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6256000" cy="9144000"/>
  <p:notesSz cx="16256000" cy="9144000"/>
  <p:embeddedFontLst>
    <p:embeddedFont>
      <p:font typeface="Calibri" panose="020F0502020204030204" pitchFamily="34" charset="0"/>
      <p:regular r:id="rId38"/>
      <p:bold r:id="rId39"/>
      <p:italic r:id="rId40"/>
      <p:boldItalic r:id="rId41"/>
    </p:embeddedFont>
    <p:embeddedFont>
      <p:font typeface="Century Gothic" panose="020B0502020202020204" pitchFamily="34" charset="0"/>
      <p:regular r:id="rId42"/>
      <p:bold r:id="rId43"/>
      <p:italic r:id="rId44"/>
      <p:boldItalic r:id="rId45"/>
    </p:embeddedFont>
    <p:embeddedFont>
      <p:font typeface="Montserrat" panose="000005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568">
          <p15:clr>
            <a:srgbClr val="A4A3A4"/>
          </p15:clr>
        </p15:guide>
        <p15:guide id="2" pos="9584">
          <p15:clr>
            <a:srgbClr val="A4A3A4"/>
          </p15:clr>
        </p15:guide>
        <p15:guide id="3" pos="5408">
          <p15:clr>
            <a:srgbClr val="A4A3A4"/>
          </p15:clr>
        </p15:guide>
        <p15:guide id="4" pos="512">
          <p15:clr>
            <a:srgbClr val="A4A3A4"/>
          </p15:clr>
        </p15:guide>
        <p15:guide id="5" orient="horz" pos="528">
          <p15:clr>
            <a:srgbClr val="A4A3A4"/>
          </p15:clr>
        </p15:guide>
        <p15:guide id="6" orient="horz" pos="5232">
          <p15:clr>
            <a:srgbClr val="A4A3A4"/>
          </p15:clr>
        </p15:guide>
        <p15:guide id="7" orient="horz" pos="4080">
          <p15:clr>
            <a:srgbClr val="A4A3A4"/>
          </p15:clr>
        </p15:guide>
        <p15:guide id="8" pos="766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iXsKLOKwqoePyu13ReSXPkBEs8A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4" d="100"/>
          <a:sy n="44" d="100"/>
        </p:scale>
        <p:origin x="940" y="52"/>
      </p:cViewPr>
      <p:guideLst>
        <p:guide orient="horz" pos="5568"/>
        <p:guide pos="9584"/>
        <p:guide pos="5408"/>
        <p:guide pos="512"/>
        <p:guide orient="horz" pos="528"/>
        <p:guide orient="horz" pos="5232"/>
        <p:guide orient="horz" pos="4080"/>
        <p:guide pos="76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7043738"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9207500" y="0"/>
            <a:ext cx="7045325"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7043738"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rgbClr val="000000"/>
                </a:solidFill>
                <a:latin typeface="Arial"/>
                <a:ea typeface="Arial"/>
                <a:cs typeface="Arial"/>
                <a:sym typeface="Arial"/>
              </a:rPr>
              <a:t>‹nº›</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 name="Google Shape;71;p1: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0: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10: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1: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1: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11: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2: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p12: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3: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3: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13: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4: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14: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5: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5: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15: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6: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6: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16: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7: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17: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8: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18: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9: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9: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p19: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p2: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0: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p20: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1: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1: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p21: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2: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22: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2: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3: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p23: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e832f592cf_0_17: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1e832f592cf_0_17: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g1e832f592cf_0_17:notes"/>
          <p:cNvSpPr txBox="1">
            <a:spLocks noGrp="1"/>
          </p:cNvSpPr>
          <p:nvPr>
            <p:ph type="sldNum" idx="12"/>
          </p:nvPr>
        </p:nvSpPr>
        <p:spPr>
          <a:xfrm>
            <a:off x="9207500" y="8685213"/>
            <a:ext cx="70452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e832f592cf_0_0: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g1e832f592cf_0_0: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e85909cf88_0_6: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1e85909cf88_0_6: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g1e85909cf88_0_6:notes"/>
          <p:cNvSpPr txBox="1">
            <a:spLocks noGrp="1"/>
          </p:cNvSpPr>
          <p:nvPr>
            <p:ph type="sldNum" idx="12"/>
          </p:nvPr>
        </p:nvSpPr>
        <p:spPr>
          <a:xfrm>
            <a:off x="9207500" y="8685213"/>
            <a:ext cx="70452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e85909cf88_0_61: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g1e85909cf88_0_61: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e85909cf88_0_48: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g1e85909cf88_0_48: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g1e85909cf88_0_48:notes"/>
          <p:cNvSpPr txBox="1">
            <a:spLocks noGrp="1"/>
          </p:cNvSpPr>
          <p:nvPr>
            <p:ph type="sldNum" idx="12"/>
          </p:nvPr>
        </p:nvSpPr>
        <p:spPr>
          <a:xfrm>
            <a:off x="9207500" y="8685213"/>
            <a:ext cx="70452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1e85909cf88_0_20: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4" name="Google Shape;634;g1e85909cf88_0_20: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3: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e85909cf88_0_77: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1e85909cf88_0_77: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0" name="Google Shape;650;g1e85909cf88_0_77:notes"/>
          <p:cNvSpPr txBox="1">
            <a:spLocks noGrp="1"/>
          </p:cNvSpPr>
          <p:nvPr>
            <p:ph type="sldNum" idx="12"/>
          </p:nvPr>
        </p:nvSpPr>
        <p:spPr>
          <a:xfrm>
            <a:off x="9207500" y="8685213"/>
            <a:ext cx="70452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e85909cf88_0_90: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g1e85909cf88_0_90: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e88bcce7c0_0_0: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g1e88bcce7c0_0_0: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9" name="Google Shape;679;g1e88bcce7c0_0_0:notes"/>
          <p:cNvSpPr txBox="1">
            <a:spLocks noGrp="1"/>
          </p:cNvSpPr>
          <p:nvPr>
            <p:ph type="sldNum" idx="12"/>
          </p:nvPr>
        </p:nvSpPr>
        <p:spPr>
          <a:xfrm>
            <a:off x="9207500" y="8685213"/>
            <a:ext cx="70452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e88bcce7c0_0_13: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2" name="Google Shape;692;g1e88bcce7c0_0_13: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24: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0" name="Google Shape;710;p24: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25: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0" name="Google Shape;730;p25: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4: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5: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6: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6: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7: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7: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8: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9: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9: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9: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5"/>
        <p:cNvGrpSpPr/>
        <p:nvPr/>
      </p:nvGrpSpPr>
      <p:grpSpPr>
        <a:xfrm>
          <a:off x="0" y="0"/>
          <a:ext cx="0" cy="0"/>
          <a:chOff x="0" y="0"/>
          <a:chExt cx="0" cy="0"/>
        </a:xfrm>
      </p:grpSpPr>
      <p:sp>
        <p:nvSpPr>
          <p:cNvPr id="16" name="Google Shape;16;p27"/>
          <p:cNvSpPr txBox="1">
            <a:spLocks noGrp="1"/>
          </p:cNvSpPr>
          <p:nvPr>
            <p:ph type="title"/>
          </p:nvPr>
        </p:nvSpPr>
        <p:spPr>
          <a:xfrm>
            <a:off x="11087558" y="4001008"/>
            <a:ext cx="1529079" cy="49783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100" b="1" i="0">
                <a:solidFill>
                  <a:srgbClr val="C8130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ftr" idx="11"/>
          </p:nvPr>
        </p:nvSpPr>
        <p:spPr>
          <a:xfrm>
            <a:off x="5527040" y="8503920"/>
            <a:ext cx="5201920" cy="4572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dt" idx="10"/>
          </p:nvPr>
        </p:nvSpPr>
        <p:spPr>
          <a:xfrm>
            <a:off x="812800" y="8503920"/>
            <a:ext cx="3738880" cy="457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11704320" y="8503920"/>
            <a:ext cx="3738880" cy="45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5"/>
        <p:cNvGrpSpPr/>
        <p:nvPr/>
      </p:nvGrpSpPr>
      <p:grpSpPr>
        <a:xfrm>
          <a:off x="0" y="0"/>
          <a:ext cx="0" cy="0"/>
          <a:chOff x="0" y="0"/>
          <a:chExt cx="0" cy="0"/>
        </a:xfrm>
      </p:grpSpPr>
      <p:sp>
        <p:nvSpPr>
          <p:cNvPr id="56" name="Google Shape;56;p36"/>
          <p:cNvSpPr txBox="1">
            <a:spLocks noGrp="1"/>
          </p:cNvSpPr>
          <p:nvPr>
            <p:ph type="title"/>
          </p:nvPr>
        </p:nvSpPr>
        <p:spPr>
          <a:xfrm>
            <a:off x="11087558" y="4001008"/>
            <a:ext cx="1529079" cy="49783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100" b="1" i="0">
                <a:solidFill>
                  <a:srgbClr val="C8130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6"/>
          <p:cNvSpPr txBox="1">
            <a:spLocks noGrp="1"/>
          </p:cNvSpPr>
          <p:nvPr>
            <p:ph type="body" idx="1"/>
          </p:nvPr>
        </p:nvSpPr>
        <p:spPr>
          <a:xfrm>
            <a:off x="812800" y="2103120"/>
            <a:ext cx="14630400" cy="603504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8" name="Google Shape;58;p36"/>
          <p:cNvSpPr txBox="1">
            <a:spLocks noGrp="1"/>
          </p:cNvSpPr>
          <p:nvPr>
            <p:ph type="ftr" idx="11"/>
          </p:nvPr>
        </p:nvSpPr>
        <p:spPr>
          <a:xfrm>
            <a:off x="5527040" y="8503920"/>
            <a:ext cx="5201920" cy="4572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6"/>
          <p:cNvSpPr txBox="1">
            <a:spLocks noGrp="1"/>
          </p:cNvSpPr>
          <p:nvPr>
            <p:ph type="dt" idx="10"/>
          </p:nvPr>
        </p:nvSpPr>
        <p:spPr>
          <a:xfrm>
            <a:off x="812800" y="8503920"/>
            <a:ext cx="3738880" cy="457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sldNum" idx="12"/>
          </p:nvPr>
        </p:nvSpPr>
        <p:spPr>
          <a:xfrm>
            <a:off x="11704320" y="8503920"/>
            <a:ext cx="3738880" cy="45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1"/>
        <p:cNvGrpSpPr/>
        <p:nvPr/>
      </p:nvGrpSpPr>
      <p:grpSpPr>
        <a:xfrm>
          <a:off x="0" y="0"/>
          <a:ext cx="0" cy="0"/>
          <a:chOff x="0" y="0"/>
          <a:chExt cx="0" cy="0"/>
        </a:xfrm>
      </p:grpSpPr>
      <p:sp>
        <p:nvSpPr>
          <p:cNvPr id="62" name="Google Shape;62;p37"/>
          <p:cNvSpPr txBox="1">
            <a:spLocks noGrp="1"/>
          </p:cNvSpPr>
          <p:nvPr>
            <p:ph type="title"/>
          </p:nvPr>
        </p:nvSpPr>
        <p:spPr>
          <a:xfrm>
            <a:off x="11087558" y="4001008"/>
            <a:ext cx="1529079" cy="49783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100" b="1" i="0">
                <a:solidFill>
                  <a:srgbClr val="C8130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7"/>
          <p:cNvSpPr txBox="1">
            <a:spLocks noGrp="1"/>
          </p:cNvSpPr>
          <p:nvPr>
            <p:ph type="body" idx="1"/>
          </p:nvPr>
        </p:nvSpPr>
        <p:spPr>
          <a:xfrm>
            <a:off x="812800" y="2103120"/>
            <a:ext cx="7071360" cy="603504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4" name="Google Shape;64;p37"/>
          <p:cNvSpPr txBox="1">
            <a:spLocks noGrp="1"/>
          </p:cNvSpPr>
          <p:nvPr>
            <p:ph type="body" idx="2"/>
          </p:nvPr>
        </p:nvSpPr>
        <p:spPr>
          <a:xfrm>
            <a:off x="8371840" y="2103120"/>
            <a:ext cx="7071360" cy="603504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5" name="Google Shape;65;p37"/>
          <p:cNvSpPr txBox="1">
            <a:spLocks noGrp="1"/>
          </p:cNvSpPr>
          <p:nvPr>
            <p:ph type="ftr" idx="11"/>
          </p:nvPr>
        </p:nvSpPr>
        <p:spPr>
          <a:xfrm>
            <a:off x="5527040" y="8503920"/>
            <a:ext cx="5201920" cy="4572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7"/>
          <p:cNvSpPr txBox="1">
            <a:spLocks noGrp="1"/>
          </p:cNvSpPr>
          <p:nvPr>
            <p:ph type="dt" idx="10"/>
          </p:nvPr>
        </p:nvSpPr>
        <p:spPr>
          <a:xfrm>
            <a:off x="812800" y="8503920"/>
            <a:ext cx="3738880" cy="457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txBox="1">
            <a:spLocks noGrp="1"/>
          </p:cNvSpPr>
          <p:nvPr>
            <p:ph type="sldNum" idx="12"/>
          </p:nvPr>
        </p:nvSpPr>
        <p:spPr>
          <a:xfrm>
            <a:off x="11704320" y="8503920"/>
            <a:ext cx="3738880" cy="45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20"/>
        <p:cNvGrpSpPr/>
        <p:nvPr/>
      </p:nvGrpSpPr>
      <p:grpSpPr>
        <a:xfrm>
          <a:off x="0" y="0"/>
          <a:ext cx="0" cy="0"/>
          <a:chOff x="0" y="0"/>
          <a:chExt cx="0" cy="0"/>
        </a:xfrm>
      </p:grpSpPr>
      <p:sp>
        <p:nvSpPr>
          <p:cNvPr id="21" name="Google Shape;21;p28"/>
          <p:cNvSpPr txBox="1">
            <a:spLocks noGrp="1"/>
          </p:cNvSpPr>
          <p:nvPr>
            <p:ph type="ftr" idx="11"/>
          </p:nvPr>
        </p:nvSpPr>
        <p:spPr>
          <a:xfrm>
            <a:off x="5527040" y="8503920"/>
            <a:ext cx="5201920" cy="4572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8"/>
          <p:cNvSpPr txBox="1">
            <a:spLocks noGrp="1"/>
          </p:cNvSpPr>
          <p:nvPr>
            <p:ph type="dt" idx="10"/>
          </p:nvPr>
        </p:nvSpPr>
        <p:spPr>
          <a:xfrm>
            <a:off x="812800" y="8503920"/>
            <a:ext cx="3738880" cy="457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8"/>
          <p:cNvSpPr txBox="1">
            <a:spLocks noGrp="1"/>
          </p:cNvSpPr>
          <p:nvPr>
            <p:ph type="sldNum" idx="12"/>
          </p:nvPr>
        </p:nvSpPr>
        <p:spPr>
          <a:xfrm>
            <a:off x="11704320" y="8503920"/>
            <a:ext cx="3738880" cy="45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90_Custom Layout">
  <p:cSld name="90_Custom Layout">
    <p:spTree>
      <p:nvGrpSpPr>
        <p:cNvPr id="1" name="Shape 24"/>
        <p:cNvGrpSpPr/>
        <p:nvPr/>
      </p:nvGrpSpPr>
      <p:grpSpPr>
        <a:xfrm>
          <a:off x="0" y="0"/>
          <a:ext cx="0" cy="0"/>
          <a:chOff x="0" y="0"/>
          <a:chExt cx="0" cy="0"/>
        </a:xfrm>
      </p:grpSpPr>
      <p:sp>
        <p:nvSpPr>
          <p:cNvPr id="25" name="Google Shape;25;p29"/>
          <p:cNvSpPr>
            <a:spLocks noGrp="1"/>
          </p:cNvSpPr>
          <p:nvPr>
            <p:ph type="pic" idx="2"/>
          </p:nvPr>
        </p:nvSpPr>
        <p:spPr>
          <a:xfrm>
            <a:off x="914400" y="1011900"/>
            <a:ext cx="7170621" cy="7170621"/>
          </a:xfrm>
          <a:prstGeom prst="rect">
            <a:avLst/>
          </a:prstGeom>
          <a:solidFill>
            <a:srgbClr val="F2F2F2"/>
          </a:solidFill>
          <a:ln>
            <a:noFill/>
          </a:ln>
        </p:spPr>
      </p:sp>
      <p:sp>
        <p:nvSpPr>
          <p:cNvPr id="26" name="Google Shape;26;p29"/>
          <p:cNvSpPr>
            <a:spLocks noGrp="1"/>
          </p:cNvSpPr>
          <p:nvPr>
            <p:ph type="pic" idx="3"/>
          </p:nvPr>
        </p:nvSpPr>
        <p:spPr>
          <a:xfrm>
            <a:off x="8170597" y="4639807"/>
            <a:ext cx="3542716" cy="3542716"/>
          </a:xfrm>
          <a:prstGeom prst="rect">
            <a:avLst/>
          </a:prstGeom>
          <a:solidFill>
            <a:srgbClr val="F2F2F2"/>
          </a:solidFill>
          <a:ln>
            <a:noFill/>
          </a:ln>
        </p:spPr>
      </p:sp>
      <p:sp>
        <p:nvSpPr>
          <p:cNvPr id="27" name="Google Shape;27;p29"/>
          <p:cNvSpPr>
            <a:spLocks noGrp="1"/>
          </p:cNvSpPr>
          <p:nvPr>
            <p:ph type="pic" idx="4"/>
          </p:nvPr>
        </p:nvSpPr>
        <p:spPr>
          <a:xfrm>
            <a:off x="11798886" y="1011518"/>
            <a:ext cx="3542716" cy="3542716"/>
          </a:xfrm>
          <a:prstGeom prst="rect">
            <a:avLst/>
          </a:prstGeom>
          <a:solidFill>
            <a:srgbClr val="F2F2F2"/>
          </a:solidFill>
          <a:ln>
            <a:noFill/>
          </a:ln>
        </p:spPr>
      </p:sp>
      <p:sp>
        <p:nvSpPr>
          <p:cNvPr id="28" name="Google Shape;28;p29"/>
          <p:cNvSpPr txBox="1">
            <a:spLocks noGrp="1"/>
          </p:cNvSpPr>
          <p:nvPr>
            <p:ph type="dt" idx="10"/>
          </p:nvPr>
        </p:nvSpPr>
        <p:spPr>
          <a:xfrm>
            <a:off x="812800" y="8503920"/>
            <a:ext cx="373888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9"/>
          <p:cNvSpPr txBox="1">
            <a:spLocks noGrp="1"/>
          </p:cNvSpPr>
          <p:nvPr>
            <p:ph type="ftr" idx="11"/>
          </p:nvPr>
        </p:nvSpPr>
        <p:spPr>
          <a:xfrm>
            <a:off x="5527040" y="8503920"/>
            <a:ext cx="5201920"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sldNum" idx="12"/>
          </p:nvPr>
        </p:nvSpPr>
        <p:spPr>
          <a:xfrm>
            <a:off x="11704320" y="8503920"/>
            <a:ext cx="3738880"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51_Custom Layout">
  <p:cSld name="151_Custom Layout">
    <p:spTree>
      <p:nvGrpSpPr>
        <p:cNvPr id="1" name="Shape 31"/>
        <p:cNvGrpSpPr/>
        <p:nvPr/>
      </p:nvGrpSpPr>
      <p:grpSpPr>
        <a:xfrm>
          <a:off x="0" y="0"/>
          <a:ext cx="0" cy="0"/>
          <a:chOff x="0" y="0"/>
          <a:chExt cx="0" cy="0"/>
        </a:xfrm>
      </p:grpSpPr>
      <p:sp>
        <p:nvSpPr>
          <p:cNvPr id="32" name="Google Shape;32;p30"/>
          <p:cNvSpPr>
            <a:spLocks noGrp="1"/>
          </p:cNvSpPr>
          <p:nvPr>
            <p:ph type="pic" idx="2"/>
          </p:nvPr>
        </p:nvSpPr>
        <p:spPr>
          <a:xfrm>
            <a:off x="9028434" y="3097673"/>
            <a:ext cx="5250241" cy="3933796"/>
          </a:xfrm>
          <a:prstGeom prst="rect">
            <a:avLst/>
          </a:prstGeom>
          <a:solidFill>
            <a:srgbClr val="F2F2F2"/>
          </a:solidFill>
          <a:ln>
            <a:noFill/>
          </a:ln>
        </p:spPr>
      </p:sp>
      <p:sp>
        <p:nvSpPr>
          <p:cNvPr id="33" name="Google Shape;33;p30"/>
          <p:cNvSpPr txBox="1">
            <a:spLocks noGrp="1"/>
          </p:cNvSpPr>
          <p:nvPr>
            <p:ph type="dt" idx="10"/>
          </p:nvPr>
        </p:nvSpPr>
        <p:spPr>
          <a:xfrm>
            <a:off x="812800" y="8503920"/>
            <a:ext cx="373888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ftr" idx="11"/>
          </p:nvPr>
        </p:nvSpPr>
        <p:spPr>
          <a:xfrm>
            <a:off x="5527040" y="8503920"/>
            <a:ext cx="5201920"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0"/>
          <p:cNvSpPr txBox="1">
            <a:spLocks noGrp="1"/>
          </p:cNvSpPr>
          <p:nvPr>
            <p:ph type="sldNum" idx="12"/>
          </p:nvPr>
        </p:nvSpPr>
        <p:spPr>
          <a:xfrm>
            <a:off x="11704320" y="8503920"/>
            <a:ext cx="3738880"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36"/>
        <p:cNvGrpSpPr/>
        <p:nvPr/>
      </p:nvGrpSpPr>
      <p:grpSpPr>
        <a:xfrm>
          <a:off x="0" y="0"/>
          <a:ext cx="0" cy="0"/>
          <a:chOff x="0" y="0"/>
          <a:chExt cx="0" cy="0"/>
        </a:xfrm>
      </p:grpSpPr>
      <p:sp>
        <p:nvSpPr>
          <p:cNvPr id="37" name="Google Shape;37;p31"/>
          <p:cNvSpPr>
            <a:spLocks noGrp="1"/>
          </p:cNvSpPr>
          <p:nvPr>
            <p:ph type="pic" idx="2"/>
          </p:nvPr>
        </p:nvSpPr>
        <p:spPr>
          <a:xfrm>
            <a:off x="699381" y="687081"/>
            <a:ext cx="5426937" cy="5426937"/>
          </a:xfrm>
          <a:prstGeom prst="rect">
            <a:avLst/>
          </a:prstGeom>
          <a:solidFill>
            <a:schemeClr val="lt1"/>
          </a:solidFill>
          <a:ln>
            <a:noFill/>
          </a:ln>
        </p:spPr>
      </p:sp>
      <p:sp>
        <p:nvSpPr>
          <p:cNvPr id="38" name="Google Shape;38;p31"/>
          <p:cNvSpPr>
            <a:spLocks noGrp="1"/>
          </p:cNvSpPr>
          <p:nvPr>
            <p:ph type="pic" idx="3"/>
          </p:nvPr>
        </p:nvSpPr>
        <p:spPr>
          <a:xfrm>
            <a:off x="3807950" y="4497327"/>
            <a:ext cx="3233381" cy="3233381"/>
          </a:xfrm>
          <a:prstGeom prst="rect">
            <a:avLst/>
          </a:prstGeom>
          <a:solidFill>
            <a:schemeClr val="lt1"/>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0_Custom Layout">
  <p:cSld name="130_Custom Layout">
    <p:spTree>
      <p:nvGrpSpPr>
        <p:cNvPr id="1" name="Shape 39"/>
        <p:cNvGrpSpPr/>
        <p:nvPr/>
      </p:nvGrpSpPr>
      <p:grpSpPr>
        <a:xfrm>
          <a:off x="0" y="0"/>
          <a:ext cx="0" cy="0"/>
          <a:chOff x="0" y="0"/>
          <a:chExt cx="0" cy="0"/>
        </a:xfrm>
      </p:grpSpPr>
      <p:sp>
        <p:nvSpPr>
          <p:cNvPr id="40" name="Google Shape;40;p32"/>
          <p:cNvSpPr>
            <a:spLocks noGrp="1"/>
          </p:cNvSpPr>
          <p:nvPr>
            <p:ph type="pic" idx="2"/>
          </p:nvPr>
        </p:nvSpPr>
        <p:spPr>
          <a:xfrm>
            <a:off x="0" y="4572000"/>
            <a:ext cx="8128000" cy="4572000"/>
          </a:xfrm>
          <a:prstGeom prst="rect">
            <a:avLst/>
          </a:prstGeom>
          <a:solidFill>
            <a:srgbClr val="F2F2F2"/>
          </a:solidFill>
          <a:ln>
            <a:noFill/>
          </a:ln>
        </p:spPr>
      </p:sp>
      <p:sp>
        <p:nvSpPr>
          <p:cNvPr id="41" name="Google Shape;41;p32"/>
          <p:cNvSpPr>
            <a:spLocks noGrp="1"/>
          </p:cNvSpPr>
          <p:nvPr>
            <p:ph type="pic" idx="3"/>
          </p:nvPr>
        </p:nvSpPr>
        <p:spPr>
          <a:xfrm>
            <a:off x="8128000" y="4572000"/>
            <a:ext cx="8128000" cy="4572000"/>
          </a:xfrm>
          <a:prstGeom prst="rect">
            <a:avLst/>
          </a:prstGeom>
          <a:solidFill>
            <a:srgbClr val="F2F2F2"/>
          </a:solidFill>
          <a:ln>
            <a:noFill/>
          </a:ln>
        </p:spPr>
      </p:sp>
      <p:sp>
        <p:nvSpPr>
          <p:cNvPr id="42" name="Google Shape;42;p32"/>
          <p:cNvSpPr txBox="1">
            <a:spLocks noGrp="1"/>
          </p:cNvSpPr>
          <p:nvPr>
            <p:ph type="dt" idx="10"/>
          </p:nvPr>
        </p:nvSpPr>
        <p:spPr>
          <a:xfrm>
            <a:off x="812800" y="8503920"/>
            <a:ext cx="373888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ftr" idx="11"/>
          </p:nvPr>
        </p:nvSpPr>
        <p:spPr>
          <a:xfrm>
            <a:off x="5527040" y="8503920"/>
            <a:ext cx="5201920"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2"/>
          <p:cNvSpPr txBox="1">
            <a:spLocks noGrp="1"/>
          </p:cNvSpPr>
          <p:nvPr>
            <p:ph type="sldNum" idx="12"/>
          </p:nvPr>
        </p:nvSpPr>
        <p:spPr>
          <a:xfrm>
            <a:off x="11704320" y="8503920"/>
            <a:ext cx="3738880"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solidFill>
          <a:schemeClr val="lt1"/>
        </a:solidFill>
        <a:effectLst/>
      </p:bgPr>
    </p:bg>
    <p:spTree>
      <p:nvGrpSpPr>
        <p:cNvPr id="1" name="Shape 45"/>
        <p:cNvGrpSpPr/>
        <p:nvPr/>
      </p:nvGrpSpPr>
      <p:grpSpPr>
        <a:xfrm>
          <a:off x="0" y="0"/>
          <a:ext cx="0" cy="0"/>
          <a:chOff x="0" y="0"/>
          <a:chExt cx="0" cy="0"/>
        </a:xfrm>
      </p:grpSpPr>
      <p:sp>
        <p:nvSpPr>
          <p:cNvPr id="46" name="Google Shape;46;p33"/>
          <p:cNvSpPr>
            <a:spLocks noGrp="1"/>
          </p:cNvSpPr>
          <p:nvPr>
            <p:ph type="pic" idx="2"/>
          </p:nvPr>
        </p:nvSpPr>
        <p:spPr>
          <a:xfrm>
            <a:off x="4892040" y="1097280"/>
            <a:ext cx="6471920" cy="6949441"/>
          </a:xfrm>
          <a:prstGeom prst="rect">
            <a:avLst/>
          </a:prstGeom>
          <a:solidFill>
            <a:schemeClr val="lt1"/>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47"/>
        <p:cNvGrpSpPr/>
        <p:nvPr/>
      </p:nvGrpSpPr>
      <p:grpSpPr>
        <a:xfrm>
          <a:off x="0" y="0"/>
          <a:ext cx="0" cy="0"/>
          <a:chOff x="0" y="0"/>
          <a:chExt cx="0" cy="0"/>
        </a:xfrm>
      </p:grpSpPr>
      <p:sp>
        <p:nvSpPr>
          <p:cNvPr id="48" name="Google Shape;48;p34"/>
          <p:cNvSpPr>
            <a:spLocks noGrp="1"/>
          </p:cNvSpPr>
          <p:nvPr>
            <p:ph type="pic" idx="2"/>
          </p:nvPr>
        </p:nvSpPr>
        <p:spPr>
          <a:xfrm>
            <a:off x="1018639" y="860466"/>
            <a:ext cx="14218723" cy="7423068"/>
          </a:xfrm>
          <a:prstGeom prst="rect">
            <a:avLst/>
          </a:prstGeom>
          <a:solidFill>
            <a:schemeClr val="lt1"/>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9"/>
        <p:cNvGrpSpPr/>
        <p:nvPr/>
      </p:nvGrpSpPr>
      <p:grpSpPr>
        <a:xfrm>
          <a:off x="0" y="0"/>
          <a:ext cx="0" cy="0"/>
          <a:chOff x="0" y="0"/>
          <a:chExt cx="0" cy="0"/>
        </a:xfrm>
      </p:grpSpPr>
      <p:sp>
        <p:nvSpPr>
          <p:cNvPr id="50" name="Google Shape;50;p35"/>
          <p:cNvSpPr txBox="1">
            <a:spLocks noGrp="1"/>
          </p:cNvSpPr>
          <p:nvPr>
            <p:ph type="ctrTitle"/>
          </p:nvPr>
        </p:nvSpPr>
        <p:spPr>
          <a:xfrm>
            <a:off x="1219200" y="2834640"/>
            <a:ext cx="13817600" cy="192024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100" b="1" i="0">
                <a:solidFill>
                  <a:srgbClr val="C8130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5"/>
          <p:cNvSpPr txBox="1">
            <a:spLocks noGrp="1"/>
          </p:cNvSpPr>
          <p:nvPr>
            <p:ph type="subTitle" idx="1"/>
          </p:nvPr>
        </p:nvSpPr>
        <p:spPr>
          <a:xfrm>
            <a:off x="2438400" y="5120640"/>
            <a:ext cx="11379200" cy="22860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5527040" y="8503920"/>
            <a:ext cx="5201920" cy="4572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5"/>
          <p:cNvSpPr txBox="1">
            <a:spLocks noGrp="1"/>
          </p:cNvSpPr>
          <p:nvPr>
            <p:ph type="dt" idx="10"/>
          </p:nvPr>
        </p:nvSpPr>
        <p:spPr>
          <a:xfrm>
            <a:off x="812800" y="8503920"/>
            <a:ext cx="3738880" cy="457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5"/>
          <p:cNvSpPr txBox="1">
            <a:spLocks noGrp="1"/>
          </p:cNvSpPr>
          <p:nvPr>
            <p:ph type="sldNum" idx="12"/>
          </p:nvPr>
        </p:nvSpPr>
        <p:spPr>
          <a:xfrm>
            <a:off x="11704320" y="8503920"/>
            <a:ext cx="3738880" cy="45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11087558" y="4001008"/>
            <a:ext cx="1529079" cy="49783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3100" b="1" i="0" u="none" strike="noStrike" cap="none">
                <a:solidFill>
                  <a:srgbClr val="C8130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12800" y="2103120"/>
            <a:ext cx="14630400" cy="603504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2" name="Google Shape;12;p26"/>
          <p:cNvSpPr txBox="1">
            <a:spLocks noGrp="1"/>
          </p:cNvSpPr>
          <p:nvPr>
            <p:ph type="ftr" idx="11"/>
          </p:nvPr>
        </p:nvSpPr>
        <p:spPr>
          <a:xfrm>
            <a:off x="5527040" y="8503920"/>
            <a:ext cx="5201920" cy="4572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6"/>
          <p:cNvSpPr txBox="1">
            <a:spLocks noGrp="1"/>
          </p:cNvSpPr>
          <p:nvPr>
            <p:ph type="dt" idx="10"/>
          </p:nvPr>
        </p:nvSpPr>
        <p:spPr>
          <a:xfrm>
            <a:off x="812800" y="8503920"/>
            <a:ext cx="3738880" cy="4572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26"/>
          <p:cNvSpPr txBox="1">
            <a:spLocks noGrp="1"/>
          </p:cNvSpPr>
          <p:nvPr>
            <p:ph type="sldNum" idx="12"/>
          </p:nvPr>
        </p:nvSpPr>
        <p:spPr>
          <a:xfrm>
            <a:off x="11704320" y="8503920"/>
            <a:ext cx="3738880" cy="45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http://www.cprm.gov.br/publique/Hidrologia/Monitoramento-Hidrologico-e-Hidrogeologico/Rede-Integrada-de-Monitoramento-das-Aguas-Subterraneas---RIMAS-6727.htm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hyperlink" Target="http://siagasweb.cprm.gov.br/layout/" TargetMode="External"/><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3.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www.cprm.gov.br/publique/Hidrologia/Estudos-Hidrologicos-e-Hidrogeologicos/Chuvas-Intensas-e-Equacoes-IDF---Mato-Grosso-do-Sul-6661.html" TargetMode="External"/><Relationship Id="rId4" Type="http://schemas.openxmlformats.org/officeDocument/2006/relationships/image" Target="../media/image4.png"/><Relationship Id="rId9" Type="http://schemas.openxmlformats.org/officeDocument/2006/relationships/hyperlink" Target="http://www.cprm.gov.br/publique/Hidrologia/Estudos-Hidrologicos-e-Hidrogeologicos/Atlas-Pluviometrico-e-Estudos-de-Chuvas-Intensas-6603.htm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5.png"/><Relationship Id="rId7"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hyperlink" Target="https://geoportal.cprm.gov.br/portal/apps/opsdashboard/index.html#/d55b875b15f6489e957fe9dd4ee5ee4b" TargetMode="External"/><Relationship Id="rId5" Type="http://schemas.openxmlformats.org/officeDocument/2006/relationships/image" Target="../media/image4.png"/><Relationship Id="rId10" Type="http://schemas.openxmlformats.org/officeDocument/2006/relationships/hyperlink" Target="http://www.cprm.gov.br/publique/Gestao-Territorial/Prevencao-de-Desastres/Cartas-de-Suscetibilidade-a-Movimentos-Gravitacionais-de-Massa-e-Inundacoes---Mato-Grosso-do-Sul-5076.html" TargetMode="External"/><Relationship Id="rId4" Type="http://schemas.openxmlformats.org/officeDocument/2006/relationships/image" Target="../media/image3.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hyperlink" Target="http://www.cprm.gov.br/publique/Gestao-Territorial/Prevencao-de-Desastres/Setorizacao-de-Riscos-Geologicos---Mato-Grosso-do-Sul-4879.html" TargetMode="External"/><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30.jpg"/><Relationship Id="rId4" Type="http://schemas.openxmlformats.org/officeDocument/2006/relationships/image" Target="../media/image4.png"/><Relationship Id="rId9" Type="http://schemas.openxmlformats.org/officeDocument/2006/relationships/hyperlink" Target="https://geoportal.cprm.gov.br/portal/apps/opsdashboard/index.html#/c338199dee3a4d4bb0e43738b424a298"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hyperlink" Target="https://rigeo.cprm.gov.br/handle/doc/22335" TargetMode="External"/><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32.jp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www.cprm.gov.br/publique/Hidrologia/Estudos-Hidrologicos-e-Hidrogeologicos/Chuvas-Intensas-e-Equacoes-IDF---Mato-Grosso-do-Sul-6661.html" TargetMode="External"/><Relationship Id="rId4" Type="http://schemas.openxmlformats.org/officeDocument/2006/relationships/image" Target="../media/image4.png"/><Relationship Id="rId9" Type="http://schemas.openxmlformats.org/officeDocument/2006/relationships/hyperlink" Target="http://www.cprm.gov.br/publique/Hidrologia/Estudos-Hidrologicos-e-Hidrogeologicos/Atlas-Pluviometrico-e-Estudos-de-Chuvas-Intensas-6603.html"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hyperlink" Target="https://rigeo.cprm.gov.br/handle/doc/22921"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34.jp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png"/><Relationship Id="rId7" Type="http://schemas.openxmlformats.org/officeDocument/2006/relationships/hyperlink" Target="https://rigeo.sgb.gov.br/handle/doc/14807"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image" Target="../media/image8.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image" Target="../media/image8.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www.cprm.gov.br/publique/Hidrologia/Monitoramento-Hidrologico-e-Hidrogeologico/Rede-Hidrometeorologica-Nacional-de-Referencia---RHNR-6589.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1.jpg"/><Relationship Id="rId5" Type="http://schemas.openxmlformats.org/officeDocument/2006/relationships/image" Target="../media/image8.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hyperlink" Target="https://rigeo.sgb.gov.br/handle/doc/21801" TargetMode="External"/><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8.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hyperlink" Target="https://goo.gl/maps/hpmhhzphxGgKma7M7" TargetMode="External"/><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hyperlink" Target="mailto:emailparacontato@sgb.com.b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http://www.cprm.gov.br/sace/index_bacias_monitoradas.php?getbacia=bparagua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hyperlink" Target="http://www.cprm.gov.br/publique/Hidrologia/Pesquisa-e-Inovacao/Estudos-Hidroquimicos-e-Isotopicos-7031.html"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18.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hyperlink" Target="https://rigeo.cprm.gov.br/handle/doc/22604" TargetMode="External"/><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9.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
          <p:cNvPicPr preferRelativeResize="0"/>
          <p:nvPr/>
        </p:nvPicPr>
        <p:blipFill rotWithShape="1">
          <a:blip r:embed="rId3">
            <a:alphaModFix/>
          </a:blip>
          <a:srcRect/>
          <a:stretch/>
        </p:blipFill>
        <p:spPr>
          <a:xfrm>
            <a:off x="0" y="0"/>
            <a:ext cx="16256000" cy="9144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10"/>
          <p:cNvPicPr preferRelativeResize="0"/>
          <p:nvPr/>
        </p:nvPicPr>
        <p:blipFill rotWithShape="1">
          <a:blip r:embed="rId3">
            <a:alphaModFix/>
          </a:blip>
          <a:srcRect/>
          <a:stretch/>
        </p:blipFill>
        <p:spPr>
          <a:xfrm>
            <a:off x="4927600" y="7696200"/>
            <a:ext cx="4381499" cy="4054347"/>
          </a:xfrm>
          <a:prstGeom prst="rect">
            <a:avLst/>
          </a:prstGeom>
          <a:noFill/>
          <a:ln>
            <a:noFill/>
          </a:ln>
        </p:spPr>
      </p:pic>
      <p:pic>
        <p:nvPicPr>
          <p:cNvPr id="283" name="Google Shape;283;p10"/>
          <p:cNvPicPr preferRelativeResize="0"/>
          <p:nvPr/>
        </p:nvPicPr>
        <p:blipFill rotWithShape="1">
          <a:blip r:embed="rId4">
            <a:alphaModFix/>
          </a:blip>
          <a:srcRect/>
          <a:stretch/>
        </p:blipFill>
        <p:spPr>
          <a:xfrm>
            <a:off x="10002011" y="7592059"/>
            <a:ext cx="4443983" cy="1551939"/>
          </a:xfrm>
          <a:prstGeom prst="rect">
            <a:avLst/>
          </a:prstGeom>
          <a:noFill/>
          <a:ln>
            <a:noFill/>
          </a:ln>
        </p:spPr>
      </p:pic>
      <p:pic>
        <p:nvPicPr>
          <p:cNvPr id="284" name="Google Shape;284;p10"/>
          <p:cNvPicPr preferRelativeResize="0"/>
          <p:nvPr/>
        </p:nvPicPr>
        <p:blipFill rotWithShape="1">
          <a:blip r:embed="rId5">
            <a:alphaModFix/>
          </a:blip>
          <a:srcRect/>
          <a:stretch/>
        </p:blipFill>
        <p:spPr>
          <a:xfrm>
            <a:off x="13055601" y="9331"/>
            <a:ext cx="3200399" cy="2565907"/>
          </a:xfrm>
          <a:prstGeom prst="rect">
            <a:avLst/>
          </a:prstGeom>
          <a:noFill/>
          <a:ln>
            <a:noFill/>
          </a:ln>
        </p:spPr>
      </p:pic>
      <p:pic>
        <p:nvPicPr>
          <p:cNvPr id="285" name="Google Shape;285;p10"/>
          <p:cNvPicPr preferRelativeResize="0"/>
          <p:nvPr/>
        </p:nvPicPr>
        <p:blipFill rotWithShape="1">
          <a:blip r:embed="rId6">
            <a:alphaModFix/>
          </a:blip>
          <a:srcRect/>
          <a:stretch/>
        </p:blipFill>
        <p:spPr>
          <a:xfrm>
            <a:off x="14040613" y="3657600"/>
            <a:ext cx="2215387" cy="3233927"/>
          </a:xfrm>
          <a:prstGeom prst="rect">
            <a:avLst/>
          </a:prstGeom>
          <a:noFill/>
          <a:ln>
            <a:noFill/>
          </a:ln>
        </p:spPr>
      </p:pic>
      <p:sp>
        <p:nvSpPr>
          <p:cNvPr id="286" name="Google Shape;286;p10"/>
          <p:cNvSpPr txBox="1"/>
          <p:nvPr/>
        </p:nvSpPr>
        <p:spPr>
          <a:xfrm>
            <a:off x="736600" y="4482046"/>
            <a:ext cx="6705600" cy="313932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Monitoramento sistemático de </a:t>
            </a:r>
            <a:r>
              <a:rPr lang="pt-BR" sz="1800" b="1" i="0" u="none" strike="noStrike" cap="none">
                <a:solidFill>
                  <a:srgbClr val="0070C0"/>
                </a:solidFill>
                <a:latin typeface="Century Gothic"/>
                <a:ea typeface="Century Gothic"/>
                <a:cs typeface="Century Gothic"/>
                <a:sym typeface="Century Gothic"/>
              </a:rPr>
              <a:t>nível</a:t>
            </a:r>
            <a:r>
              <a:rPr lang="pt-BR" sz="1800" b="0" i="0" u="none" strike="noStrike" cap="none">
                <a:solidFill>
                  <a:srgbClr val="000000"/>
                </a:solidFill>
                <a:latin typeface="Century Gothic"/>
                <a:ea typeface="Century Gothic"/>
                <a:cs typeface="Century Gothic"/>
                <a:sym typeface="Century Gothic"/>
              </a:rPr>
              <a:t> e </a:t>
            </a:r>
            <a:r>
              <a:rPr lang="pt-BR" sz="1800" b="1" i="0" u="none" strike="noStrike" cap="none">
                <a:solidFill>
                  <a:srgbClr val="0070C0"/>
                </a:solidFill>
                <a:latin typeface="Century Gothic"/>
                <a:ea typeface="Century Gothic"/>
                <a:cs typeface="Century Gothic"/>
                <a:sym typeface="Century Gothic"/>
              </a:rPr>
              <a:t>qualidade</a:t>
            </a:r>
            <a:r>
              <a:rPr lang="pt-BR" sz="1800" b="0" i="0" u="none" strike="noStrike" cap="none">
                <a:solidFill>
                  <a:srgbClr val="000000"/>
                </a:solidFill>
                <a:latin typeface="Century Gothic"/>
                <a:ea typeface="Century Gothic"/>
                <a:cs typeface="Century Gothic"/>
                <a:sym typeface="Century Gothic"/>
              </a:rPr>
              <a:t> da </a:t>
            </a:r>
            <a:r>
              <a:rPr lang="pt-BR" sz="1800" b="1" i="0" u="none" strike="noStrike" cap="none">
                <a:solidFill>
                  <a:srgbClr val="0070C0"/>
                </a:solidFill>
                <a:latin typeface="Century Gothic"/>
                <a:ea typeface="Century Gothic"/>
                <a:cs typeface="Century Gothic"/>
                <a:sym typeface="Century Gothic"/>
              </a:rPr>
              <a:t>água</a:t>
            </a:r>
            <a:r>
              <a:rPr lang="pt-BR" sz="1800" b="0" i="0" u="none" strike="noStrike" cap="none">
                <a:solidFill>
                  <a:srgbClr val="000000"/>
                </a:solidFill>
                <a:latin typeface="Century Gothic"/>
                <a:ea typeface="Century Gothic"/>
                <a:cs typeface="Century Gothic"/>
                <a:sym typeface="Century Gothic"/>
              </a:rPr>
              <a:t> </a:t>
            </a:r>
            <a:r>
              <a:rPr lang="pt-BR" sz="1800" b="1" i="0" u="none" strike="noStrike" cap="none">
                <a:solidFill>
                  <a:srgbClr val="0070C0"/>
                </a:solidFill>
                <a:latin typeface="Century Gothic"/>
                <a:ea typeface="Century Gothic"/>
                <a:cs typeface="Century Gothic"/>
                <a:sym typeface="Century Gothic"/>
              </a:rPr>
              <a:t>subterrânea</a:t>
            </a:r>
            <a:r>
              <a:rPr lang="pt-BR" sz="1800" b="0" i="0" u="none" strike="noStrike" cap="none">
                <a:solidFill>
                  <a:srgbClr val="000000"/>
                </a:solidFill>
                <a:latin typeface="Century Gothic"/>
                <a:ea typeface="Century Gothic"/>
                <a:cs typeface="Century Gothic"/>
                <a:sym typeface="Century Gothic"/>
              </a:rPr>
              <a:t> nos principais sistemas </a:t>
            </a:r>
            <a:r>
              <a:rPr lang="pt-BR" sz="1800" b="1" i="0" u="none" strike="noStrike" cap="none">
                <a:solidFill>
                  <a:srgbClr val="0070C0"/>
                </a:solidFill>
                <a:latin typeface="Century Gothic"/>
                <a:ea typeface="Century Gothic"/>
                <a:cs typeface="Century Gothic"/>
                <a:sym typeface="Century Gothic"/>
              </a:rPr>
              <a:t>aquíferos</a:t>
            </a:r>
            <a:r>
              <a:rPr lang="pt-BR" sz="1800" b="0" i="0" u="none" strike="noStrike" cap="none">
                <a:solidFill>
                  <a:srgbClr val="000000"/>
                </a:solidFill>
                <a:latin typeface="Century Gothic"/>
                <a:ea typeface="Century Gothic"/>
                <a:cs typeface="Century Gothic"/>
                <a:sym typeface="Century Gothic"/>
              </a:rPr>
              <a:t> do Brasil.</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A operação permite a identificação de </a:t>
            </a:r>
            <a:r>
              <a:rPr lang="pt-BR" sz="1800" b="1" i="0" u="none" strike="noStrike" cap="none">
                <a:solidFill>
                  <a:srgbClr val="0070C0"/>
                </a:solidFill>
                <a:latin typeface="Century Gothic"/>
                <a:ea typeface="Century Gothic"/>
                <a:cs typeface="Century Gothic"/>
                <a:sym typeface="Century Gothic"/>
              </a:rPr>
              <a:t>impactos às águas subterrâneas</a:t>
            </a:r>
            <a:r>
              <a:rPr lang="pt-BR" sz="1800" b="0" i="0" u="none" strike="noStrike" cap="none">
                <a:solidFill>
                  <a:srgbClr val="000000"/>
                </a:solidFill>
                <a:latin typeface="Century Gothic"/>
                <a:ea typeface="Century Gothic"/>
                <a:cs typeface="Century Gothic"/>
                <a:sym typeface="Century Gothic"/>
              </a:rPr>
              <a:t> em decorrência da explotação ou das formas de uso e ocupação dos terrenos, além da avaliação dos impactos das atividades antrópicas e </a:t>
            </a:r>
            <a:r>
              <a:rPr lang="pt-BR" sz="1800" b="1" i="0" u="none" strike="noStrike" cap="none">
                <a:solidFill>
                  <a:srgbClr val="0070C0"/>
                </a:solidFill>
                <a:latin typeface="Century Gothic"/>
                <a:ea typeface="Century Gothic"/>
                <a:cs typeface="Century Gothic"/>
                <a:sym typeface="Century Gothic"/>
              </a:rPr>
              <a:t>alterações climáticas </a:t>
            </a:r>
            <a:r>
              <a:rPr lang="pt-BR" sz="1800" b="0" i="0" u="none" strike="noStrike" cap="none">
                <a:solidFill>
                  <a:srgbClr val="000000"/>
                </a:solidFill>
                <a:latin typeface="Century Gothic"/>
                <a:ea typeface="Century Gothic"/>
                <a:cs typeface="Century Gothic"/>
                <a:sym typeface="Century Gothic"/>
              </a:rPr>
              <a:t>nos sistemas aquíferos.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pt-BR" sz="1800" b="1" i="0" u="none" strike="noStrike" cap="none">
                <a:solidFill>
                  <a:srgbClr val="000000"/>
                </a:solidFill>
                <a:latin typeface="Century Gothic"/>
                <a:ea typeface="Century Gothic"/>
                <a:cs typeface="Century Gothic"/>
                <a:sym typeface="Century Gothic"/>
              </a:rPr>
            </a:br>
            <a:r>
              <a:rPr lang="pt-BR" sz="3600" b="1" i="0" u="none" strike="noStrike" cap="none">
                <a:solidFill>
                  <a:srgbClr val="31BC5C"/>
                </a:solidFill>
                <a:latin typeface="Century Gothic"/>
                <a:ea typeface="Century Gothic"/>
                <a:cs typeface="Century Gothic"/>
                <a:sym typeface="Century Gothic"/>
              </a:rPr>
              <a:t>16</a:t>
            </a:r>
            <a:r>
              <a:rPr lang="pt-BR" sz="1800" b="1" i="0" u="none" strike="noStrike" cap="none">
                <a:solidFill>
                  <a:srgbClr val="000000"/>
                </a:solidFill>
                <a:latin typeface="Century Gothic"/>
                <a:ea typeface="Century Gothic"/>
                <a:cs typeface="Century Gothic"/>
                <a:sym typeface="Century Gothic"/>
              </a:rPr>
              <a:t> </a:t>
            </a:r>
            <a:r>
              <a:rPr lang="pt-BR" sz="1800" b="1" i="0" u="none" strike="noStrike" cap="none">
                <a:solidFill>
                  <a:srgbClr val="31BC5C"/>
                </a:solidFill>
                <a:latin typeface="Century Gothic"/>
                <a:ea typeface="Century Gothic"/>
                <a:cs typeface="Century Gothic"/>
                <a:sym typeface="Century Gothic"/>
              </a:rPr>
              <a:t>pontos</a:t>
            </a:r>
            <a:r>
              <a:rPr lang="pt-BR" sz="1800" b="0" i="0" u="none" strike="noStrike" cap="none">
                <a:solidFill>
                  <a:srgbClr val="000000"/>
                </a:solidFill>
                <a:latin typeface="Century Gothic"/>
                <a:ea typeface="Century Gothic"/>
                <a:cs typeface="Century Gothic"/>
                <a:sym typeface="Century Gothic"/>
              </a:rPr>
              <a:t> monitorados no estado </a:t>
            </a:r>
            <a:endParaRPr sz="1400" b="0" i="0" u="none" strike="noStrike" cap="none">
              <a:solidFill>
                <a:srgbClr val="000000"/>
              </a:solidFill>
              <a:latin typeface="Arial"/>
              <a:ea typeface="Arial"/>
              <a:cs typeface="Arial"/>
              <a:sym typeface="Arial"/>
            </a:endParaRPr>
          </a:p>
        </p:txBody>
      </p:sp>
      <p:sp>
        <p:nvSpPr>
          <p:cNvPr id="287" name="Google Shape;287;p10"/>
          <p:cNvSpPr/>
          <p:nvPr/>
        </p:nvSpPr>
        <p:spPr>
          <a:xfrm>
            <a:off x="812800" y="4139785"/>
            <a:ext cx="1790700" cy="60959"/>
          </a:xfrm>
          <a:prstGeom prst="rect">
            <a:avLst/>
          </a:prstGeom>
          <a:solidFill>
            <a:srgbClr val="F5CE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8" name="Google Shape;288;p10"/>
          <p:cNvSpPr txBox="1"/>
          <p:nvPr/>
        </p:nvSpPr>
        <p:spPr>
          <a:xfrm>
            <a:off x="736600" y="2793860"/>
            <a:ext cx="7332494" cy="1174104"/>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pt-BR" sz="3200" b="1" i="0" u="none" strike="noStrike" cap="none">
                <a:solidFill>
                  <a:srgbClr val="127CC8"/>
                </a:solidFill>
                <a:latin typeface="Century Gothic"/>
                <a:ea typeface="Century Gothic"/>
                <a:cs typeface="Century Gothic"/>
                <a:sym typeface="Century Gothic"/>
              </a:rPr>
              <a:t>Rede Integrada de Monitoramento de Águas Subterrâneas (RIMAS)</a:t>
            </a:r>
            <a:endParaRPr sz="3200" b="0" i="0" u="none" strike="noStrike" cap="none">
              <a:solidFill>
                <a:srgbClr val="127CC8"/>
              </a:solidFill>
              <a:latin typeface="Century Gothic"/>
              <a:ea typeface="Century Gothic"/>
              <a:cs typeface="Century Gothic"/>
              <a:sym typeface="Century Gothic"/>
            </a:endParaRPr>
          </a:p>
        </p:txBody>
      </p:sp>
      <p:pic>
        <p:nvPicPr>
          <p:cNvPr id="289" name="Google Shape;289;p10"/>
          <p:cNvPicPr preferRelativeResize="0"/>
          <p:nvPr/>
        </p:nvPicPr>
        <p:blipFill rotWithShape="1">
          <a:blip r:embed="rId7">
            <a:alphaModFix/>
          </a:blip>
          <a:srcRect l="5617" r="5616"/>
          <a:stretch/>
        </p:blipFill>
        <p:spPr>
          <a:xfrm>
            <a:off x="8966200" y="3710625"/>
            <a:ext cx="7289800" cy="5467350"/>
          </a:xfrm>
          <a:prstGeom prst="roundRect">
            <a:avLst>
              <a:gd name="adj" fmla="val 16667"/>
            </a:avLst>
          </a:prstGeom>
          <a:noFill/>
          <a:ln>
            <a:noFill/>
          </a:ln>
        </p:spPr>
      </p:pic>
      <p:sp>
        <p:nvSpPr>
          <p:cNvPr id="290" name="Google Shape;290;p10"/>
          <p:cNvSpPr txBox="1"/>
          <p:nvPr/>
        </p:nvSpPr>
        <p:spPr>
          <a:xfrm>
            <a:off x="812800" y="8458200"/>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a:t>
            </a:r>
            <a:endParaRPr sz="1800" b="1" i="0" u="none" strike="noStrike" cap="none">
              <a:solidFill>
                <a:srgbClr val="127CC8"/>
              </a:solidFill>
              <a:latin typeface="Century Gothic"/>
              <a:ea typeface="Century Gothic"/>
              <a:cs typeface="Century Gothic"/>
              <a:sym typeface="Century Gothic"/>
            </a:endParaRPr>
          </a:p>
        </p:txBody>
      </p:sp>
      <p:pic>
        <p:nvPicPr>
          <p:cNvPr id="291" name="Google Shape;291;p10" descr="Texto&#10;&#10;Descrição gerada automaticamente com confiança baixa"/>
          <p:cNvPicPr preferRelativeResize="0"/>
          <p:nvPr/>
        </p:nvPicPr>
        <p:blipFill rotWithShape="1">
          <a:blip r:embed="rId8">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1"/>
          <p:cNvPicPr preferRelativeResize="0"/>
          <p:nvPr/>
        </p:nvPicPr>
        <p:blipFill rotWithShape="1">
          <a:blip r:embed="rId3">
            <a:alphaModFix/>
          </a:blip>
          <a:srcRect/>
          <a:stretch/>
        </p:blipFill>
        <p:spPr>
          <a:xfrm>
            <a:off x="4927600" y="7696200"/>
            <a:ext cx="4381499" cy="4054347"/>
          </a:xfrm>
          <a:prstGeom prst="rect">
            <a:avLst/>
          </a:prstGeom>
          <a:noFill/>
          <a:ln>
            <a:noFill/>
          </a:ln>
        </p:spPr>
      </p:pic>
      <p:pic>
        <p:nvPicPr>
          <p:cNvPr id="298" name="Google Shape;298;p11"/>
          <p:cNvPicPr preferRelativeResize="0"/>
          <p:nvPr/>
        </p:nvPicPr>
        <p:blipFill rotWithShape="1">
          <a:blip r:embed="rId4">
            <a:alphaModFix/>
          </a:blip>
          <a:srcRect/>
          <a:stretch/>
        </p:blipFill>
        <p:spPr>
          <a:xfrm>
            <a:off x="10002011" y="7592059"/>
            <a:ext cx="4443983" cy="1551939"/>
          </a:xfrm>
          <a:prstGeom prst="rect">
            <a:avLst/>
          </a:prstGeom>
          <a:noFill/>
          <a:ln>
            <a:noFill/>
          </a:ln>
        </p:spPr>
      </p:pic>
      <p:pic>
        <p:nvPicPr>
          <p:cNvPr id="299" name="Google Shape;299;p11"/>
          <p:cNvPicPr preferRelativeResize="0"/>
          <p:nvPr/>
        </p:nvPicPr>
        <p:blipFill rotWithShape="1">
          <a:blip r:embed="rId5">
            <a:alphaModFix/>
          </a:blip>
          <a:srcRect/>
          <a:stretch/>
        </p:blipFill>
        <p:spPr>
          <a:xfrm>
            <a:off x="13055601" y="9331"/>
            <a:ext cx="3200399" cy="2565907"/>
          </a:xfrm>
          <a:prstGeom prst="rect">
            <a:avLst/>
          </a:prstGeom>
          <a:noFill/>
          <a:ln>
            <a:noFill/>
          </a:ln>
        </p:spPr>
      </p:pic>
      <p:pic>
        <p:nvPicPr>
          <p:cNvPr id="300" name="Google Shape;300;p11"/>
          <p:cNvPicPr preferRelativeResize="0"/>
          <p:nvPr/>
        </p:nvPicPr>
        <p:blipFill rotWithShape="1">
          <a:blip r:embed="rId6">
            <a:alphaModFix/>
          </a:blip>
          <a:srcRect/>
          <a:stretch/>
        </p:blipFill>
        <p:spPr>
          <a:xfrm>
            <a:off x="14040613" y="3657600"/>
            <a:ext cx="2215387" cy="3233927"/>
          </a:xfrm>
          <a:prstGeom prst="rect">
            <a:avLst/>
          </a:prstGeom>
          <a:noFill/>
          <a:ln>
            <a:noFill/>
          </a:ln>
        </p:spPr>
      </p:pic>
      <p:sp>
        <p:nvSpPr>
          <p:cNvPr id="301" name="Google Shape;301;p11"/>
          <p:cNvSpPr txBox="1"/>
          <p:nvPr/>
        </p:nvSpPr>
        <p:spPr>
          <a:xfrm>
            <a:off x="8042656" y="1794646"/>
            <a:ext cx="7536688" cy="573285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2800"/>
              <a:buFont typeface="Arial"/>
              <a:buNone/>
            </a:pPr>
            <a:r>
              <a:rPr lang="pt-BR" sz="2800" b="1" i="0" u="none" strike="noStrike" cap="none">
                <a:solidFill>
                  <a:srgbClr val="127CC8"/>
                </a:solidFill>
                <a:latin typeface="Century Gothic"/>
                <a:ea typeface="Century Gothic"/>
                <a:cs typeface="Century Gothic"/>
                <a:sym typeface="Century Gothic"/>
              </a:rPr>
              <a:t>Benefícios:</a:t>
            </a:r>
            <a:endParaRPr sz="2800" b="0" i="0" u="none" strike="noStrike" cap="none">
              <a:solidFill>
                <a:srgbClr val="127CC8"/>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É fundamental para conhecimento sobre e geração de </a:t>
            </a:r>
            <a:r>
              <a:rPr lang="pt-BR" sz="1800" b="1" i="0" u="none" strike="noStrike" cap="none">
                <a:solidFill>
                  <a:srgbClr val="0070C0"/>
                </a:solidFill>
                <a:latin typeface="Century Gothic"/>
                <a:ea typeface="Century Gothic"/>
                <a:cs typeface="Century Gothic"/>
                <a:sym typeface="Century Gothic"/>
              </a:rPr>
              <a:t>série histórica</a:t>
            </a:r>
            <a:r>
              <a:rPr lang="pt-BR" sz="1800" b="0" i="0" u="none" strike="noStrike" cap="none">
                <a:solidFill>
                  <a:srgbClr val="000000"/>
                </a:solidFill>
                <a:latin typeface="Century Gothic"/>
                <a:ea typeface="Century Gothic"/>
                <a:cs typeface="Century Gothic"/>
                <a:sym typeface="Century Gothic"/>
              </a:rPr>
              <a:t> para quantidade e qualidade da água subterrânea disponível.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As informações auxiliam na criação </a:t>
            </a:r>
            <a:r>
              <a:rPr lang="pt-BR" sz="1800" b="1" i="0" u="none" strike="noStrike" cap="none">
                <a:solidFill>
                  <a:srgbClr val="0070C0"/>
                </a:solidFill>
                <a:latin typeface="Century Gothic"/>
                <a:ea typeface="Century Gothic"/>
                <a:cs typeface="Century Gothic"/>
                <a:sym typeface="Century Gothic"/>
              </a:rPr>
              <a:t>de políticas públicas, planejamento e gestão das águas</a:t>
            </a:r>
            <a:r>
              <a:rPr lang="pt-BR" sz="1800" b="0" i="0" u="none" strike="noStrike" cap="none">
                <a:solidFill>
                  <a:srgbClr val="000000"/>
                </a:solidFill>
                <a:latin typeface="Century Gothic"/>
                <a:ea typeface="Century Gothic"/>
                <a:cs typeface="Century Gothic"/>
                <a:sym typeface="Century Gothic"/>
              </a:rPr>
              <a:t>. Desse modo, contribuem para a </a:t>
            </a:r>
            <a:r>
              <a:rPr lang="pt-BR" sz="1800" b="1" i="0" u="none" strike="noStrike" cap="none">
                <a:solidFill>
                  <a:srgbClr val="0070C0"/>
                </a:solidFill>
                <a:latin typeface="Century Gothic"/>
                <a:ea typeface="Century Gothic"/>
                <a:cs typeface="Century Gothic"/>
                <a:sym typeface="Century Gothic"/>
              </a:rPr>
              <a:t>qualidade de vida </a:t>
            </a:r>
            <a:r>
              <a:rPr lang="pt-BR" sz="1800" b="0" i="0" u="none" strike="noStrike" cap="none">
                <a:solidFill>
                  <a:srgbClr val="000000"/>
                </a:solidFill>
                <a:latin typeface="Century Gothic"/>
                <a:ea typeface="Century Gothic"/>
                <a:cs typeface="Century Gothic"/>
                <a:sym typeface="Century Gothic"/>
              </a:rPr>
              <a:t>da população, promoção do </a:t>
            </a:r>
            <a:r>
              <a:rPr lang="pt-BR" sz="1800" b="1" i="0" u="none" strike="noStrike" cap="none">
                <a:solidFill>
                  <a:srgbClr val="0070C0"/>
                </a:solidFill>
                <a:latin typeface="Century Gothic"/>
                <a:ea typeface="Century Gothic"/>
                <a:cs typeface="Century Gothic"/>
                <a:sym typeface="Century Gothic"/>
              </a:rPr>
              <a:t>bem-estar social </a:t>
            </a:r>
            <a:r>
              <a:rPr lang="pt-BR" sz="1800" b="0" i="0" u="none" strike="noStrike" cap="none">
                <a:solidFill>
                  <a:srgbClr val="000000"/>
                </a:solidFill>
                <a:latin typeface="Century Gothic"/>
                <a:ea typeface="Century Gothic"/>
                <a:cs typeface="Century Gothic"/>
                <a:sym typeface="Century Gothic"/>
              </a:rPr>
              <a:t>e </a:t>
            </a:r>
            <a:r>
              <a:rPr lang="pt-BR" sz="1800" b="1" i="0" u="none" strike="noStrike" cap="none">
                <a:solidFill>
                  <a:srgbClr val="0070C0"/>
                </a:solidFill>
                <a:latin typeface="Century Gothic"/>
                <a:ea typeface="Century Gothic"/>
                <a:cs typeface="Century Gothic"/>
                <a:sym typeface="Century Gothic"/>
              </a:rPr>
              <a:t>potencialização</a:t>
            </a:r>
            <a:r>
              <a:rPr lang="pt-BR" sz="1800" b="0" i="0" u="none" strike="noStrike" cap="none">
                <a:solidFill>
                  <a:srgbClr val="000000"/>
                </a:solidFill>
                <a:latin typeface="Century Gothic"/>
                <a:ea typeface="Century Gothic"/>
                <a:cs typeface="Century Gothic"/>
                <a:sym typeface="Century Gothic"/>
              </a:rPr>
              <a:t> das </a:t>
            </a:r>
            <a:r>
              <a:rPr lang="pt-BR" sz="1800" b="1" i="0" u="none" strike="noStrike" cap="none">
                <a:solidFill>
                  <a:srgbClr val="0070C0"/>
                </a:solidFill>
                <a:latin typeface="Century Gothic"/>
                <a:ea typeface="Century Gothic"/>
                <a:cs typeface="Century Gothic"/>
                <a:sym typeface="Century Gothic"/>
              </a:rPr>
              <a:t>atividades econômicas </a:t>
            </a:r>
            <a:r>
              <a:rPr lang="pt-BR" sz="1800" b="0" i="0" u="none" strike="noStrike" cap="none">
                <a:solidFill>
                  <a:srgbClr val="000000"/>
                </a:solidFill>
                <a:latin typeface="Century Gothic"/>
                <a:ea typeface="Century Gothic"/>
                <a:cs typeface="Century Gothic"/>
                <a:sym typeface="Century Gothic"/>
              </a:rPr>
              <a:t>no estado.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pt-BR" sz="2800" b="1" i="0" u="none" strike="noStrike" cap="none">
                <a:solidFill>
                  <a:srgbClr val="127CC8"/>
                </a:solidFill>
                <a:latin typeface="Century Gothic"/>
                <a:ea typeface="Century Gothic"/>
                <a:cs typeface="Century Gothic"/>
                <a:sym typeface="Century Gothic"/>
              </a:rPr>
              <a:t>Públicos beneficiados</a:t>
            </a:r>
            <a:br>
              <a:rPr lang="pt-BR" sz="2800" b="1" i="0" u="none" strike="noStrike" cap="none">
                <a:solidFill>
                  <a:srgbClr val="127CC8"/>
                </a:solidFill>
                <a:latin typeface="Century Gothic"/>
                <a:ea typeface="Century Gothic"/>
                <a:cs typeface="Century Gothic"/>
                <a:sym typeface="Century Gothic"/>
              </a:rPr>
            </a:br>
            <a:endParaRPr sz="2800" b="1" i="0" u="none" strike="noStrike" cap="none">
              <a:solidFill>
                <a:srgbClr val="127CC8"/>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Órgãos gestores de recursos hídricos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Setores que necessitam da água para abastecimento público, geração de energia, agricultura etc.</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Entidades de pesquisa científica (universidades, escolas, institutos);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População do estado</a:t>
            </a:r>
            <a:endParaRPr sz="1400" b="0" i="0" u="none" strike="noStrike" cap="none">
              <a:solidFill>
                <a:srgbClr val="000000"/>
              </a:solidFill>
              <a:latin typeface="Arial"/>
              <a:ea typeface="Arial"/>
              <a:cs typeface="Arial"/>
              <a:sym typeface="Arial"/>
            </a:endParaRPr>
          </a:p>
        </p:txBody>
      </p:sp>
      <p:pic>
        <p:nvPicPr>
          <p:cNvPr id="302" name="Google Shape;302;p11"/>
          <p:cNvPicPr preferRelativeResize="0"/>
          <p:nvPr/>
        </p:nvPicPr>
        <p:blipFill rotWithShape="1">
          <a:blip r:embed="rId7">
            <a:alphaModFix/>
          </a:blip>
          <a:srcRect l="5617" r="5616"/>
          <a:stretch/>
        </p:blipFill>
        <p:spPr>
          <a:xfrm>
            <a:off x="0" y="3710625"/>
            <a:ext cx="7289800" cy="5467350"/>
          </a:xfrm>
          <a:prstGeom prst="roundRect">
            <a:avLst>
              <a:gd name="adj" fmla="val 16667"/>
            </a:avLst>
          </a:prstGeom>
          <a:noFill/>
          <a:ln>
            <a:noFill/>
          </a:ln>
        </p:spPr>
      </p:pic>
      <p:grpSp>
        <p:nvGrpSpPr>
          <p:cNvPr id="303" name="Google Shape;303;p11"/>
          <p:cNvGrpSpPr/>
          <p:nvPr/>
        </p:nvGrpSpPr>
        <p:grpSpPr>
          <a:xfrm>
            <a:off x="3403600" y="2667000"/>
            <a:ext cx="2548127" cy="740663"/>
            <a:chOff x="5695188" y="7506716"/>
            <a:chExt cx="2548127" cy="740663"/>
          </a:xfrm>
        </p:grpSpPr>
        <p:pic>
          <p:nvPicPr>
            <p:cNvPr id="304" name="Google Shape;304;p11"/>
            <p:cNvPicPr preferRelativeResize="0"/>
            <p:nvPr/>
          </p:nvPicPr>
          <p:blipFill rotWithShape="1">
            <a:blip r:embed="rId8">
              <a:alphaModFix/>
            </a:blip>
            <a:srcRect/>
            <a:stretch/>
          </p:blipFill>
          <p:spPr>
            <a:xfrm>
              <a:off x="5695188" y="7506716"/>
              <a:ext cx="2548127" cy="740663"/>
            </a:xfrm>
            <a:prstGeom prst="rect">
              <a:avLst/>
            </a:prstGeom>
            <a:noFill/>
            <a:ln>
              <a:noFill/>
            </a:ln>
          </p:spPr>
        </p:pic>
        <p:sp>
          <p:nvSpPr>
            <p:cNvPr id="305" name="Google Shape;305;p11"/>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rgbClr val="127CC8"/>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SAIBA	MAIS </a:t>
              </a:r>
              <a:endParaRPr sz="1900" b="0" i="0" u="none" strike="noStrike" cap="none">
                <a:solidFill>
                  <a:srgbClr val="127CC8"/>
                </a:solidFill>
                <a:latin typeface="Century Gothic"/>
                <a:ea typeface="Century Gothic"/>
                <a:cs typeface="Century Gothic"/>
                <a:sym typeface="Century Gothic"/>
              </a:endParaRPr>
            </a:p>
          </p:txBody>
        </p:sp>
      </p:grpSp>
      <p:sp>
        <p:nvSpPr>
          <p:cNvPr id="306" name="Google Shape;306;p11"/>
          <p:cNvSpPr txBox="1"/>
          <p:nvPr/>
        </p:nvSpPr>
        <p:spPr>
          <a:xfrm>
            <a:off x="8046564" y="8458200"/>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a:t>
            </a:r>
            <a:endParaRPr sz="1800" b="1" i="0" u="none" strike="noStrike" cap="none">
              <a:solidFill>
                <a:srgbClr val="127CC8"/>
              </a:solidFill>
              <a:latin typeface="Century Gothic"/>
              <a:ea typeface="Century Gothic"/>
              <a:cs typeface="Century Gothic"/>
              <a:sym typeface="Century Gothic"/>
            </a:endParaRPr>
          </a:p>
        </p:txBody>
      </p:sp>
      <p:pic>
        <p:nvPicPr>
          <p:cNvPr id="307" name="Google Shape;307;p11" descr="Texto&#10;&#10;Descrição gerada automaticamente com confiança baixa"/>
          <p:cNvPicPr preferRelativeResize="0"/>
          <p:nvPr/>
        </p:nvPicPr>
        <p:blipFill rotWithShape="1">
          <a:blip r:embed="rId10">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12"/>
          <p:cNvPicPr preferRelativeResize="0"/>
          <p:nvPr/>
        </p:nvPicPr>
        <p:blipFill rotWithShape="1">
          <a:blip r:embed="rId3">
            <a:alphaModFix/>
          </a:blip>
          <a:srcRect/>
          <a:stretch/>
        </p:blipFill>
        <p:spPr>
          <a:xfrm>
            <a:off x="4932464" y="6400800"/>
            <a:ext cx="4381499" cy="4054347"/>
          </a:xfrm>
          <a:prstGeom prst="rect">
            <a:avLst/>
          </a:prstGeom>
          <a:noFill/>
          <a:ln>
            <a:noFill/>
          </a:ln>
        </p:spPr>
      </p:pic>
      <p:pic>
        <p:nvPicPr>
          <p:cNvPr id="313" name="Google Shape;313;p12"/>
          <p:cNvPicPr preferRelativeResize="0"/>
          <p:nvPr/>
        </p:nvPicPr>
        <p:blipFill rotWithShape="1">
          <a:blip r:embed="rId4">
            <a:alphaModFix/>
          </a:blip>
          <a:srcRect/>
          <a:stretch/>
        </p:blipFill>
        <p:spPr>
          <a:xfrm>
            <a:off x="10002011" y="7592059"/>
            <a:ext cx="4443983" cy="1551939"/>
          </a:xfrm>
          <a:prstGeom prst="rect">
            <a:avLst/>
          </a:prstGeom>
          <a:noFill/>
          <a:ln>
            <a:noFill/>
          </a:ln>
        </p:spPr>
      </p:pic>
      <p:pic>
        <p:nvPicPr>
          <p:cNvPr id="314" name="Google Shape;314;p12"/>
          <p:cNvPicPr preferRelativeResize="0"/>
          <p:nvPr/>
        </p:nvPicPr>
        <p:blipFill rotWithShape="1">
          <a:blip r:embed="rId5">
            <a:alphaModFix/>
          </a:blip>
          <a:srcRect/>
          <a:stretch/>
        </p:blipFill>
        <p:spPr>
          <a:xfrm>
            <a:off x="11830811" y="0"/>
            <a:ext cx="3200399" cy="2565907"/>
          </a:xfrm>
          <a:prstGeom prst="rect">
            <a:avLst/>
          </a:prstGeom>
          <a:noFill/>
          <a:ln>
            <a:noFill/>
          </a:ln>
        </p:spPr>
      </p:pic>
      <p:pic>
        <p:nvPicPr>
          <p:cNvPr id="315" name="Google Shape;315;p12"/>
          <p:cNvPicPr preferRelativeResize="0"/>
          <p:nvPr/>
        </p:nvPicPr>
        <p:blipFill rotWithShape="1">
          <a:blip r:embed="rId6">
            <a:alphaModFix/>
          </a:blip>
          <a:srcRect/>
          <a:stretch/>
        </p:blipFill>
        <p:spPr>
          <a:xfrm>
            <a:off x="14040613" y="3657600"/>
            <a:ext cx="2215387" cy="3233927"/>
          </a:xfrm>
          <a:prstGeom prst="rect">
            <a:avLst/>
          </a:prstGeom>
          <a:noFill/>
          <a:ln>
            <a:noFill/>
          </a:ln>
        </p:spPr>
      </p:pic>
      <p:sp>
        <p:nvSpPr>
          <p:cNvPr id="316" name="Google Shape;316;p12"/>
          <p:cNvSpPr txBox="1"/>
          <p:nvPr/>
        </p:nvSpPr>
        <p:spPr>
          <a:xfrm>
            <a:off x="735623" y="4252192"/>
            <a:ext cx="6781800" cy="294817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É uma </a:t>
            </a:r>
            <a:r>
              <a:rPr lang="pt-BR" sz="1800" b="1" i="0" u="none" strike="noStrike" cap="none">
                <a:solidFill>
                  <a:srgbClr val="0070C0"/>
                </a:solidFill>
                <a:latin typeface="Century Gothic"/>
                <a:ea typeface="Century Gothic"/>
                <a:cs typeface="Century Gothic"/>
                <a:sym typeface="Century Gothic"/>
              </a:rPr>
              <a:t>base nacional de dados de poços</a:t>
            </a:r>
            <a:r>
              <a:rPr lang="pt-BR" sz="1800" b="0" i="0" u="none" strike="noStrike" cap="none">
                <a:solidFill>
                  <a:srgbClr val="000000"/>
                </a:solidFill>
                <a:latin typeface="Century Gothic"/>
                <a:ea typeface="Century Gothic"/>
                <a:cs typeface="Century Gothic"/>
                <a:sym typeface="Century Gothic"/>
              </a:rPr>
              <a:t>, permanentemente atualizada, com módulos capazes de realizar consultas, pesquisas e extração e geração de relatórios. </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A plataforma é mantida pelo SGB a partir do mapeamento e pesquisa hidrogeológica em todo o país</a:t>
            </a:r>
            <a:endParaRPr sz="1400" b="0" i="0" u="none" strike="noStrike" cap="none">
              <a:solidFill>
                <a:srgbClr val="000000"/>
              </a:solidFill>
              <a:latin typeface="Arial"/>
              <a:ea typeface="Arial"/>
              <a:cs typeface="Arial"/>
              <a:sym typeface="Arial"/>
            </a:endParaRPr>
          </a:p>
        </p:txBody>
      </p:sp>
      <p:sp>
        <p:nvSpPr>
          <p:cNvPr id="317" name="Google Shape;317;p12"/>
          <p:cNvSpPr/>
          <p:nvPr/>
        </p:nvSpPr>
        <p:spPr>
          <a:xfrm>
            <a:off x="812800" y="3947392"/>
            <a:ext cx="1790700" cy="60959"/>
          </a:xfrm>
          <a:prstGeom prst="rect">
            <a:avLst/>
          </a:prstGeom>
          <a:solidFill>
            <a:srgbClr val="2DC7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8" name="Google Shape;318;p12"/>
          <p:cNvSpPr txBox="1"/>
          <p:nvPr/>
        </p:nvSpPr>
        <p:spPr>
          <a:xfrm>
            <a:off x="809869" y="2805918"/>
            <a:ext cx="78486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t-BR" sz="3200" b="1" i="0" u="none" strike="noStrike" cap="none">
                <a:solidFill>
                  <a:srgbClr val="127CC8"/>
                </a:solidFill>
                <a:latin typeface="Century Gothic"/>
                <a:ea typeface="Century Gothic"/>
                <a:cs typeface="Century Gothic"/>
                <a:sym typeface="Century Gothic"/>
              </a:rPr>
              <a:t>Sistema de Informações de Águas Subterrâneas (SIAGAS)</a:t>
            </a:r>
            <a:endParaRPr sz="2400" b="0" i="0" u="none" strike="noStrike" cap="none">
              <a:solidFill>
                <a:srgbClr val="7F7F7F"/>
              </a:solidFill>
              <a:latin typeface="Century Gothic"/>
              <a:ea typeface="Century Gothic"/>
              <a:cs typeface="Century Gothic"/>
              <a:sym typeface="Century Gothic"/>
            </a:endParaRPr>
          </a:p>
        </p:txBody>
      </p:sp>
      <p:pic>
        <p:nvPicPr>
          <p:cNvPr id="319" name="Google Shape;319;p12"/>
          <p:cNvPicPr preferRelativeResize="0"/>
          <p:nvPr/>
        </p:nvPicPr>
        <p:blipFill rotWithShape="1">
          <a:blip r:embed="rId7">
            <a:alphaModFix/>
          </a:blip>
          <a:srcRect l="22076" r="22074"/>
          <a:stretch/>
        </p:blipFill>
        <p:spPr>
          <a:xfrm>
            <a:off x="8585200" y="0"/>
            <a:ext cx="7670800" cy="9144000"/>
          </a:xfrm>
          <a:prstGeom prst="roundRect">
            <a:avLst>
              <a:gd name="adj" fmla="val 16667"/>
            </a:avLst>
          </a:prstGeom>
          <a:noFill/>
          <a:ln>
            <a:noFill/>
          </a:ln>
        </p:spPr>
      </p:pic>
      <p:sp>
        <p:nvSpPr>
          <p:cNvPr id="320" name="Google Shape;320;p12"/>
          <p:cNvSpPr txBox="1"/>
          <p:nvPr/>
        </p:nvSpPr>
        <p:spPr>
          <a:xfrm>
            <a:off x="698500" y="8523241"/>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 </a:t>
            </a:r>
            <a:endParaRPr sz="1800" b="1" i="1" u="none" strike="noStrike" cap="none">
              <a:solidFill>
                <a:srgbClr val="127CC8"/>
              </a:solidFill>
              <a:latin typeface="Century Gothic"/>
              <a:ea typeface="Century Gothic"/>
              <a:cs typeface="Century Gothic"/>
              <a:sym typeface="Century Gothic"/>
            </a:endParaRPr>
          </a:p>
        </p:txBody>
      </p:sp>
      <p:pic>
        <p:nvPicPr>
          <p:cNvPr id="321" name="Google Shape;321;p12" descr="Texto&#10;&#10;Descrição gerada automaticamente com confiança baixa"/>
          <p:cNvPicPr preferRelativeResize="0"/>
          <p:nvPr/>
        </p:nvPicPr>
        <p:blipFill rotWithShape="1">
          <a:blip r:embed="rId8">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p:nvPr/>
        </p:nvSpPr>
        <p:spPr>
          <a:xfrm>
            <a:off x="812800" y="2471484"/>
            <a:ext cx="4267200" cy="4068679"/>
          </a:xfrm>
          <a:prstGeom prst="roundRect">
            <a:avLst>
              <a:gd name="adj" fmla="val 5906"/>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8" name="Google Shape;328;p13"/>
          <p:cNvPicPr preferRelativeResize="0"/>
          <p:nvPr/>
        </p:nvPicPr>
        <p:blipFill rotWithShape="1">
          <a:blip r:embed="rId3">
            <a:alphaModFix/>
          </a:blip>
          <a:srcRect/>
          <a:stretch/>
        </p:blipFill>
        <p:spPr>
          <a:xfrm rot="6300000">
            <a:off x="-1266239" y="-49705"/>
            <a:ext cx="4474463" cy="3546347"/>
          </a:xfrm>
          <a:prstGeom prst="rect">
            <a:avLst/>
          </a:prstGeom>
          <a:noFill/>
          <a:ln>
            <a:noFill/>
          </a:ln>
        </p:spPr>
      </p:pic>
      <p:pic>
        <p:nvPicPr>
          <p:cNvPr id="329" name="Google Shape;329;p13"/>
          <p:cNvPicPr preferRelativeResize="0"/>
          <p:nvPr/>
        </p:nvPicPr>
        <p:blipFill rotWithShape="1">
          <a:blip r:embed="rId4">
            <a:alphaModFix/>
          </a:blip>
          <a:srcRect/>
          <a:stretch/>
        </p:blipFill>
        <p:spPr>
          <a:xfrm>
            <a:off x="12533884" y="1333500"/>
            <a:ext cx="3722116" cy="4677155"/>
          </a:xfrm>
          <a:prstGeom prst="rect">
            <a:avLst/>
          </a:prstGeom>
          <a:noFill/>
          <a:ln>
            <a:noFill/>
          </a:ln>
        </p:spPr>
      </p:pic>
      <p:pic>
        <p:nvPicPr>
          <p:cNvPr id="330" name="Google Shape;330;p13"/>
          <p:cNvPicPr preferRelativeResize="0">
            <a:picLocks noGrp="1"/>
          </p:cNvPicPr>
          <p:nvPr>
            <p:ph type="pic" idx="2"/>
          </p:nvPr>
        </p:nvPicPr>
        <p:blipFill rotWithShape="1">
          <a:blip r:embed="rId5">
            <a:alphaModFix/>
          </a:blip>
          <a:srcRect l="14411" r="14411"/>
          <a:stretch/>
        </p:blipFill>
        <p:spPr>
          <a:xfrm>
            <a:off x="4546600" y="836996"/>
            <a:ext cx="7429913" cy="6949441"/>
          </a:xfrm>
          <a:prstGeom prst="roundRect">
            <a:avLst>
              <a:gd name="adj" fmla="val 5458"/>
            </a:avLst>
          </a:prstGeom>
          <a:solidFill>
            <a:schemeClr val="lt1"/>
          </a:solidFill>
          <a:ln>
            <a:noFill/>
          </a:ln>
        </p:spPr>
      </p:pic>
      <p:pic>
        <p:nvPicPr>
          <p:cNvPr id="331" name="Google Shape;331;p13"/>
          <p:cNvPicPr preferRelativeResize="0"/>
          <p:nvPr/>
        </p:nvPicPr>
        <p:blipFill rotWithShape="1">
          <a:blip r:embed="rId6">
            <a:alphaModFix/>
          </a:blip>
          <a:srcRect/>
          <a:stretch/>
        </p:blipFill>
        <p:spPr>
          <a:xfrm rot="-9141625">
            <a:off x="9513126" y="-2490352"/>
            <a:ext cx="2213355" cy="3230879"/>
          </a:xfrm>
          <a:prstGeom prst="rect">
            <a:avLst/>
          </a:prstGeom>
          <a:noFill/>
          <a:ln>
            <a:noFill/>
          </a:ln>
        </p:spPr>
      </p:pic>
      <p:sp>
        <p:nvSpPr>
          <p:cNvPr id="332" name="Google Shape;332;p13"/>
          <p:cNvSpPr txBox="1"/>
          <p:nvPr/>
        </p:nvSpPr>
        <p:spPr>
          <a:xfrm>
            <a:off x="889000" y="2650388"/>
            <a:ext cx="3886200" cy="47891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chemeClr val="lt1"/>
                </a:solidFill>
                <a:latin typeface="Century Gothic"/>
                <a:ea typeface="Century Gothic"/>
                <a:cs typeface="Century Gothic"/>
                <a:sym typeface="Century Gothic"/>
              </a:rPr>
              <a:t>Benefícios</a:t>
            </a:r>
            <a:endParaRPr sz="2400" b="0" i="0" u="none" strike="noStrike" cap="none">
              <a:solidFill>
                <a:schemeClr val="lt1"/>
              </a:solidFill>
              <a:latin typeface="Century Gothic"/>
              <a:ea typeface="Century Gothic"/>
              <a:cs typeface="Century Gothic"/>
              <a:sym typeface="Century Gothic"/>
            </a:endParaRPr>
          </a:p>
        </p:txBody>
      </p:sp>
      <p:sp>
        <p:nvSpPr>
          <p:cNvPr id="333" name="Google Shape;333;p13"/>
          <p:cNvSpPr txBox="1"/>
          <p:nvPr/>
        </p:nvSpPr>
        <p:spPr>
          <a:xfrm>
            <a:off x="889000" y="3157284"/>
            <a:ext cx="3581400"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lt1"/>
                </a:solidFill>
                <a:latin typeface="Century Gothic"/>
                <a:ea typeface="Century Gothic"/>
                <a:cs typeface="Century Gothic"/>
                <a:sym typeface="Century Gothic"/>
              </a:rPr>
              <a:t>Fornece informações geolocalizadas dos aspectos construtivos, de uso e de qualidade dos poços existentes.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lt1"/>
                </a:solidFill>
                <a:latin typeface="Century Gothic"/>
                <a:ea typeface="Century Gothic"/>
                <a:cs typeface="Century Gothic"/>
                <a:sym typeface="Century Gothic"/>
              </a:rPr>
              <a:t>Subsidia estudos hidrológicos, conhecimento do arcabouço em subsuperfície e a gestão dos recursos hídricos nacionais.</a:t>
            </a:r>
            <a:endParaRPr sz="1400" b="0" i="0" u="none" strike="noStrike" cap="none">
              <a:solidFill>
                <a:srgbClr val="000000"/>
              </a:solidFill>
              <a:latin typeface="Arial"/>
              <a:ea typeface="Arial"/>
              <a:cs typeface="Arial"/>
              <a:sym typeface="Arial"/>
            </a:endParaRPr>
          </a:p>
        </p:txBody>
      </p:sp>
      <p:sp>
        <p:nvSpPr>
          <p:cNvPr id="334" name="Google Shape;334;p13"/>
          <p:cNvSpPr/>
          <p:nvPr/>
        </p:nvSpPr>
        <p:spPr>
          <a:xfrm>
            <a:off x="11702691" y="1370804"/>
            <a:ext cx="3511909" cy="6013013"/>
          </a:xfrm>
          <a:prstGeom prst="roundRect">
            <a:avLst>
              <a:gd name="adj" fmla="val 6856"/>
            </a:avLst>
          </a:prstGeom>
          <a:solidFill>
            <a:srgbClr val="127CC8"/>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 name="Google Shape;335;p13"/>
          <p:cNvSpPr txBox="1"/>
          <p:nvPr/>
        </p:nvSpPr>
        <p:spPr>
          <a:xfrm>
            <a:off x="11861800" y="2041161"/>
            <a:ext cx="3581400" cy="521617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Poder público federal, estadual e municipal</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Órgãos gestores de recursos hídricos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Perfuradores de poços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Profissionais que lidam com recursos hídricos e meio ambiente</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Comunidade acadêmica e científica</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Usuários da água, como agricultores, indústrias e sociedade civil</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População do estado</a:t>
            </a:r>
            <a:endParaRPr sz="1400" b="0" i="0" u="none" strike="noStrike" cap="none">
              <a:solidFill>
                <a:srgbClr val="000000"/>
              </a:solidFill>
              <a:latin typeface="Arial"/>
              <a:ea typeface="Arial"/>
              <a:cs typeface="Arial"/>
              <a:sym typeface="Arial"/>
            </a:endParaRPr>
          </a:p>
        </p:txBody>
      </p:sp>
      <p:sp>
        <p:nvSpPr>
          <p:cNvPr id="336" name="Google Shape;336;p13"/>
          <p:cNvSpPr txBox="1"/>
          <p:nvPr/>
        </p:nvSpPr>
        <p:spPr>
          <a:xfrm>
            <a:off x="11709400" y="1416117"/>
            <a:ext cx="3886200" cy="47891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chemeClr val="lt1"/>
                </a:solidFill>
                <a:latin typeface="Century Gothic"/>
                <a:ea typeface="Century Gothic"/>
                <a:cs typeface="Century Gothic"/>
                <a:sym typeface="Century Gothic"/>
              </a:rPr>
              <a:t>Públicos Beneficiados</a:t>
            </a:r>
            <a:endParaRPr sz="2400" b="0" i="0" u="none" strike="noStrike" cap="none">
              <a:solidFill>
                <a:schemeClr val="lt1"/>
              </a:solidFill>
              <a:latin typeface="Century Gothic"/>
              <a:ea typeface="Century Gothic"/>
              <a:cs typeface="Century Gothic"/>
              <a:sym typeface="Century Gothic"/>
            </a:endParaRPr>
          </a:p>
        </p:txBody>
      </p:sp>
      <p:grpSp>
        <p:nvGrpSpPr>
          <p:cNvPr id="337" name="Google Shape;337;p13"/>
          <p:cNvGrpSpPr/>
          <p:nvPr/>
        </p:nvGrpSpPr>
        <p:grpSpPr>
          <a:xfrm>
            <a:off x="1382059" y="8098537"/>
            <a:ext cx="2548127" cy="740663"/>
            <a:chOff x="5695188" y="7506716"/>
            <a:chExt cx="2548127" cy="740663"/>
          </a:xfrm>
        </p:grpSpPr>
        <p:pic>
          <p:nvPicPr>
            <p:cNvPr id="338" name="Google Shape;338;p13"/>
            <p:cNvPicPr preferRelativeResize="0"/>
            <p:nvPr/>
          </p:nvPicPr>
          <p:blipFill rotWithShape="1">
            <a:blip r:embed="rId7">
              <a:alphaModFix/>
            </a:blip>
            <a:srcRect/>
            <a:stretch/>
          </p:blipFill>
          <p:spPr>
            <a:xfrm>
              <a:off x="5695188" y="7506716"/>
              <a:ext cx="2548127" cy="740663"/>
            </a:xfrm>
            <a:prstGeom prst="rect">
              <a:avLst/>
            </a:prstGeom>
            <a:noFill/>
            <a:ln>
              <a:noFill/>
            </a:ln>
          </p:spPr>
        </p:pic>
        <p:sp>
          <p:nvSpPr>
            <p:cNvPr id="339" name="Google Shape;339;p13"/>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rgbClr val="127CC8"/>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SAIBA	MAIS </a:t>
              </a:r>
              <a:endParaRPr sz="1900" b="0" i="0" u="none" strike="noStrike" cap="none">
                <a:solidFill>
                  <a:srgbClr val="127CC8"/>
                </a:solidFill>
                <a:latin typeface="Century Gothic"/>
                <a:ea typeface="Century Gothic"/>
                <a:cs typeface="Century Gothic"/>
                <a:sym typeface="Century Gothic"/>
              </a:endParaRPr>
            </a:p>
          </p:txBody>
        </p:sp>
      </p:grpSp>
      <p:sp>
        <p:nvSpPr>
          <p:cNvPr id="340" name="Google Shape;340;p13"/>
          <p:cNvSpPr txBox="1"/>
          <p:nvPr/>
        </p:nvSpPr>
        <p:spPr>
          <a:xfrm>
            <a:off x="10490200" y="8458200"/>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a:t>
            </a:r>
            <a:endParaRPr sz="1800" b="1" i="0" u="none" strike="noStrike" cap="none">
              <a:solidFill>
                <a:srgbClr val="127CC8"/>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14"/>
          <p:cNvPicPr preferRelativeResize="0"/>
          <p:nvPr/>
        </p:nvPicPr>
        <p:blipFill rotWithShape="1">
          <a:blip r:embed="rId3">
            <a:alphaModFix/>
          </a:blip>
          <a:srcRect/>
          <a:stretch/>
        </p:blipFill>
        <p:spPr>
          <a:xfrm>
            <a:off x="-3759200" y="6812026"/>
            <a:ext cx="4381499" cy="4054347"/>
          </a:xfrm>
          <a:prstGeom prst="rect">
            <a:avLst/>
          </a:prstGeom>
          <a:noFill/>
          <a:ln>
            <a:noFill/>
          </a:ln>
        </p:spPr>
      </p:pic>
      <p:pic>
        <p:nvPicPr>
          <p:cNvPr id="346" name="Google Shape;346;p14"/>
          <p:cNvPicPr preferRelativeResize="0"/>
          <p:nvPr/>
        </p:nvPicPr>
        <p:blipFill rotWithShape="1">
          <a:blip r:embed="rId4">
            <a:alphaModFix/>
          </a:blip>
          <a:srcRect/>
          <a:stretch/>
        </p:blipFill>
        <p:spPr>
          <a:xfrm>
            <a:off x="10002011" y="7592059"/>
            <a:ext cx="4443983" cy="1551939"/>
          </a:xfrm>
          <a:prstGeom prst="rect">
            <a:avLst/>
          </a:prstGeom>
          <a:noFill/>
          <a:ln>
            <a:noFill/>
          </a:ln>
        </p:spPr>
      </p:pic>
      <p:pic>
        <p:nvPicPr>
          <p:cNvPr id="347" name="Google Shape;347;p14"/>
          <p:cNvPicPr preferRelativeResize="0"/>
          <p:nvPr/>
        </p:nvPicPr>
        <p:blipFill rotWithShape="1">
          <a:blip r:embed="rId5">
            <a:alphaModFix/>
          </a:blip>
          <a:srcRect/>
          <a:stretch/>
        </p:blipFill>
        <p:spPr>
          <a:xfrm>
            <a:off x="11830811" y="0"/>
            <a:ext cx="3200399" cy="2565907"/>
          </a:xfrm>
          <a:prstGeom prst="rect">
            <a:avLst/>
          </a:prstGeom>
          <a:noFill/>
          <a:ln>
            <a:noFill/>
          </a:ln>
        </p:spPr>
      </p:pic>
      <p:pic>
        <p:nvPicPr>
          <p:cNvPr id="348" name="Google Shape;348;p14"/>
          <p:cNvPicPr preferRelativeResize="0"/>
          <p:nvPr/>
        </p:nvPicPr>
        <p:blipFill rotWithShape="1">
          <a:blip r:embed="rId6">
            <a:alphaModFix/>
          </a:blip>
          <a:srcRect/>
          <a:stretch/>
        </p:blipFill>
        <p:spPr>
          <a:xfrm>
            <a:off x="14040613" y="3657600"/>
            <a:ext cx="2215387" cy="3233927"/>
          </a:xfrm>
          <a:prstGeom prst="rect">
            <a:avLst/>
          </a:prstGeom>
          <a:noFill/>
          <a:ln>
            <a:noFill/>
          </a:ln>
        </p:spPr>
      </p:pic>
      <p:pic>
        <p:nvPicPr>
          <p:cNvPr id="349" name="Google Shape;349;p14"/>
          <p:cNvPicPr preferRelativeResize="0"/>
          <p:nvPr/>
        </p:nvPicPr>
        <p:blipFill rotWithShape="1">
          <a:blip r:embed="rId7">
            <a:alphaModFix/>
          </a:blip>
          <a:srcRect l="33838" t="19494" r="20108" b="35062"/>
          <a:stretch/>
        </p:blipFill>
        <p:spPr>
          <a:xfrm rot="5400000">
            <a:off x="8753405" y="2383673"/>
            <a:ext cx="6929602" cy="5218088"/>
          </a:xfrm>
          <a:prstGeom prst="rect">
            <a:avLst/>
          </a:prstGeom>
          <a:noFill/>
          <a:ln>
            <a:noFill/>
          </a:ln>
        </p:spPr>
      </p:pic>
      <p:sp>
        <p:nvSpPr>
          <p:cNvPr id="350" name="Google Shape;350;p14"/>
          <p:cNvSpPr txBox="1"/>
          <p:nvPr/>
        </p:nvSpPr>
        <p:spPr>
          <a:xfrm>
            <a:off x="846346" y="2149802"/>
            <a:ext cx="6138654" cy="1051570"/>
          </a:xfrm>
          <a:prstGeom prst="rect">
            <a:avLst/>
          </a:prstGeom>
          <a:noFill/>
          <a:ln>
            <a:noFill/>
          </a:ln>
        </p:spPr>
        <p:txBody>
          <a:bodyPr spcFirstLastPara="1" wrap="square" lIns="0" tIns="66025"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t-BR" sz="3200" b="1" i="0" u="none" strike="noStrike" cap="none">
                <a:solidFill>
                  <a:srgbClr val="127CC8"/>
                </a:solidFill>
                <a:latin typeface="Century Gothic"/>
                <a:ea typeface="Century Gothic"/>
                <a:cs typeface="Century Gothic"/>
                <a:sym typeface="Century Gothic"/>
              </a:rPr>
              <a:t>Atlas Pluviométrico e Estudos de Chuvas Intensas</a:t>
            </a:r>
            <a:endParaRPr sz="3200" b="0" i="0" u="none" strike="noStrike" cap="none">
              <a:solidFill>
                <a:srgbClr val="127CC8"/>
              </a:solidFill>
              <a:latin typeface="Century Gothic"/>
              <a:ea typeface="Century Gothic"/>
              <a:cs typeface="Century Gothic"/>
              <a:sym typeface="Century Gothic"/>
            </a:endParaRPr>
          </a:p>
        </p:txBody>
      </p:sp>
      <p:sp>
        <p:nvSpPr>
          <p:cNvPr id="351" name="Google Shape;351;p14"/>
          <p:cNvSpPr txBox="1"/>
          <p:nvPr/>
        </p:nvSpPr>
        <p:spPr>
          <a:xfrm>
            <a:off x="801776" y="3597602"/>
            <a:ext cx="7783424" cy="457048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pt-BR" sz="1800" b="0" i="0" u="none" strike="noStrike" cap="none">
                <a:solidFill>
                  <a:schemeClr val="dk1"/>
                </a:solidFill>
                <a:latin typeface="Century Gothic"/>
                <a:ea typeface="Century Gothic"/>
                <a:cs typeface="Century Gothic"/>
                <a:sym typeface="Century Gothic"/>
              </a:rPr>
              <a:t>O projeto busca </a:t>
            </a:r>
            <a:r>
              <a:rPr lang="pt-BR" sz="1800" b="1" i="0" u="none" strike="noStrike" cap="none">
                <a:solidFill>
                  <a:srgbClr val="0070C0"/>
                </a:solidFill>
                <a:latin typeface="Century Gothic"/>
                <a:ea typeface="Century Gothic"/>
                <a:cs typeface="Century Gothic"/>
                <a:sym typeface="Century Gothic"/>
              </a:rPr>
              <a:t>reunir, consolidar e organizar </a:t>
            </a:r>
            <a:r>
              <a:rPr lang="pt-BR" sz="1800" b="0" i="0" u="none" strike="noStrike" cap="none">
                <a:solidFill>
                  <a:schemeClr val="dk1"/>
                </a:solidFill>
                <a:latin typeface="Century Gothic"/>
                <a:ea typeface="Century Gothic"/>
                <a:cs typeface="Century Gothic"/>
                <a:sym typeface="Century Gothic"/>
              </a:rPr>
              <a:t>as informações sobre chuvas coletadas na operação da </a:t>
            </a:r>
            <a:r>
              <a:rPr lang="pt-BR" sz="1800" b="1" i="0" u="none" strike="noStrike" cap="none">
                <a:solidFill>
                  <a:srgbClr val="0070C0"/>
                </a:solidFill>
                <a:latin typeface="Century Gothic"/>
                <a:ea typeface="Century Gothic"/>
                <a:cs typeface="Century Gothic"/>
                <a:sym typeface="Century Gothic"/>
              </a:rPr>
              <a:t>RHN</a:t>
            </a:r>
            <a:r>
              <a:rPr lang="pt-BR" sz="1800" b="0" i="0" u="none" strike="noStrike" cap="none">
                <a:solidFill>
                  <a:schemeClr val="dk1"/>
                </a:solidFill>
                <a:latin typeface="Century Gothic"/>
                <a:ea typeface="Century Gothic"/>
                <a:cs typeface="Century Gothic"/>
                <a:sym typeface="Century Gothic"/>
              </a:rPr>
              <a:t>, com o objetivo de fornecer informação e conhecimento como subsídio ao </a:t>
            </a:r>
            <a:r>
              <a:rPr lang="pt-BR" sz="1800" b="1" i="0" u="none" strike="noStrike" cap="none">
                <a:solidFill>
                  <a:srgbClr val="0070C0"/>
                </a:solidFill>
                <a:latin typeface="Century Gothic"/>
                <a:ea typeface="Century Gothic"/>
                <a:cs typeface="Century Gothic"/>
                <a:sym typeface="Century Gothic"/>
              </a:rPr>
              <a:t>gerenciamento de recursos hídricos </a:t>
            </a:r>
            <a:r>
              <a:rPr lang="pt-BR" sz="1800" b="0" i="0" u="none" strike="noStrike" cap="none">
                <a:solidFill>
                  <a:schemeClr val="dk1"/>
                </a:solidFill>
                <a:latin typeface="Century Gothic"/>
                <a:ea typeface="Century Gothic"/>
                <a:cs typeface="Century Gothic"/>
                <a:sym typeface="Century Gothic"/>
              </a:rPr>
              <a:t>em nível de macroplanejamento. </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2400"/>
              </a:spcBef>
              <a:spcAft>
                <a:spcPts val="0"/>
              </a:spcAft>
              <a:buClr>
                <a:srgbClr val="000000"/>
              </a:buClr>
              <a:buSzPts val="2400"/>
              <a:buFont typeface="Arial"/>
              <a:buNone/>
            </a:pPr>
            <a:r>
              <a:rPr lang="pt-BR" sz="2400" b="1" i="0" u="none" strike="noStrike" cap="none">
                <a:solidFill>
                  <a:srgbClr val="0070C0"/>
                </a:solidFill>
                <a:latin typeface="Century Gothic"/>
                <a:ea typeface="Century Gothic"/>
                <a:cs typeface="Century Gothic"/>
                <a:sym typeface="Century Gothic"/>
              </a:rPr>
              <a:t>Públicos beneficiados</a:t>
            </a:r>
            <a:endParaRPr sz="1400" b="0" i="0" u="none" strike="noStrike" cap="none">
              <a:solidFill>
                <a:srgbClr val="000000"/>
              </a:solidFill>
              <a:latin typeface="Arial"/>
              <a:ea typeface="Arial"/>
              <a:cs typeface="Arial"/>
              <a:sym typeface="Arial"/>
            </a:endParaRPr>
          </a:p>
          <a:p>
            <a:pPr marL="285750" marR="0" lvl="0" indent="-285750" algn="just" rtl="0">
              <a:lnSpc>
                <a:spcPct val="100000"/>
              </a:lnSpc>
              <a:spcBef>
                <a:spcPts val="1200"/>
              </a:spcBef>
              <a:spcAft>
                <a:spcPts val="0"/>
              </a:spcAft>
              <a:buClr>
                <a:schemeClr val="dk1"/>
              </a:buClr>
              <a:buSzPts val="1800"/>
              <a:buFont typeface="Noto Sans Symbols"/>
              <a:buChar char="✔"/>
            </a:pPr>
            <a:r>
              <a:rPr lang="pt-BR" sz="1800" b="0" i="0" u="none" strike="noStrike" cap="none">
                <a:solidFill>
                  <a:schemeClr val="dk1"/>
                </a:solidFill>
                <a:latin typeface="Century Gothic"/>
                <a:ea typeface="Century Gothic"/>
                <a:cs typeface="Century Gothic"/>
                <a:sym typeface="Century Gothic"/>
              </a:rPr>
              <a:t>Órgãos gestores de recursos hídricos</a:t>
            </a:r>
            <a:endParaRPr sz="1400" b="0" i="0" u="none" strike="noStrike" cap="none">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800"/>
              <a:buFont typeface="Noto Sans Symbols"/>
              <a:buChar char="✔"/>
            </a:pPr>
            <a:r>
              <a:rPr lang="pt-BR" sz="1800" b="0" i="0" u="none" strike="noStrike" cap="none">
                <a:solidFill>
                  <a:schemeClr val="dk1"/>
                </a:solidFill>
                <a:latin typeface="Century Gothic"/>
                <a:ea typeface="Century Gothic"/>
                <a:cs typeface="Century Gothic"/>
                <a:sym typeface="Century Gothic"/>
              </a:rPr>
              <a:t>Poder público federal, estadual e municipal</a:t>
            </a:r>
            <a:endParaRPr sz="1400" b="0" i="0" u="none" strike="noStrike" cap="none">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800"/>
              <a:buFont typeface="Noto Sans Symbols"/>
              <a:buChar char="✔"/>
            </a:pPr>
            <a:r>
              <a:rPr lang="pt-BR" sz="1800" b="0" i="0" u="none" strike="noStrike" cap="none">
                <a:solidFill>
                  <a:schemeClr val="dk1"/>
                </a:solidFill>
                <a:latin typeface="Century Gothic"/>
                <a:ea typeface="Century Gothic"/>
                <a:cs typeface="Century Gothic"/>
                <a:sym typeface="Century Gothic"/>
              </a:rPr>
              <a:t>Profissionais que lidam com recursos hídricos e meio ambiente</a:t>
            </a:r>
            <a:endParaRPr sz="1400" b="0" i="0" u="none" strike="noStrike" cap="none">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800"/>
              <a:buFont typeface="Noto Sans Symbols"/>
              <a:buChar char="✔"/>
            </a:pPr>
            <a:r>
              <a:rPr lang="pt-BR" sz="1800" b="0" i="0" u="none" strike="noStrike" cap="none">
                <a:solidFill>
                  <a:schemeClr val="dk1"/>
                </a:solidFill>
                <a:latin typeface="Century Gothic"/>
                <a:ea typeface="Century Gothic"/>
                <a:cs typeface="Century Gothic"/>
                <a:sym typeface="Century Gothic"/>
              </a:rPr>
              <a:t>Comunidade técnico-científica </a:t>
            </a:r>
            <a:endParaRPr sz="1400" b="0" i="0" u="none" strike="noStrike" cap="none">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800"/>
              <a:buFont typeface="Noto Sans Symbols"/>
              <a:buChar char="✔"/>
            </a:pPr>
            <a:r>
              <a:rPr lang="pt-BR" sz="1800" b="0" i="0" u="none" strike="noStrike" cap="none">
                <a:solidFill>
                  <a:schemeClr val="dk1"/>
                </a:solidFill>
                <a:latin typeface="Century Gothic"/>
                <a:ea typeface="Century Gothic"/>
                <a:cs typeface="Century Gothic"/>
                <a:sym typeface="Century Gothic"/>
              </a:rPr>
              <a:t>População em geral</a:t>
            </a:r>
            <a:endParaRPr sz="1400" b="0" i="0" u="none" strike="noStrike" cap="none">
              <a:solidFill>
                <a:srgbClr val="000000"/>
              </a:solidFill>
              <a:latin typeface="Arial"/>
              <a:ea typeface="Arial"/>
              <a:cs typeface="Arial"/>
              <a:sym typeface="Arial"/>
            </a:endParaRPr>
          </a:p>
        </p:txBody>
      </p:sp>
      <p:sp>
        <p:nvSpPr>
          <p:cNvPr id="352" name="Google Shape;352;p14"/>
          <p:cNvSpPr/>
          <p:nvPr/>
        </p:nvSpPr>
        <p:spPr>
          <a:xfrm>
            <a:off x="812800" y="3369002"/>
            <a:ext cx="1790700" cy="60959"/>
          </a:xfrm>
          <a:prstGeom prst="rect">
            <a:avLst/>
          </a:prstGeom>
          <a:solidFill>
            <a:srgbClr val="2DC7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3" name="Google Shape;353;p14"/>
          <p:cNvSpPr txBox="1"/>
          <p:nvPr/>
        </p:nvSpPr>
        <p:spPr>
          <a:xfrm>
            <a:off x="801776" y="8447041"/>
            <a:ext cx="5524500" cy="392159"/>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a:t>
            </a:r>
            <a:endParaRPr sz="1800" b="1" i="0" u="none" strike="noStrike" cap="none">
              <a:solidFill>
                <a:srgbClr val="127CC8"/>
              </a:solidFill>
              <a:latin typeface="Century Gothic"/>
              <a:ea typeface="Century Gothic"/>
              <a:cs typeface="Century Gothic"/>
              <a:sym typeface="Century Gothic"/>
            </a:endParaRPr>
          </a:p>
        </p:txBody>
      </p:sp>
      <p:pic>
        <p:nvPicPr>
          <p:cNvPr id="354" name="Google Shape;354;p14"/>
          <p:cNvPicPr preferRelativeResize="0"/>
          <p:nvPr/>
        </p:nvPicPr>
        <p:blipFill rotWithShape="1">
          <a:blip r:embed="rId8">
            <a:alphaModFix/>
          </a:blip>
          <a:srcRect t="2954" b="2430"/>
          <a:stretch/>
        </p:blipFill>
        <p:spPr>
          <a:xfrm>
            <a:off x="9844849" y="1838763"/>
            <a:ext cx="4760151" cy="6329322"/>
          </a:xfrm>
          <a:prstGeom prst="rect">
            <a:avLst/>
          </a:prstGeom>
          <a:noFill/>
          <a:ln>
            <a:noFill/>
          </a:ln>
        </p:spPr>
      </p:pic>
      <p:pic>
        <p:nvPicPr>
          <p:cNvPr id="355" name="Google Shape;355;p14" descr="Texto&#10;&#10;Descrição gerada automaticamente com confiança baixa"/>
          <p:cNvPicPr preferRelativeResize="0"/>
          <p:nvPr/>
        </p:nvPicPr>
        <p:blipFill rotWithShape="1">
          <a:blip r:embed="rId9">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15"/>
          <p:cNvPicPr preferRelativeResize="0"/>
          <p:nvPr/>
        </p:nvPicPr>
        <p:blipFill rotWithShape="1">
          <a:blip r:embed="rId3">
            <a:alphaModFix/>
          </a:blip>
          <a:srcRect/>
          <a:stretch/>
        </p:blipFill>
        <p:spPr>
          <a:xfrm>
            <a:off x="4927600" y="7696200"/>
            <a:ext cx="4381499" cy="4054347"/>
          </a:xfrm>
          <a:prstGeom prst="rect">
            <a:avLst/>
          </a:prstGeom>
          <a:noFill/>
          <a:ln>
            <a:noFill/>
          </a:ln>
        </p:spPr>
      </p:pic>
      <p:pic>
        <p:nvPicPr>
          <p:cNvPr id="362" name="Google Shape;362;p15"/>
          <p:cNvPicPr preferRelativeResize="0"/>
          <p:nvPr/>
        </p:nvPicPr>
        <p:blipFill rotWithShape="1">
          <a:blip r:embed="rId4">
            <a:alphaModFix/>
          </a:blip>
          <a:srcRect/>
          <a:stretch/>
        </p:blipFill>
        <p:spPr>
          <a:xfrm>
            <a:off x="10002011" y="7592059"/>
            <a:ext cx="4443983" cy="1551939"/>
          </a:xfrm>
          <a:prstGeom prst="rect">
            <a:avLst/>
          </a:prstGeom>
          <a:noFill/>
          <a:ln>
            <a:noFill/>
          </a:ln>
        </p:spPr>
      </p:pic>
      <p:pic>
        <p:nvPicPr>
          <p:cNvPr id="363" name="Google Shape;363;p15"/>
          <p:cNvPicPr preferRelativeResize="0"/>
          <p:nvPr/>
        </p:nvPicPr>
        <p:blipFill rotWithShape="1">
          <a:blip r:embed="rId5">
            <a:alphaModFix/>
          </a:blip>
          <a:srcRect/>
          <a:stretch/>
        </p:blipFill>
        <p:spPr>
          <a:xfrm>
            <a:off x="13055601" y="9331"/>
            <a:ext cx="3200399" cy="2565907"/>
          </a:xfrm>
          <a:prstGeom prst="rect">
            <a:avLst/>
          </a:prstGeom>
          <a:noFill/>
          <a:ln>
            <a:noFill/>
          </a:ln>
        </p:spPr>
      </p:pic>
      <p:pic>
        <p:nvPicPr>
          <p:cNvPr id="364" name="Google Shape;364;p15"/>
          <p:cNvPicPr preferRelativeResize="0"/>
          <p:nvPr/>
        </p:nvPicPr>
        <p:blipFill rotWithShape="1">
          <a:blip r:embed="rId6">
            <a:alphaModFix/>
          </a:blip>
          <a:srcRect/>
          <a:stretch/>
        </p:blipFill>
        <p:spPr>
          <a:xfrm>
            <a:off x="14040613" y="3657600"/>
            <a:ext cx="2215387" cy="3233927"/>
          </a:xfrm>
          <a:prstGeom prst="rect">
            <a:avLst/>
          </a:prstGeom>
          <a:noFill/>
          <a:ln>
            <a:noFill/>
          </a:ln>
        </p:spPr>
      </p:pic>
      <p:sp>
        <p:nvSpPr>
          <p:cNvPr id="365" name="Google Shape;365;p15"/>
          <p:cNvSpPr txBox="1"/>
          <p:nvPr/>
        </p:nvSpPr>
        <p:spPr>
          <a:xfrm>
            <a:off x="8042656" y="2370531"/>
            <a:ext cx="7536688" cy="440293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2800"/>
              <a:buFont typeface="Arial"/>
              <a:buNone/>
            </a:pPr>
            <a:r>
              <a:rPr lang="pt-BR" sz="2800" b="1" i="0" u="none" strike="noStrike" cap="none">
                <a:solidFill>
                  <a:srgbClr val="127CC8"/>
                </a:solidFill>
                <a:latin typeface="Century Gothic"/>
                <a:ea typeface="Century Gothic"/>
                <a:cs typeface="Century Gothic"/>
                <a:sym typeface="Century Gothic"/>
              </a:rPr>
              <a:t>Benefícios:</a:t>
            </a:r>
            <a:endParaRPr sz="2800" b="0" i="0" u="none" strike="noStrike" cap="none">
              <a:solidFill>
                <a:srgbClr val="127CC8"/>
              </a:solidFill>
              <a:latin typeface="Century Gothic"/>
              <a:ea typeface="Century Gothic"/>
              <a:cs typeface="Century Gothic"/>
              <a:sym typeface="Century Gothic"/>
            </a:endParaRPr>
          </a:p>
          <a:p>
            <a:pPr marL="0" marR="0" lvl="0" indent="0" algn="l" rtl="0">
              <a:lnSpc>
                <a:spcPct val="150000"/>
              </a:lnSpc>
              <a:spcBef>
                <a:spcPts val="100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O Atlas apresenta produtos com a avaliação da </a:t>
            </a:r>
            <a:r>
              <a:rPr lang="pt-BR" sz="1800" b="1" i="0" u="none" strike="noStrike" cap="none">
                <a:solidFill>
                  <a:srgbClr val="0070C0"/>
                </a:solidFill>
                <a:latin typeface="Century Gothic"/>
                <a:ea typeface="Century Gothic"/>
                <a:cs typeface="Century Gothic"/>
                <a:sym typeface="Century Gothic"/>
              </a:rPr>
              <a:t>disponibilidade temporal e espacial da chuva</a:t>
            </a:r>
            <a:r>
              <a:rPr lang="pt-BR" sz="1800" b="0" i="0" u="none" strike="noStrike" cap="none">
                <a:solidFill>
                  <a:srgbClr val="000000"/>
                </a:solidFill>
                <a:latin typeface="Century Gothic"/>
                <a:ea typeface="Century Gothic"/>
                <a:cs typeface="Century Gothic"/>
                <a:sym typeface="Century Gothic"/>
              </a:rPr>
              <a:t>, o que permite identificar regiões do estado e épocas do ano com maior ocorrência de </a:t>
            </a:r>
            <a:r>
              <a:rPr lang="pt-BR" sz="1800" b="1" i="0" u="none" strike="noStrike" cap="none">
                <a:solidFill>
                  <a:srgbClr val="0070C0"/>
                </a:solidFill>
                <a:latin typeface="Century Gothic"/>
                <a:ea typeface="Century Gothic"/>
                <a:cs typeface="Century Gothic"/>
                <a:sym typeface="Century Gothic"/>
              </a:rPr>
              <a:t>períodos chuvosos ou de secas</a:t>
            </a:r>
            <a:r>
              <a:rPr lang="pt-BR" sz="18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É um produto importante para projetos de </a:t>
            </a:r>
            <a:r>
              <a:rPr lang="pt-BR" sz="1800" b="1" i="0" u="none" strike="noStrike" cap="none">
                <a:solidFill>
                  <a:srgbClr val="0070C0"/>
                </a:solidFill>
                <a:latin typeface="Century Gothic"/>
                <a:ea typeface="Century Gothic"/>
                <a:cs typeface="Century Gothic"/>
                <a:sym typeface="Century Gothic"/>
              </a:rPr>
              <a:t>gestão e aproveitamento de recursos hídricos</a:t>
            </a:r>
            <a:r>
              <a:rPr lang="pt-BR" sz="1800" b="0" i="0" u="none" strike="noStrike" cap="none">
                <a:solidFill>
                  <a:srgbClr val="000000"/>
                </a:solidFill>
                <a:latin typeface="Century Gothic"/>
                <a:ea typeface="Century Gothic"/>
                <a:cs typeface="Century Gothic"/>
                <a:sym typeface="Century Gothic"/>
              </a:rPr>
              <a:t>, além de gerar informações utilizadas em projetos de infraestrutura, para </a:t>
            </a:r>
            <a:r>
              <a:rPr lang="pt-BR" sz="1800" b="1" i="0" u="none" strike="noStrike" cap="none">
                <a:solidFill>
                  <a:srgbClr val="0070C0"/>
                </a:solidFill>
                <a:latin typeface="Century Gothic"/>
                <a:ea typeface="Century Gothic"/>
                <a:cs typeface="Century Gothic"/>
                <a:sym typeface="Century Gothic"/>
              </a:rPr>
              <a:t>captação</a:t>
            </a:r>
            <a:r>
              <a:rPr lang="pt-BR" sz="1800" b="0" i="0" u="none" strike="noStrike" cap="none">
                <a:solidFill>
                  <a:srgbClr val="000000"/>
                </a:solidFill>
                <a:latin typeface="Century Gothic"/>
                <a:ea typeface="Century Gothic"/>
                <a:cs typeface="Century Gothic"/>
                <a:sym typeface="Century Gothic"/>
              </a:rPr>
              <a:t> das águas de chuva e </a:t>
            </a:r>
            <a:r>
              <a:rPr lang="pt-BR" sz="1800" b="1" i="0" u="none" strike="noStrike" cap="none">
                <a:solidFill>
                  <a:srgbClr val="0070C0"/>
                </a:solidFill>
                <a:latin typeface="Century Gothic"/>
                <a:ea typeface="Century Gothic"/>
                <a:cs typeface="Century Gothic"/>
                <a:sym typeface="Century Gothic"/>
              </a:rPr>
              <a:t>amortecimento</a:t>
            </a:r>
            <a:r>
              <a:rPr lang="pt-BR" sz="1800" b="0" i="0" u="none" strike="noStrike" cap="none">
                <a:solidFill>
                  <a:srgbClr val="000000"/>
                </a:solidFill>
                <a:latin typeface="Century Gothic"/>
                <a:ea typeface="Century Gothic"/>
                <a:cs typeface="Century Gothic"/>
                <a:sym typeface="Century Gothic"/>
              </a:rPr>
              <a:t> de cheias.</a:t>
            </a:r>
            <a:endParaRPr sz="1400" b="0" i="0" u="none" strike="noStrike" cap="none">
              <a:solidFill>
                <a:srgbClr val="000000"/>
              </a:solidFill>
              <a:latin typeface="Arial"/>
              <a:ea typeface="Arial"/>
              <a:cs typeface="Arial"/>
              <a:sym typeface="Arial"/>
            </a:endParaRPr>
          </a:p>
        </p:txBody>
      </p:sp>
      <p:pic>
        <p:nvPicPr>
          <p:cNvPr id="366" name="Google Shape;366;p15"/>
          <p:cNvPicPr preferRelativeResize="0"/>
          <p:nvPr/>
        </p:nvPicPr>
        <p:blipFill rotWithShape="1">
          <a:blip r:embed="rId7">
            <a:alphaModFix/>
          </a:blip>
          <a:srcRect l="5525" r="5523"/>
          <a:stretch/>
        </p:blipFill>
        <p:spPr>
          <a:xfrm>
            <a:off x="0" y="3710625"/>
            <a:ext cx="7289800" cy="5467350"/>
          </a:xfrm>
          <a:prstGeom prst="roundRect">
            <a:avLst>
              <a:gd name="adj" fmla="val 16667"/>
            </a:avLst>
          </a:prstGeom>
          <a:noFill/>
          <a:ln>
            <a:noFill/>
          </a:ln>
        </p:spPr>
      </p:pic>
      <p:grpSp>
        <p:nvGrpSpPr>
          <p:cNvPr id="367" name="Google Shape;367;p15"/>
          <p:cNvGrpSpPr/>
          <p:nvPr/>
        </p:nvGrpSpPr>
        <p:grpSpPr>
          <a:xfrm>
            <a:off x="1216588" y="2667000"/>
            <a:ext cx="2548127" cy="740663"/>
            <a:chOff x="5695188" y="7506716"/>
            <a:chExt cx="2548127" cy="740663"/>
          </a:xfrm>
        </p:grpSpPr>
        <p:pic>
          <p:nvPicPr>
            <p:cNvPr id="368" name="Google Shape;368;p15"/>
            <p:cNvPicPr preferRelativeResize="0"/>
            <p:nvPr/>
          </p:nvPicPr>
          <p:blipFill rotWithShape="1">
            <a:blip r:embed="rId8">
              <a:alphaModFix/>
            </a:blip>
            <a:srcRect/>
            <a:stretch/>
          </p:blipFill>
          <p:spPr>
            <a:xfrm>
              <a:off x="5695188" y="7506716"/>
              <a:ext cx="2548127" cy="740663"/>
            </a:xfrm>
            <a:prstGeom prst="rect">
              <a:avLst/>
            </a:prstGeom>
            <a:noFill/>
            <a:ln>
              <a:noFill/>
            </a:ln>
          </p:spPr>
        </p:pic>
        <p:sp>
          <p:nvSpPr>
            <p:cNvPr id="369" name="Google Shape;369;p15"/>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rgbClr val="127CC8"/>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SAIBA	MAIS </a:t>
              </a:r>
              <a:endParaRPr sz="1900" b="0" i="0" u="none" strike="noStrike" cap="none">
                <a:solidFill>
                  <a:srgbClr val="127CC8"/>
                </a:solidFill>
                <a:latin typeface="Century Gothic"/>
                <a:ea typeface="Century Gothic"/>
                <a:cs typeface="Century Gothic"/>
                <a:sym typeface="Century Gothic"/>
              </a:endParaRPr>
            </a:p>
          </p:txBody>
        </p:sp>
      </p:grpSp>
      <p:sp>
        <p:nvSpPr>
          <p:cNvPr id="370" name="Google Shape;370;p15"/>
          <p:cNvSpPr txBox="1"/>
          <p:nvPr/>
        </p:nvSpPr>
        <p:spPr>
          <a:xfrm>
            <a:off x="8046564" y="8458200"/>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a:t>
            </a:r>
            <a:endParaRPr sz="1800" b="1" i="0" u="none" strike="noStrike" cap="none">
              <a:solidFill>
                <a:srgbClr val="127CC8"/>
              </a:solidFill>
              <a:latin typeface="Century Gothic"/>
              <a:ea typeface="Century Gothic"/>
              <a:cs typeface="Century Gothic"/>
              <a:sym typeface="Century Gothic"/>
            </a:endParaRPr>
          </a:p>
        </p:txBody>
      </p:sp>
      <p:grpSp>
        <p:nvGrpSpPr>
          <p:cNvPr id="371" name="Google Shape;371;p15"/>
          <p:cNvGrpSpPr/>
          <p:nvPr/>
        </p:nvGrpSpPr>
        <p:grpSpPr>
          <a:xfrm>
            <a:off x="3993662" y="2667000"/>
            <a:ext cx="2548127" cy="740663"/>
            <a:chOff x="5695188" y="7506716"/>
            <a:chExt cx="2548127" cy="740663"/>
          </a:xfrm>
        </p:grpSpPr>
        <p:pic>
          <p:nvPicPr>
            <p:cNvPr id="372" name="Google Shape;372;p15"/>
            <p:cNvPicPr preferRelativeResize="0"/>
            <p:nvPr/>
          </p:nvPicPr>
          <p:blipFill rotWithShape="1">
            <a:blip r:embed="rId8">
              <a:alphaModFix/>
            </a:blip>
            <a:srcRect/>
            <a:stretch/>
          </p:blipFill>
          <p:spPr>
            <a:xfrm>
              <a:off x="5695188" y="7506716"/>
              <a:ext cx="2548127" cy="740663"/>
            </a:xfrm>
            <a:prstGeom prst="rect">
              <a:avLst/>
            </a:prstGeom>
            <a:noFill/>
            <a:ln>
              <a:noFill/>
            </a:ln>
          </p:spPr>
        </p:pic>
        <p:sp>
          <p:nvSpPr>
            <p:cNvPr id="373" name="Google Shape;373;p15"/>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rgbClr val="127CC8"/>
                  </a:solidFill>
                  <a:latin typeface="Century Gothic"/>
                  <a:ea typeface="Century Gothic"/>
                  <a:cs typeface="Century Gothic"/>
                  <a:sym typeface="Century Gothic"/>
                  <a:hlinkClick r:id="rId10">
                    <a:extLst>
                      <a:ext uri="{A12FA001-AC4F-418D-AE19-62706E023703}">
                        <ahyp:hlinkClr xmlns:ahyp="http://schemas.microsoft.com/office/drawing/2018/hyperlinkcolor" val="tx"/>
                      </a:ext>
                    </a:extLst>
                  </a:hlinkClick>
                </a:rPr>
                <a:t>SAIBA	MAIS </a:t>
              </a:r>
              <a:endParaRPr sz="1900" b="0" i="0" u="none" strike="noStrike" cap="none">
                <a:solidFill>
                  <a:srgbClr val="127CC8"/>
                </a:solidFill>
                <a:latin typeface="Century Gothic"/>
                <a:ea typeface="Century Gothic"/>
                <a:cs typeface="Century Gothic"/>
                <a:sym typeface="Century Gothic"/>
              </a:endParaRPr>
            </a:p>
          </p:txBody>
        </p:sp>
      </p:grpSp>
      <p:pic>
        <p:nvPicPr>
          <p:cNvPr id="374" name="Google Shape;374;p15" descr="Texto&#10;&#10;Descrição gerada automaticamente com confiança baixa"/>
          <p:cNvPicPr preferRelativeResize="0"/>
          <p:nvPr/>
        </p:nvPicPr>
        <p:blipFill rotWithShape="1">
          <a:blip r:embed="rId11">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16"/>
          <p:cNvPicPr preferRelativeResize="0"/>
          <p:nvPr/>
        </p:nvPicPr>
        <p:blipFill rotWithShape="1">
          <a:blip r:embed="rId3">
            <a:alphaModFix/>
          </a:blip>
          <a:srcRect/>
          <a:stretch/>
        </p:blipFill>
        <p:spPr>
          <a:xfrm>
            <a:off x="4927600" y="7696200"/>
            <a:ext cx="4381499" cy="4054347"/>
          </a:xfrm>
          <a:prstGeom prst="rect">
            <a:avLst/>
          </a:prstGeom>
          <a:noFill/>
          <a:ln>
            <a:noFill/>
          </a:ln>
        </p:spPr>
      </p:pic>
      <p:pic>
        <p:nvPicPr>
          <p:cNvPr id="381" name="Google Shape;381;p16"/>
          <p:cNvPicPr preferRelativeResize="0"/>
          <p:nvPr/>
        </p:nvPicPr>
        <p:blipFill rotWithShape="1">
          <a:blip r:embed="rId4">
            <a:alphaModFix/>
          </a:blip>
          <a:srcRect/>
          <a:stretch/>
        </p:blipFill>
        <p:spPr>
          <a:xfrm>
            <a:off x="10002011" y="7592059"/>
            <a:ext cx="4443983" cy="1551939"/>
          </a:xfrm>
          <a:prstGeom prst="rect">
            <a:avLst/>
          </a:prstGeom>
          <a:noFill/>
          <a:ln>
            <a:noFill/>
          </a:ln>
        </p:spPr>
      </p:pic>
      <p:pic>
        <p:nvPicPr>
          <p:cNvPr id="382" name="Google Shape;382;p16"/>
          <p:cNvPicPr preferRelativeResize="0"/>
          <p:nvPr/>
        </p:nvPicPr>
        <p:blipFill rotWithShape="1">
          <a:blip r:embed="rId5">
            <a:alphaModFix/>
          </a:blip>
          <a:srcRect/>
          <a:stretch/>
        </p:blipFill>
        <p:spPr>
          <a:xfrm>
            <a:off x="13055601" y="9331"/>
            <a:ext cx="3200399" cy="2565907"/>
          </a:xfrm>
          <a:prstGeom prst="rect">
            <a:avLst/>
          </a:prstGeom>
          <a:noFill/>
          <a:ln>
            <a:noFill/>
          </a:ln>
        </p:spPr>
      </p:pic>
      <p:pic>
        <p:nvPicPr>
          <p:cNvPr id="383" name="Google Shape;383;p16"/>
          <p:cNvPicPr preferRelativeResize="0"/>
          <p:nvPr/>
        </p:nvPicPr>
        <p:blipFill rotWithShape="1">
          <a:blip r:embed="rId6">
            <a:alphaModFix/>
          </a:blip>
          <a:srcRect/>
          <a:stretch/>
        </p:blipFill>
        <p:spPr>
          <a:xfrm>
            <a:off x="14040613" y="3657600"/>
            <a:ext cx="2215387" cy="3233927"/>
          </a:xfrm>
          <a:prstGeom prst="rect">
            <a:avLst/>
          </a:prstGeom>
          <a:noFill/>
          <a:ln>
            <a:noFill/>
          </a:ln>
        </p:spPr>
      </p:pic>
      <p:sp>
        <p:nvSpPr>
          <p:cNvPr id="384" name="Google Shape;384;p16"/>
          <p:cNvSpPr txBox="1"/>
          <p:nvPr/>
        </p:nvSpPr>
        <p:spPr>
          <a:xfrm>
            <a:off x="736600" y="4010048"/>
            <a:ext cx="7536688" cy="39703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São documentos cartográficos que representam a possibilidade de ocorrência de movimentos gravitacionais de massa (</a:t>
            </a:r>
            <a:r>
              <a:rPr lang="pt-BR" sz="1800" b="1" i="0" u="none" strike="noStrike" cap="none">
                <a:solidFill>
                  <a:srgbClr val="0070C0"/>
                </a:solidFill>
                <a:latin typeface="Century Gothic"/>
                <a:ea typeface="Century Gothic"/>
                <a:cs typeface="Century Gothic"/>
                <a:sym typeface="Century Gothic"/>
              </a:rPr>
              <a:t>deslizamentos e corridas de massa</a:t>
            </a:r>
            <a:r>
              <a:rPr lang="pt-BR" sz="1800" b="0" i="0" u="none" strike="noStrike" cap="none">
                <a:solidFill>
                  <a:srgbClr val="000000"/>
                </a:solidFill>
                <a:latin typeface="Century Gothic"/>
                <a:ea typeface="Century Gothic"/>
                <a:cs typeface="Century Gothic"/>
                <a:sym typeface="Century Gothic"/>
              </a:rPr>
              <a:t>) e processos hidrológicos (</a:t>
            </a:r>
            <a:r>
              <a:rPr lang="pt-BR" sz="1800" b="1" i="0" u="none" strike="noStrike" cap="none">
                <a:solidFill>
                  <a:srgbClr val="0070C0"/>
                </a:solidFill>
                <a:latin typeface="Century Gothic"/>
                <a:ea typeface="Century Gothic"/>
                <a:cs typeface="Century Gothic"/>
                <a:sym typeface="Century Gothic"/>
              </a:rPr>
              <a:t>inundações e enxurradas</a:t>
            </a:r>
            <a:r>
              <a:rPr lang="pt-BR" sz="1800" b="0" i="0" u="none" strike="noStrike" cap="none">
                <a:solidFill>
                  <a:srgbClr val="000000"/>
                </a:solidFill>
                <a:latin typeface="Century Gothic"/>
                <a:ea typeface="Century Gothic"/>
                <a:cs typeface="Century Gothic"/>
                <a:sym typeface="Century Gothic"/>
              </a:rPr>
              <a:t>) em </a:t>
            </a:r>
            <a:r>
              <a:rPr lang="pt-BR" sz="1800" b="1" i="0" u="none" strike="noStrike" cap="none">
                <a:solidFill>
                  <a:srgbClr val="0070C0"/>
                </a:solidFill>
                <a:latin typeface="Century Gothic"/>
                <a:ea typeface="Century Gothic"/>
                <a:cs typeface="Century Gothic"/>
                <a:sym typeface="Century Gothic"/>
              </a:rPr>
              <a:t>todo o município</a:t>
            </a:r>
            <a:r>
              <a:rPr lang="pt-BR" sz="1800" b="0" i="0" u="none" strike="noStrike" cap="none">
                <a:solidFill>
                  <a:srgbClr val="00000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A elaboração das cartas é prevista no </a:t>
            </a:r>
            <a:r>
              <a:rPr lang="pt-BR" sz="1800" b="1" i="0" u="none" strike="noStrike" cap="none">
                <a:solidFill>
                  <a:srgbClr val="0070C0"/>
                </a:solidFill>
                <a:latin typeface="Century Gothic"/>
                <a:ea typeface="Century Gothic"/>
                <a:cs typeface="Century Gothic"/>
                <a:sym typeface="Century Gothic"/>
              </a:rPr>
              <a:t>Plano Nacional de Gestão de Riscos e Resposta a Desastres Naturais</a:t>
            </a:r>
            <a:r>
              <a:rPr lang="pt-BR" sz="18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r>
              <a:rPr lang="pt-BR" sz="1800" b="1" i="0" u="none" strike="noStrike" cap="none">
                <a:solidFill>
                  <a:srgbClr val="00B050"/>
                </a:solidFill>
                <a:latin typeface="Century Gothic"/>
                <a:ea typeface="Century Gothic"/>
                <a:cs typeface="Century Gothic"/>
                <a:sym typeface="Century Gothic"/>
              </a:rPr>
              <a:t>2 cartas publicadas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Campo Grande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Corumbá e Ladário</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Para </a:t>
            </a:r>
            <a:r>
              <a:rPr lang="pt-BR" sz="1800" b="1" i="0" u="none" strike="noStrike" cap="none">
                <a:solidFill>
                  <a:srgbClr val="00B050"/>
                </a:solidFill>
                <a:latin typeface="Century Gothic"/>
                <a:ea typeface="Century Gothic"/>
                <a:cs typeface="Century Gothic"/>
                <a:sym typeface="Century Gothic"/>
              </a:rPr>
              <a:t>2023</a:t>
            </a:r>
            <a:r>
              <a:rPr lang="pt-BR" sz="1800" b="0" i="0" u="none" strike="noStrike" cap="none">
                <a:solidFill>
                  <a:srgbClr val="000000"/>
                </a:solidFill>
                <a:latin typeface="Century Gothic"/>
                <a:ea typeface="Century Gothic"/>
                <a:cs typeface="Century Gothic"/>
                <a:sym typeface="Century Gothic"/>
              </a:rPr>
              <a:t>: previstas a publicação de mais 2 cartas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Cerca de </a:t>
            </a:r>
            <a:r>
              <a:rPr lang="pt-BR" sz="1800" b="1" i="0" u="none" strike="noStrike" cap="none">
                <a:solidFill>
                  <a:srgbClr val="00B050"/>
                </a:solidFill>
                <a:latin typeface="Century Gothic"/>
                <a:ea typeface="Century Gothic"/>
                <a:cs typeface="Century Gothic"/>
                <a:sym typeface="Century Gothic"/>
              </a:rPr>
              <a:t>1 milhão </a:t>
            </a:r>
            <a:r>
              <a:rPr lang="pt-BR" sz="1800" b="0" i="0" u="none" strike="noStrike" cap="none">
                <a:solidFill>
                  <a:srgbClr val="000000"/>
                </a:solidFill>
                <a:latin typeface="Century Gothic"/>
                <a:ea typeface="Century Gothic"/>
                <a:cs typeface="Century Gothic"/>
                <a:sym typeface="Century Gothic"/>
              </a:rPr>
              <a:t>de pessoas beneficiadas </a:t>
            </a:r>
            <a:endParaRPr sz="1400" b="0" i="0" u="none" strike="noStrike" cap="none">
              <a:solidFill>
                <a:srgbClr val="000000"/>
              </a:solidFill>
              <a:latin typeface="Arial"/>
              <a:ea typeface="Arial"/>
              <a:cs typeface="Arial"/>
              <a:sym typeface="Arial"/>
            </a:endParaRPr>
          </a:p>
        </p:txBody>
      </p:sp>
      <p:sp>
        <p:nvSpPr>
          <p:cNvPr id="385" name="Google Shape;385;p16"/>
          <p:cNvSpPr/>
          <p:nvPr/>
        </p:nvSpPr>
        <p:spPr>
          <a:xfrm>
            <a:off x="812800" y="3667787"/>
            <a:ext cx="1790700" cy="60959"/>
          </a:xfrm>
          <a:prstGeom prst="rect">
            <a:avLst/>
          </a:prstGeom>
          <a:solidFill>
            <a:srgbClr val="F5CE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6" name="Google Shape;386;p16"/>
          <p:cNvSpPr txBox="1"/>
          <p:nvPr/>
        </p:nvSpPr>
        <p:spPr>
          <a:xfrm>
            <a:off x="736600" y="2237309"/>
            <a:ext cx="8382000" cy="1174104"/>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pt-BR" sz="3200" b="1" i="0" u="none" strike="noStrike" cap="none">
                <a:solidFill>
                  <a:srgbClr val="127CC8"/>
                </a:solidFill>
                <a:latin typeface="Century Gothic"/>
                <a:ea typeface="Century Gothic"/>
                <a:cs typeface="Century Gothic"/>
                <a:sym typeface="Century Gothic"/>
              </a:rPr>
              <a:t>Cartas de Suscetibilidade a Movimentos Gravitacionais de Massa e Inundações</a:t>
            </a:r>
            <a:endParaRPr sz="3200" b="0" i="0" u="none" strike="noStrike" cap="none">
              <a:solidFill>
                <a:srgbClr val="127CC8"/>
              </a:solidFill>
              <a:latin typeface="Century Gothic"/>
              <a:ea typeface="Century Gothic"/>
              <a:cs typeface="Century Gothic"/>
              <a:sym typeface="Century Gothic"/>
            </a:endParaRPr>
          </a:p>
        </p:txBody>
      </p:sp>
      <p:pic>
        <p:nvPicPr>
          <p:cNvPr id="387" name="Google Shape;387;p16"/>
          <p:cNvPicPr preferRelativeResize="0"/>
          <p:nvPr/>
        </p:nvPicPr>
        <p:blipFill rotWithShape="1">
          <a:blip r:embed="rId7">
            <a:alphaModFix/>
          </a:blip>
          <a:srcRect l="15114" r="15113"/>
          <a:stretch/>
        </p:blipFill>
        <p:spPr>
          <a:xfrm>
            <a:off x="8966200" y="3710625"/>
            <a:ext cx="7289800" cy="5467350"/>
          </a:xfrm>
          <a:prstGeom prst="roundRect">
            <a:avLst>
              <a:gd name="adj" fmla="val 16667"/>
            </a:avLst>
          </a:prstGeom>
          <a:noFill/>
          <a:ln>
            <a:noFill/>
          </a:ln>
        </p:spPr>
      </p:pic>
      <p:sp>
        <p:nvSpPr>
          <p:cNvPr id="388" name="Google Shape;388;p16"/>
          <p:cNvSpPr txBox="1"/>
          <p:nvPr/>
        </p:nvSpPr>
        <p:spPr>
          <a:xfrm>
            <a:off x="812800" y="8458200"/>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a:t>
            </a:r>
            <a:endParaRPr sz="1800" b="1" i="0" u="none" strike="noStrike" cap="none">
              <a:solidFill>
                <a:srgbClr val="127CC8"/>
              </a:solidFill>
              <a:latin typeface="Century Gothic"/>
              <a:ea typeface="Century Gothic"/>
              <a:cs typeface="Century Gothic"/>
              <a:sym typeface="Century Gothic"/>
            </a:endParaRPr>
          </a:p>
        </p:txBody>
      </p:sp>
      <p:pic>
        <p:nvPicPr>
          <p:cNvPr id="389" name="Google Shape;389;p16" descr="Texto&#10;&#10;Descrição gerada automaticamente com confiança baixa"/>
          <p:cNvPicPr preferRelativeResize="0"/>
          <p:nvPr/>
        </p:nvPicPr>
        <p:blipFill rotWithShape="1">
          <a:blip r:embed="rId8">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7"/>
          <p:cNvSpPr/>
          <p:nvPr/>
        </p:nvSpPr>
        <p:spPr>
          <a:xfrm>
            <a:off x="8128000" y="6648956"/>
            <a:ext cx="3352800" cy="1712126"/>
          </a:xfrm>
          <a:prstGeom prst="roundRect">
            <a:avLst>
              <a:gd name="adj" fmla="val 16667"/>
            </a:avLst>
          </a:prstGeom>
          <a:solidFill>
            <a:srgbClr val="31BC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5" name="Google Shape;395;p17"/>
          <p:cNvSpPr/>
          <p:nvPr/>
        </p:nvSpPr>
        <p:spPr>
          <a:xfrm>
            <a:off x="8128000" y="838200"/>
            <a:ext cx="3505200" cy="5692663"/>
          </a:xfrm>
          <a:prstGeom prst="roundRect">
            <a:avLst>
              <a:gd name="adj" fmla="val 9451"/>
            </a:avLst>
          </a:prstGeom>
          <a:solidFill>
            <a:srgbClr val="127C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6" name="Google Shape;396;p17"/>
          <p:cNvSpPr/>
          <p:nvPr/>
        </p:nvSpPr>
        <p:spPr>
          <a:xfrm>
            <a:off x="11785600" y="4474882"/>
            <a:ext cx="3429000" cy="3886200"/>
          </a:xfrm>
          <a:prstGeom prst="roundRect">
            <a:avLst>
              <a:gd name="adj" fmla="val 8896"/>
            </a:avLst>
          </a:prstGeom>
          <a:solidFill>
            <a:srgbClr val="24AE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97" name="Google Shape;397;p17"/>
          <p:cNvPicPr preferRelativeResize="0"/>
          <p:nvPr/>
        </p:nvPicPr>
        <p:blipFill rotWithShape="1">
          <a:blip r:embed="rId3">
            <a:alphaModFix/>
          </a:blip>
          <a:srcRect/>
          <a:stretch/>
        </p:blipFill>
        <p:spPr>
          <a:xfrm>
            <a:off x="-20982" y="-159026"/>
            <a:ext cx="3200399" cy="2565907"/>
          </a:xfrm>
          <a:prstGeom prst="rect">
            <a:avLst/>
          </a:prstGeom>
          <a:noFill/>
          <a:ln>
            <a:noFill/>
          </a:ln>
        </p:spPr>
      </p:pic>
      <p:pic>
        <p:nvPicPr>
          <p:cNvPr id="398" name="Google Shape;398;p17"/>
          <p:cNvPicPr preferRelativeResize="0"/>
          <p:nvPr/>
        </p:nvPicPr>
        <p:blipFill rotWithShape="1">
          <a:blip r:embed="rId4">
            <a:alphaModFix/>
          </a:blip>
          <a:srcRect/>
          <a:stretch/>
        </p:blipFill>
        <p:spPr>
          <a:xfrm>
            <a:off x="0" y="5089652"/>
            <a:ext cx="4381499" cy="4054347"/>
          </a:xfrm>
          <a:prstGeom prst="rect">
            <a:avLst/>
          </a:prstGeom>
          <a:noFill/>
          <a:ln>
            <a:noFill/>
          </a:ln>
        </p:spPr>
      </p:pic>
      <p:pic>
        <p:nvPicPr>
          <p:cNvPr id="399" name="Google Shape;399;p17"/>
          <p:cNvPicPr preferRelativeResize="0"/>
          <p:nvPr/>
        </p:nvPicPr>
        <p:blipFill rotWithShape="1">
          <a:blip r:embed="rId5">
            <a:alphaModFix/>
          </a:blip>
          <a:srcRect/>
          <a:stretch/>
        </p:blipFill>
        <p:spPr>
          <a:xfrm>
            <a:off x="7061200" y="7607301"/>
            <a:ext cx="4443983" cy="1551939"/>
          </a:xfrm>
          <a:prstGeom prst="rect">
            <a:avLst/>
          </a:prstGeom>
          <a:noFill/>
          <a:ln>
            <a:noFill/>
          </a:ln>
        </p:spPr>
      </p:pic>
      <p:pic>
        <p:nvPicPr>
          <p:cNvPr id="400" name="Google Shape;400;p17"/>
          <p:cNvPicPr preferRelativeResize="0"/>
          <p:nvPr/>
        </p:nvPicPr>
        <p:blipFill rotWithShape="1">
          <a:blip r:embed="rId3">
            <a:alphaModFix/>
          </a:blip>
          <a:srcRect/>
          <a:stretch/>
        </p:blipFill>
        <p:spPr>
          <a:xfrm>
            <a:off x="11806583" y="0"/>
            <a:ext cx="3200399" cy="2565907"/>
          </a:xfrm>
          <a:prstGeom prst="rect">
            <a:avLst/>
          </a:prstGeom>
          <a:noFill/>
          <a:ln>
            <a:noFill/>
          </a:ln>
        </p:spPr>
      </p:pic>
      <p:pic>
        <p:nvPicPr>
          <p:cNvPr id="401" name="Google Shape;401;p17"/>
          <p:cNvPicPr preferRelativeResize="0"/>
          <p:nvPr/>
        </p:nvPicPr>
        <p:blipFill rotWithShape="1">
          <a:blip r:embed="rId6">
            <a:alphaModFix/>
          </a:blip>
          <a:srcRect/>
          <a:stretch/>
        </p:blipFill>
        <p:spPr>
          <a:xfrm>
            <a:off x="14040612" y="2422652"/>
            <a:ext cx="2215387" cy="3233927"/>
          </a:xfrm>
          <a:prstGeom prst="rect">
            <a:avLst/>
          </a:prstGeom>
          <a:noFill/>
          <a:ln>
            <a:noFill/>
          </a:ln>
        </p:spPr>
      </p:pic>
      <p:pic>
        <p:nvPicPr>
          <p:cNvPr id="402" name="Google Shape;402;p17"/>
          <p:cNvPicPr preferRelativeResize="0">
            <a:picLocks noGrp="1"/>
          </p:cNvPicPr>
          <p:nvPr>
            <p:ph type="pic" idx="2"/>
          </p:nvPr>
        </p:nvPicPr>
        <p:blipFill rotWithShape="1">
          <a:blip r:embed="rId7">
            <a:alphaModFix/>
          </a:blip>
          <a:srcRect l="16551" r="16551"/>
          <a:stretch/>
        </p:blipFill>
        <p:spPr>
          <a:xfrm>
            <a:off x="787398" y="1011900"/>
            <a:ext cx="7170621" cy="7170621"/>
          </a:xfrm>
          <a:prstGeom prst="roundRect">
            <a:avLst>
              <a:gd name="adj" fmla="val 8256"/>
            </a:avLst>
          </a:prstGeom>
          <a:solidFill>
            <a:srgbClr val="F2F2F2"/>
          </a:solidFill>
          <a:ln>
            <a:noFill/>
          </a:ln>
        </p:spPr>
      </p:pic>
      <p:pic>
        <p:nvPicPr>
          <p:cNvPr id="403" name="Google Shape;403;p17"/>
          <p:cNvPicPr preferRelativeResize="0">
            <a:picLocks noGrp="1"/>
          </p:cNvPicPr>
          <p:nvPr>
            <p:ph type="pic" idx="4"/>
          </p:nvPr>
        </p:nvPicPr>
        <p:blipFill rotWithShape="1">
          <a:blip r:embed="rId8">
            <a:alphaModFix/>
          </a:blip>
          <a:srcRect l="17638" r="17638"/>
          <a:stretch/>
        </p:blipFill>
        <p:spPr>
          <a:xfrm>
            <a:off x="11770468" y="838200"/>
            <a:ext cx="3444132" cy="3542716"/>
          </a:xfrm>
          <a:prstGeom prst="roundRect">
            <a:avLst>
              <a:gd name="adj" fmla="val 10077"/>
            </a:avLst>
          </a:prstGeom>
          <a:solidFill>
            <a:srgbClr val="F2F2F2"/>
          </a:solidFill>
          <a:ln>
            <a:noFill/>
          </a:ln>
        </p:spPr>
      </p:pic>
      <p:sp>
        <p:nvSpPr>
          <p:cNvPr id="404" name="Google Shape;404;p17"/>
          <p:cNvSpPr txBox="1"/>
          <p:nvPr/>
        </p:nvSpPr>
        <p:spPr>
          <a:xfrm>
            <a:off x="11861800" y="5105400"/>
            <a:ext cx="3276600" cy="300018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Defesas civis estaduais e municipais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Prefeituras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Populações em áreas de risco</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Demais órgãos responsáveis pelo monitoramento e alerta de desastres</a:t>
            </a:r>
            <a:endParaRPr sz="1400" b="0" i="0" u="none" strike="noStrike" cap="none">
              <a:solidFill>
                <a:srgbClr val="000000"/>
              </a:solidFill>
              <a:latin typeface="Arial"/>
              <a:ea typeface="Arial"/>
              <a:cs typeface="Arial"/>
              <a:sym typeface="Arial"/>
            </a:endParaRPr>
          </a:p>
        </p:txBody>
      </p:sp>
      <p:sp>
        <p:nvSpPr>
          <p:cNvPr id="405" name="Google Shape;405;p17"/>
          <p:cNvSpPr txBox="1"/>
          <p:nvPr/>
        </p:nvSpPr>
        <p:spPr>
          <a:xfrm>
            <a:off x="8190523" y="982421"/>
            <a:ext cx="3886200" cy="477951"/>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chemeClr val="lt1"/>
                </a:solidFill>
                <a:latin typeface="Century Gothic"/>
                <a:ea typeface="Century Gothic"/>
                <a:cs typeface="Century Gothic"/>
                <a:sym typeface="Century Gothic"/>
              </a:rPr>
              <a:t>Benefícios</a:t>
            </a:r>
            <a:endParaRPr sz="1400" b="0" i="0" u="none" strike="noStrike" cap="none">
              <a:solidFill>
                <a:srgbClr val="000000"/>
              </a:solidFill>
              <a:latin typeface="Arial"/>
              <a:ea typeface="Arial"/>
              <a:cs typeface="Arial"/>
              <a:sym typeface="Arial"/>
            </a:endParaRPr>
          </a:p>
        </p:txBody>
      </p:sp>
      <p:sp>
        <p:nvSpPr>
          <p:cNvPr id="406" name="Google Shape;406;p17"/>
          <p:cNvSpPr txBox="1"/>
          <p:nvPr/>
        </p:nvSpPr>
        <p:spPr>
          <a:xfrm>
            <a:off x="11861800" y="4648200"/>
            <a:ext cx="3650673" cy="41447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000"/>
              <a:buFont typeface="Arial"/>
              <a:buNone/>
            </a:pPr>
            <a:r>
              <a:rPr lang="pt-BR" sz="2000" b="1" i="0" u="none" strike="noStrike" cap="none">
                <a:solidFill>
                  <a:schemeClr val="lt1"/>
                </a:solidFill>
                <a:latin typeface="Century Gothic"/>
                <a:ea typeface="Century Gothic"/>
                <a:cs typeface="Century Gothic"/>
                <a:sym typeface="Century Gothic"/>
              </a:rPr>
              <a:t>Públicos Beneficiados:</a:t>
            </a:r>
            <a:endParaRPr sz="2000" b="0" i="0" u="none" strike="noStrike" cap="none">
              <a:solidFill>
                <a:schemeClr val="lt1"/>
              </a:solidFill>
              <a:latin typeface="Century Gothic"/>
              <a:ea typeface="Century Gothic"/>
              <a:cs typeface="Century Gothic"/>
              <a:sym typeface="Century Gothic"/>
            </a:endParaRPr>
          </a:p>
        </p:txBody>
      </p:sp>
      <p:grpSp>
        <p:nvGrpSpPr>
          <p:cNvPr id="407" name="Google Shape;407;p17"/>
          <p:cNvGrpSpPr/>
          <p:nvPr/>
        </p:nvGrpSpPr>
        <p:grpSpPr>
          <a:xfrm>
            <a:off x="8551673" y="6746493"/>
            <a:ext cx="2548127" cy="740663"/>
            <a:chOff x="5695188" y="7506716"/>
            <a:chExt cx="2548127" cy="740663"/>
          </a:xfrm>
        </p:grpSpPr>
        <p:pic>
          <p:nvPicPr>
            <p:cNvPr id="408" name="Google Shape;408;p17"/>
            <p:cNvPicPr preferRelativeResize="0"/>
            <p:nvPr/>
          </p:nvPicPr>
          <p:blipFill rotWithShape="1">
            <a:blip r:embed="rId9">
              <a:alphaModFix/>
            </a:blip>
            <a:srcRect/>
            <a:stretch/>
          </p:blipFill>
          <p:spPr>
            <a:xfrm>
              <a:off x="5695188" y="7506716"/>
              <a:ext cx="2548127" cy="740663"/>
            </a:xfrm>
            <a:prstGeom prst="rect">
              <a:avLst/>
            </a:prstGeom>
            <a:noFill/>
            <a:ln>
              <a:noFill/>
            </a:ln>
          </p:spPr>
        </p:pic>
        <p:sp>
          <p:nvSpPr>
            <p:cNvPr id="409" name="Google Shape;409;p17"/>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chemeClr val="lt1"/>
                  </a:solidFill>
                  <a:latin typeface="Century Gothic"/>
                  <a:ea typeface="Century Gothic"/>
                  <a:cs typeface="Century Gothic"/>
                  <a:sym typeface="Century Gothic"/>
                  <a:hlinkClick r:id="rId10">
                    <a:extLst>
                      <a:ext uri="{A12FA001-AC4F-418D-AE19-62706E023703}">
                        <ahyp:hlinkClr xmlns:ahyp="http://schemas.microsoft.com/office/drawing/2018/hyperlinkcolor" val="tx"/>
                      </a:ext>
                    </a:extLst>
                  </a:hlinkClick>
                </a:rPr>
                <a:t>SAIBA	MAIS </a:t>
              </a:r>
              <a:endParaRPr sz="1900" b="0" i="0" u="none" strike="noStrike" cap="none">
                <a:solidFill>
                  <a:schemeClr val="lt1"/>
                </a:solidFill>
                <a:latin typeface="Century Gothic"/>
                <a:ea typeface="Century Gothic"/>
                <a:cs typeface="Century Gothic"/>
                <a:sym typeface="Century Gothic"/>
              </a:endParaRPr>
            </a:p>
          </p:txBody>
        </p:sp>
      </p:grpSp>
      <p:sp>
        <p:nvSpPr>
          <p:cNvPr id="410" name="Google Shape;410;p17"/>
          <p:cNvSpPr txBox="1"/>
          <p:nvPr/>
        </p:nvSpPr>
        <p:spPr>
          <a:xfrm>
            <a:off x="8204200" y="1528600"/>
            <a:ext cx="3352800" cy="489884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pt-BR" sz="1400" b="0" i="0" u="none" strike="noStrike" cap="none">
                <a:solidFill>
                  <a:schemeClr val="lt1"/>
                </a:solidFill>
                <a:latin typeface="Century Gothic"/>
                <a:ea typeface="Century Gothic"/>
                <a:cs typeface="Century Gothic"/>
                <a:sym typeface="Century Gothic"/>
              </a:rPr>
              <a:t>Contribuem para o </a:t>
            </a:r>
            <a:r>
              <a:rPr lang="pt-BR" sz="1400" b="1" i="0" u="none" strike="noStrike" cap="none">
                <a:solidFill>
                  <a:schemeClr val="lt1"/>
                </a:solidFill>
                <a:latin typeface="Century Gothic"/>
                <a:ea typeface="Century Gothic"/>
                <a:cs typeface="Century Gothic"/>
                <a:sym typeface="Century Gothic"/>
              </a:rPr>
              <a:t>planejamento do uso e ocupação do solo, controle</a:t>
            </a:r>
            <a:r>
              <a:rPr lang="pt-BR" sz="1400" b="0" i="0" u="none" strike="noStrike" cap="none">
                <a:solidFill>
                  <a:schemeClr val="lt1"/>
                </a:solidFill>
                <a:latin typeface="Century Gothic"/>
                <a:ea typeface="Century Gothic"/>
                <a:cs typeface="Century Gothic"/>
                <a:sym typeface="Century Gothic"/>
              </a:rPr>
              <a:t> da </a:t>
            </a:r>
            <a:r>
              <a:rPr lang="pt-BR" sz="1400" b="1" i="0" u="none" strike="noStrike" cap="none">
                <a:solidFill>
                  <a:schemeClr val="lt1"/>
                </a:solidFill>
                <a:latin typeface="Century Gothic"/>
                <a:ea typeface="Century Gothic"/>
                <a:cs typeface="Century Gothic"/>
                <a:sym typeface="Century Gothic"/>
              </a:rPr>
              <a:t>expansão urbana</a:t>
            </a:r>
            <a:r>
              <a:rPr lang="pt-BR" sz="1400" b="0" i="0" u="none" strike="noStrike" cap="none">
                <a:solidFill>
                  <a:schemeClr val="lt1"/>
                </a:solidFill>
                <a:latin typeface="Century Gothic"/>
                <a:ea typeface="Century Gothic"/>
                <a:cs typeface="Century Gothic"/>
                <a:sym typeface="Century Gothic"/>
              </a:rPr>
              <a:t>, avaliação de </a:t>
            </a:r>
            <a:r>
              <a:rPr lang="pt-BR" sz="1400" b="1" i="0" u="none" strike="noStrike" cap="none">
                <a:solidFill>
                  <a:schemeClr val="lt1"/>
                </a:solidFill>
                <a:latin typeface="Century Gothic"/>
                <a:ea typeface="Century Gothic"/>
                <a:cs typeface="Century Gothic"/>
                <a:sym typeface="Century Gothic"/>
              </a:rPr>
              <a:t>cenários potenciais de riscos</a:t>
            </a:r>
            <a:r>
              <a:rPr lang="pt-BR" sz="1400" b="0" i="0" u="none" strike="noStrike" cap="none">
                <a:solidFill>
                  <a:schemeClr val="lt1"/>
                </a:solidFill>
                <a:latin typeface="Century Gothic"/>
                <a:ea typeface="Century Gothic"/>
                <a:cs typeface="Century Gothic"/>
                <a:sym typeface="Century Gothic"/>
              </a:rPr>
              <a:t> e, ainda, no âmbito regional, auxiliam na elaboração de </a:t>
            </a:r>
            <a:r>
              <a:rPr lang="pt-BR" sz="1400" b="1" i="0" u="none" strike="noStrike" cap="none">
                <a:solidFill>
                  <a:schemeClr val="lt1"/>
                </a:solidFill>
                <a:latin typeface="Century Gothic"/>
                <a:ea typeface="Century Gothic"/>
                <a:cs typeface="Century Gothic"/>
                <a:sym typeface="Century Gothic"/>
              </a:rPr>
              <a:t>zoneamentos ecológico-econômicos</a:t>
            </a:r>
            <a:r>
              <a:rPr lang="pt-BR" sz="14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rgbClr val="000000"/>
              </a:buClr>
              <a:buSzPts val="1400"/>
              <a:buFont typeface="Arial"/>
              <a:buNone/>
            </a:pPr>
            <a:r>
              <a:rPr lang="pt-BR" sz="1400" b="0" i="0" u="none" strike="noStrike" cap="none">
                <a:solidFill>
                  <a:schemeClr val="lt1"/>
                </a:solidFill>
                <a:latin typeface="Century Gothic"/>
                <a:ea typeface="Century Gothic"/>
                <a:cs typeface="Century Gothic"/>
                <a:sym typeface="Century Gothic"/>
              </a:rPr>
              <a:t>As cartas permitem que a população saiba quais áreas dos municípios são </a:t>
            </a:r>
            <a:r>
              <a:rPr lang="pt-BR" sz="1400" b="1" i="0" u="none" strike="noStrike" cap="none">
                <a:solidFill>
                  <a:schemeClr val="lt1"/>
                </a:solidFill>
                <a:latin typeface="Century Gothic"/>
                <a:ea typeface="Century Gothic"/>
                <a:cs typeface="Century Gothic"/>
                <a:sym typeface="Century Gothic"/>
              </a:rPr>
              <a:t>suscetíveis</a:t>
            </a:r>
            <a:r>
              <a:rPr lang="pt-BR" sz="1400" b="0" i="0" u="none" strike="noStrike" cap="none">
                <a:solidFill>
                  <a:schemeClr val="lt1"/>
                </a:solidFill>
                <a:latin typeface="Century Gothic"/>
                <a:ea typeface="Century Gothic"/>
                <a:cs typeface="Century Gothic"/>
                <a:sym typeface="Century Gothic"/>
              </a:rPr>
              <a:t> à ocorrência de </a:t>
            </a:r>
            <a:r>
              <a:rPr lang="pt-BR" sz="1400" b="1" i="0" u="none" strike="noStrike" cap="none">
                <a:solidFill>
                  <a:schemeClr val="lt1"/>
                </a:solidFill>
                <a:latin typeface="Century Gothic"/>
                <a:ea typeface="Century Gothic"/>
                <a:cs typeface="Century Gothic"/>
                <a:sym typeface="Century Gothic"/>
              </a:rPr>
              <a:t>processos geológicos </a:t>
            </a:r>
            <a:r>
              <a:rPr lang="pt-BR" sz="1400" b="0" i="0" u="none" strike="noStrike" cap="none">
                <a:solidFill>
                  <a:schemeClr val="lt1"/>
                </a:solidFill>
                <a:latin typeface="Century Gothic"/>
                <a:ea typeface="Century Gothic"/>
                <a:cs typeface="Century Gothic"/>
                <a:sym typeface="Century Gothic"/>
              </a:rPr>
              <a:t>que possam vir a causar </a:t>
            </a:r>
            <a:r>
              <a:rPr lang="pt-BR" sz="1400" b="1" i="0" u="none" strike="noStrike" cap="none">
                <a:solidFill>
                  <a:schemeClr val="lt1"/>
                </a:solidFill>
                <a:latin typeface="Century Gothic"/>
                <a:ea typeface="Century Gothic"/>
                <a:cs typeface="Century Gothic"/>
                <a:sym typeface="Century Gothic"/>
              </a:rPr>
              <a:t>desastres naturais</a:t>
            </a:r>
            <a:r>
              <a:rPr lang="pt-BR" sz="1400" b="0" i="0" u="none" strike="noStrike" cap="none">
                <a:solidFill>
                  <a:schemeClr val="lt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grpSp>
        <p:nvGrpSpPr>
          <p:cNvPr id="411" name="Google Shape;411;p17"/>
          <p:cNvGrpSpPr/>
          <p:nvPr/>
        </p:nvGrpSpPr>
        <p:grpSpPr>
          <a:xfrm>
            <a:off x="8551673" y="7580494"/>
            <a:ext cx="2548127" cy="740663"/>
            <a:chOff x="5695188" y="7506716"/>
            <a:chExt cx="2548127" cy="740663"/>
          </a:xfrm>
        </p:grpSpPr>
        <p:pic>
          <p:nvPicPr>
            <p:cNvPr id="412" name="Google Shape;412;p17"/>
            <p:cNvPicPr preferRelativeResize="0"/>
            <p:nvPr/>
          </p:nvPicPr>
          <p:blipFill rotWithShape="1">
            <a:blip r:embed="rId9">
              <a:alphaModFix/>
            </a:blip>
            <a:srcRect/>
            <a:stretch/>
          </p:blipFill>
          <p:spPr>
            <a:xfrm>
              <a:off x="5695188" y="7506716"/>
              <a:ext cx="2548127" cy="740663"/>
            </a:xfrm>
            <a:prstGeom prst="rect">
              <a:avLst/>
            </a:prstGeom>
            <a:noFill/>
            <a:ln>
              <a:noFill/>
            </a:ln>
          </p:spPr>
        </p:pic>
        <p:sp>
          <p:nvSpPr>
            <p:cNvPr id="413" name="Google Shape;413;p17"/>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chemeClr val="lt1"/>
                  </a:solidFill>
                  <a:latin typeface="Century Gothic"/>
                  <a:ea typeface="Century Gothic"/>
                  <a:cs typeface="Century Gothic"/>
                  <a:sym typeface="Century Gothic"/>
                  <a:hlinkClick r:id="rId11">
                    <a:extLst>
                      <a:ext uri="{A12FA001-AC4F-418D-AE19-62706E023703}">
                        <ahyp:hlinkClr xmlns:ahyp="http://schemas.microsoft.com/office/drawing/2018/hyperlinkcolor" val="tx"/>
                      </a:ext>
                    </a:extLst>
                  </a:hlinkClick>
                </a:rPr>
                <a:t>SAIBA	MAIS </a:t>
              </a:r>
              <a:endParaRPr sz="1900" b="0" i="0" u="none" strike="noStrike" cap="none">
                <a:solidFill>
                  <a:schemeClr val="lt1"/>
                </a:solidFill>
                <a:latin typeface="Century Gothic"/>
                <a:ea typeface="Century Gothic"/>
                <a:cs typeface="Century Gothic"/>
                <a:sym typeface="Century Gothic"/>
              </a:endParaRPr>
            </a:p>
          </p:txBody>
        </p:sp>
      </p:grpSp>
      <p:sp>
        <p:nvSpPr>
          <p:cNvPr id="414" name="Google Shape;414;p17"/>
          <p:cNvSpPr txBox="1"/>
          <p:nvPr/>
        </p:nvSpPr>
        <p:spPr>
          <a:xfrm>
            <a:off x="812800" y="8458200"/>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a:t>
            </a:r>
            <a:endParaRPr sz="1800" b="1" i="0" u="none" strike="noStrike" cap="none">
              <a:solidFill>
                <a:srgbClr val="127CC8"/>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18"/>
          <p:cNvPicPr preferRelativeResize="0"/>
          <p:nvPr/>
        </p:nvPicPr>
        <p:blipFill rotWithShape="1">
          <a:blip r:embed="rId3">
            <a:alphaModFix/>
          </a:blip>
          <a:srcRect/>
          <a:stretch/>
        </p:blipFill>
        <p:spPr>
          <a:xfrm>
            <a:off x="-1549400" y="5101845"/>
            <a:ext cx="4381499" cy="4054347"/>
          </a:xfrm>
          <a:prstGeom prst="rect">
            <a:avLst/>
          </a:prstGeom>
          <a:noFill/>
          <a:ln>
            <a:noFill/>
          </a:ln>
        </p:spPr>
      </p:pic>
      <p:pic>
        <p:nvPicPr>
          <p:cNvPr id="420" name="Google Shape;420;p18"/>
          <p:cNvPicPr preferRelativeResize="0"/>
          <p:nvPr/>
        </p:nvPicPr>
        <p:blipFill rotWithShape="1">
          <a:blip r:embed="rId4">
            <a:alphaModFix/>
          </a:blip>
          <a:srcRect/>
          <a:stretch/>
        </p:blipFill>
        <p:spPr>
          <a:xfrm>
            <a:off x="12090400" y="8368030"/>
            <a:ext cx="4443983" cy="1551939"/>
          </a:xfrm>
          <a:prstGeom prst="rect">
            <a:avLst/>
          </a:prstGeom>
          <a:noFill/>
          <a:ln>
            <a:noFill/>
          </a:ln>
        </p:spPr>
      </p:pic>
      <p:pic>
        <p:nvPicPr>
          <p:cNvPr id="421" name="Google Shape;421;p18"/>
          <p:cNvPicPr preferRelativeResize="0"/>
          <p:nvPr/>
        </p:nvPicPr>
        <p:blipFill rotWithShape="1">
          <a:blip r:embed="rId5">
            <a:alphaModFix/>
          </a:blip>
          <a:srcRect/>
          <a:stretch/>
        </p:blipFill>
        <p:spPr>
          <a:xfrm>
            <a:off x="13614400" y="-414378"/>
            <a:ext cx="3200399" cy="2565907"/>
          </a:xfrm>
          <a:prstGeom prst="rect">
            <a:avLst/>
          </a:prstGeom>
          <a:noFill/>
          <a:ln>
            <a:noFill/>
          </a:ln>
        </p:spPr>
      </p:pic>
      <p:pic>
        <p:nvPicPr>
          <p:cNvPr id="422" name="Google Shape;422;p18"/>
          <p:cNvPicPr preferRelativeResize="0"/>
          <p:nvPr/>
        </p:nvPicPr>
        <p:blipFill rotWithShape="1">
          <a:blip r:embed="rId6">
            <a:alphaModFix/>
          </a:blip>
          <a:srcRect/>
          <a:stretch/>
        </p:blipFill>
        <p:spPr>
          <a:xfrm>
            <a:off x="14040612" y="2422652"/>
            <a:ext cx="2215387" cy="3233927"/>
          </a:xfrm>
          <a:prstGeom prst="rect">
            <a:avLst/>
          </a:prstGeom>
          <a:noFill/>
          <a:ln>
            <a:noFill/>
          </a:ln>
        </p:spPr>
      </p:pic>
      <p:grpSp>
        <p:nvGrpSpPr>
          <p:cNvPr id="423" name="Google Shape;423;p18"/>
          <p:cNvGrpSpPr/>
          <p:nvPr/>
        </p:nvGrpSpPr>
        <p:grpSpPr>
          <a:xfrm>
            <a:off x="-1410996" y="914400"/>
            <a:ext cx="8443902" cy="8077200"/>
            <a:chOff x="722" y="0"/>
            <a:chExt cx="4320" cy="4320"/>
          </a:xfrm>
        </p:grpSpPr>
        <p:sp>
          <p:nvSpPr>
            <p:cNvPr id="424" name="Google Shape;424;p18"/>
            <p:cNvSpPr/>
            <p:nvPr/>
          </p:nvSpPr>
          <p:spPr>
            <a:xfrm>
              <a:off x="3314" y="337"/>
              <a:ext cx="39" cy="44"/>
            </a:xfrm>
            <a:custGeom>
              <a:avLst/>
              <a:gdLst/>
              <a:ahLst/>
              <a:cxnLst/>
              <a:rect l="l" t="t" r="r" b="b"/>
              <a:pathLst>
                <a:path w="16" h="18" extrusionOk="0">
                  <a:moveTo>
                    <a:pt x="9" y="2"/>
                  </a:moveTo>
                  <a:cubicBezTo>
                    <a:pt x="8" y="1"/>
                    <a:pt x="6" y="0"/>
                    <a:pt x="5" y="0"/>
                  </a:cubicBezTo>
                  <a:cubicBezTo>
                    <a:pt x="4" y="0"/>
                    <a:pt x="3" y="0"/>
                    <a:pt x="2" y="1"/>
                  </a:cubicBezTo>
                  <a:cubicBezTo>
                    <a:pt x="0" y="3"/>
                    <a:pt x="1" y="7"/>
                    <a:pt x="1" y="9"/>
                  </a:cubicBezTo>
                  <a:cubicBezTo>
                    <a:pt x="3" y="16"/>
                    <a:pt x="6" y="18"/>
                    <a:pt x="9" y="18"/>
                  </a:cubicBezTo>
                  <a:cubicBezTo>
                    <a:pt x="9" y="18"/>
                    <a:pt x="9" y="18"/>
                    <a:pt x="10" y="18"/>
                  </a:cubicBezTo>
                  <a:cubicBezTo>
                    <a:pt x="13" y="17"/>
                    <a:pt x="14" y="16"/>
                    <a:pt x="14" y="14"/>
                  </a:cubicBezTo>
                  <a:cubicBezTo>
                    <a:pt x="16" y="10"/>
                    <a:pt x="11" y="4"/>
                    <a:pt x="9" y="2"/>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5" name="Google Shape;425;p18"/>
            <p:cNvSpPr/>
            <p:nvPr/>
          </p:nvSpPr>
          <p:spPr>
            <a:xfrm>
              <a:off x="3788" y="3239"/>
              <a:ext cx="32" cy="29"/>
            </a:xfrm>
            <a:custGeom>
              <a:avLst/>
              <a:gdLst/>
              <a:ahLst/>
              <a:cxnLst/>
              <a:rect l="l" t="t" r="r" b="b"/>
              <a:pathLst>
                <a:path w="13" h="12" extrusionOk="0">
                  <a:moveTo>
                    <a:pt x="12" y="1"/>
                  </a:moveTo>
                  <a:cubicBezTo>
                    <a:pt x="11" y="0"/>
                    <a:pt x="10" y="0"/>
                    <a:pt x="9" y="0"/>
                  </a:cubicBezTo>
                  <a:cubicBezTo>
                    <a:pt x="8" y="0"/>
                    <a:pt x="6" y="1"/>
                    <a:pt x="6" y="2"/>
                  </a:cubicBezTo>
                  <a:cubicBezTo>
                    <a:pt x="6" y="3"/>
                    <a:pt x="5" y="4"/>
                    <a:pt x="5" y="5"/>
                  </a:cubicBezTo>
                  <a:cubicBezTo>
                    <a:pt x="5" y="5"/>
                    <a:pt x="5" y="5"/>
                    <a:pt x="5" y="5"/>
                  </a:cubicBezTo>
                  <a:cubicBezTo>
                    <a:pt x="5" y="5"/>
                    <a:pt x="5" y="5"/>
                    <a:pt x="5" y="5"/>
                  </a:cubicBezTo>
                  <a:cubicBezTo>
                    <a:pt x="4" y="4"/>
                    <a:pt x="3" y="4"/>
                    <a:pt x="3" y="4"/>
                  </a:cubicBezTo>
                  <a:cubicBezTo>
                    <a:pt x="1" y="4"/>
                    <a:pt x="1" y="5"/>
                    <a:pt x="0" y="5"/>
                  </a:cubicBezTo>
                  <a:cubicBezTo>
                    <a:pt x="0" y="6"/>
                    <a:pt x="0" y="7"/>
                    <a:pt x="0" y="8"/>
                  </a:cubicBezTo>
                  <a:cubicBezTo>
                    <a:pt x="0" y="11"/>
                    <a:pt x="3" y="11"/>
                    <a:pt x="4" y="12"/>
                  </a:cubicBezTo>
                  <a:cubicBezTo>
                    <a:pt x="6" y="12"/>
                    <a:pt x="7" y="12"/>
                    <a:pt x="8" y="12"/>
                  </a:cubicBezTo>
                  <a:cubicBezTo>
                    <a:pt x="11" y="12"/>
                    <a:pt x="13" y="11"/>
                    <a:pt x="13" y="8"/>
                  </a:cubicBezTo>
                  <a:cubicBezTo>
                    <a:pt x="13" y="6"/>
                    <a:pt x="13" y="2"/>
                    <a:pt x="12" y="1"/>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6" name="Google Shape;426;p18"/>
            <p:cNvSpPr/>
            <p:nvPr/>
          </p:nvSpPr>
          <p:spPr>
            <a:xfrm>
              <a:off x="3903" y="3171"/>
              <a:ext cx="36" cy="19"/>
            </a:xfrm>
            <a:custGeom>
              <a:avLst/>
              <a:gdLst/>
              <a:ahLst/>
              <a:cxnLst/>
              <a:rect l="l" t="t" r="r" b="b"/>
              <a:pathLst>
                <a:path w="15" h="8" extrusionOk="0">
                  <a:moveTo>
                    <a:pt x="11" y="0"/>
                  </a:moveTo>
                  <a:cubicBezTo>
                    <a:pt x="10" y="0"/>
                    <a:pt x="4" y="0"/>
                    <a:pt x="3" y="1"/>
                  </a:cubicBezTo>
                  <a:cubicBezTo>
                    <a:pt x="2" y="2"/>
                    <a:pt x="0" y="3"/>
                    <a:pt x="1" y="6"/>
                  </a:cubicBezTo>
                  <a:cubicBezTo>
                    <a:pt x="2" y="8"/>
                    <a:pt x="3" y="8"/>
                    <a:pt x="5" y="8"/>
                  </a:cubicBezTo>
                  <a:cubicBezTo>
                    <a:pt x="6" y="8"/>
                    <a:pt x="7" y="8"/>
                    <a:pt x="8" y="8"/>
                  </a:cubicBezTo>
                  <a:cubicBezTo>
                    <a:pt x="8" y="8"/>
                    <a:pt x="9" y="8"/>
                    <a:pt x="9" y="8"/>
                  </a:cubicBezTo>
                  <a:cubicBezTo>
                    <a:pt x="10" y="8"/>
                    <a:pt x="10" y="8"/>
                    <a:pt x="10" y="8"/>
                  </a:cubicBezTo>
                  <a:cubicBezTo>
                    <a:pt x="13" y="7"/>
                    <a:pt x="15" y="6"/>
                    <a:pt x="14" y="2"/>
                  </a:cubicBezTo>
                  <a:cubicBezTo>
                    <a:pt x="14" y="0"/>
                    <a:pt x="12" y="0"/>
                    <a:pt x="11" y="0"/>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7" name="Google Shape;427;p18"/>
            <p:cNvSpPr/>
            <p:nvPr/>
          </p:nvSpPr>
          <p:spPr>
            <a:xfrm>
              <a:off x="3944" y="3158"/>
              <a:ext cx="54" cy="22"/>
            </a:xfrm>
            <a:custGeom>
              <a:avLst/>
              <a:gdLst/>
              <a:ahLst/>
              <a:cxnLst/>
              <a:rect l="l" t="t" r="r" b="b"/>
              <a:pathLst>
                <a:path w="22" h="9" extrusionOk="0">
                  <a:moveTo>
                    <a:pt x="21" y="4"/>
                  </a:moveTo>
                  <a:cubicBezTo>
                    <a:pt x="21" y="3"/>
                    <a:pt x="21" y="3"/>
                    <a:pt x="21" y="3"/>
                  </a:cubicBezTo>
                  <a:cubicBezTo>
                    <a:pt x="20" y="2"/>
                    <a:pt x="20" y="2"/>
                    <a:pt x="20" y="2"/>
                  </a:cubicBezTo>
                  <a:cubicBezTo>
                    <a:pt x="20" y="2"/>
                    <a:pt x="19" y="2"/>
                    <a:pt x="18" y="2"/>
                  </a:cubicBezTo>
                  <a:cubicBezTo>
                    <a:pt x="17" y="1"/>
                    <a:pt x="17" y="1"/>
                    <a:pt x="16" y="1"/>
                  </a:cubicBezTo>
                  <a:cubicBezTo>
                    <a:pt x="16" y="0"/>
                    <a:pt x="14" y="0"/>
                    <a:pt x="13" y="0"/>
                  </a:cubicBezTo>
                  <a:cubicBezTo>
                    <a:pt x="12" y="0"/>
                    <a:pt x="12" y="0"/>
                    <a:pt x="12" y="0"/>
                  </a:cubicBezTo>
                  <a:cubicBezTo>
                    <a:pt x="11" y="0"/>
                    <a:pt x="10" y="1"/>
                    <a:pt x="9" y="1"/>
                  </a:cubicBezTo>
                  <a:cubicBezTo>
                    <a:pt x="9" y="2"/>
                    <a:pt x="9" y="2"/>
                    <a:pt x="8" y="2"/>
                  </a:cubicBezTo>
                  <a:cubicBezTo>
                    <a:pt x="8" y="2"/>
                    <a:pt x="8" y="2"/>
                    <a:pt x="8" y="2"/>
                  </a:cubicBezTo>
                  <a:cubicBezTo>
                    <a:pt x="4" y="2"/>
                    <a:pt x="1" y="3"/>
                    <a:pt x="1" y="5"/>
                  </a:cubicBezTo>
                  <a:cubicBezTo>
                    <a:pt x="0" y="7"/>
                    <a:pt x="3" y="8"/>
                    <a:pt x="3" y="8"/>
                  </a:cubicBezTo>
                  <a:cubicBezTo>
                    <a:pt x="4" y="8"/>
                    <a:pt x="6" y="9"/>
                    <a:pt x="7" y="9"/>
                  </a:cubicBezTo>
                  <a:cubicBezTo>
                    <a:pt x="8" y="9"/>
                    <a:pt x="9" y="8"/>
                    <a:pt x="10" y="8"/>
                  </a:cubicBezTo>
                  <a:cubicBezTo>
                    <a:pt x="11" y="8"/>
                    <a:pt x="11" y="8"/>
                    <a:pt x="11" y="8"/>
                  </a:cubicBezTo>
                  <a:cubicBezTo>
                    <a:pt x="12" y="8"/>
                    <a:pt x="13" y="8"/>
                    <a:pt x="14" y="8"/>
                  </a:cubicBezTo>
                  <a:cubicBezTo>
                    <a:pt x="14" y="8"/>
                    <a:pt x="15" y="8"/>
                    <a:pt x="15" y="8"/>
                  </a:cubicBezTo>
                  <a:cubicBezTo>
                    <a:pt x="16" y="8"/>
                    <a:pt x="16" y="8"/>
                    <a:pt x="16" y="8"/>
                  </a:cubicBezTo>
                  <a:cubicBezTo>
                    <a:pt x="16" y="8"/>
                    <a:pt x="17" y="8"/>
                    <a:pt x="18" y="8"/>
                  </a:cubicBezTo>
                  <a:cubicBezTo>
                    <a:pt x="19" y="8"/>
                    <a:pt x="20" y="8"/>
                    <a:pt x="21" y="7"/>
                  </a:cubicBezTo>
                  <a:cubicBezTo>
                    <a:pt x="21" y="6"/>
                    <a:pt x="22" y="5"/>
                    <a:pt x="21" y="4"/>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8" name="Google Shape;428;p18"/>
            <p:cNvSpPr/>
            <p:nvPr/>
          </p:nvSpPr>
          <p:spPr>
            <a:xfrm>
              <a:off x="3541" y="2306"/>
              <a:ext cx="100" cy="66"/>
            </a:xfrm>
            <a:custGeom>
              <a:avLst/>
              <a:gdLst/>
              <a:ahLst/>
              <a:cxnLst/>
              <a:rect l="l" t="t" r="r" b="b"/>
              <a:pathLst>
                <a:path w="41" h="27" extrusionOk="0">
                  <a:moveTo>
                    <a:pt x="40" y="7"/>
                  </a:moveTo>
                  <a:cubicBezTo>
                    <a:pt x="38" y="3"/>
                    <a:pt x="37" y="1"/>
                    <a:pt x="33" y="1"/>
                  </a:cubicBezTo>
                  <a:cubicBezTo>
                    <a:pt x="25" y="1"/>
                    <a:pt x="17" y="1"/>
                    <a:pt x="10" y="0"/>
                  </a:cubicBezTo>
                  <a:cubicBezTo>
                    <a:pt x="3" y="0"/>
                    <a:pt x="3" y="0"/>
                    <a:pt x="3" y="0"/>
                  </a:cubicBezTo>
                  <a:cubicBezTo>
                    <a:pt x="3" y="2"/>
                    <a:pt x="3" y="2"/>
                    <a:pt x="3" y="2"/>
                  </a:cubicBezTo>
                  <a:cubicBezTo>
                    <a:pt x="3" y="4"/>
                    <a:pt x="2" y="6"/>
                    <a:pt x="2" y="8"/>
                  </a:cubicBezTo>
                  <a:cubicBezTo>
                    <a:pt x="1" y="9"/>
                    <a:pt x="1" y="11"/>
                    <a:pt x="1" y="12"/>
                  </a:cubicBezTo>
                  <a:cubicBezTo>
                    <a:pt x="0" y="15"/>
                    <a:pt x="0" y="18"/>
                    <a:pt x="1" y="21"/>
                  </a:cubicBezTo>
                  <a:cubicBezTo>
                    <a:pt x="1" y="25"/>
                    <a:pt x="1" y="25"/>
                    <a:pt x="1" y="25"/>
                  </a:cubicBezTo>
                  <a:cubicBezTo>
                    <a:pt x="38" y="27"/>
                    <a:pt x="38" y="27"/>
                    <a:pt x="38" y="27"/>
                  </a:cubicBezTo>
                  <a:cubicBezTo>
                    <a:pt x="38" y="25"/>
                    <a:pt x="38" y="25"/>
                    <a:pt x="38" y="25"/>
                  </a:cubicBezTo>
                  <a:cubicBezTo>
                    <a:pt x="38" y="21"/>
                    <a:pt x="39" y="18"/>
                    <a:pt x="40" y="15"/>
                  </a:cubicBezTo>
                  <a:cubicBezTo>
                    <a:pt x="41" y="13"/>
                    <a:pt x="41" y="13"/>
                    <a:pt x="41" y="13"/>
                  </a:cubicBezTo>
                  <a:cubicBezTo>
                    <a:pt x="41" y="11"/>
                    <a:pt x="41" y="9"/>
                    <a:pt x="40" y="7"/>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9" name="Google Shape;429;p18"/>
            <p:cNvSpPr/>
            <p:nvPr/>
          </p:nvSpPr>
          <p:spPr>
            <a:xfrm>
              <a:off x="3539" y="722"/>
              <a:ext cx="759" cy="1013"/>
            </a:xfrm>
            <a:custGeom>
              <a:avLst/>
              <a:gdLst/>
              <a:ahLst/>
              <a:cxnLst/>
              <a:rect l="l" t="t" r="r" b="b"/>
              <a:pathLst>
                <a:path w="311" h="415" extrusionOk="0">
                  <a:moveTo>
                    <a:pt x="308" y="81"/>
                  </a:moveTo>
                  <a:cubicBezTo>
                    <a:pt x="308" y="80"/>
                    <a:pt x="308" y="80"/>
                    <a:pt x="308" y="80"/>
                  </a:cubicBezTo>
                  <a:cubicBezTo>
                    <a:pt x="307" y="79"/>
                    <a:pt x="307" y="79"/>
                    <a:pt x="307" y="79"/>
                  </a:cubicBezTo>
                  <a:cubicBezTo>
                    <a:pt x="305" y="79"/>
                    <a:pt x="304" y="78"/>
                    <a:pt x="303" y="78"/>
                  </a:cubicBezTo>
                  <a:cubicBezTo>
                    <a:pt x="302" y="79"/>
                    <a:pt x="302" y="79"/>
                    <a:pt x="302" y="79"/>
                  </a:cubicBezTo>
                  <a:cubicBezTo>
                    <a:pt x="302" y="79"/>
                    <a:pt x="302" y="79"/>
                    <a:pt x="302" y="79"/>
                  </a:cubicBezTo>
                  <a:cubicBezTo>
                    <a:pt x="301" y="79"/>
                    <a:pt x="300" y="80"/>
                    <a:pt x="300" y="80"/>
                  </a:cubicBezTo>
                  <a:cubicBezTo>
                    <a:pt x="299" y="80"/>
                    <a:pt x="299" y="80"/>
                    <a:pt x="299" y="80"/>
                  </a:cubicBezTo>
                  <a:cubicBezTo>
                    <a:pt x="299" y="80"/>
                    <a:pt x="298" y="80"/>
                    <a:pt x="298" y="80"/>
                  </a:cubicBezTo>
                  <a:cubicBezTo>
                    <a:pt x="298" y="80"/>
                    <a:pt x="297" y="80"/>
                    <a:pt x="297" y="80"/>
                  </a:cubicBezTo>
                  <a:cubicBezTo>
                    <a:pt x="296" y="80"/>
                    <a:pt x="294" y="80"/>
                    <a:pt x="292" y="79"/>
                  </a:cubicBezTo>
                  <a:cubicBezTo>
                    <a:pt x="291" y="79"/>
                    <a:pt x="289" y="79"/>
                    <a:pt x="288" y="78"/>
                  </a:cubicBezTo>
                  <a:cubicBezTo>
                    <a:pt x="286" y="78"/>
                    <a:pt x="284" y="78"/>
                    <a:pt x="282" y="77"/>
                  </a:cubicBezTo>
                  <a:cubicBezTo>
                    <a:pt x="280" y="76"/>
                    <a:pt x="278" y="75"/>
                    <a:pt x="276" y="73"/>
                  </a:cubicBezTo>
                  <a:cubicBezTo>
                    <a:pt x="275" y="73"/>
                    <a:pt x="274" y="72"/>
                    <a:pt x="273" y="71"/>
                  </a:cubicBezTo>
                  <a:cubicBezTo>
                    <a:pt x="271" y="70"/>
                    <a:pt x="269" y="69"/>
                    <a:pt x="267" y="69"/>
                  </a:cubicBezTo>
                  <a:cubicBezTo>
                    <a:pt x="266" y="68"/>
                    <a:pt x="264" y="68"/>
                    <a:pt x="263" y="67"/>
                  </a:cubicBezTo>
                  <a:cubicBezTo>
                    <a:pt x="262" y="66"/>
                    <a:pt x="261" y="65"/>
                    <a:pt x="259" y="65"/>
                  </a:cubicBezTo>
                  <a:cubicBezTo>
                    <a:pt x="257" y="63"/>
                    <a:pt x="255" y="62"/>
                    <a:pt x="252" y="61"/>
                  </a:cubicBezTo>
                  <a:cubicBezTo>
                    <a:pt x="251" y="61"/>
                    <a:pt x="249" y="60"/>
                    <a:pt x="248" y="60"/>
                  </a:cubicBezTo>
                  <a:cubicBezTo>
                    <a:pt x="244" y="58"/>
                    <a:pt x="241" y="57"/>
                    <a:pt x="237" y="57"/>
                  </a:cubicBezTo>
                  <a:cubicBezTo>
                    <a:pt x="237" y="57"/>
                    <a:pt x="237" y="57"/>
                    <a:pt x="237" y="57"/>
                  </a:cubicBezTo>
                  <a:cubicBezTo>
                    <a:pt x="236" y="56"/>
                    <a:pt x="235" y="56"/>
                    <a:pt x="234" y="56"/>
                  </a:cubicBezTo>
                  <a:cubicBezTo>
                    <a:pt x="231" y="56"/>
                    <a:pt x="230" y="58"/>
                    <a:pt x="229" y="59"/>
                  </a:cubicBezTo>
                  <a:cubicBezTo>
                    <a:pt x="229" y="60"/>
                    <a:pt x="229" y="61"/>
                    <a:pt x="229" y="62"/>
                  </a:cubicBezTo>
                  <a:cubicBezTo>
                    <a:pt x="229" y="62"/>
                    <a:pt x="229" y="63"/>
                    <a:pt x="229" y="63"/>
                  </a:cubicBezTo>
                  <a:cubicBezTo>
                    <a:pt x="229" y="63"/>
                    <a:pt x="227" y="64"/>
                    <a:pt x="226" y="64"/>
                  </a:cubicBezTo>
                  <a:cubicBezTo>
                    <a:pt x="225" y="64"/>
                    <a:pt x="225" y="64"/>
                    <a:pt x="225" y="64"/>
                  </a:cubicBezTo>
                  <a:cubicBezTo>
                    <a:pt x="222" y="64"/>
                    <a:pt x="220" y="64"/>
                    <a:pt x="217" y="66"/>
                  </a:cubicBezTo>
                  <a:cubicBezTo>
                    <a:pt x="215" y="67"/>
                    <a:pt x="214" y="67"/>
                    <a:pt x="212" y="68"/>
                  </a:cubicBezTo>
                  <a:cubicBezTo>
                    <a:pt x="211" y="68"/>
                    <a:pt x="210" y="68"/>
                    <a:pt x="210" y="68"/>
                  </a:cubicBezTo>
                  <a:cubicBezTo>
                    <a:pt x="207" y="69"/>
                    <a:pt x="206" y="70"/>
                    <a:pt x="205" y="71"/>
                  </a:cubicBezTo>
                  <a:cubicBezTo>
                    <a:pt x="204" y="72"/>
                    <a:pt x="204" y="72"/>
                    <a:pt x="203" y="73"/>
                  </a:cubicBezTo>
                  <a:cubicBezTo>
                    <a:pt x="203" y="73"/>
                    <a:pt x="202" y="74"/>
                    <a:pt x="201" y="74"/>
                  </a:cubicBezTo>
                  <a:cubicBezTo>
                    <a:pt x="201" y="75"/>
                    <a:pt x="200" y="76"/>
                    <a:pt x="200" y="76"/>
                  </a:cubicBezTo>
                  <a:cubicBezTo>
                    <a:pt x="200" y="73"/>
                    <a:pt x="201" y="72"/>
                    <a:pt x="203" y="70"/>
                  </a:cubicBezTo>
                  <a:cubicBezTo>
                    <a:pt x="204" y="69"/>
                    <a:pt x="204" y="69"/>
                    <a:pt x="204" y="69"/>
                  </a:cubicBezTo>
                  <a:cubicBezTo>
                    <a:pt x="207" y="66"/>
                    <a:pt x="207" y="63"/>
                    <a:pt x="206" y="61"/>
                  </a:cubicBezTo>
                  <a:cubicBezTo>
                    <a:pt x="206" y="59"/>
                    <a:pt x="204" y="58"/>
                    <a:pt x="201" y="58"/>
                  </a:cubicBezTo>
                  <a:cubicBezTo>
                    <a:pt x="201" y="58"/>
                    <a:pt x="200" y="58"/>
                    <a:pt x="199" y="58"/>
                  </a:cubicBezTo>
                  <a:cubicBezTo>
                    <a:pt x="195" y="59"/>
                    <a:pt x="192" y="62"/>
                    <a:pt x="191" y="68"/>
                  </a:cubicBezTo>
                  <a:cubicBezTo>
                    <a:pt x="190" y="70"/>
                    <a:pt x="189" y="72"/>
                    <a:pt x="189" y="75"/>
                  </a:cubicBezTo>
                  <a:cubicBezTo>
                    <a:pt x="188" y="76"/>
                    <a:pt x="188" y="77"/>
                    <a:pt x="187" y="78"/>
                  </a:cubicBezTo>
                  <a:cubicBezTo>
                    <a:pt x="187" y="79"/>
                    <a:pt x="187" y="79"/>
                    <a:pt x="187" y="79"/>
                  </a:cubicBezTo>
                  <a:cubicBezTo>
                    <a:pt x="186" y="83"/>
                    <a:pt x="185" y="84"/>
                    <a:pt x="182" y="85"/>
                  </a:cubicBezTo>
                  <a:cubicBezTo>
                    <a:pt x="180" y="87"/>
                    <a:pt x="179" y="87"/>
                    <a:pt x="178" y="87"/>
                  </a:cubicBezTo>
                  <a:cubicBezTo>
                    <a:pt x="178" y="87"/>
                    <a:pt x="178" y="87"/>
                    <a:pt x="178" y="87"/>
                  </a:cubicBezTo>
                  <a:cubicBezTo>
                    <a:pt x="178" y="87"/>
                    <a:pt x="177" y="87"/>
                    <a:pt x="177" y="85"/>
                  </a:cubicBezTo>
                  <a:cubicBezTo>
                    <a:pt x="177" y="80"/>
                    <a:pt x="179" y="73"/>
                    <a:pt x="184" y="65"/>
                  </a:cubicBezTo>
                  <a:cubicBezTo>
                    <a:pt x="185" y="63"/>
                    <a:pt x="186" y="63"/>
                    <a:pt x="187" y="62"/>
                  </a:cubicBezTo>
                  <a:cubicBezTo>
                    <a:pt x="189" y="61"/>
                    <a:pt x="191" y="60"/>
                    <a:pt x="192" y="59"/>
                  </a:cubicBezTo>
                  <a:cubicBezTo>
                    <a:pt x="194" y="56"/>
                    <a:pt x="194" y="52"/>
                    <a:pt x="192" y="49"/>
                  </a:cubicBezTo>
                  <a:cubicBezTo>
                    <a:pt x="191" y="47"/>
                    <a:pt x="189" y="46"/>
                    <a:pt x="187" y="46"/>
                  </a:cubicBezTo>
                  <a:cubicBezTo>
                    <a:pt x="186" y="46"/>
                    <a:pt x="185" y="47"/>
                    <a:pt x="184" y="47"/>
                  </a:cubicBezTo>
                  <a:cubicBezTo>
                    <a:pt x="184" y="46"/>
                    <a:pt x="184" y="46"/>
                    <a:pt x="184" y="46"/>
                  </a:cubicBezTo>
                  <a:cubicBezTo>
                    <a:pt x="185" y="45"/>
                    <a:pt x="185" y="44"/>
                    <a:pt x="185" y="42"/>
                  </a:cubicBezTo>
                  <a:cubicBezTo>
                    <a:pt x="185" y="40"/>
                    <a:pt x="185" y="37"/>
                    <a:pt x="184" y="35"/>
                  </a:cubicBezTo>
                  <a:cubicBezTo>
                    <a:pt x="184" y="34"/>
                    <a:pt x="183" y="34"/>
                    <a:pt x="182" y="33"/>
                  </a:cubicBezTo>
                  <a:cubicBezTo>
                    <a:pt x="182" y="33"/>
                    <a:pt x="181" y="32"/>
                    <a:pt x="181" y="32"/>
                  </a:cubicBezTo>
                  <a:cubicBezTo>
                    <a:pt x="181" y="31"/>
                    <a:pt x="181" y="31"/>
                    <a:pt x="181" y="31"/>
                  </a:cubicBezTo>
                  <a:cubicBezTo>
                    <a:pt x="180" y="31"/>
                    <a:pt x="180" y="31"/>
                    <a:pt x="180" y="31"/>
                  </a:cubicBezTo>
                  <a:cubicBezTo>
                    <a:pt x="178" y="30"/>
                    <a:pt x="176" y="28"/>
                    <a:pt x="174" y="27"/>
                  </a:cubicBezTo>
                  <a:cubicBezTo>
                    <a:pt x="174" y="27"/>
                    <a:pt x="174" y="26"/>
                    <a:pt x="174" y="26"/>
                  </a:cubicBezTo>
                  <a:cubicBezTo>
                    <a:pt x="174" y="25"/>
                    <a:pt x="174" y="24"/>
                    <a:pt x="173" y="23"/>
                  </a:cubicBezTo>
                  <a:cubicBezTo>
                    <a:pt x="172" y="22"/>
                    <a:pt x="171" y="22"/>
                    <a:pt x="170" y="21"/>
                  </a:cubicBezTo>
                  <a:cubicBezTo>
                    <a:pt x="170" y="21"/>
                    <a:pt x="169" y="21"/>
                    <a:pt x="169" y="20"/>
                  </a:cubicBezTo>
                  <a:cubicBezTo>
                    <a:pt x="169" y="20"/>
                    <a:pt x="168" y="20"/>
                    <a:pt x="168" y="20"/>
                  </a:cubicBezTo>
                  <a:cubicBezTo>
                    <a:pt x="167" y="19"/>
                    <a:pt x="166" y="19"/>
                    <a:pt x="166" y="18"/>
                  </a:cubicBezTo>
                  <a:cubicBezTo>
                    <a:pt x="166" y="18"/>
                    <a:pt x="166" y="18"/>
                    <a:pt x="166" y="18"/>
                  </a:cubicBezTo>
                  <a:cubicBezTo>
                    <a:pt x="166" y="17"/>
                    <a:pt x="165" y="16"/>
                    <a:pt x="165" y="16"/>
                  </a:cubicBezTo>
                  <a:cubicBezTo>
                    <a:pt x="163" y="14"/>
                    <a:pt x="161" y="12"/>
                    <a:pt x="159" y="12"/>
                  </a:cubicBezTo>
                  <a:cubicBezTo>
                    <a:pt x="158" y="12"/>
                    <a:pt x="157" y="13"/>
                    <a:pt x="156" y="13"/>
                  </a:cubicBezTo>
                  <a:cubicBezTo>
                    <a:pt x="155" y="14"/>
                    <a:pt x="155" y="14"/>
                    <a:pt x="154" y="15"/>
                  </a:cubicBezTo>
                  <a:cubicBezTo>
                    <a:pt x="154" y="15"/>
                    <a:pt x="153" y="15"/>
                    <a:pt x="153" y="16"/>
                  </a:cubicBezTo>
                  <a:cubicBezTo>
                    <a:pt x="153" y="16"/>
                    <a:pt x="152" y="16"/>
                    <a:pt x="152" y="16"/>
                  </a:cubicBezTo>
                  <a:cubicBezTo>
                    <a:pt x="151" y="16"/>
                    <a:pt x="150" y="17"/>
                    <a:pt x="150" y="18"/>
                  </a:cubicBezTo>
                  <a:cubicBezTo>
                    <a:pt x="149" y="19"/>
                    <a:pt x="149" y="21"/>
                    <a:pt x="149" y="23"/>
                  </a:cubicBezTo>
                  <a:cubicBezTo>
                    <a:pt x="149" y="24"/>
                    <a:pt x="149" y="25"/>
                    <a:pt x="149" y="26"/>
                  </a:cubicBezTo>
                  <a:cubicBezTo>
                    <a:pt x="149" y="25"/>
                    <a:pt x="149" y="24"/>
                    <a:pt x="149" y="24"/>
                  </a:cubicBezTo>
                  <a:cubicBezTo>
                    <a:pt x="148" y="23"/>
                    <a:pt x="148" y="23"/>
                    <a:pt x="148" y="22"/>
                  </a:cubicBezTo>
                  <a:cubicBezTo>
                    <a:pt x="148" y="20"/>
                    <a:pt x="147" y="18"/>
                    <a:pt x="145" y="16"/>
                  </a:cubicBezTo>
                  <a:cubicBezTo>
                    <a:pt x="145" y="15"/>
                    <a:pt x="145" y="14"/>
                    <a:pt x="144" y="13"/>
                  </a:cubicBezTo>
                  <a:cubicBezTo>
                    <a:pt x="144" y="12"/>
                    <a:pt x="144" y="10"/>
                    <a:pt x="142" y="8"/>
                  </a:cubicBezTo>
                  <a:cubicBezTo>
                    <a:pt x="141" y="7"/>
                    <a:pt x="138" y="6"/>
                    <a:pt x="137" y="6"/>
                  </a:cubicBezTo>
                  <a:cubicBezTo>
                    <a:pt x="134" y="6"/>
                    <a:pt x="134" y="6"/>
                    <a:pt x="134" y="6"/>
                  </a:cubicBezTo>
                  <a:cubicBezTo>
                    <a:pt x="134" y="6"/>
                    <a:pt x="133" y="6"/>
                    <a:pt x="133" y="6"/>
                  </a:cubicBezTo>
                  <a:cubicBezTo>
                    <a:pt x="131" y="6"/>
                    <a:pt x="129" y="5"/>
                    <a:pt x="127" y="4"/>
                  </a:cubicBezTo>
                  <a:cubicBezTo>
                    <a:pt x="127" y="4"/>
                    <a:pt x="126" y="3"/>
                    <a:pt x="125" y="3"/>
                  </a:cubicBezTo>
                  <a:cubicBezTo>
                    <a:pt x="123" y="2"/>
                    <a:pt x="121" y="1"/>
                    <a:pt x="119" y="1"/>
                  </a:cubicBezTo>
                  <a:cubicBezTo>
                    <a:pt x="118" y="1"/>
                    <a:pt x="117" y="1"/>
                    <a:pt x="116" y="0"/>
                  </a:cubicBezTo>
                  <a:cubicBezTo>
                    <a:pt x="114" y="0"/>
                    <a:pt x="114" y="0"/>
                    <a:pt x="114" y="0"/>
                  </a:cubicBezTo>
                  <a:cubicBezTo>
                    <a:pt x="114" y="2"/>
                    <a:pt x="114" y="2"/>
                    <a:pt x="114" y="2"/>
                  </a:cubicBezTo>
                  <a:cubicBezTo>
                    <a:pt x="113" y="5"/>
                    <a:pt x="112" y="7"/>
                    <a:pt x="111" y="10"/>
                  </a:cubicBezTo>
                  <a:cubicBezTo>
                    <a:pt x="111" y="12"/>
                    <a:pt x="110" y="14"/>
                    <a:pt x="110" y="16"/>
                  </a:cubicBezTo>
                  <a:cubicBezTo>
                    <a:pt x="109" y="18"/>
                    <a:pt x="109" y="19"/>
                    <a:pt x="108" y="21"/>
                  </a:cubicBezTo>
                  <a:cubicBezTo>
                    <a:pt x="107" y="23"/>
                    <a:pt x="106" y="25"/>
                    <a:pt x="106" y="26"/>
                  </a:cubicBezTo>
                  <a:cubicBezTo>
                    <a:pt x="106" y="28"/>
                    <a:pt x="107" y="30"/>
                    <a:pt x="107" y="31"/>
                  </a:cubicBezTo>
                  <a:cubicBezTo>
                    <a:pt x="107" y="33"/>
                    <a:pt x="108" y="35"/>
                    <a:pt x="108" y="37"/>
                  </a:cubicBezTo>
                  <a:cubicBezTo>
                    <a:pt x="107" y="40"/>
                    <a:pt x="105" y="42"/>
                    <a:pt x="104" y="43"/>
                  </a:cubicBezTo>
                  <a:cubicBezTo>
                    <a:pt x="103" y="44"/>
                    <a:pt x="102" y="45"/>
                    <a:pt x="101" y="46"/>
                  </a:cubicBezTo>
                  <a:cubicBezTo>
                    <a:pt x="99" y="48"/>
                    <a:pt x="99" y="51"/>
                    <a:pt x="98" y="53"/>
                  </a:cubicBezTo>
                  <a:cubicBezTo>
                    <a:pt x="98" y="54"/>
                    <a:pt x="98" y="55"/>
                    <a:pt x="97" y="57"/>
                  </a:cubicBezTo>
                  <a:cubicBezTo>
                    <a:pt x="96" y="60"/>
                    <a:pt x="94" y="62"/>
                    <a:pt x="92" y="65"/>
                  </a:cubicBezTo>
                  <a:cubicBezTo>
                    <a:pt x="90" y="67"/>
                    <a:pt x="88" y="70"/>
                    <a:pt x="88" y="74"/>
                  </a:cubicBezTo>
                  <a:cubicBezTo>
                    <a:pt x="87" y="75"/>
                    <a:pt x="87" y="76"/>
                    <a:pt x="87" y="78"/>
                  </a:cubicBezTo>
                  <a:cubicBezTo>
                    <a:pt x="87" y="80"/>
                    <a:pt x="87" y="82"/>
                    <a:pt x="86" y="85"/>
                  </a:cubicBezTo>
                  <a:cubicBezTo>
                    <a:pt x="84" y="89"/>
                    <a:pt x="82" y="92"/>
                    <a:pt x="80" y="94"/>
                  </a:cubicBezTo>
                  <a:cubicBezTo>
                    <a:pt x="79" y="95"/>
                    <a:pt x="78" y="96"/>
                    <a:pt x="77" y="98"/>
                  </a:cubicBezTo>
                  <a:cubicBezTo>
                    <a:pt x="75" y="100"/>
                    <a:pt x="72" y="102"/>
                    <a:pt x="71" y="105"/>
                  </a:cubicBezTo>
                  <a:cubicBezTo>
                    <a:pt x="69" y="108"/>
                    <a:pt x="68" y="110"/>
                    <a:pt x="68" y="113"/>
                  </a:cubicBezTo>
                  <a:cubicBezTo>
                    <a:pt x="68" y="114"/>
                    <a:pt x="68" y="116"/>
                    <a:pt x="67" y="117"/>
                  </a:cubicBezTo>
                  <a:cubicBezTo>
                    <a:pt x="67" y="119"/>
                    <a:pt x="66" y="120"/>
                    <a:pt x="65" y="122"/>
                  </a:cubicBezTo>
                  <a:cubicBezTo>
                    <a:pt x="64" y="122"/>
                    <a:pt x="64" y="123"/>
                    <a:pt x="64" y="124"/>
                  </a:cubicBezTo>
                  <a:cubicBezTo>
                    <a:pt x="63" y="125"/>
                    <a:pt x="61" y="126"/>
                    <a:pt x="60" y="126"/>
                  </a:cubicBezTo>
                  <a:cubicBezTo>
                    <a:pt x="58" y="127"/>
                    <a:pt x="56" y="128"/>
                    <a:pt x="56" y="130"/>
                  </a:cubicBezTo>
                  <a:cubicBezTo>
                    <a:pt x="55" y="131"/>
                    <a:pt x="55" y="132"/>
                    <a:pt x="55" y="133"/>
                  </a:cubicBezTo>
                  <a:cubicBezTo>
                    <a:pt x="55" y="135"/>
                    <a:pt x="55" y="137"/>
                    <a:pt x="53" y="138"/>
                  </a:cubicBezTo>
                  <a:cubicBezTo>
                    <a:pt x="50" y="140"/>
                    <a:pt x="48" y="143"/>
                    <a:pt x="46" y="146"/>
                  </a:cubicBezTo>
                  <a:cubicBezTo>
                    <a:pt x="45" y="147"/>
                    <a:pt x="45" y="148"/>
                    <a:pt x="44" y="149"/>
                  </a:cubicBezTo>
                  <a:cubicBezTo>
                    <a:pt x="44" y="150"/>
                    <a:pt x="43" y="151"/>
                    <a:pt x="43" y="152"/>
                  </a:cubicBezTo>
                  <a:cubicBezTo>
                    <a:pt x="41" y="153"/>
                    <a:pt x="41" y="153"/>
                    <a:pt x="41" y="153"/>
                  </a:cubicBezTo>
                  <a:cubicBezTo>
                    <a:pt x="40" y="153"/>
                    <a:pt x="40" y="153"/>
                    <a:pt x="40" y="153"/>
                  </a:cubicBezTo>
                  <a:cubicBezTo>
                    <a:pt x="39" y="153"/>
                    <a:pt x="39" y="153"/>
                    <a:pt x="38" y="153"/>
                  </a:cubicBezTo>
                  <a:cubicBezTo>
                    <a:pt x="38" y="153"/>
                    <a:pt x="37" y="153"/>
                    <a:pt x="37" y="153"/>
                  </a:cubicBezTo>
                  <a:cubicBezTo>
                    <a:pt x="34" y="153"/>
                    <a:pt x="30" y="154"/>
                    <a:pt x="27" y="156"/>
                  </a:cubicBezTo>
                  <a:cubicBezTo>
                    <a:pt x="25" y="157"/>
                    <a:pt x="24" y="158"/>
                    <a:pt x="23" y="160"/>
                  </a:cubicBezTo>
                  <a:cubicBezTo>
                    <a:pt x="21" y="162"/>
                    <a:pt x="20" y="163"/>
                    <a:pt x="18" y="164"/>
                  </a:cubicBezTo>
                  <a:cubicBezTo>
                    <a:pt x="15" y="167"/>
                    <a:pt x="11" y="169"/>
                    <a:pt x="8" y="171"/>
                  </a:cubicBezTo>
                  <a:cubicBezTo>
                    <a:pt x="6" y="173"/>
                    <a:pt x="6" y="173"/>
                    <a:pt x="6" y="173"/>
                  </a:cubicBezTo>
                  <a:cubicBezTo>
                    <a:pt x="5" y="173"/>
                    <a:pt x="4" y="174"/>
                    <a:pt x="3" y="175"/>
                  </a:cubicBezTo>
                  <a:cubicBezTo>
                    <a:pt x="0" y="178"/>
                    <a:pt x="0" y="178"/>
                    <a:pt x="0" y="178"/>
                  </a:cubicBezTo>
                  <a:cubicBezTo>
                    <a:pt x="5" y="178"/>
                    <a:pt x="5" y="178"/>
                    <a:pt x="5" y="178"/>
                  </a:cubicBezTo>
                  <a:cubicBezTo>
                    <a:pt x="5" y="178"/>
                    <a:pt x="5" y="178"/>
                    <a:pt x="5" y="178"/>
                  </a:cubicBezTo>
                  <a:cubicBezTo>
                    <a:pt x="6" y="178"/>
                    <a:pt x="6" y="178"/>
                    <a:pt x="7" y="178"/>
                  </a:cubicBezTo>
                  <a:cubicBezTo>
                    <a:pt x="7" y="178"/>
                    <a:pt x="8" y="178"/>
                    <a:pt x="8" y="178"/>
                  </a:cubicBezTo>
                  <a:cubicBezTo>
                    <a:pt x="10" y="178"/>
                    <a:pt x="11" y="178"/>
                    <a:pt x="12" y="179"/>
                  </a:cubicBezTo>
                  <a:cubicBezTo>
                    <a:pt x="13" y="179"/>
                    <a:pt x="14" y="180"/>
                    <a:pt x="14" y="181"/>
                  </a:cubicBezTo>
                  <a:cubicBezTo>
                    <a:pt x="15" y="182"/>
                    <a:pt x="16" y="183"/>
                    <a:pt x="18" y="184"/>
                  </a:cubicBezTo>
                  <a:cubicBezTo>
                    <a:pt x="18" y="184"/>
                    <a:pt x="18" y="184"/>
                    <a:pt x="19" y="184"/>
                  </a:cubicBezTo>
                  <a:cubicBezTo>
                    <a:pt x="20" y="184"/>
                    <a:pt x="21" y="183"/>
                    <a:pt x="22" y="182"/>
                  </a:cubicBezTo>
                  <a:cubicBezTo>
                    <a:pt x="23" y="182"/>
                    <a:pt x="24" y="181"/>
                    <a:pt x="26" y="181"/>
                  </a:cubicBezTo>
                  <a:cubicBezTo>
                    <a:pt x="28" y="181"/>
                    <a:pt x="29" y="182"/>
                    <a:pt x="30" y="184"/>
                  </a:cubicBezTo>
                  <a:cubicBezTo>
                    <a:pt x="30" y="185"/>
                    <a:pt x="30" y="186"/>
                    <a:pt x="31" y="187"/>
                  </a:cubicBezTo>
                  <a:cubicBezTo>
                    <a:pt x="32" y="190"/>
                    <a:pt x="34" y="190"/>
                    <a:pt x="36" y="190"/>
                  </a:cubicBezTo>
                  <a:cubicBezTo>
                    <a:pt x="38" y="190"/>
                    <a:pt x="39" y="190"/>
                    <a:pt x="41" y="191"/>
                  </a:cubicBezTo>
                  <a:cubicBezTo>
                    <a:pt x="43" y="192"/>
                    <a:pt x="46" y="196"/>
                    <a:pt x="48" y="198"/>
                  </a:cubicBezTo>
                  <a:cubicBezTo>
                    <a:pt x="51" y="204"/>
                    <a:pt x="50" y="208"/>
                    <a:pt x="49" y="213"/>
                  </a:cubicBezTo>
                  <a:cubicBezTo>
                    <a:pt x="49" y="215"/>
                    <a:pt x="49" y="217"/>
                    <a:pt x="49" y="219"/>
                  </a:cubicBezTo>
                  <a:cubicBezTo>
                    <a:pt x="48" y="221"/>
                    <a:pt x="49" y="223"/>
                    <a:pt x="50" y="225"/>
                  </a:cubicBezTo>
                  <a:cubicBezTo>
                    <a:pt x="50" y="227"/>
                    <a:pt x="51" y="228"/>
                    <a:pt x="51" y="230"/>
                  </a:cubicBezTo>
                  <a:cubicBezTo>
                    <a:pt x="51" y="233"/>
                    <a:pt x="50" y="236"/>
                    <a:pt x="49" y="239"/>
                  </a:cubicBezTo>
                  <a:cubicBezTo>
                    <a:pt x="48" y="240"/>
                    <a:pt x="48" y="240"/>
                    <a:pt x="48" y="240"/>
                  </a:cubicBezTo>
                  <a:cubicBezTo>
                    <a:pt x="47" y="243"/>
                    <a:pt x="47" y="247"/>
                    <a:pt x="46" y="251"/>
                  </a:cubicBezTo>
                  <a:cubicBezTo>
                    <a:pt x="46" y="254"/>
                    <a:pt x="45" y="258"/>
                    <a:pt x="44" y="262"/>
                  </a:cubicBezTo>
                  <a:cubicBezTo>
                    <a:pt x="43" y="263"/>
                    <a:pt x="42" y="265"/>
                    <a:pt x="40" y="266"/>
                  </a:cubicBezTo>
                  <a:cubicBezTo>
                    <a:pt x="39" y="267"/>
                    <a:pt x="37" y="268"/>
                    <a:pt x="37" y="270"/>
                  </a:cubicBezTo>
                  <a:cubicBezTo>
                    <a:pt x="36" y="271"/>
                    <a:pt x="36" y="272"/>
                    <a:pt x="36" y="272"/>
                  </a:cubicBezTo>
                  <a:cubicBezTo>
                    <a:pt x="36" y="273"/>
                    <a:pt x="36" y="273"/>
                    <a:pt x="36" y="273"/>
                  </a:cubicBezTo>
                  <a:cubicBezTo>
                    <a:pt x="36" y="273"/>
                    <a:pt x="36" y="273"/>
                    <a:pt x="36" y="273"/>
                  </a:cubicBezTo>
                  <a:cubicBezTo>
                    <a:pt x="37" y="274"/>
                    <a:pt x="39" y="274"/>
                    <a:pt x="42" y="274"/>
                  </a:cubicBezTo>
                  <a:cubicBezTo>
                    <a:pt x="43" y="274"/>
                    <a:pt x="43" y="274"/>
                    <a:pt x="43" y="274"/>
                  </a:cubicBezTo>
                  <a:cubicBezTo>
                    <a:pt x="43" y="272"/>
                    <a:pt x="43" y="272"/>
                    <a:pt x="43" y="272"/>
                  </a:cubicBezTo>
                  <a:cubicBezTo>
                    <a:pt x="43" y="275"/>
                    <a:pt x="43" y="275"/>
                    <a:pt x="43" y="275"/>
                  </a:cubicBezTo>
                  <a:cubicBezTo>
                    <a:pt x="44" y="276"/>
                    <a:pt x="44" y="277"/>
                    <a:pt x="44" y="278"/>
                  </a:cubicBezTo>
                  <a:cubicBezTo>
                    <a:pt x="43" y="281"/>
                    <a:pt x="43" y="283"/>
                    <a:pt x="45" y="286"/>
                  </a:cubicBezTo>
                  <a:cubicBezTo>
                    <a:pt x="45" y="288"/>
                    <a:pt x="47" y="289"/>
                    <a:pt x="49" y="291"/>
                  </a:cubicBezTo>
                  <a:cubicBezTo>
                    <a:pt x="49" y="292"/>
                    <a:pt x="50" y="293"/>
                    <a:pt x="51" y="294"/>
                  </a:cubicBezTo>
                  <a:cubicBezTo>
                    <a:pt x="52" y="295"/>
                    <a:pt x="52" y="296"/>
                    <a:pt x="53" y="298"/>
                  </a:cubicBezTo>
                  <a:cubicBezTo>
                    <a:pt x="56" y="301"/>
                    <a:pt x="59" y="305"/>
                    <a:pt x="63" y="308"/>
                  </a:cubicBezTo>
                  <a:cubicBezTo>
                    <a:pt x="64" y="309"/>
                    <a:pt x="65" y="310"/>
                    <a:pt x="66" y="310"/>
                  </a:cubicBezTo>
                  <a:cubicBezTo>
                    <a:pt x="67" y="310"/>
                    <a:pt x="68" y="309"/>
                    <a:pt x="70" y="308"/>
                  </a:cubicBezTo>
                  <a:cubicBezTo>
                    <a:pt x="71" y="307"/>
                    <a:pt x="72" y="307"/>
                    <a:pt x="74" y="306"/>
                  </a:cubicBezTo>
                  <a:cubicBezTo>
                    <a:pt x="76" y="306"/>
                    <a:pt x="79" y="305"/>
                    <a:pt x="82" y="305"/>
                  </a:cubicBezTo>
                  <a:cubicBezTo>
                    <a:pt x="84" y="305"/>
                    <a:pt x="85" y="305"/>
                    <a:pt x="86" y="306"/>
                  </a:cubicBezTo>
                  <a:cubicBezTo>
                    <a:pt x="91" y="308"/>
                    <a:pt x="90" y="312"/>
                    <a:pt x="89" y="315"/>
                  </a:cubicBezTo>
                  <a:cubicBezTo>
                    <a:pt x="88" y="318"/>
                    <a:pt x="88" y="321"/>
                    <a:pt x="88" y="325"/>
                  </a:cubicBezTo>
                  <a:cubicBezTo>
                    <a:pt x="88" y="326"/>
                    <a:pt x="88" y="327"/>
                    <a:pt x="87" y="329"/>
                  </a:cubicBezTo>
                  <a:cubicBezTo>
                    <a:pt x="86" y="329"/>
                    <a:pt x="85" y="328"/>
                    <a:pt x="85" y="328"/>
                  </a:cubicBezTo>
                  <a:cubicBezTo>
                    <a:pt x="76" y="328"/>
                    <a:pt x="71" y="333"/>
                    <a:pt x="69" y="340"/>
                  </a:cubicBezTo>
                  <a:cubicBezTo>
                    <a:pt x="69" y="341"/>
                    <a:pt x="69" y="342"/>
                    <a:pt x="69" y="343"/>
                  </a:cubicBezTo>
                  <a:cubicBezTo>
                    <a:pt x="69" y="344"/>
                    <a:pt x="69" y="346"/>
                    <a:pt x="69" y="347"/>
                  </a:cubicBezTo>
                  <a:cubicBezTo>
                    <a:pt x="68" y="349"/>
                    <a:pt x="67" y="349"/>
                    <a:pt x="65" y="350"/>
                  </a:cubicBezTo>
                  <a:cubicBezTo>
                    <a:pt x="65" y="350"/>
                    <a:pt x="64" y="351"/>
                    <a:pt x="63" y="351"/>
                  </a:cubicBezTo>
                  <a:cubicBezTo>
                    <a:pt x="62" y="352"/>
                    <a:pt x="61" y="353"/>
                    <a:pt x="61" y="354"/>
                  </a:cubicBezTo>
                  <a:cubicBezTo>
                    <a:pt x="60" y="356"/>
                    <a:pt x="60" y="356"/>
                    <a:pt x="60" y="356"/>
                  </a:cubicBezTo>
                  <a:cubicBezTo>
                    <a:pt x="62" y="357"/>
                    <a:pt x="62" y="357"/>
                    <a:pt x="62" y="357"/>
                  </a:cubicBezTo>
                  <a:cubicBezTo>
                    <a:pt x="63" y="357"/>
                    <a:pt x="63" y="357"/>
                    <a:pt x="63" y="357"/>
                  </a:cubicBezTo>
                  <a:cubicBezTo>
                    <a:pt x="63" y="357"/>
                    <a:pt x="63" y="357"/>
                    <a:pt x="63" y="357"/>
                  </a:cubicBezTo>
                  <a:cubicBezTo>
                    <a:pt x="63" y="357"/>
                    <a:pt x="64" y="357"/>
                    <a:pt x="65" y="356"/>
                  </a:cubicBezTo>
                  <a:cubicBezTo>
                    <a:pt x="65" y="356"/>
                    <a:pt x="66" y="356"/>
                    <a:pt x="67" y="356"/>
                  </a:cubicBezTo>
                  <a:cubicBezTo>
                    <a:pt x="67" y="356"/>
                    <a:pt x="68" y="356"/>
                    <a:pt x="68" y="356"/>
                  </a:cubicBezTo>
                  <a:cubicBezTo>
                    <a:pt x="71" y="358"/>
                    <a:pt x="71" y="361"/>
                    <a:pt x="72" y="365"/>
                  </a:cubicBezTo>
                  <a:cubicBezTo>
                    <a:pt x="72" y="367"/>
                    <a:pt x="72" y="370"/>
                    <a:pt x="73" y="371"/>
                  </a:cubicBezTo>
                  <a:cubicBezTo>
                    <a:pt x="74" y="373"/>
                    <a:pt x="76" y="374"/>
                    <a:pt x="78" y="374"/>
                  </a:cubicBezTo>
                  <a:cubicBezTo>
                    <a:pt x="81" y="375"/>
                    <a:pt x="84" y="377"/>
                    <a:pt x="85" y="379"/>
                  </a:cubicBezTo>
                  <a:cubicBezTo>
                    <a:pt x="85" y="381"/>
                    <a:pt x="84" y="382"/>
                    <a:pt x="82" y="384"/>
                  </a:cubicBezTo>
                  <a:cubicBezTo>
                    <a:pt x="81" y="384"/>
                    <a:pt x="80" y="385"/>
                    <a:pt x="80" y="386"/>
                  </a:cubicBezTo>
                  <a:cubicBezTo>
                    <a:pt x="80" y="389"/>
                    <a:pt x="81" y="390"/>
                    <a:pt x="82" y="392"/>
                  </a:cubicBezTo>
                  <a:cubicBezTo>
                    <a:pt x="83" y="392"/>
                    <a:pt x="83" y="393"/>
                    <a:pt x="84" y="394"/>
                  </a:cubicBezTo>
                  <a:cubicBezTo>
                    <a:pt x="85" y="394"/>
                    <a:pt x="86" y="397"/>
                    <a:pt x="86" y="397"/>
                  </a:cubicBezTo>
                  <a:cubicBezTo>
                    <a:pt x="89" y="400"/>
                    <a:pt x="91" y="403"/>
                    <a:pt x="93" y="406"/>
                  </a:cubicBezTo>
                  <a:cubicBezTo>
                    <a:pt x="95" y="409"/>
                    <a:pt x="95" y="409"/>
                    <a:pt x="98" y="409"/>
                  </a:cubicBezTo>
                  <a:cubicBezTo>
                    <a:pt x="99" y="409"/>
                    <a:pt x="99" y="409"/>
                    <a:pt x="99" y="409"/>
                  </a:cubicBezTo>
                  <a:cubicBezTo>
                    <a:pt x="102" y="410"/>
                    <a:pt x="104" y="411"/>
                    <a:pt x="107" y="413"/>
                  </a:cubicBezTo>
                  <a:cubicBezTo>
                    <a:pt x="109" y="415"/>
                    <a:pt x="109" y="415"/>
                    <a:pt x="109" y="415"/>
                  </a:cubicBezTo>
                  <a:cubicBezTo>
                    <a:pt x="110" y="412"/>
                    <a:pt x="110" y="412"/>
                    <a:pt x="110" y="412"/>
                  </a:cubicBezTo>
                  <a:cubicBezTo>
                    <a:pt x="110" y="411"/>
                    <a:pt x="111" y="409"/>
                    <a:pt x="112" y="407"/>
                  </a:cubicBezTo>
                  <a:cubicBezTo>
                    <a:pt x="114" y="400"/>
                    <a:pt x="116" y="394"/>
                    <a:pt x="116" y="385"/>
                  </a:cubicBezTo>
                  <a:cubicBezTo>
                    <a:pt x="116" y="380"/>
                    <a:pt x="115" y="374"/>
                    <a:pt x="114" y="369"/>
                  </a:cubicBezTo>
                  <a:cubicBezTo>
                    <a:pt x="110" y="354"/>
                    <a:pt x="115" y="344"/>
                    <a:pt x="122" y="332"/>
                  </a:cubicBezTo>
                  <a:cubicBezTo>
                    <a:pt x="123" y="330"/>
                    <a:pt x="124" y="328"/>
                    <a:pt x="125" y="326"/>
                  </a:cubicBezTo>
                  <a:cubicBezTo>
                    <a:pt x="127" y="322"/>
                    <a:pt x="129" y="317"/>
                    <a:pt x="130" y="312"/>
                  </a:cubicBezTo>
                  <a:cubicBezTo>
                    <a:pt x="131" y="310"/>
                    <a:pt x="131" y="306"/>
                    <a:pt x="132" y="303"/>
                  </a:cubicBezTo>
                  <a:cubicBezTo>
                    <a:pt x="135" y="296"/>
                    <a:pt x="141" y="293"/>
                    <a:pt x="148" y="291"/>
                  </a:cubicBezTo>
                  <a:cubicBezTo>
                    <a:pt x="162" y="288"/>
                    <a:pt x="176" y="281"/>
                    <a:pt x="189" y="270"/>
                  </a:cubicBezTo>
                  <a:cubicBezTo>
                    <a:pt x="190" y="269"/>
                    <a:pt x="190" y="269"/>
                    <a:pt x="190" y="269"/>
                  </a:cubicBezTo>
                  <a:cubicBezTo>
                    <a:pt x="195" y="265"/>
                    <a:pt x="201" y="260"/>
                    <a:pt x="207" y="258"/>
                  </a:cubicBezTo>
                  <a:cubicBezTo>
                    <a:pt x="210" y="257"/>
                    <a:pt x="212" y="257"/>
                    <a:pt x="214" y="257"/>
                  </a:cubicBezTo>
                  <a:cubicBezTo>
                    <a:pt x="215" y="257"/>
                    <a:pt x="216" y="257"/>
                    <a:pt x="217" y="257"/>
                  </a:cubicBezTo>
                  <a:cubicBezTo>
                    <a:pt x="219" y="257"/>
                    <a:pt x="220" y="258"/>
                    <a:pt x="222" y="259"/>
                  </a:cubicBezTo>
                  <a:cubicBezTo>
                    <a:pt x="224" y="259"/>
                    <a:pt x="225" y="260"/>
                    <a:pt x="227" y="260"/>
                  </a:cubicBezTo>
                  <a:cubicBezTo>
                    <a:pt x="228" y="260"/>
                    <a:pt x="229" y="260"/>
                    <a:pt x="231" y="259"/>
                  </a:cubicBezTo>
                  <a:cubicBezTo>
                    <a:pt x="232" y="259"/>
                    <a:pt x="233" y="258"/>
                    <a:pt x="235" y="258"/>
                  </a:cubicBezTo>
                  <a:cubicBezTo>
                    <a:pt x="235" y="258"/>
                    <a:pt x="235" y="258"/>
                    <a:pt x="235" y="258"/>
                  </a:cubicBezTo>
                  <a:cubicBezTo>
                    <a:pt x="236" y="258"/>
                    <a:pt x="238" y="259"/>
                    <a:pt x="239" y="259"/>
                  </a:cubicBezTo>
                  <a:cubicBezTo>
                    <a:pt x="240" y="259"/>
                    <a:pt x="240" y="259"/>
                    <a:pt x="240" y="259"/>
                  </a:cubicBezTo>
                  <a:cubicBezTo>
                    <a:pt x="240" y="259"/>
                    <a:pt x="241" y="259"/>
                    <a:pt x="242" y="259"/>
                  </a:cubicBezTo>
                  <a:cubicBezTo>
                    <a:pt x="243" y="260"/>
                    <a:pt x="244" y="260"/>
                    <a:pt x="245" y="260"/>
                  </a:cubicBezTo>
                  <a:cubicBezTo>
                    <a:pt x="249" y="260"/>
                    <a:pt x="251" y="258"/>
                    <a:pt x="253" y="253"/>
                  </a:cubicBezTo>
                  <a:cubicBezTo>
                    <a:pt x="255" y="246"/>
                    <a:pt x="258" y="237"/>
                    <a:pt x="250" y="231"/>
                  </a:cubicBezTo>
                  <a:cubicBezTo>
                    <a:pt x="250" y="231"/>
                    <a:pt x="250" y="230"/>
                    <a:pt x="249" y="230"/>
                  </a:cubicBezTo>
                  <a:cubicBezTo>
                    <a:pt x="247" y="228"/>
                    <a:pt x="244" y="227"/>
                    <a:pt x="244" y="223"/>
                  </a:cubicBezTo>
                  <a:cubicBezTo>
                    <a:pt x="243" y="220"/>
                    <a:pt x="244" y="214"/>
                    <a:pt x="245" y="210"/>
                  </a:cubicBezTo>
                  <a:cubicBezTo>
                    <a:pt x="246" y="207"/>
                    <a:pt x="249" y="203"/>
                    <a:pt x="251" y="200"/>
                  </a:cubicBezTo>
                  <a:cubicBezTo>
                    <a:pt x="252" y="199"/>
                    <a:pt x="253" y="198"/>
                    <a:pt x="255" y="198"/>
                  </a:cubicBezTo>
                  <a:cubicBezTo>
                    <a:pt x="256" y="196"/>
                    <a:pt x="258" y="195"/>
                    <a:pt x="259" y="193"/>
                  </a:cubicBezTo>
                  <a:cubicBezTo>
                    <a:pt x="260" y="189"/>
                    <a:pt x="258" y="184"/>
                    <a:pt x="257" y="180"/>
                  </a:cubicBezTo>
                  <a:cubicBezTo>
                    <a:pt x="255" y="177"/>
                    <a:pt x="254" y="173"/>
                    <a:pt x="254" y="169"/>
                  </a:cubicBezTo>
                  <a:cubicBezTo>
                    <a:pt x="254" y="168"/>
                    <a:pt x="255" y="167"/>
                    <a:pt x="255" y="166"/>
                  </a:cubicBezTo>
                  <a:cubicBezTo>
                    <a:pt x="255" y="162"/>
                    <a:pt x="256" y="159"/>
                    <a:pt x="255" y="156"/>
                  </a:cubicBezTo>
                  <a:cubicBezTo>
                    <a:pt x="255" y="154"/>
                    <a:pt x="254" y="153"/>
                    <a:pt x="253" y="151"/>
                  </a:cubicBezTo>
                  <a:cubicBezTo>
                    <a:pt x="252" y="148"/>
                    <a:pt x="251" y="146"/>
                    <a:pt x="252" y="143"/>
                  </a:cubicBezTo>
                  <a:cubicBezTo>
                    <a:pt x="252" y="142"/>
                    <a:pt x="253" y="141"/>
                    <a:pt x="254" y="140"/>
                  </a:cubicBezTo>
                  <a:cubicBezTo>
                    <a:pt x="255" y="140"/>
                    <a:pt x="255" y="139"/>
                    <a:pt x="256" y="139"/>
                  </a:cubicBezTo>
                  <a:cubicBezTo>
                    <a:pt x="257" y="138"/>
                    <a:pt x="257" y="138"/>
                    <a:pt x="257" y="138"/>
                  </a:cubicBezTo>
                  <a:cubicBezTo>
                    <a:pt x="260" y="134"/>
                    <a:pt x="264" y="129"/>
                    <a:pt x="266" y="125"/>
                  </a:cubicBezTo>
                  <a:cubicBezTo>
                    <a:pt x="266" y="124"/>
                    <a:pt x="266" y="123"/>
                    <a:pt x="266" y="122"/>
                  </a:cubicBezTo>
                  <a:cubicBezTo>
                    <a:pt x="267" y="119"/>
                    <a:pt x="267" y="117"/>
                    <a:pt x="269" y="115"/>
                  </a:cubicBezTo>
                  <a:cubicBezTo>
                    <a:pt x="272" y="112"/>
                    <a:pt x="275" y="111"/>
                    <a:pt x="280" y="110"/>
                  </a:cubicBezTo>
                  <a:cubicBezTo>
                    <a:pt x="287" y="110"/>
                    <a:pt x="290" y="107"/>
                    <a:pt x="294" y="103"/>
                  </a:cubicBezTo>
                  <a:cubicBezTo>
                    <a:pt x="295" y="101"/>
                    <a:pt x="297" y="99"/>
                    <a:pt x="299" y="98"/>
                  </a:cubicBezTo>
                  <a:cubicBezTo>
                    <a:pt x="300" y="96"/>
                    <a:pt x="300" y="96"/>
                    <a:pt x="300" y="96"/>
                  </a:cubicBezTo>
                  <a:cubicBezTo>
                    <a:pt x="305" y="92"/>
                    <a:pt x="311" y="88"/>
                    <a:pt x="308" y="81"/>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0" name="Google Shape;430;p18"/>
            <p:cNvSpPr/>
            <p:nvPr/>
          </p:nvSpPr>
          <p:spPr>
            <a:xfrm>
              <a:off x="1716" y="0"/>
              <a:ext cx="666" cy="740"/>
            </a:xfrm>
            <a:custGeom>
              <a:avLst/>
              <a:gdLst/>
              <a:ahLst/>
              <a:cxnLst/>
              <a:rect l="l" t="t" r="r" b="b"/>
              <a:pathLst>
                <a:path w="273" h="303" extrusionOk="0">
                  <a:moveTo>
                    <a:pt x="273" y="223"/>
                  </a:moveTo>
                  <a:cubicBezTo>
                    <a:pt x="273" y="222"/>
                    <a:pt x="272" y="221"/>
                    <a:pt x="272" y="219"/>
                  </a:cubicBezTo>
                  <a:cubicBezTo>
                    <a:pt x="272" y="216"/>
                    <a:pt x="271" y="213"/>
                    <a:pt x="271" y="209"/>
                  </a:cubicBezTo>
                  <a:cubicBezTo>
                    <a:pt x="270" y="207"/>
                    <a:pt x="270" y="204"/>
                    <a:pt x="270" y="201"/>
                  </a:cubicBezTo>
                  <a:cubicBezTo>
                    <a:pt x="270" y="197"/>
                    <a:pt x="270" y="194"/>
                    <a:pt x="270" y="189"/>
                  </a:cubicBezTo>
                  <a:cubicBezTo>
                    <a:pt x="269" y="188"/>
                    <a:pt x="269" y="186"/>
                    <a:pt x="269" y="183"/>
                  </a:cubicBezTo>
                  <a:cubicBezTo>
                    <a:pt x="268" y="181"/>
                    <a:pt x="267" y="178"/>
                    <a:pt x="267" y="175"/>
                  </a:cubicBezTo>
                  <a:cubicBezTo>
                    <a:pt x="267" y="174"/>
                    <a:pt x="267" y="174"/>
                    <a:pt x="267" y="174"/>
                  </a:cubicBezTo>
                  <a:cubicBezTo>
                    <a:pt x="266" y="174"/>
                    <a:pt x="266" y="174"/>
                    <a:pt x="266" y="174"/>
                  </a:cubicBezTo>
                  <a:cubicBezTo>
                    <a:pt x="265" y="173"/>
                    <a:pt x="264" y="173"/>
                    <a:pt x="263" y="173"/>
                  </a:cubicBezTo>
                  <a:cubicBezTo>
                    <a:pt x="262" y="173"/>
                    <a:pt x="262" y="173"/>
                    <a:pt x="261" y="173"/>
                  </a:cubicBezTo>
                  <a:cubicBezTo>
                    <a:pt x="259" y="173"/>
                    <a:pt x="259" y="173"/>
                    <a:pt x="259" y="173"/>
                  </a:cubicBezTo>
                  <a:cubicBezTo>
                    <a:pt x="258" y="173"/>
                    <a:pt x="257" y="173"/>
                    <a:pt x="255" y="172"/>
                  </a:cubicBezTo>
                  <a:cubicBezTo>
                    <a:pt x="252" y="169"/>
                    <a:pt x="250" y="167"/>
                    <a:pt x="248" y="164"/>
                  </a:cubicBezTo>
                  <a:cubicBezTo>
                    <a:pt x="246" y="162"/>
                    <a:pt x="244" y="161"/>
                    <a:pt x="243" y="159"/>
                  </a:cubicBezTo>
                  <a:cubicBezTo>
                    <a:pt x="239" y="156"/>
                    <a:pt x="235" y="151"/>
                    <a:pt x="235" y="145"/>
                  </a:cubicBezTo>
                  <a:cubicBezTo>
                    <a:pt x="235" y="140"/>
                    <a:pt x="235" y="136"/>
                    <a:pt x="232" y="132"/>
                  </a:cubicBezTo>
                  <a:cubicBezTo>
                    <a:pt x="231" y="131"/>
                    <a:pt x="231" y="131"/>
                    <a:pt x="231" y="131"/>
                  </a:cubicBezTo>
                  <a:cubicBezTo>
                    <a:pt x="229" y="128"/>
                    <a:pt x="227" y="127"/>
                    <a:pt x="226" y="123"/>
                  </a:cubicBezTo>
                  <a:cubicBezTo>
                    <a:pt x="225" y="117"/>
                    <a:pt x="222" y="107"/>
                    <a:pt x="224" y="101"/>
                  </a:cubicBezTo>
                  <a:cubicBezTo>
                    <a:pt x="225" y="99"/>
                    <a:pt x="226" y="98"/>
                    <a:pt x="227" y="96"/>
                  </a:cubicBezTo>
                  <a:cubicBezTo>
                    <a:pt x="228" y="95"/>
                    <a:pt x="229" y="93"/>
                    <a:pt x="230" y="91"/>
                  </a:cubicBezTo>
                  <a:cubicBezTo>
                    <a:pt x="230" y="89"/>
                    <a:pt x="230" y="87"/>
                    <a:pt x="230" y="85"/>
                  </a:cubicBezTo>
                  <a:cubicBezTo>
                    <a:pt x="230" y="83"/>
                    <a:pt x="230" y="81"/>
                    <a:pt x="230" y="80"/>
                  </a:cubicBezTo>
                  <a:cubicBezTo>
                    <a:pt x="231" y="78"/>
                    <a:pt x="233" y="77"/>
                    <a:pt x="234" y="75"/>
                  </a:cubicBezTo>
                  <a:cubicBezTo>
                    <a:pt x="236" y="74"/>
                    <a:pt x="237" y="73"/>
                    <a:pt x="238" y="72"/>
                  </a:cubicBezTo>
                  <a:cubicBezTo>
                    <a:pt x="240" y="69"/>
                    <a:pt x="242" y="65"/>
                    <a:pt x="243" y="61"/>
                  </a:cubicBezTo>
                  <a:cubicBezTo>
                    <a:pt x="243" y="58"/>
                    <a:pt x="241" y="55"/>
                    <a:pt x="239" y="53"/>
                  </a:cubicBezTo>
                  <a:cubicBezTo>
                    <a:pt x="239" y="52"/>
                    <a:pt x="238" y="51"/>
                    <a:pt x="238" y="51"/>
                  </a:cubicBezTo>
                  <a:cubicBezTo>
                    <a:pt x="237" y="49"/>
                    <a:pt x="237" y="47"/>
                    <a:pt x="238" y="45"/>
                  </a:cubicBezTo>
                  <a:cubicBezTo>
                    <a:pt x="238" y="42"/>
                    <a:pt x="238" y="37"/>
                    <a:pt x="232" y="35"/>
                  </a:cubicBezTo>
                  <a:cubicBezTo>
                    <a:pt x="232" y="35"/>
                    <a:pt x="231" y="34"/>
                    <a:pt x="230" y="34"/>
                  </a:cubicBezTo>
                  <a:cubicBezTo>
                    <a:pt x="228" y="33"/>
                    <a:pt x="225" y="32"/>
                    <a:pt x="223" y="32"/>
                  </a:cubicBezTo>
                  <a:cubicBezTo>
                    <a:pt x="222" y="32"/>
                    <a:pt x="221" y="33"/>
                    <a:pt x="220" y="33"/>
                  </a:cubicBezTo>
                  <a:cubicBezTo>
                    <a:pt x="220" y="33"/>
                    <a:pt x="219" y="33"/>
                    <a:pt x="218" y="33"/>
                  </a:cubicBezTo>
                  <a:cubicBezTo>
                    <a:pt x="218" y="33"/>
                    <a:pt x="218" y="33"/>
                    <a:pt x="217" y="33"/>
                  </a:cubicBezTo>
                  <a:cubicBezTo>
                    <a:pt x="218" y="32"/>
                    <a:pt x="218" y="31"/>
                    <a:pt x="218" y="31"/>
                  </a:cubicBezTo>
                  <a:cubicBezTo>
                    <a:pt x="219" y="29"/>
                    <a:pt x="220" y="27"/>
                    <a:pt x="221" y="24"/>
                  </a:cubicBezTo>
                  <a:cubicBezTo>
                    <a:pt x="221" y="22"/>
                    <a:pt x="221" y="22"/>
                    <a:pt x="221" y="22"/>
                  </a:cubicBezTo>
                  <a:cubicBezTo>
                    <a:pt x="223" y="16"/>
                    <a:pt x="225" y="9"/>
                    <a:pt x="220" y="3"/>
                  </a:cubicBezTo>
                  <a:cubicBezTo>
                    <a:pt x="217" y="1"/>
                    <a:pt x="214" y="0"/>
                    <a:pt x="211" y="0"/>
                  </a:cubicBezTo>
                  <a:cubicBezTo>
                    <a:pt x="209" y="0"/>
                    <a:pt x="206" y="0"/>
                    <a:pt x="204" y="0"/>
                  </a:cubicBezTo>
                  <a:cubicBezTo>
                    <a:pt x="203" y="1"/>
                    <a:pt x="203" y="1"/>
                    <a:pt x="203" y="1"/>
                  </a:cubicBezTo>
                  <a:cubicBezTo>
                    <a:pt x="202" y="1"/>
                    <a:pt x="201" y="1"/>
                    <a:pt x="200" y="1"/>
                  </a:cubicBezTo>
                  <a:cubicBezTo>
                    <a:pt x="197" y="1"/>
                    <a:pt x="193" y="1"/>
                    <a:pt x="191" y="4"/>
                  </a:cubicBezTo>
                  <a:cubicBezTo>
                    <a:pt x="190" y="5"/>
                    <a:pt x="189" y="6"/>
                    <a:pt x="190" y="8"/>
                  </a:cubicBezTo>
                  <a:cubicBezTo>
                    <a:pt x="190" y="10"/>
                    <a:pt x="190" y="11"/>
                    <a:pt x="191" y="12"/>
                  </a:cubicBezTo>
                  <a:cubicBezTo>
                    <a:pt x="192" y="13"/>
                    <a:pt x="192" y="14"/>
                    <a:pt x="191" y="15"/>
                  </a:cubicBezTo>
                  <a:cubicBezTo>
                    <a:pt x="189" y="18"/>
                    <a:pt x="185" y="22"/>
                    <a:pt x="183" y="23"/>
                  </a:cubicBezTo>
                  <a:cubicBezTo>
                    <a:pt x="182" y="23"/>
                    <a:pt x="182" y="24"/>
                    <a:pt x="181" y="24"/>
                  </a:cubicBezTo>
                  <a:cubicBezTo>
                    <a:pt x="180" y="24"/>
                    <a:pt x="178" y="24"/>
                    <a:pt x="177" y="27"/>
                  </a:cubicBezTo>
                  <a:cubicBezTo>
                    <a:pt x="176" y="28"/>
                    <a:pt x="176" y="29"/>
                    <a:pt x="176" y="30"/>
                  </a:cubicBezTo>
                  <a:cubicBezTo>
                    <a:pt x="176" y="31"/>
                    <a:pt x="176" y="31"/>
                    <a:pt x="175" y="32"/>
                  </a:cubicBezTo>
                  <a:cubicBezTo>
                    <a:pt x="175" y="32"/>
                    <a:pt x="174" y="32"/>
                    <a:pt x="173" y="32"/>
                  </a:cubicBezTo>
                  <a:cubicBezTo>
                    <a:pt x="172" y="32"/>
                    <a:pt x="171" y="32"/>
                    <a:pt x="170" y="32"/>
                  </a:cubicBezTo>
                  <a:cubicBezTo>
                    <a:pt x="169" y="31"/>
                    <a:pt x="167" y="31"/>
                    <a:pt x="165" y="31"/>
                  </a:cubicBezTo>
                  <a:cubicBezTo>
                    <a:pt x="165" y="31"/>
                    <a:pt x="165" y="31"/>
                    <a:pt x="164" y="31"/>
                  </a:cubicBezTo>
                  <a:cubicBezTo>
                    <a:pt x="161" y="31"/>
                    <a:pt x="160" y="33"/>
                    <a:pt x="158" y="35"/>
                  </a:cubicBezTo>
                  <a:cubicBezTo>
                    <a:pt x="157" y="37"/>
                    <a:pt x="156" y="38"/>
                    <a:pt x="155" y="38"/>
                  </a:cubicBezTo>
                  <a:cubicBezTo>
                    <a:pt x="155" y="38"/>
                    <a:pt x="154" y="38"/>
                    <a:pt x="154" y="39"/>
                  </a:cubicBezTo>
                  <a:cubicBezTo>
                    <a:pt x="152" y="39"/>
                    <a:pt x="151" y="40"/>
                    <a:pt x="150" y="42"/>
                  </a:cubicBezTo>
                  <a:cubicBezTo>
                    <a:pt x="149" y="42"/>
                    <a:pt x="149" y="43"/>
                    <a:pt x="149" y="43"/>
                  </a:cubicBezTo>
                  <a:cubicBezTo>
                    <a:pt x="148" y="45"/>
                    <a:pt x="148" y="46"/>
                    <a:pt x="146" y="46"/>
                  </a:cubicBezTo>
                  <a:cubicBezTo>
                    <a:pt x="146" y="46"/>
                    <a:pt x="145" y="46"/>
                    <a:pt x="145" y="46"/>
                  </a:cubicBezTo>
                  <a:cubicBezTo>
                    <a:pt x="145" y="46"/>
                    <a:pt x="144" y="46"/>
                    <a:pt x="144" y="46"/>
                  </a:cubicBezTo>
                  <a:cubicBezTo>
                    <a:pt x="143" y="46"/>
                    <a:pt x="142" y="46"/>
                    <a:pt x="142" y="46"/>
                  </a:cubicBezTo>
                  <a:cubicBezTo>
                    <a:pt x="141" y="46"/>
                    <a:pt x="140" y="46"/>
                    <a:pt x="139" y="46"/>
                  </a:cubicBezTo>
                  <a:cubicBezTo>
                    <a:pt x="138" y="47"/>
                    <a:pt x="137" y="48"/>
                    <a:pt x="136" y="49"/>
                  </a:cubicBezTo>
                  <a:cubicBezTo>
                    <a:pt x="135" y="49"/>
                    <a:pt x="135" y="49"/>
                    <a:pt x="134" y="50"/>
                  </a:cubicBezTo>
                  <a:cubicBezTo>
                    <a:pt x="134" y="50"/>
                    <a:pt x="134" y="50"/>
                    <a:pt x="134" y="50"/>
                  </a:cubicBezTo>
                  <a:cubicBezTo>
                    <a:pt x="133" y="50"/>
                    <a:pt x="133" y="50"/>
                    <a:pt x="132" y="50"/>
                  </a:cubicBezTo>
                  <a:cubicBezTo>
                    <a:pt x="132" y="49"/>
                    <a:pt x="131" y="49"/>
                    <a:pt x="131" y="49"/>
                  </a:cubicBezTo>
                  <a:cubicBezTo>
                    <a:pt x="130" y="49"/>
                    <a:pt x="129" y="48"/>
                    <a:pt x="128" y="48"/>
                  </a:cubicBezTo>
                  <a:cubicBezTo>
                    <a:pt x="126" y="48"/>
                    <a:pt x="124" y="50"/>
                    <a:pt x="123" y="51"/>
                  </a:cubicBezTo>
                  <a:cubicBezTo>
                    <a:pt x="121" y="52"/>
                    <a:pt x="121" y="52"/>
                    <a:pt x="120" y="52"/>
                  </a:cubicBezTo>
                  <a:cubicBezTo>
                    <a:pt x="120" y="52"/>
                    <a:pt x="119" y="52"/>
                    <a:pt x="118" y="51"/>
                  </a:cubicBezTo>
                  <a:cubicBezTo>
                    <a:pt x="116" y="51"/>
                    <a:pt x="115" y="50"/>
                    <a:pt x="113" y="50"/>
                  </a:cubicBezTo>
                  <a:cubicBezTo>
                    <a:pt x="112" y="49"/>
                    <a:pt x="112" y="49"/>
                    <a:pt x="111" y="49"/>
                  </a:cubicBezTo>
                  <a:cubicBezTo>
                    <a:pt x="107" y="49"/>
                    <a:pt x="105" y="52"/>
                    <a:pt x="103" y="53"/>
                  </a:cubicBezTo>
                  <a:cubicBezTo>
                    <a:pt x="102" y="55"/>
                    <a:pt x="101" y="56"/>
                    <a:pt x="100" y="56"/>
                  </a:cubicBezTo>
                  <a:cubicBezTo>
                    <a:pt x="96" y="58"/>
                    <a:pt x="91" y="61"/>
                    <a:pt x="92" y="68"/>
                  </a:cubicBezTo>
                  <a:cubicBezTo>
                    <a:pt x="92" y="70"/>
                    <a:pt x="91" y="73"/>
                    <a:pt x="89" y="75"/>
                  </a:cubicBezTo>
                  <a:cubicBezTo>
                    <a:pt x="88" y="76"/>
                    <a:pt x="87" y="77"/>
                    <a:pt x="86" y="77"/>
                  </a:cubicBezTo>
                  <a:cubicBezTo>
                    <a:pt x="86" y="77"/>
                    <a:pt x="85" y="77"/>
                    <a:pt x="85" y="77"/>
                  </a:cubicBezTo>
                  <a:cubicBezTo>
                    <a:pt x="83" y="76"/>
                    <a:pt x="81" y="73"/>
                    <a:pt x="80" y="71"/>
                  </a:cubicBezTo>
                  <a:cubicBezTo>
                    <a:pt x="78" y="69"/>
                    <a:pt x="77" y="67"/>
                    <a:pt x="76" y="66"/>
                  </a:cubicBezTo>
                  <a:cubicBezTo>
                    <a:pt x="74" y="64"/>
                    <a:pt x="71" y="62"/>
                    <a:pt x="68" y="61"/>
                  </a:cubicBezTo>
                  <a:cubicBezTo>
                    <a:pt x="67" y="61"/>
                    <a:pt x="67" y="61"/>
                    <a:pt x="67" y="61"/>
                  </a:cubicBezTo>
                  <a:cubicBezTo>
                    <a:pt x="65" y="61"/>
                    <a:pt x="64" y="62"/>
                    <a:pt x="62" y="63"/>
                  </a:cubicBezTo>
                  <a:cubicBezTo>
                    <a:pt x="61" y="63"/>
                    <a:pt x="61" y="63"/>
                    <a:pt x="60" y="63"/>
                  </a:cubicBezTo>
                  <a:cubicBezTo>
                    <a:pt x="60" y="63"/>
                    <a:pt x="60" y="63"/>
                    <a:pt x="60" y="63"/>
                  </a:cubicBezTo>
                  <a:cubicBezTo>
                    <a:pt x="59" y="63"/>
                    <a:pt x="59" y="63"/>
                    <a:pt x="58" y="62"/>
                  </a:cubicBezTo>
                  <a:cubicBezTo>
                    <a:pt x="57" y="62"/>
                    <a:pt x="56" y="61"/>
                    <a:pt x="54" y="61"/>
                  </a:cubicBezTo>
                  <a:cubicBezTo>
                    <a:pt x="53" y="60"/>
                    <a:pt x="53" y="60"/>
                    <a:pt x="53" y="60"/>
                  </a:cubicBezTo>
                  <a:cubicBezTo>
                    <a:pt x="51" y="60"/>
                    <a:pt x="49" y="60"/>
                    <a:pt x="48" y="60"/>
                  </a:cubicBezTo>
                  <a:cubicBezTo>
                    <a:pt x="47" y="60"/>
                    <a:pt x="46" y="60"/>
                    <a:pt x="45" y="60"/>
                  </a:cubicBezTo>
                  <a:cubicBezTo>
                    <a:pt x="44" y="60"/>
                    <a:pt x="42" y="61"/>
                    <a:pt x="41" y="61"/>
                  </a:cubicBezTo>
                  <a:cubicBezTo>
                    <a:pt x="40" y="62"/>
                    <a:pt x="39" y="63"/>
                    <a:pt x="38" y="63"/>
                  </a:cubicBezTo>
                  <a:cubicBezTo>
                    <a:pt x="38" y="63"/>
                    <a:pt x="38" y="63"/>
                    <a:pt x="37" y="63"/>
                  </a:cubicBezTo>
                  <a:cubicBezTo>
                    <a:pt x="36" y="62"/>
                    <a:pt x="36" y="61"/>
                    <a:pt x="35" y="59"/>
                  </a:cubicBezTo>
                  <a:cubicBezTo>
                    <a:pt x="35" y="58"/>
                    <a:pt x="34" y="58"/>
                    <a:pt x="34" y="57"/>
                  </a:cubicBezTo>
                  <a:cubicBezTo>
                    <a:pt x="31" y="54"/>
                    <a:pt x="27" y="52"/>
                    <a:pt x="22" y="52"/>
                  </a:cubicBezTo>
                  <a:cubicBezTo>
                    <a:pt x="21" y="52"/>
                    <a:pt x="19" y="52"/>
                    <a:pt x="18" y="52"/>
                  </a:cubicBezTo>
                  <a:cubicBezTo>
                    <a:pt x="16" y="52"/>
                    <a:pt x="16" y="52"/>
                    <a:pt x="16" y="52"/>
                  </a:cubicBezTo>
                  <a:cubicBezTo>
                    <a:pt x="16" y="53"/>
                    <a:pt x="15" y="53"/>
                    <a:pt x="14" y="53"/>
                  </a:cubicBezTo>
                  <a:cubicBezTo>
                    <a:pt x="13" y="53"/>
                    <a:pt x="13" y="52"/>
                    <a:pt x="12" y="52"/>
                  </a:cubicBezTo>
                  <a:cubicBezTo>
                    <a:pt x="11" y="52"/>
                    <a:pt x="11" y="51"/>
                    <a:pt x="10" y="51"/>
                  </a:cubicBezTo>
                  <a:cubicBezTo>
                    <a:pt x="9" y="50"/>
                    <a:pt x="7" y="48"/>
                    <a:pt x="5" y="48"/>
                  </a:cubicBezTo>
                  <a:cubicBezTo>
                    <a:pt x="4" y="48"/>
                    <a:pt x="4" y="48"/>
                    <a:pt x="3" y="49"/>
                  </a:cubicBezTo>
                  <a:cubicBezTo>
                    <a:pt x="1" y="50"/>
                    <a:pt x="0" y="52"/>
                    <a:pt x="2" y="56"/>
                  </a:cubicBezTo>
                  <a:cubicBezTo>
                    <a:pt x="4" y="60"/>
                    <a:pt x="8" y="64"/>
                    <a:pt x="12" y="68"/>
                  </a:cubicBezTo>
                  <a:cubicBezTo>
                    <a:pt x="13" y="69"/>
                    <a:pt x="13" y="69"/>
                    <a:pt x="13" y="69"/>
                  </a:cubicBezTo>
                  <a:cubicBezTo>
                    <a:pt x="14" y="70"/>
                    <a:pt x="16" y="71"/>
                    <a:pt x="17" y="72"/>
                  </a:cubicBezTo>
                  <a:cubicBezTo>
                    <a:pt x="20" y="74"/>
                    <a:pt x="23" y="77"/>
                    <a:pt x="24" y="79"/>
                  </a:cubicBezTo>
                  <a:cubicBezTo>
                    <a:pt x="25" y="81"/>
                    <a:pt x="25" y="83"/>
                    <a:pt x="25" y="85"/>
                  </a:cubicBezTo>
                  <a:cubicBezTo>
                    <a:pt x="25" y="85"/>
                    <a:pt x="25" y="85"/>
                    <a:pt x="25" y="85"/>
                  </a:cubicBezTo>
                  <a:cubicBezTo>
                    <a:pt x="25" y="89"/>
                    <a:pt x="25" y="93"/>
                    <a:pt x="25" y="96"/>
                  </a:cubicBezTo>
                  <a:cubicBezTo>
                    <a:pt x="25" y="98"/>
                    <a:pt x="25" y="98"/>
                    <a:pt x="25" y="98"/>
                  </a:cubicBezTo>
                  <a:cubicBezTo>
                    <a:pt x="25" y="103"/>
                    <a:pt x="27" y="106"/>
                    <a:pt x="30" y="109"/>
                  </a:cubicBezTo>
                  <a:cubicBezTo>
                    <a:pt x="31" y="111"/>
                    <a:pt x="31" y="111"/>
                    <a:pt x="31" y="111"/>
                  </a:cubicBezTo>
                  <a:cubicBezTo>
                    <a:pt x="33" y="113"/>
                    <a:pt x="35" y="116"/>
                    <a:pt x="35" y="119"/>
                  </a:cubicBezTo>
                  <a:cubicBezTo>
                    <a:pt x="35" y="119"/>
                    <a:pt x="35" y="120"/>
                    <a:pt x="34" y="121"/>
                  </a:cubicBezTo>
                  <a:cubicBezTo>
                    <a:pt x="34" y="124"/>
                    <a:pt x="33" y="126"/>
                    <a:pt x="34" y="129"/>
                  </a:cubicBezTo>
                  <a:cubicBezTo>
                    <a:pt x="34" y="130"/>
                    <a:pt x="36" y="131"/>
                    <a:pt x="37" y="131"/>
                  </a:cubicBezTo>
                  <a:cubicBezTo>
                    <a:pt x="38" y="132"/>
                    <a:pt x="40" y="132"/>
                    <a:pt x="41" y="132"/>
                  </a:cubicBezTo>
                  <a:cubicBezTo>
                    <a:pt x="42" y="132"/>
                    <a:pt x="44" y="132"/>
                    <a:pt x="45" y="132"/>
                  </a:cubicBezTo>
                  <a:cubicBezTo>
                    <a:pt x="45" y="132"/>
                    <a:pt x="46" y="132"/>
                    <a:pt x="47" y="132"/>
                  </a:cubicBezTo>
                  <a:cubicBezTo>
                    <a:pt x="47" y="132"/>
                    <a:pt x="62" y="132"/>
                    <a:pt x="62" y="132"/>
                  </a:cubicBezTo>
                  <a:cubicBezTo>
                    <a:pt x="62" y="133"/>
                    <a:pt x="62" y="133"/>
                    <a:pt x="62" y="133"/>
                  </a:cubicBezTo>
                  <a:cubicBezTo>
                    <a:pt x="62" y="134"/>
                    <a:pt x="62" y="135"/>
                    <a:pt x="62" y="136"/>
                  </a:cubicBezTo>
                  <a:cubicBezTo>
                    <a:pt x="62" y="136"/>
                    <a:pt x="62" y="137"/>
                    <a:pt x="62" y="138"/>
                  </a:cubicBezTo>
                  <a:cubicBezTo>
                    <a:pt x="63" y="138"/>
                    <a:pt x="63" y="139"/>
                    <a:pt x="63" y="139"/>
                  </a:cubicBezTo>
                  <a:cubicBezTo>
                    <a:pt x="63" y="141"/>
                    <a:pt x="63" y="141"/>
                    <a:pt x="63" y="141"/>
                  </a:cubicBezTo>
                  <a:cubicBezTo>
                    <a:pt x="65" y="141"/>
                    <a:pt x="65" y="141"/>
                    <a:pt x="65" y="141"/>
                  </a:cubicBezTo>
                  <a:cubicBezTo>
                    <a:pt x="66" y="141"/>
                    <a:pt x="67" y="141"/>
                    <a:pt x="68" y="141"/>
                  </a:cubicBezTo>
                  <a:cubicBezTo>
                    <a:pt x="70" y="141"/>
                    <a:pt x="72" y="141"/>
                    <a:pt x="73" y="142"/>
                  </a:cubicBezTo>
                  <a:cubicBezTo>
                    <a:pt x="75" y="142"/>
                    <a:pt x="77" y="143"/>
                    <a:pt x="79" y="145"/>
                  </a:cubicBezTo>
                  <a:cubicBezTo>
                    <a:pt x="81" y="146"/>
                    <a:pt x="84" y="147"/>
                    <a:pt x="87" y="148"/>
                  </a:cubicBezTo>
                  <a:cubicBezTo>
                    <a:pt x="88" y="148"/>
                    <a:pt x="89" y="149"/>
                    <a:pt x="91" y="149"/>
                  </a:cubicBezTo>
                  <a:cubicBezTo>
                    <a:pt x="96" y="150"/>
                    <a:pt x="99" y="150"/>
                    <a:pt x="98" y="158"/>
                  </a:cubicBezTo>
                  <a:cubicBezTo>
                    <a:pt x="97" y="160"/>
                    <a:pt x="97" y="162"/>
                    <a:pt x="96" y="163"/>
                  </a:cubicBezTo>
                  <a:cubicBezTo>
                    <a:pt x="95" y="166"/>
                    <a:pt x="95" y="168"/>
                    <a:pt x="97" y="173"/>
                  </a:cubicBezTo>
                  <a:cubicBezTo>
                    <a:pt x="102" y="183"/>
                    <a:pt x="107" y="195"/>
                    <a:pt x="106" y="207"/>
                  </a:cubicBezTo>
                  <a:cubicBezTo>
                    <a:pt x="106" y="211"/>
                    <a:pt x="105" y="215"/>
                    <a:pt x="105" y="218"/>
                  </a:cubicBezTo>
                  <a:cubicBezTo>
                    <a:pt x="103" y="227"/>
                    <a:pt x="101" y="236"/>
                    <a:pt x="105" y="244"/>
                  </a:cubicBezTo>
                  <a:cubicBezTo>
                    <a:pt x="106" y="246"/>
                    <a:pt x="107" y="248"/>
                    <a:pt x="109" y="250"/>
                  </a:cubicBezTo>
                  <a:cubicBezTo>
                    <a:pt x="111" y="252"/>
                    <a:pt x="112" y="255"/>
                    <a:pt x="113" y="258"/>
                  </a:cubicBezTo>
                  <a:cubicBezTo>
                    <a:pt x="114" y="260"/>
                    <a:pt x="114" y="264"/>
                    <a:pt x="114" y="266"/>
                  </a:cubicBezTo>
                  <a:cubicBezTo>
                    <a:pt x="113" y="267"/>
                    <a:pt x="113" y="268"/>
                    <a:pt x="112" y="269"/>
                  </a:cubicBezTo>
                  <a:cubicBezTo>
                    <a:pt x="111" y="271"/>
                    <a:pt x="110" y="273"/>
                    <a:pt x="111" y="275"/>
                  </a:cubicBezTo>
                  <a:cubicBezTo>
                    <a:pt x="111" y="278"/>
                    <a:pt x="114" y="279"/>
                    <a:pt x="116" y="281"/>
                  </a:cubicBezTo>
                  <a:cubicBezTo>
                    <a:pt x="117" y="281"/>
                    <a:pt x="117" y="282"/>
                    <a:pt x="118" y="282"/>
                  </a:cubicBezTo>
                  <a:cubicBezTo>
                    <a:pt x="119" y="284"/>
                    <a:pt x="120" y="285"/>
                    <a:pt x="121" y="287"/>
                  </a:cubicBezTo>
                  <a:cubicBezTo>
                    <a:pt x="123" y="289"/>
                    <a:pt x="124" y="291"/>
                    <a:pt x="126" y="292"/>
                  </a:cubicBezTo>
                  <a:cubicBezTo>
                    <a:pt x="127" y="292"/>
                    <a:pt x="128" y="292"/>
                    <a:pt x="128" y="292"/>
                  </a:cubicBezTo>
                  <a:cubicBezTo>
                    <a:pt x="130" y="292"/>
                    <a:pt x="131" y="292"/>
                    <a:pt x="132" y="293"/>
                  </a:cubicBezTo>
                  <a:cubicBezTo>
                    <a:pt x="133" y="294"/>
                    <a:pt x="133" y="295"/>
                    <a:pt x="134" y="296"/>
                  </a:cubicBezTo>
                  <a:cubicBezTo>
                    <a:pt x="134" y="297"/>
                    <a:pt x="135" y="298"/>
                    <a:pt x="135" y="299"/>
                  </a:cubicBezTo>
                  <a:cubicBezTo>
                    <a:pt x="137" y="301"/>
                    <a:pt x="142" y="303"/>
                    <a:pt x="146" y="303"/>
                  </a:cubicBezTo>
                  <a:cubicBezTo>
                    <a:pt x="148" y="303"/>
                    <a:pt x="148" y="303"/>
                    <a:pt x="148" y="303"/>
                  </a:cubicBezTo>
                  <a:cubicBezTo>
                    <a:pt x="148" y="301"/>
                    <a:pt x="148" y="301"/>
                    <a:pt x="148" y="301"/>
                  </a:cubicBezTo>
                  <a:cubicBezTo>
                    <a:pt x="148" y="299"/>
                    <a:pt x="148" y="297"/>
                    <a:pt x="148" y="295"/>
                  </a:cubicBezTo>
                  <a:cubicBezTo>
                    <a:pt x="148" y="293"/>
                    <a:pt x="148" y="290"/>
                    <a:pt x="148" y="288"/>
                  </a:cubicBezTo>
                  <a:cubicBezTo>
                    <a:pt x="149" y="287"/>
                    <a:pt x="149" y="287"/>
                    <a:pt x="149" y="287"/>
                  </a:cubicBezTo>
                  <a:cubicBezTo>
                    <a:pt x="149" y="282"/>
                    <a:pt x="150" y="277"/>
                    <a:pt x="152" y="273"/>
                  </a:cubicBezTo>
                  <a:cubicBezTo>
                    <a:pt x="154" y="268"/>
                    <a:pt x="159" y="263"/>
                    <a:pt x="165" y="261"/>
                  </a:cubicBezTo>
                  <a:cubicBezTo>
                    <a:pt x="167" y="260"/>
                    <a:pt x="169" y="260"/>
                    <a:pt x="171" y="260"/>
                  </a:cubicBezTo>
                  <a:cubicBezTo>
                    <a:pt x="173" y="260"/>
                    <a:pt x="174" y="260"/>
                    <a:pt x="175" y="261"/>
                  </a:cubicBezTo>
                  <a:cubicBezTo>
                    <a:pt x="178" y="262"/>
                    <a:pt x="181" y="265"/>
                    <a:pt x="183" y="268"/>
                  </a:cubicBezTo>
                  <a:cubicBezTo>
                    <a:pt x="186" y="272"/>
                    <a:pt x="189" y="276"/>
                    <a:pt x="193" y="276"/>
                  </a:cubicBezTo>
                  <a:cubicBezTo>
                    <a:pt x="194" y="276"/>
                    <a:pt x="195" y="276"/>
                    <a:pt x="196" y="275"/>
                  </a:cubicBezTo>
                  <a:cubicBezTo>
                    <a:pt x="198" y="275"/>
                    <a:pt x="207" y="271"/>
                    <a:pt x="207" y="267"/>
                  </a:cubicBezTo>
                  <a:cubicBezTo>
                    <a:pt x="207" y="265"/>
                    <a:pt x="206" y="264"/>
                    <a:pt x="205" y="263"/>
                  </a:cubicBezTo>
                  <a:cubicBezTo>
                    <a:pt x="203" y="261"/>
                    <a:pt x="201" y="259"/>
                    <a:pt x="202" y="256"/>
                  </a:cubicBezTo>
                  <a:cubicBezTo>
                    <a:pt x="203" y="253"/>
                    <a:pt x="206" y="250"/>
                    <a:pt x="208" y="246"/>
                  </a:cubicBezTo>
                  <a:cubicBezTo>
                    <a:pt x="209" y="245"/>
                    <a:pt x="210" y="243"/>
                    <a:pt x="211" y="242"/>
                  </a:cubicBezTo>
                  <a:cubicBezTo>
                    <a:pt x="211" y="240"/>
                    <a:pt x="211" y="240"/>
                    <a:pt x="211" y="240"/>
                  </a:cubicBezTo>
                  <a:cubicBezTo>
                    <a:pt x="214" y="236"/>
                    <a:pt x="216" y="232"/>
                    <a:pt x="220" y="230"/>
                  </a:cubicBezTo>
                  <a:cubicBezTo>
                    <a:pt x="223" y="229"/>
                    <a:pt x="227" y="228"/>
                    <a:pt x="231" y="228"/>
                  </a:cubicBezTo>
                  <a:cubicBezTo>
                    <a:pt x="232" y="228"/>
                    <a:pt x="232" y="228"/>
                    <a:pt x="232" y="228"/>
                  </a:cubicBezTo>
                  <a:cubicBezTo>
                    <a:pt x="237" y="227"/>
                    <a:pt x="242" y="227"/>
                    <a:pt x="246" y="227"/>
                  </a:cubicBezTo>
                  <a:cubicBezTo>
                    <a:pt x="251" y="227"/>
                    <a:pt x="255" y="227"/>
                    <a:pt x="260" y="226"/>
                  </a:cubicBezTo>
                  <a:cubicBezTo>
                    <a:pt x="263" y="226"/>
                    <a:pt x="267" y="226"/>
                    <a:pt x="271" y="226"/>
                  </a:cubicBezTo>
                  <a:cubicBezTo>
                    <a:pt x="273" y="226"/>
                    <a:pt x="273" y="226"/>
                    <a:pt x="273" y="226"/>
                  </a:cubicBezTo>
                  <a:lnTo>
                    <a:pt x="273" y="223"/>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1" name="Google Shape;431;p18"/>
            <p:cNvSpPr/>
            <p:nvPr/>
          </p:nvSpPr>
          <p:spPr>
            <a:xfrm>
              <a:off x="2841" y="98"/>
              <a:ext cx="561" cy="612"/>
            </a:xfrm>
            <a:custGeom>
              <a:avLst/>
              <a:gdLst/>
              <a:ahLst/>
              <a:cxnLst/>
              <a:rect l="l" t="t" r="r" b="b"/>
              <a:pathLst>
                <a:path w="230" h="251" extrusionOk="0">
                  <a:moveTo>
                    <a:pt x="221" y="118"/>
                  </a:moveTo>
                  <a:cubicBezTo>
                    <a:pt x="217" y="117"/>
                    <a:pt x="214" y="116"/>
                    <a:pt x="210" y="116"/>
                  </a:cubicBezTo>
                  <a:cubicBezTo>
                    <a:pt x="207" y="116"/>
                    <a:pt x="205" y="116"/>
                    <a:pt x="203" y="116"/>
                  </a:cubicBezTo>
                  <a:cubicBezTo>
                    <a:pt x="200" y="115"/>
                    <a:pt x="199" y="113"/>
                    <a:pt x="198" y="110"/>
                  </a:cubicBezTo>
                  <a:cubicBezTo>
                    <a:pt x="197" y="109"/>
                    <a:pt x="197" y="108"/>
                    <a:pt x="196" y="106"/>
                  </a:cubicBezTo>
                  <a:cubicBezTo>
                    <a:pt x="195" y="105"/>
                    <a:pt x="194" y="105"/>
                    <a:pt x="194" y="104"/>
                  </a:cubicBezTo>
                  <a:cubicBezTo>
                    <a:pt x="192" y="103"/>
                    <a:pt x="192" y="101"/>
                    <a:pt x="191" y="100"/>
                  </a:cubicBezTo>
                  <a:cubicBezTo>
                    <a:pt x="190" y="97"/>
                    <a:pt x="189" y="93"/>
                    <a:pt x="188" y="89"/>
                  </a:cubicBezTo>
                  <a:cubicBezTo>
                    <a:pt x="187" y="85"/>
                    <a:pt x="186" y="82"/>
                    <a:pt x="184" y="78"/>
                  </a:cubicBezTo>
                  <a:cubicBezTo>
                    <a:pt x="183" y="77"/>
                    <a:pt x="183" y="76"/>
                    <a:pt x="182" y="76"/>
                  </a:cubicBezTo>
                  <a:cubicBezTo>
                    <a:pt x="181" y="74"/>
                    <a:pt x="181" y="72"/>
                    <a:pt x="180" y="70"/>
                  </a:cubicBezTo>
                  <a:cubicBezTo>
                    <a:pt x="180" y="68"/>
                    <a:pt x="179" y="66"/>
                    <a:pt x="178" y="64"/>
                  </a:cubicBezTo>
                  <a:cubicBezTo>
                    <a:pt x="177" y="61"/>
                    <a:pt x="176" y="59"/>
                    <a:pt x="175" y="56"/>
                  </a:cubicBezTo>
                  <a:cubicBezTo>
                    <a:pt x="175" y="54"/>
                    <a:pt x="174" y="53"/>
                    <a:pt x="174" y="52"/>
                  </a:cubicBezTo>
                  <a:cubicBezTo>
                    <a:pt x="172" y="49"/>
                    <a:pt x="173" y="45"/>
                    <a:pt x="173" y="42"/>
                  </a:cubicBezTo>
                  <a:cubicBezTo>
                    <a:pt x="173" y="39"/>
                    <a:pt x="173" y="36"/>
                    <a:pt x="173" y="34"/>
                  </a:cubicBezTo>
                  <a:cubicBezTo>
                    <a:pt x="172" y="31"/>
                    <a:pt x="171" y="27"/>
                    <a:pt x="169" y="25"/>
                  </a:cubicBezTo>
                  <a:cubicBezTo>
                    <a:pt x="169" y="24"/>
                    <a:pt x="167" y="24"/>
                    <a:pt x="166" y="23"/>
                  </a:cubicBezTo>
                  <a:cubicBezTo>
                    <a:pt x="166" y="23"/>
                    <a:pt x="166" y="23"/>
                    <a:pt x="166" y="23"/>
                  </a:cubicBezTo>
                  <a:cubicBezTo>
                    <a:pt x="168" y="21"/>
                    <a:pt x="168" y="19"/>
                    <a:pt x="168" y="17"/>
                  </a:cubicBezTo>
                  <a:cubicBezTo>
                    <a:pt x="168" y="13"/>
                    <a:pt x="166" y="12"/>
                    <a:pt x="164" y="10"/>
                  </a:cubicBezTo>
                  <a:cubicBezTo>
                    <a:pt x="164" y="10"/>
                    <a:pt x="163" y="9"/>
                    <a:pt x="162" y="8"/>
                  </a:cubicBezTo>
                  <a:cubicBezTo>
                    <a:pt x="162" y="8"/>
                    <a:pt x="161" y="7"/>
                    <a:pt x="161" y="6"/>
                  </a:cubicBezTo>
                  <a:cubicBezTo>
                    <a:pt x="159" y="5"/>
                    <a:pt x="158" y="3"/>
                    <a:pt x="157" y="2"/>
                  </a:cubicBezTo>
                  <a:cubicBezTo>
                    <a:pt x="155" y="1"/>
                    <a:pt x="153" y="0"/>
                    <a:pt x="152" y="0"/>
                  </a:cubicBezTo>
                  <a:cubicBezTo>
                    <a:pt x="150" y="0"/>
                    <a:pt x="147" y="1"/>
                    <a:pt x="147" y="5"/>
                  </a:cubicBezTo>
                  <a:cubicBezTo>
                    <a:pt x="147" y="6"/>
                    <a:pt x="147" y="8"/>
                    <a:pt x="148" y="9"/>
                  </a:cubicBezTo>
                  <a:cubicBezTo>
                    <a:pt x="148" y="9"/>
                    <a:pt x="148" y="10"/>
                    <a:pt x="148" y="10"/>
                  </a:cubicBezTo>
                  <a:cubicBezTo>
                    <a:pt x="148" y="10"/>
                    <a:pt x="148" y="10"/>
                    <a:pt x="147" y="10"/>
                  </a:cubicBezTo>
                  <a:cubicBezTo>
                    <a:pt x="145" y="10"/>
                    <a:pt x="144" y="11"/>
                    <a:pt x="143" y="12"/>
                  </a:cubicBezTo>
                  <a:cubicBezTo>
                    <a:pt x="142" y="13"/>
                    <a:pt x="142" y="13"/>
                    <a:pt x="141" y="14"/>
                  </a:cubicBezTo>
                  <a:cubicBezTo>
                    <a:pt x="140" y="14"/>
                    <a:pt x="139" y="15"/>
                    <a:pt x="138" y="16"/>
                  </a:cubicBezTo>
                  <a:cubicBezTo>
                    <a:pt x="136" y="17"/>
                    <a:pt x="134" y="19"/>
                    <a:pt x="132" y="21"/>
                  </a:cubicBezTo>
                  <a:cubicBezTo>
                    <a:pt x="129" y="24"/>
                    <a:pt x="127" y="28"/>
                    <a:pt x="125" y="31"/>
                  </a:cubicBezTo>
                  <a:cubicBezTo>
                    <a:pt x="125" y="32"/>
                    <a:pt x="124" y="33"/>
                    <a:pt x="124" y="34"/>
                  </a:cubicBezTo>
                  <a:cubicBezTo>
                    <a:pt x="123" y="35"/>
                    <a:pt x="123" y="36"/>
                    <a:pt x="122" y="37"/>
                  </a:cubicBezTo>
                  <a:cubicBezTo>
                    <a:pt x="121" y="40"/>
                    <a:pt x="119" y="43"/>
                    <a:pt x="118" y="45"/>
                  </a:cubicBezTo>
                  <a:cubicBezTo>
                    <a:pt x="117" y="46"/>
                    <a:pt x="116" y="47"/>
                    <a:pt x="115" y="48"/>
                  </a:cubicBezTo>
                  <a:cubicBezTo>
                    <a:pt x="113" y="50"/>
                    <a:pt x="111" y="51"/>
                    <a:pt x="110" y="54"/>
                  </a:cubicBezTo>
                  <a:cubicBezTo>
                    <a:pt x="107" y="65"/>
                    <a:pt x="103" y="73"/>
                    <a:pt x="99" y="80"/>
                  </a:cubicBezTo>
                  <a:cubicBezTo>
                    <a:pt x="97" y="84"/>
                    <a:pt x="89" y="96"/>
                    <a:pt x="82" y="96"/>
                  </a:cubicBezTo>
                  <a:cubicBezTo>
                    <a:pt x="82" y="96"/>
                    <a:pt x="81" y="95"/>
                    <a:pt x="81" y="95"/>
                  </a:cubicBezTo>
                  <a:cubicBezTo>
                    <a:pt x="80" y="95"/>
                    <a:pt x="80" y="95"/>
                    <a:pt x="80" y="95"/>
                  </a:cubicBezTo>
                  <a:cubicBezTo>
                    <a:pt x="76" y="94"/>
                    <a:pt x="73" y="94"/>
                    <a:pt x="70" y="92"/>
                  </a:cubicBezTo>
                  <a:cubicBezTo>
                    <a:pt x="69" y="91"/>
                    <a:pt x="67" y="90"/>
                    <a:pt x="66" y="90"/>
                  </a:cubicBezTo>
                  <a:cubicBezTo>
                    <a:pt x="64" y="90"/>
                    <a:pt x="63" y="91"/>
                    <a:pt x="62" y="91"/>
                  </a:cubicBezTo>
                  <a:cubicBezTo>
                    <a:pt x="61" y="91"/>
                    <a:pt x="60" y="92"/>
                    <a:pt x="59" y="92"/>
                  </a:cubicBezTo>
                  <a:cubicBezTo>
                    <a:pt x="58" y="92"/>
                    <a:pt x="58" y="92"/>
                    <a:pt x="58" y="92"/>
                  </a:cubicBezTo>
                  <a:cubicBezTo>
                    <a:pt x="57" y="91"/>
                    <a:pt x="55" y="91"/>
                    <a:pt x="54" y="91"/>
                  </a:cubicBezTo>
                  <a:cubicBezTo>
                    <a:pt x="52" y="90"/>
                    <a:pt x="50" y="89"/>
                    <a:pt x="47" y="89"/>
                  </a:cubicBezTo>
                  <a:cubicBezTo>
                    <a:pt x="47" y="89"/>
                    <a:pt x="46" y="89"/>
                    <a:pt x="46" y="89"/>
                  </a:cubicBezTo>
                  <a:cubicBezTo>
                    <a:pt x="42" y="90"/>
                    <a:pt x="40" y="91"/>
                    <a:pt x="37" y="93"/>
                  </a:cubicBezTo>
                  <a:cubicBezTo>
                    <a:pt x="36" y="94"/>
                    <a:pt x="36" y="94"/>
                    <a:pt x="36" y="94"/>
                  </a:cubicBezTo>
                  <a:cubicBezTo>
                    <a:pt x="34" y="96"/>
                    <a:pt x="31" y="97"/>
                    <a:pt x="28" y="98"/>
                  </a:cubicBezTo>
                  <a:cubicBezTo>
                    <a:pt x="28" y="98"/>
                    <a:pt x="28" y="98"/>
                    <a:pt x="28" y="98"/>
                  </a:cubicBezTo>
                  <a:cubicBezTo>
                    <a:pt x="27" y="98"/>
                    <a:pt x="25" y="97"/>
                    <a:pt x="23" y="96"/>
                  </a:cubicBezTo>
                  <a:cubicBezTo>
                    <a:pt x="23" y="96"/>
                    <a:pt x="22" y="95"/>
                    <a:pt x="21" y="95"/>
                  </a:cubicBezTo>
                  <a:cubicBezTo>
                    <a:pt x="20" y="94"/>
                    <a:pt x="19" y="94"/>
                    <a:pt x="18" y="94"/>
                  </a:cubicBezTo>
                  <a:cubicBezTo>
                    <a:pt x="16" y="93"/>
                    <a:pt x="14" y="92"/>
                    <a:pt x="13" y="91"/>
                  </a:cubicBezTo>
                  <a:cubicBezTo>
                    <a:pt x="12" y="91"/>
                    <a:pt x="11" y="90"/>
                    <a:pt x="10" y="89"/>
                  </a:cubicBezTo>
                  <a:cubicBezTo>
                    <a:pt x="10" y="89"/>
                    <a:pt x="9" y="88"/>
                    <a:pt x="8" y="87"/>
                  </a:cubicBezTo>
                  <a:cubicBezTo>
                    <a:pt x="6" y="86"/>
                    <a:pt x="6" y="86"/>
                    <a:pt x="6" y="86"/>
                  </a:cubicBezTo>
                  <a:cubicBezTo>
                    <a:pt x="5" y="88"/>
                    <a:pt x="5" y="88"/>
                    <a:pt x="5" y="88"/>
                  </a:cubicBezTo>
                  <a:cubicBezTo>
                    <a:pt x="2" y="98"/>
                    <a:pt x="0" y="108"/>
                    <a:pt x="3" y="113"/>
                  </a:cubicBezTo>
                  <a:cubicBezTo>
                    <a:pt x="4" y="115"/>
                    <a:pt x="6" y="116"/>
                    <a:pt x="9" y="116"/>
                  </a:cubicBezTo>
                  <a:cubicBezTo>
                    <a:pt x="10" y="116"/>
                    <a:pt x="11" y="116"/>
                    <a:pt x="11" y="116"/>
                  </a:cubicBezTo>
                  <a:cubicBezTo>
                    <a:pt x="13" y="116"/>
                    <a:pt x="14" y="116"/>
                    <a:pt x="15" y="116"/>
                  </a:cubicBezTo>
                  <a:cubicBezTo>
                    <a:pt x="16" y="116"/>
                    <a:pt x="18" y="116"/>
                    <a:pt x="19" y="116"/>
                  </a:cubicBezTo>
                  <a:cubicBezTo>
                    <a:pt x="21" y="116"/>
                    <a:pt x="24" y="116"/>
                    <a:pt x="27" y="117"/>
                  </a:cubicBezTo>
                  <a:cubicBezTo>
                    <a:pt x="30" y="119"/>
                    <a:pt x="31" y="121"/>
                    <a:pt x="33" y="124"/>
                  </a:cubicBezTo>
                  <a:cubicBezTo>
                    <a:pt x="34" y="125"/>
                    <a:pt x="35" y="127"/>
                    <a:pt x="36" y="128"/>
                  </a:cubicBezTo>
                  <a:cubicBezTo>
                    <a:pt x="39" y="131"/>
                    <a:pt x="43" y="131"/>
                    <a:pt x="47" y="132"/>
                  </a:cubicBezTo>
                  <a:cubicBezTo>
                    <a:pt x="48" y="132"/>
                    <a:pt x="49" y="132"/>
                    <a:pt x="51" y="132"/>
                  </a:cubicBezTo>
                  <a:cubicBezTo>
                    <a:pt x="57" y="132"/>
                    <a:pt x="60" y="135"/>
                    <a:pt x="61" y="141"/>
                  </a:cubicBezTo>
                  <a:cubicBezTo>
                    <a:pt x="61" y="143"/>
                    <a:pt x="61" y="143"/>
                    <a:pt x="61" y="143"/>
                  </a:cubicBezTo>
                  <a:cubicBezTo>
                    <a:pt x="62" y="148"/>
                    <a:pt x="63" y="153"/>
                    <a:pt x="67" y="156"/>
                  </a:cubicBezTo>
                  <a:cubicBezTo>
                    <a:pt x="68" y="157"/>
                    <a:pt x="69" y="158"/>
                    <a:pt x="70" y="159"/>
                  </a:cubicBezTo>
                  <a:cubicBezTo>
                    <a:pt x="73" y="161"/>
                    <a:pt x="75" y="162"/>
                    <a:pt x="76" y="165"/>
                  </a:cubicBezTo>
                  <a:cubicBezTo>
                    <a:pt x="78" y="169"/>
                    <a:pt x="78" y="173"/>
                    <a:pt x="78" y="177"/>
                  </a:cubicBezTo>
                  <a:cubicBezTo>
                    <a:pt x="78" y="178"/>
                    <a:pt x="78" y="180"/>
                    <a:pt x="79" y="182"/>
                  </a:cubicBezTo>
                  <a:cubicBezTo>
                    <a:pt x="80" y="189"/>
                    <a:pt x="81" y="194"/>
                    <a:pt x="84" y="198"/>
                  </a:cubicBezTo>
                  <a:cubicBezTo>
                    <a:pt x="86" y="201"/>
                    <a:pt x="88" y="203"/>
                    <a:pt x="91" y="206"/>
                  </a:cubicBezTo>
                  <a:cubicBezTo>
                    <a:pt x="92" y="207"/>
                    <a:pt x="93" y="208"/>
                    <a:pt x="95" y="210"/>
                  </a:cubicBezTo>
                  <a:cubicBezTo>
                    <a:pt x="98" y="213"/>
                    <a:pt x="100" y="218"/>
                    <a:pt x="102" y="222"/>
                  </a:cubicBezTo>
                  <a:cubicBezTo>
                    <a:pt x="103" y="224"/>
                    <a:pt x="103" y="224"/>
                    <a:pt x="103" y="224"/>
                  </a:cubicBezTo>
                  <a:cubicBezTo>
                    <a:pt x="103" y="225"/>
                    <a:pt x="103" y="226"/>
                    <a:pt x="104" y="227"/>
                  </a:cubicBezTo>
                  <a:cubicBezTo>
                    <a:pt x="104" y="228"/>
                    <a:pt x="104" y="229"/>
                    <a:pt x="104" y="229"/>
                  </a:cubicBezTo>
                  <a:cubicBezTo>
                    <a:pt x="104" y="230"/>
                    <a:pt x="104" y="230"/>
                    <a:pt x="104" y="230"/>
                  </a:cubicBezTo>
                  <a:cubicBezTo>
                    <a:pt x="104" y="233"/>
                    <a:pt x="105" y="235"/>
                    <a:pt x="107" y="236"/>
                  </a:cubicBezTo>
                  <a:cubicBezTo>
                    <a:pt x="109" y="237"/>
                    <a:pt x="109" y="239"/>
                    <a:pt x="110" y="240"/>
                  </a:cubicBezTo>
                  <a:cubicBezTo>
                    <a:pt x="111" y="241"/>
                    <a:pt x="111" y="241"/>
                    <a:pt x="111" y="241"/>
                  </a:cubicBezTo>
                  <a:cubicBezTo>
                    <a:pt x="111" y="242"/>
                    <a:pt x="112" y="243"/>
                    <a:pt x="112" y="243"/>
                  </a:cubicBezTo>
                  <a:cubicBezTo>
                    <a:pt x="113" y="245"/>
                    <a:pt x="113" y="246"/>
                    <a:pt x="114" y="247"/>
                  </a:cubicBezTo>
                  <a:cubicBezTo>
                    <a:pt x="116" y="248"/>
                    <a:pt x="118" y="249"/>
                    <a:pt x="121" y="249"/>
                  </a:cubicBezTo>
                  <a:cubicBezTo>
                    <a:pt x="122" y="250"/>
                    <a:pt x="122" y="250"/>
                    <a:pt x="123" y="250"/>
                  </a:cubicBezTo>
                  <a:cubicBezTo>
                    <a:pt x="125" y="250"/>
                    <a:pt x="128" y="251"/>
                    <a:pt x="130" y="251"/>
                  </a:cubicBezTo>
                  <a:cubicBezTo>
                    <a:pt x="132" y="251"/>
                    <a:pt x="134" y="251"/>
                    <a:pt x="135" y="250"/>
                  </a:cubicBezTo>
                  <a:cubicBezTo>
                    <a:pt x="140" y="248"/>
                    <a:pt x="141" y="243"/>
                    <a:pt x="142" y="238"/>
                  </a:cubicBezTo>
                  <a:cubicBezTo>
                    <a:pt x="143" y="236"/>
                    <a:pt x="143" y="236"/>
                    <a:pt x="143" y="236"/>
                  </a:cubicBezTo>
                  <a:cubicBezTo>
                    <a:pt x="144" y="229"/>
                    <a:pt x="149" y="224"/>
                    <a:pt x="153" y="219"/>
                  </a:cubicBezTo>
                  <a:cubicBezTo>
                    <a:pt x="155" y="216"/>
                    <a:pt x="158" y="213"/>
                    <a:pt x="160" y="210"/>
                  </a:cubicBezTo>
                  <a:cubicBezTo>
                    <a:pt x="166" y="200"/>
                    <a:pt x="175" y="193"/>
                    <a:pt x="186" y="189"/>
                  </a:cubicBezTo>
                  <a:cubicBezTo>
                    <a:pt x="189" y="188"/>
                    <a:pt x="191" y="187"/>
                    <a:pt x="194" y="186"/>
                  </a:cubicBezTo>
                  <a:cubicBezTo>
                    <a:pt x="195" y="186"/>
                    <a:pt x="195" y="186"/>
                    <a:pt x="195" y="186"/>
                  </a:cubicBezTo>
                  <a:cubicBezTo>
                    <a:pt x="196" y="186"/>
                    <a:pt x="196" y="186"/>
                    <a:pt x="196" y="186"/>
                  </a:cubicBezTo>
                  <a:cubicBezTo>
                    <a:pt x="196" y="185"/>
                    <a:pt x="197" y="184"/>
                    <a:pt x="198" y="183"/>
                  </a:cubicBezTo>
                  <a:cubicBezTo>
                    <a:pt x="199" y="182"/>
                    <a:pt x="199" y="181"/>
                    <a:pt x="200" y="180"/>
                  </a:cubicBezTo>
                  <a:cubicBezTo>
                    <a:pt x="201" y="179"/>
                    <a:pt x="201" y="178"/>
                    <a:pt x="202" y="178"/>
                  </a:cubicBezTo>
                  <a:cubicBezTo>
                    <a:pt x="203" y="175"/>
                    <a:pt x="205" y="174"/>
                    <a:pt x="207" y="172"/>
                  </a:cubicBezTo>
                  <a:cubicBezTo>
                    <a:pt x="208" y="172"/>
                    <a:pt x="209" y="171"/>
                    <a:pt x="210" y="171"/>
                  </a:cubicBezTo>
                  <a:cubicBezTo>
                    <a:pt x="212" y="170"/>
                    <a:pt x="215" y="169"/>
                    <a:pt x="217" y="166"/>
                  </a:cubicBezTo>
                  <a:cubicBezTo>
                    <a:pt x="220" y="163"/>
                    <a:pt x="219" y="161"/>
                    <a:pt x="218" y="159"/>
                  </a:cubicBezTo>
                  <a:cubicBezTo>
                    <a:pt x="217" y="158"/>
                    <a:pt x="217" y="157"/>
                    <a:pt x="217" y="156"/>
                  </a:cubicBezTo>
                  <a:cubicBezTo>
                    <a:pt x="217" y="155"/>
                    <a:pt x="217" y="155"/>
                    <a:pt x="219" y="155"/>
                  </a:cubicBezTo>
                  <a:cubicBezTo>
                    <a:pt x="220" y="154"/>
                    <a:pt x="222" y="153"/>
                    <a:pt x="223" y="152"/>
                  </a:cubicBezTo>
                  <a:cubicBezTo>
                    <a:pt x="224" y="150"/>
                    <a:pt x="225" y="149"/>
                    <a:pt x="224" y="148"/>
                  </a:cubicBezTo>
                  <a:cubicBezTo>
                    <a:pt x="224" y="146"/>
                    <a:pt x="223" y="145"/>
                    <a:pt x="222" y="145"/>
                  </a:cubicBezTo>
                  <a:cubicBezTo>
                    <a:pt x="221" y="145"/>
                    <a:pt x="221" y="145"/>
                    <a:pt x="221" y="144"/>
                  </a:cubicBezTo>
                  <a:cubicBezTo>
                    <a:pt x="224" y="143"/>
                    <a:pt x="227" y="142"/>
                    <a:pt x="228" y="138"/>
                  </a:cubicBezTo>
                  <a:cubicBezTo>
                    <a:pt x="230" y="131"/>
                    <a:pt x="228" y="122"/>
                    <a:pt x="221" y="118"/>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2" name="Google Shape;432;p18"/>
            <p:cNvSpPr/>
            <p:nvPr/>
          </p:nvSpPr>
          <p:spPr>
            <a:xfrm>
              <a:off x="2367" y="286"/>
              <a:ext cx="1448" cy="1386"/>
            </a:xfrm>
            <a:custGeom>
              <a:avLst/>
              <a:gdLst/>
              <a:ahLst/>
              <a:cxnLst/>
              <a:rect l="l" t="t" r="r" b="b"/>
              <a:pathLst>
                <a:path w="593" h="568" extrusionOk="0">
                  <a:moveTo>
                    <a:pt x="593" y="178"/>
                  </a:moveTo>
                  <a:cubicBezTo>
                    <a:pt x="591" y="178"/>
                    <a:pt x="591" y="178"/>
                    <a:pt x="591" y="178"/>
                  </a:cubicBezTo>
                  <a:cubicBezTo>
                    <a:pt x="590" y="178"/>
                    <a:pt x="588" y="177"/>
                    <a:pt x="587" y="176"/>
                  </a:cubicBezTo>
                  <a:cubicBezTo>
                    <a:pt x="587" y="176"/>
                    <a:pt x="586" y="175"/>
                    <a:pt x="586" y="174"/>
                  </a:cubicBezTo>
                  <a:cubicBezTo>
                    <a:pt x="585" y="173"/>
                    <a:pt x="584" y="171"/>
                    <a:pt x="580" y="171"/>
                  </a:cubicBezTo>
                  <a:cubicBezTo>
                    <a:pt x="580" y="171"/>
                    <a:pt x="580" y="171"/>
                    <a:pt x="580" y="171"/>
                  </a:cubicBezTo>
                  <a:cubicBezTo>
                    <a:pt x="576" y="171"/>
                    <a:pt x="573" y="171"/>
                    <a:pt x="572" y="170"/>
                  </a:cubicBezTo>
                  <a:cubicBezTo>
                    <a:pt x="571" y="169"/>
                    <a:pt x="570" y="168"/>
                    <a:pt x="569" y="167"/>
                  </a:cubicBezTo>
                  <a:cubicBezTo>
                    <a:pt x="568" y="166"/>
                    <a:pt x="567" y="165"/>
                    <a:pt x="566" y="164"/>
                  </a:cubicBezTo>
                  <a:cubicBezTo>
                    <a:pt x="565" y="163"/>
                    <a:pt x="565" y="163"/>
                    <a:pt x="565" y="163"/>
                  </a:cubicBezTo>
                  <a:cubicBezTo>
                    <a:pt x="564" y="162"/>
                    <a:pt x="563" y="161"/>
                    <a:pt x="562" y="161"/>
                  </a:cubicBezTo>
                  <a:cubicBezTo>
                    <a:pt x="561" y="161"/>
                    <a:pt x="561" y="160"/>
                    <a:pt x="560" y="160"/>
                  </a:cubicBezTo>
                  <a:cubicBezTo>
                    <a:pt x="559" y="160"/>
                    <a:pt x="559" y="161"/>
                    <a:pt x="558" y="161"/>
                  </a:cubicBezTo>
                  <a:cubicBezTo>
                    <a:pt x="558" y="161"/>
                    <a:pt x="557" y="161"/>
                    <a:pt x="557" y="161"/>
                  </a:cubicBezTo>
                  <a:cubicBezTo>
                    <a:pt x="556" y="161"/>
                    <a:pt x="556" y="161"/>
                    <a:pt x="556" y="161"/>
                  </a:cubicBezTo>
                  <a:cubicBezTo>
                    <a:pt x="556" y="160"/>
                    <a:pt x="556" y="160"/>
                    <a:pt x="555" y="160"/>
                  </a:cubicBezTo>
                  <a:cubicBezTo>
                    <a:pt x="555" y="160"/>
                    <a:pt x="554" y="160"/>
                    <a:pt x="554" y="159"/>
                  </a:cubicBezTo>
                  <a:cubicBezTo>
                    <a:pt x="553" y="159"/>
                    <a:pt x="553" y="159"/>
                    <a:pt x="553" y="159"/>
                  </a:cubicBezTo>
                  <a:cubicBezTo>
                    <a:pt x="552" y="159"/>
                    <a:pt x="552" y="159"/>
                    <a:pt x="552" y="159"/>
                  </a:cubicBezTo>
                  <a:cubicBezTo>
                    <a:pt x="551" y="159"/>
                    <a:pt x="551" y="159"/>
                    <a:pt x="550" y="158"/>
                  </a:cubicBezTo>
                  <a:cubicBezTo>
                    <a:pt x="548" y="158"/>
                    <a:pt x="547" y="157"/>
                    <a:pt x="546" y="157"/>
                  </a:cubicBezTo>
                  <a:cubicBezTo>
                    <a:pt x="546" y="157"/>
                    <a:pt x="545" y="157"/>
                    <a:pt x="545" y="157"/>
                  </a:cubicBezTo>
                  <a:cubicBezTo>
                    <a:pt x="544" y="157"/>
                    <a:pt x="544" y="157"/>
                    <a:pt x="544" y="156"/>
                  </a:cubicBezTo>
                  <a:cubicBezTo>
                    <a:pt x="543" y="156"/>
                    <a:pt x="543" y="155"/>
                    <a:pt x="542" y="155"/>
                  </a:cubicBezTo>
                  <a:cubicBezTo>
                    <a:pt x="541" y="154"/>
                    <a:pt x="539" y="153"/>
                    <a:pt x="538" y="153"/>
                  </a:cubicBezTo>
                  <a:cubicBezTo>
                    <a:pt x="537" y="153"/>
                    <a:pt x="537" y="153"/>
                    <a:pt x="537" y="153"/>
                  </a:cubicBezTo>
                  <a:cubicBezTo>
                    <a:pt x="536" y="153"/>
                    <a:pt x="536" y="153"/>
                    <a:pt x="534" y="154"/>
                  </a:cubicBezTo>
                  <a:cubicBezTo>
                    <a:pt x="533" y="154"/>
                    <a:pt x="531" y="155"/>
                    <a:pt x="529" y="155"/>
                  </a:cubicBezTo>
                  <a:cubicBezTo>
                    <a:pt x="529" y="155"/>
                    <a:pt x="529" y="155"/>
                    <a:pt x="529" y="155"/>
                  </a:cubicBezTo>
                  <a:cubicBezTo>
                    <a:pt x="528" y="155"/>
                    <a:pt x="528" y="155"/>
                    <a:pt x="528" y="155"/>
                  </a:cubicBezTo>
                  <a:cubicBezTo>
                    <a:pt x="527" y="154"/>
                    <a:pt x="526" y="154"/>
                    <a:pt x="525" y="154"/>
                  </a:cubicBezTo>
                  <a:cubicBezTo>
                    <a:pt x="524" y="154"/>
                    <a:pt x="523" y="154"/>
                    <a:pt x="522" y="154"/>
                  </a:cubicBezTo>
                  <a:cubicBezTo>
                    <a:pt x="522" y="154"/>
                    <a:pt x="521" y="155"/>
                    <a:pt x="520" y="155"/>
                  </a:cubicBezTo>
                  <a:cubicBezTo>
                    <a:pt x="520" y="155"/>
                    <a:pt x="520" y="155"/>
                    <a:pt x="520" y="155"/>
                  </a:cubicBezTo>
                  <a:cubicBezTo>
                    <a:pt x="519" y="155"/>
                    <a:pt x="519" y="154"/>
                    <a:pt x="518" y="154"/>
                  </a:cubicBezTo>
                  <a:cubicBezTo>
                    <a:pt x="517" y="154"/>
                    <a:pt x="516" y="153"/>
                    <a:pt x="515" y="153"/>
                  </a:cubicBezTo>
                  <a:cubicBezTo>
                    <a:pt x="515" y="153"/>
                    <a:pt x="514" y="153"/>
                    <a:pt x="514" y="153"/>
                  </a:cubicBezTo>
                  <a:cubicBezTo>
                    <a:pt x="513" y="154"/>
                    <a:pt x="512" y="154"/>
                    <a:pt x="511" y="154"/>
                  </a:cubicBezTo>
                  <a:cubicBezTo>
                    <a:pt x="510" y="154"/>
                    <a:pt x="509" y="155"/>
                    <a:pt x="508" y="155"/>
                  </a:cubicBezTo>
                  <a:cubicBezTo>
                    <a:pt x="507" y="155"/>
                    <a:pt x="507" y="155"/>
                    <a:pt x="507" y="155"/>
                  </a:cubicBezTo>
                  <a:cubicBezTo>
                    <a:pt x="507" y="155"/>
                    <a:pt x="506" y="155"/>
                    <a:pt x="506" y="155"/>
                  </a:cubicBezTo>
                  <a:cubicBezTo>
                    <a:pt x="504" y="155"/>
                    <a:pt x="502" y="155"/>
                    <a:pt x="500" y="156"/>
                  </a:cubicBezTo>
                  <a:cubicBezTo>
                    <a:pt x="497" y="159"/>
                    <a:pt x="494" y="162"/>
                    <a:pt x="492" y="165"/>
                  </a:cubicBezTo>
                  <a:cubicBezTo>
                    <a:pt x="489" y="168"/>
                    <a:pt x="490" y="171"/>
                    <a:pt x="491" y="173"/>
                  </a:cubicBezTo>
                  <a:cubicBezTo>
                    <a:pt x="491" y="174"/>
                    <a:pt x="491" y="175"/>
                    <a:pt x="491" y="176"/>
                  </a:cubicBezTo>
                  <a:cubicBezTo>
                    <a:pt x="491" y="177"/>
                    <a:pt x="489" y="177"/>
                    <a:pt x="489" y="178"/>
                  </a:cubicBezTo>
                  <a:cubicBezTo>
                    <a:pt x="488" y="178"/>
                    <a:pt x="487" y="179"/>
                    <a:pt x="487" y="179"/>
                  </a:cubicBezTo>
                  <a:cubicBezTo>
                    <a:pt x="486" y="180"/>
                    <a:pt x="485" y="180"/>
                    <a:pt x="484" y="181"/>
                  </a:cubicBezTo>
                  <a:cubicBezTo>
                    <a:pt x="483" y="181"/>
                    <a:pt x="482" y="182"/>
                    <a:pt x="481" y="182"/>
                  </a:cubicBezTo>
                  <a:cubicBezTo>
                    <a:pt x="480" y="183"/>
                    <a:pt x="479" y="184"/>
                    <a:pt x="478" y="185"/>
                  </a:cubicBezTo>
                  <a:cubicBezTo>
                    <a:pt x="478" y="186"/>
                    <a:pt x="477" y="186"/>
                    <a:pt x="477" y="187"/>
                  </a:cubicBezTo>
                  <a:cubicBezTo>
                    <a:pt x="476" y="187"/>
                    <a:pt x="475" y="188"/>
                    <a:pt x="474" y="188"/>
                  </a:cubicBezTo>
                  <a:cubicBezTo>
                    <a:pt x="474" y="189"/>
                    <a:pt x="473" y="190"/>
                    <a:pt x="472" y="190"/>
                  </a:cubicBezTo>
                  <a:cubicBezTo>
                    <a:pt x="469" y="192"/>
                    <a:pt x="467" y="195"/>
                    <a:pt x="465" y="197"/>
                  </a:cubicBezTo>
                  <a:cubicBezTo>
                    <a:pt x="462" y="201"/>
                    <a:pt x="459" y="205"/>
                    <a:pt x="453" y="207"/>
                  </a:cubicBezTo>
                  <a:cubicBezTo>
                    <a:pt x="450" y="208"/>
                    <a:pt x="448" y="210"/>
                    <a:pt x="446" y="213"/>
                  </a:cubicBezTo>
                  <a:cubicBezTo>
                    <a:pt x="445" y="214"/>
                    <a:pt x="445" y="214"/>
                    <a:pt x="444" y="215"/>
                  </a:cubicBezTo>
                  <a:cubicBezTo>
                    <a:pt x="441" y="218"/>
                    <a:pt x="440" y="222"/>
                    <a:pt x="438" y="226"/>
                  </a:cubicBezTo>
                  <a:cubicBezTo>
                    <a:pt x="438" y="227"/>
                    <a:pt x="438" y="228"/>
                    <a:pt x="438" y="228"/>
                  </a:cubicBezTo>
                  <a:cubicBezTo>
                    <a:pt x="438" y="226"/>
                    <a:pt x="438" y="223"/>
                    <a:pt x="439" y="221"/>
                  </a:cubicBezTo>
                  <a:cubicBezTo>
                    <a:pt x="439" y="221"/>
                    <a:pt x="440" y="219"/>
                    <a:pt x="441" y="218"/>
                  </a:cubicBezTo>
                  <a:cubicBezTo>
                    <a:pt x="445" y="212"/>
                    <a:pt x="449" y="206"/>
                    <a:pt x="447" y="202"/>
                  </a:cubicBezTo>
                  <a:cubicBezTo>
                    <a:pt x="447" y="201"/>
                    <a:pt x="446" y="200"/>
                    <a:pt x="444" y="199"/>
                  </a:cubicBezTo>
                  <a:cubicBezTo>
                    <a:pt x="450" y="199"/>
                    <a:pt x="456" y="198"/>
                    <a:pt x="462" y="195"/>
                  </a:cubicBezTo>
                  <a:cubicBezTo>
                    <a:pt x="468" y="191"/>
                    <a:pt x="470" y="185"/>
                    <a:pt x="473" y="179"/>
                  </a:cubicBezTo>
                  <a:cubicBezTo>
                    <a:pt x="473" y="178"/>
                    <a:pt x="474" y="176"/>
                    <a:pt x="475" y="175"/>
                  </a:cubicBezTo>
                  <a:cubicBezTo>
                    <a:pt x="476" y="171"/>
                    <a:pt x="478" y="168"/>
                    <a:pt x="480" y="164"/>
                  </a:cubicBezTo>
                  <a:cubicBezTo>
                    <a:pt x="482" y="160"/>
                    <a:pt x="484" y="156"/>
                    <a:pt x="486" y="151"/>
                  </a:cubicBezTo>
                  <a:cubicBezTo>
                    <a:pt x="488" y="146"/>
                    <a:pt x="490" y="141"/>
                    <a:pt x="488" y="137"/>
                  </a:cubicBezTo>
                  <a:cubicBezTo>
                    <a:pt x="487" y="135"/>
                    <a:pt x="485" y="133"/>
                    <a:pt x="482" y="133"/>
                  </a:cubicBezTo>
                  <a:cubicBezTo>
                    <a:pt x="478" y="132"/>
                    <a:pt x="474" y="131"/>
                    <a:pt x="470" y="131"/>
                  </a:cubicBezTo>
                  <a:cubicBezTo>
                    <a:pt x="468" y="131"/>
                    <a:pt x="466" y="131"/>
                    <a:pt x="463" y="131"/>
                  </a:cubicBezTo>
                  <a:cubicBezTo>
                    <a:pt x="462" y="130"/>
                    <a:pt x="460" y="130"/>
                    <a:pt x="459" y="130"/>
                  </a:cubicBezTo>
                  <a:cubicBezTo>
                    <a:pt x="457" y="129"/>
                    <a:pt x="454" y="128"/>
                    <a:pt x="452" y="128"/>
                  </a:cubicBezTo>
                  <a:cubicBezTo>
                    <a:pt x="451" y="128"/>
                    <a:pt x="451" y="128"/>
                    <a:pt x="450" y="128"/>
                  </a:cubicBezTo>
                  <a:cubicBezTo>
                    <a:pt x="450" y="128"/>
                    <a:pt x="449" y="128"/>
                    <a:pt x="449" y="128"/>
                  </a:cubicBezTo>
                  <a:cubicBezTo>
                    <a:pt x="448" y="128"/>
                    <a:pt x="448" y="128"/>
                    <a:pt x="448" y="128"/>
                  </a:cubicBezTo>
                  <a:cubicBezTo>
                    <a:pt x="447" y="128"/>
                    <a:pt x="446" y="129"/>
                    <a:pt x="446" y="129"/>
                  </a:cubicBezTo>
                  <a:cubicBezTo>
                    <a:pt x="444" y="129"/>
                    <a:pt x="443" y="130"/>
                    <a:pt x="442" y="130"/>
                  </a:cubicBezTo>
                  <a:cubicBezTo>
                    <a:pt x="442" y="131"/>
                    <a:pt x="442" y="131"/>
                    <a:pt x="441" y="131"/>
                  </a:cubicBezTo>
                  <a:cubicBezTo>
                    <a:pt x="440" y="131"/>
                    <a:pt x="438" y="131"/>
                    <a:pt x="437" y="132"/>
                  </a:cubicBezTo>
                  <a:cubicBezTo>
                    <a:pt x="435" y="132"/>
                    <a:pt x="434" y="132"/>
                    <a:pt x="434" y="132"/>
                  </a:cubicBezTo>
                  <a:cubicBezTo>
                    <a:pt x="433" y="132"/>
                    <a:pt x="432" y="132"/>
                    <a:pt x="431" y="132"/>
                  </a:cubicBezTo>
                  <a:cubicBezTo>
                    <a:pt x="430" y="132"/>
                    <a:pt x="428" y="132"/>
                    <a:pt x="427" y="132"/>
                  </a:cubicBezTo>
                  <a:cubicBezTo>
                    <a:pt x="428" y="132"/>
                    <a:pt x="429" y="132"/>
                    <a:pt x="430" y="132"/>
                  </a:cubicBezTo>
                  <a:cubicBezTo>
                    <a:pt x="430" y="132"/>
                    <a:pt x="430" y="132"/>
                    <a:pt x="430" y="132"/>
                  </a:cubicBezTo>
                  <a:cubicBezTo>
                    <a:pt x="431" y="132"/>
                    <a:pt x="432" y="132"/>
                    <a:pt x="432" y="132"/>
                  </a:cubicBezTo>
                  <a:cubicBezTo>
                    <a:pt x="435" y="132"/>
                    <a:pt x="439" y="131"/>
                    <a:pt x="442" y="129"/>
                  </a:cubicBezTo>
                  <a:cubicBezTo>
                    <a:pt x="444" y="128"/>
                    <a:pt x="445" y="126"/>
                    <a:pt x="445" y="124"/>
                  </a:cubicBezTo>
                  <a:cubicBezTo>
                    <a:pt x="444" y="122"/>
                    <a:pt x="442" y="120"/>
                    <a:pt x="440" y="118"/>
                  </a:cubicBezTo>
                  <a:cubicBezTo>
                    <a:pt x="438" y="117"/>
                    <a:pt x="436" y="116"/>
                    <a:pt x="434" y="116"/>
                  </a:cubicBezTo>
                  <a:cubicBezTo>
                    <a:pt x="432" y="116"/>
                    <a:pt x="431" y="117"/>
                    <a:pt x="429" y="118"/>
                  </a:cubicBezTo>
                  <a:cubicBezTo>
                    <a:pt x="428" y="118"/>
                    <a:pt x="428" y="119"/>
                    <a:pt x="427" y="119"/>
                  </a:cubicBezTo>
                  <a:cubicBezTo>
                    <a:pt x="424" y="120"/>
                    <a:pt x="419" y="122"/>
                    <a:pt x="421" y="128"/>
                  </a:cubicBezTo>
                  <a:cubicBezTo>
                    <a:pt x="421" y="129"/>
                    <a:pt x="423" y="130"/>
                    <a:pt x="424" y="131"/>
                  </a:cubicBezTo>
                  <a:cubicBezTo>
                    <a:pt x="424" y="131"/>
                    <a:pt x="423" y="131"/>
                    <a:pt x="423" y="131"/>
                  </a:cubicBezTo>
                  <a:cubicBezTo>
                    <a:pt x="421" y="131"/>
                    <a:pt x="420" y="130"/>
                    <a:pt x="419" y="130"/>
                  </a:cubicBezTo>
                  <a:cubicBezTo>
                    <a:pt x="418" y="130"/>
                    <a:pt x="417" y="129"/>
                    <a:pt x="416" y="129"/>
                  </a:cubicBezTo>
                  <a:cubicBezTo>
                    <a:pt x="415" y="128"/>
                    <a:pt x="414" y="127"/>
                    <a:pt x="412" y="127"/>
                  </a:cubicBezTo>
                  <a:cubicBezTo>
                    <a:pt x="411" y="126"/>
                    <a:pt x="409" y="126"/>
                    <a:pt x="408" y="125"/>
                  </a:cubicBezTo>
                  <a:cubicBezTo>
                    <a:pt x="409" y="125"/>
                    <a:pt x="409" y="125"/>
                    <a:pt x="409" y="125"/>
                  </a:cubicBezTo>
                  <a:cubicBezTo>
                    <a:pt x="411" y="125"/>
                    <a:pt x="413" y="125"/>
                    <a:pt x="415" y="125"/>
                  </a:cubicBezTo>
                  <a:cubicBezTo>
                    <a:pt x="418" y="124"/>
                    <a:pt x="421" y="122"/>
                    <a:pt x="423" y="121"/>
                  </a:cubicBezTo>
                  <a:cubicBezTo>
                    <a:pt x="424" y="120"/>
                    <a:pt x="425" y="119"/>
                    <a:pt x="427" y="118"/>
                  </a:cubicBezTo>
                  <a:cubicBezTo>
                    <a:pt x="433" y="115"/>
                    <a:pt x="433" y="111"/>
                    <a:pt x="432" y="109"/>
                  </a:cubicBezTo>
                  <a:cubicBezTo>
                    <a:pt x="432" y="108"/>
                    <a:pt x="430" y="106"/>
                    <a:pt x="426" y="106"/>
                  </a:cubicBezTo>
                  <a:cubicBezTo>
                    <a:pt x="425" y="106"/>
                    <a:pt x="424" y="106"/>
                    <a:pt x="423" y="106"/>
                  </a:cubicBezTo>
                  <a:cubicBezTo>
                    <a:pt x="423" y="106"/>
                    <a:pt x="423" y="106"/>
                    <a:pt x="423" y="106"/>
                  </a:cubicBezTo>
                  <a:cubicBezTo>
                    <a:pt x="422" y="106"/>
                    <a:pt x="422" y="106"/>
                    <a:pt x="421" y="106"/>
                  </a:cubicBezTo>
                  <a:cubicBezTo>
                    <a:pt x="421" y="106"/>
                    <a:pt x="418" y="106"/>
                    <a:pt x="417" y="106"/>
                  </a:cubicBezTo>
                  <a:cubicBezTo>
                    <a:pt x="416" y="106"/>
                    <a:pt x="415" y="106"/>
                    <a:pt x="413" y="106"/>
                  </a:cubicBezTo>
                  <a:cubicBezTo>
                    <a:pt x="411" y="107"/>
                    <a:pt x="410" y="108"/>
                    <a:pt x="408" y="109"/>
                  </a:cubicBezTo>
                  <a:cubicBezTo>
                    <a:pt x="407" y="109"/>
                    <a:pt x="406" y="110"/>
                    <a:pt x="405" y="110"/>
                  </a:cubicBezTo>
                  <a:cubicBezTo>
                    <a:pt x="405" y="110"/>
                    <a:pt x="405" y="110"/>
                    <a:pt x="404" y="110"/>
                  </a:cubicBezTo>
                  <a:cubicBezTo>
                    <a:pt x="404" y="110"/>
                    <a:pt x="403" y="110"/>
                    <a:pt x="403" y="110"/>
                  </a:cubicBezTo>
                  <a:cubicBezTo>
                    <a:pt x="405" y="109"/>
                    <a:pt x="408" y="107"/>
                    <a:pt x="409" y="106"/>
                  </a:cubicBezTo>
                  <a:cubicBezTo>
                    <a:pt x="409" y="105"/>
                    <a:pt x="409" y="105"/>
                    <a:pt x="409" y="105"/>
                  </a:cubicBezTo>
                  <a:cubicBezTo>
                    <a:pt x="411" y="104"/>
                    <a:pt x="412" y="102"/>
                    <a:pt x="414" y="100"/>
                  </a:cubicBezTo>
                  <a:cubicBezTo>
                    <a:pt x="414" y="99"/>
                    <a:pt x="415" y="97"/>
                    <a:pt x="414" y="95"/>
                  </a:cubicBezTo>
                  <a:cubicBezTo>
                    <a:pt x="414" y="93"/>
                    <a:pt x="412" y="93"/>
                    <a:pt x="412" y="93"/>
                  </a:cubicBezTo>
                  <a:cubicBezTo>
                    <a:pt x="411" y="93"/>
                    <a:pt x="410" y="93"/>
                    <a:pt x="410" y="93"/>
                  </a:cubicBezTo>
                  <a:cubicBezTo>
                    <a:pt x="410" y="94"/>
                    <a:pt x="410" y="94"/>
                    <a:pt x="410" y="94"/>
                  </a:cubicBezTo>
                  <a:cubicBezTo>
                    <a:pt x="410" y="94"/>
                    <a:pt x="410" y="94"/>
                    <a:pt x="410" y="94"/>
                  </a:cubicBezTo>
                  <a:cubicBezTo>
                    <a:pt x="409" y="93"/>
                    <a:pt x="409" y="93"/>
                    <a:pt x="407" y="92"/>
                  </a:cubicBezTo>
                  <a:cubicBezTo>
                    <a:pt x="405" y="92"/>
                    <a:pt x="404" y="94"/>
                    <a:pt x="403" y="95"/>
                  </a:cubicBezTo>
                  <a:cubicBezTo>
                    <a:pt x="402" y="96"/>
                    <a:pt x="402" y="96"/>
                    <a:pt x="401" y="97"/>
                  </a:cubicBezTo>
                  <a:cubicBezTo>
                    <a:pt x="401" y="97"/>
                    <a:pt x="401" y="97"/>
                    <a:pt x="400" y="97"/>
                  </a:cubicBezTo>
                  <a:cubicBezTo>
                    <a:pt x="399" y="97"/>
                    <a:pt x="398" y="98"/>
                    <a:pt x="397" y="100"/>
                  </a:cubicBezTo>
                  <a:cubicBezTo>
                    <a:pt x="396" y="102"/>
                    <a:pt x="396" y="106"/>
                    <a:pt x="397" y="108"/>
                  </a:cubicBezTo>
                  <a:cubicBezTo>
                    <a:pt x="398" y="108"/>
                    <a:pt x="398" y="109"/>
                    <a:pt x="398" y="109"/>
                  </a:cubicBezTo>
                  <a:cubicBezTo>
                    <a:pt x="397" y="109"/>
                    <a:pt x="395" y="110"/>
                    <a:pt x="395" y="111"/>
                  </a:cubicBezTo>
                  <a:cubicBezTo>
                    <a:pt x="394" y="112"/>
                    <a:pt x="393" y="114"/>
                    <a:pt x="393" y="115"/>
                  </a:cubicBezTo>
                  <a:cubicBezTo>
                    <a:pt x="393" y="115"/>
                    <a:pt x="392" y="114"/>
                    <a:pt x="392" y="114"/>
                  </a:cubicBezTo>
                  <a:cubicBezTo>
                    <a:pt x="391" y="113"/>
                    <a:pt x="389" y="113"/>
                    <a:pt x="388" y="113"/>
                  </a:cubicBezTo>
                  <a:cubicBezTo>
                    <a:pt x="388" y="112"/>
                    <a:pt x="388" y="112"/>
                    <a:pt x="388" y="112"/>
                  </a:cubicBezTo>
                  <a:cubicBezTo>
                    <a:pt x="388" y="112"/>
                    <a:pt x="388" y="110"/>
                    <a:pt x="388" y="110"/>
                  </a:cubicBezTo>
                  <a:cubicBezTo>
                    <a:pt x="385" y="110"/>
                    <a:pt x="385" y="110"/>
                    <a:pt x="385" y="110"/>
                  </a:cubicBezTo>
                  <a:cubicBezTo>
                    <a:pt x="384" y="111"/>
                    <a:pt x="382" y="111"/>
                    <a:pt x="380" y="112"/>
                  </a:cubicBezTo>
                  <a:cubicBezTo>
                    <a:pt x="369" y="116"/>
                    <a:pt x="361" y="123"/>
                    <a:pt x="354" y="134"/>
                  </a:cubicBezTo>
                  <a:cubicBezTo>
                    <a:pt x="352" y="137"/>
                    <a:pt x="350" y="140"/>
                    <a:pt x="347" y="142"/>
                  </a:cubicBezTo>
                  <a:cubicBezTo>
                    <a:pt x="343" y="147"/>
                    <a:pt x="339" y="152"/>
                    <a:pt x="337" y="159"/>
                  </a:cubicBezTo>
                  <a:cubicBezTo>
                    <a:pt x="337" y="161"/>
                    <a:pt x="337" y="161"/>
                    <a:pt x="337" y="161"/>
                  </a:cubicBezTo>
                  <a:cubicBezTo>
                    <a:pt x="336" y="166"/>
                    <a:pt x="335" y="171"/>
                    <a:pt x="329" y="173"/>
                  </a:cubicBezTo>
                  <a:cubicBezTo>
                    <a:pt x="328" y="174"/>
                    <a:pt x="326" y="174"/>
                    <a:pt x="324" y="174"/>
                  </a:cubicBezTo>
                  <a:cubicBezTo>
                    <a:pt x="322" y="174"/>
                    <a:pt x="319" y="174"/>
                    <a:pt x="317" y="173"/>
                  </a:cubicBezTo>
                  <a:cubicBezTo>
                    <a:pt x="316" y="173"/>
                    <a:pt x="316" y="173"/>
                    <a:pt x="315" y="173"/>
                  </a:cubicBezTo>
                  <a:cubicBezTo>
                    <a:pt x="312" y="172"/>
                    <a:pt x="310" y="172"/>
                    <a:pt x="308" y="170"/>
                  </a:cubicBezTo>
                  <a:cubicBezTo>
                    <a:pt x="307" y="169"/>
                    <a:pt x="306" y="168"/>
                    <a:pt x="306" y="166"/>
                  </a:cubicBezTo>
                  <a:cubicBezTo>
                    <a:pt x="305" y="166"/>
                    <a:pt x="305" y="165"/>
                    <a:pt x="305" y="164"/>
                  </a:cubicBezTo>
                  <a:cubicBezTo>
                    <a:pt x="304" y="163"/>
                    <a:pt x="304" y="163"/>
                    <a:pt x="304" y="163"/>
                  </a:cubicBezTo>
                  <a:cubicBezTo>
                    <a:pt x="303" y="162"/>
                    <a:pt x="302" y="160"/>
                    <a:pt x="301" y="159"/>
                  </a:cubicBezTo>
                  <a:cubicBezTo>
                    <a:pt x="299" y="158"/>
                    <a:pt x="297" y="156"/>
                    <a:pt x="298" y="153"/>
                  </a:cubicBezTo>
                  <a:cubicBezTo>
                    <a:pt x="298" y="153"/>
                    <a:pt x="298" y="153"/>
                    <a:pt x="298" y="152"/>
                  </a:cubicBezTo>
                  <a:cubicBezTo>
                    <a:pt x="298" y="151"/>
                    <a:pt x="298" y="151"/>
                    <a:pt x="297" y="150"/>
                  </a:cubicBezTo>
                  <a:cubicBezTo>
                    <a:pt x="297" y="149"/>
                    <a:pt x="297" y="148"/>
                    <a:pt x="296" y="147"/>
                  </a:cubicBezTo>
                  <a:cubicBezTo>
                    <a:pt x="295" y="145"/>
                    <a:pt x="295" y="145"/>
                    <a:pt x="295" y="145"/>
                  </a:cubicBezTo>
                  <a:cubicBezTo>
                    <a:pt x="293" y="141"/>
                    <a:pt x="292" y="137"/>
                    <a:pt x="288" y="133"/>
                  </a:cubicBezTo>
                  <a:cubicBezTo>
                    <a:pt x="287" y="131"/>
                    <a:pt x="286" y="130"/>
                    <a:pt x="284" y="129"/>
                  </a:cubicBezTo>
                  <a:cubicBezTo>
                    <a:pt x="282" y="126"/>
                    <a:pt x="280" y="124"/>
                    <a:pt x="278" y="121"/>
                  </a:cubicBezTo>
                  <a:cubicBezTo>
                    <a:pt x="275" y="117"/>
                    <a:pt x="273" y="112"/>
                    <a:pt x="272" y="105"/>
                  </a:cubicBezTo>
                  <a:cubicBezTo>
                    <a:pt x="272" y="103"/>
                    <a:pt x="272" y="101"/>
                    <a:pt x="272" y="100"/>
                  </a:cubicBezTo>
                  <a:cubicBezTo>
                    <a:pt x="271" y="96"/>
                    <a:pt x="271" y="92"/>
                    <a:pt x="270" y="88"/>
                  </a:cubicBezTo>
                  <a:cubicBezTo>
                    <a:pt x="269" y="86"/>
                    <a:pt x="266" y="84"/>
                    <a:pt x="264" y="82"/>
                  </a:cubicBezTo>
                  <a:cubicBezTo>
                    <a:pt x="263" y="81"/>
                    <a:pt x="262" y="80"/>
                    <a:pt x="261" y="79"/>
                  </a:cubicBezTo>
                  <a:cubicBezTo>
                    <a:pt x="257" y="76"/>
                    <a:pt x="256" y="71"/>
                    <a:pt x="255" y="66"/>
                  </a:cubicBezTo>
                  <a:cubicBezTo>
                    <a:pt x="255" y="64"/>
                    <a:pt x="255" y="64"/>
                    <a:pt x="255" y="64"/>
                  </a:cubicBezTo>
                  <a:cubicBezTo>
                    <a:pt x="253" y="59"/>
                    <a:pt x="250" y="56"/>
                    <a:pt x="245" y="55"/>
                  </a:cubicBezTo>
                  <a:cubicBezTo>
                    <a:pt x="243" y="55"/>
                    <a:pt x="242" y="55"/>
                    <a:pt x="241" y="55"/>
                  </a:cubicBezTo>
                  <a:cubicBezTo>
                    <a:pt x="237" y="55"/>
                    <a:pt x="233" y="55"/>
                    <a:pt x="230" y="52"/>
                  </a:cubicBezTo>
                  <a:cubicBezTo>
                    <a:pt x="228" y="50"/>
                    <a:pt x="227" y="49"/>
                    <a:pt x="226" y="47"/>
                  </a:cubicBezTo>
                  <a:cubicBezTo>
                    <a:pt x="225" y="45"/>
                    <a:pt x="224" y="42"/>
                    <a:pt x="221" y="41"/>
                  </a:cubicBezTo>
                  <a:cubicBezTo>
                    <a:pt x="218" y="39"/>
                    <a:pt x="215" y="39"/>
                    <a:pt x="213" y="39"/>
                  </a:cubicBezTo>
                  <a:cubicBezTo>
                    <a:pt x="212" y="39"/>
                    <a:pt x="210" y="39"/>
                    <a:pt x="209" y="39"/>
                  </a:cubicBezTo>
                  <a:cubicBezTo>
                    <a:pt x="208" y="39"/>
                    <a:pt x="207" y="39"/>
                    <a:pt x="205" y="39"/>
                  </a:cubicBezTo>
                  <a:cubicBezTo>
                    <a:pt x="205" y="39"/>
                    <a:pt x="204" y="39"/>
                    <a:pt x="203" y="39"/>
                  </a:cubicBezTo>
                  <a:cubicBezTo>
                    <a:pt x="200" y="39"/>
                    <a:pt x="198" y="38"/>
                    <a:pt x="197" y="36"/>
                  </a:cubicBezTo>
                  <a:cubicBezTo>
                    <a:pt x="193" y="30"/>
                    <a:pt x="197" y="18"/>
                    <a:pt x="199" y="11"/>
                  </a:cubicBezTo>
                  <a:cubicBezTo>
                    <a:pt x="197" y="10"/>
                    <a:pt x="197" y="10"/>
                    <a:pt x="197" y="10"/>
                  </a:cubicBezTo>
                  <a:cubicBezTo>
                    <a:pt x="199" y="11"/>
                    <a:pt x="199" y="11"/>
                    <a:pt x="199" y="11"/>
                  </a:cubicBezTo>
                  <a:cubicBezTo>
                    <a:pt x="199" y="9"/>
                    <a:pt x="199" y="9"/>
                    <a:pt x="199" y="9"/>
                  </a:cubicBezTo>
                  <a:cubicBezTo>
                    <a:pt x="198" y="8"/>
                    <a:pt x="198" y="8"/>
                    <a:pt x="198" y="8"/>
                  </a:cubicBezTo>
                  <a:cubicBezTo>
                    <a:pt x="195" y="7"/>
                    <a:pt x="193" y="6"/>
                    <a:pt x="190" y="5"/>
                  </a:cubicBezTo>
                  <a:cubicBezTo>
                    <a:pt x="189" y="4"/>
                    <a:pt x="189" y="4"/>
                    <a:pt x="188" y="3"/>
                  </a:cubicBezTo>
                  <a:cubicBezTo>
                    <a:pt x="186" y="2"/>
                    <a:pt x="185" y="0"/>
                    <a:pt x="182" y="0"/>
                  </a:cubicBezTo>
                  <a:cubicBezTo>
                    <a:pt x="181" y="0"/>
                    <a:pt x="181" y="0"/>
                    <a:pt x="180" y="0"/>
                  </a:cubicBezTo>
                  <a:cubicBezTo>
                    <a:pt x="177" y="0"/>
                    <a:pt x="174" y="1"/>
                    <a:pt x="172" y="2"/>
                  </a:cubicBezTo>
                  <a:cubicBezTo>
                    <a:pt x="170" y="3"/>
                    <a:pt x="169" y="4"/>
                    <a:pt x="168" y="5"/>
                  </a:cubicBezTo>
                  <a:cubicBezTo>
                    <a:pt x="166" y="6"/>
                    <a:pt x="165" y="8"/>
                    <a:pt x="163" y="8"/>
                  </a:cubicBezTo>
                  <a:cubicBezTo>
                    <a:pt x="163" y="8"/>
                    <a:pt x="162" y="8"/>
                    <a:pt x="162" y="8"/>
                  </a:cubicBezTo>
                  <a:cubicBezTo>
                    <a:pt x="161" y="7"/>
                    <a:pt x="160" y="7"/>
                    <a:pt x="159" y="7"/>
                  </a:cubicBezTo>
                  <a:cubicBezTo>
                    <a:pt x="156" y="7"/>
                    <a:pt x="154" y="8"/>
                    <a:pt x="152" y="9"/>
                  </a:cubicBezTo>
                  <a:cubicBezTo>
                    <a:pt x="151" y="9"/>
                    <a:pt x="151" y="9"/>
                    <a:pt x="150" y="9"/>
                  </a:cubicBezTo>
                  <a:cubicBezTo>
                    <a:pt x="148" y="9"/>
                    <a:pt x="147" y="9"/>
                    <a:pt x="146" y="8"/>
                  </a:cubicBezTo>
                  <a:cubicBezTo>
                    <a:pt x="145" y="7"/>
                    <a:pt x="145" y="7"/>
                    <a:pt x="144" y="7"/>
                  </a:cubicBezTo>
                  <a:cubicBezTo>
                    <a:pt x="144" y="6"/>
                    <a:pt x="143" y="5"/>
                    <a:pt x="141" y="5"/>
                  </a:cubicBezTo>
                  <a:cubicBezTo>
                    <a:pt x="140" y="5"/>
                    <a:pt x="139" y="5"/>
                    <a:pt x="138" y="6"/>
                  </a:cubicBezTo>
                  <a:cubicBezTo>
                    <a:pt x="135" y="7"/>
                    <a:pt x="133" y="11"/>
                    <a:pt x="132" y="14"/>
                  </a:cubicBezTo>
                  <a:cubicBezTo>
                    <a:pt x="131" y="19"/>
                    <a:pt x="134" y="22"/>
                    <a:pt x="136" y="25"/>
                  </a:cubicBezTo>
                  <a:cubicBezTo>
                    <a:pt x="137" y="26"/>
                    <a:pt x="138" y="27"/>
                    <a:pt x="138" y="28"/>
                  </a:cubicBezTo>
                  <a:cubicBezTo>
                    <a:pt x="140" y="30"/>
                    <a:pt x="140" y="32"/>
                    <a:pt x="140" y="33"/>
                  </a:cubicBezTo>
                  <a:cubicBezTo>
                    <a:pt x="140" y="33"/>
                    <a:pt x="139" y="34"/>
                    <a:pt x="138" y="34"/>
                  </a:cubicBezTo>
                  <a:cubicBezTo>
                    <a:pt x="138" y="34"/>
                    <a:pt x="137" y="34"/>
                    <a:pt x="137" y="34"/>
                  </a:cubicBezTo>
                  <a:cubicBezTo>
                    <a:pt x="136" y="34"/>
                    <a:pt x="134" y="33"/>
                    <a:pt x="132" y="33"/>
                  </a:cubicBezTo>
                  <a:cubicBezTo>
                    <a:pt x="131" y="32"/>
                    <a:pt x="129" y="32"/>
                    <a:pt x="128" y="32"/>
                  </a:cubicBezTo>
                  <a:cubicBezTo>
                    <a:pt x="127" y="31"/>
                    <a:pt x="125" y="31"/>
                    <a:pt x="124" y="31"/>
                  </a:cubicBezTo>
                  <a:cubicBezTo>
                    <a:pt x="119" y="30"/>
                    <a:pt x="114" y="29"/>
                    <a:pt x="109" y="29"/>
                  </a:cubicBezTo>
                  <a:cubicBezTo>
                    <a:pt x="107" y="29"/>
                    <a:pt x="106" y="29"/>
                    <a:pt x="104" y="29"/>
                  </a:cubicBezTo>
                  <a:cubicBezTo>
                    <a:pt x="103" y="29"/>
                    <a:pt x="102" y="30"/>
                    <a:pt x="101" y="30"/>
                  </a:cubicBezTo>
                  <a:cubicBezTo>
                    <a:pt x="99" y="30"/>
                    <a:pt x="98" y="31"/>
                    <a:pt x="96" y="31"/>
                  </a:cubicBezTo>
                  <a:cubicBezTo>
                    <a:pt x="95" y="31"/>
                    <a:pt x="94" y="31"/>
                    <a:pt x="93" y="30"/>
                  </a:cubicBezTo>
                  <a:cubicBezTo>
                    <a:pt x="89" y="28"/>
                    <a:pt x="86" y="28"/>
                    <a:pt x="82" y="28"/>
                  </a:cubicBezTo>
                  <a:cubicBezTo>
                    <a:pt x="82" y="28"/>
                    <a:pt x="81" y="28"/>
                    <a:pt x="80" y="28"/>
                  </a:cubicBezTo>
                  <a:cubicBezTo>
                    <a:pt x="74" y="28"/>
                    <a:pt x="72" y="31"/>
                    <a:pt x="69" y="36"/>
                  </a:cubicBezTo>
                  <a:cubicBezTo>
                    <a:pt x="69" y="37"/>
                    <a:pt x="69" y="37"/>
                    <a:pt x="69" y="37"/>
                  </a:cubicBezTo>
                  <a:cubicBezTo>
                    <a:pt x="66" y="40"/>
                    <a:pt x="64" y="42"/>
                    <a:pt x="61" y="42"/>
                  </a:cubicBezTo>
                  <a:cubicBezTo>
                    <a:pt x="61" y="42"/>
                    <a:pt x="61" y="42"/>
                    <a:pt x="61" y="42"/>
                  </a:cubicBezTo>
                  <a:cubicBezTo>
                    <a:pt x="60" y="42"/>
                    <a:pt x="59" y="42"/>
                    <a:pt x="58" y="42"/>
                  </a:cubicBezTo>
                  <a:cubicBezTo>
                    <a:pt x="56" y="41"/>
                    <a:pt x="55" y="41"/>
                    <a:pt x="54" y="41"/>
                  </a:cubicBezTo>
                  <a:cubicBezTo>
                    <a:pt x="52" y="41"/>
                    <a:pt x="50" y="42"/>
                    <a:pt x="49" y="43"/>
                  </a:cubicBezTo>
                  <a:cubicBezTo>
                    <a:pt x="47" y="44"/>
                    <a:pt x="46" y="45"/>
                    <a:pt x="46" y="47"/>
                  </a:cubicBezTo>
                  <a:cubicBezTo>
                    <a:pt x="44" y="48"/>
                    <a:pt x="44" y="49"/>
                    <a:pt x="43" y="49"/>
                  </a:cubicBezTo>
                  <a:cubicBezTo>
                    <a:pt x="43" y="49"/>
                    <a:pt x="42" y="49"/>
                    <a:pt x="42" y="49"/>
                  </a:cubicBezTo>
                  <a:cubicBezTo>
                    <a:pt x="41" y="48"/>
                    <a:pt x="40" y="48"/>
                    <a:pt x="39" y="48"/>
                  </a:cubicBezTo>
                  <a:cubicBezTo>
                    <a:pt x="38" y="47"/>
                    <a:pt x="36" y="46"/>
                    <a:pt x="34" y="46"/>
                  </a:cubicBezTo>
                  <a:cubicBezTo>
                    <a:pt x="33" y="46"/>
                    <a:pt x="32" y="46"/>
                    <a:pt x="32" y="47"/>
                  </a:cubicBezTo>
                  <a:cubicBezTo>
                    <a:pt x="30" y="47"/>
                    <a:pt x="29" y="48"/>
                    <a:pt x="28" y="50"/>
                  </a:cubicBezTo>
                  <a:cubicBezTo>
                    <a:pt x="28" y="50"/>
                    <a:pt x="27" y="50"/>
                    <a:pt x="27" y="51"/>
                  </a:cubicBezTo>
                  <a:cubicBezTo>
                    <a:pt x="26" y="51"/>
                    <a:pt x="26" y="51"/>
                    <a:pt x="25" y="52"/>
                  </a:cubicBezTo>
                  <a:cubicBezTo>
                    <a:pt x="25" y="52"/>
                    <a:pt x="24" y="52"/>
                    <a:pt x="23" y="53"/>
                  </a:cubicBezTo>
                  <a:cubicBezTo>
                    <a:pt x="21" y="54"/>
                    <a:pt x="21" y="57"/>
                    <a:pt x="21" y="59"/>
                  </a:cubicBezTo>
                  <a:cubicBezTo>
                    <a:pt x="20" y="60"/>
                    <a:pt x="20" y="61"/>
                    <a:pt x="20" y="61"/>
                  </a:cubicBezTo>
                  <a:cubicBezTo>
                    <a:pt x="19" y="62"/>
                    <a:pt x="19" y="62"/>
                    <a:pt x="17" y="62"/>
                  </a:cubicBezTo>
                  <a:cubicBezTo>
                    <a:pt x="17" y="62"/>
                    <a:pt x="15" y="62"/>
                    <a:pt x="15" y="62"/>
                  </a:cubicBezTo>
                  <a:cubicBezTo>
                    <a:pt x="14" y="62"/>
                    <a:pt x="12" y="62"/>
                    <a:pt x="11" y="62"/>
                  </a:cubicBezTo>
                  <a:cubicBezTo>
                    <a:pt x="10" y="63"/>
                    <a:pt x="10" y="63"/>
                    <a:pt x="10" y="63"/>
                  </a:cubicBezTo>
                  <a:cubicBezTo>
                    <a:pt x="10" y="63"/>
                    <a:pt x="9" y="63"/>
                    <a:pt x="9" y="63"/>
                  </a:cubicBezTo>
                  <a:cubicBezTo>
                    <a:pt x="9" y="63"/>
                    <a:pt x="8" y="63"/>
                    <a:pt x="8" y="62"/>
                  </a:cubicBezTo>
                  <a:cubicBezTo>
                    <a:pt x="6" y="61"/>
                    <a:pt x="6" y="61"/>
                    <a:pt x="6" y="61"/>
                  </a:cubicBezTo>
                  <a:cubicBezTo>
                    <a:pt x="6" y="61"/>
                    <a:pt x="5" y="60"/>
                    <a:pt x="4" y="60"/>
                  </a:cubicBezTo>
                  <a:cubicBezTo>
                    <a:pt x="0" y="57"/>
                    <a:pt x="0" y="57"/>
                    <a:pt x="0" y="57"/>
                  </a:cubicBezTo>
                  <a:cubicBezTo>
                    <a:pt x="1" y="62"/>
                    <a:pt x="1" y="62"/>
                    <a:pt x="1" y="62"/>
                  </a:cubicBezTo>
                  <a:cubicBezTo>
                    <a:pt x="1" y="63"/>
                    <a:pt x="2" y="65"/>
                    <a:pt x="2" y="66"/>
                  </a:cubicBezTo>
                  <a:cubicBezTo>
                    <a:pt x="2" y="69"/>
                    <a:pt x="3" y="71"/>
                    <a:pt x="3" y="72"/>
                  </a:cubicBezTo>
                  <a:cubicBezTo>
                    <a:pt x="4" y="76"/>
                    <a:pt x="4" y="81"/>
                    <a:pt x="4" y="84"/>
                  </a:cubicBezTo>
                  <a:cubicBezTo>
                    <a:pt x="4" y="87"/>
                    <a:pt x="4" y="90"/>
                    <a:pt x="4" y="92"/>
                  </a:cubicBezTo>
                  <a:cubicBezTo>
                    <a:pt x="4" y="96"/>
                    <a:pt x="5" y="99"/>
                    <a:pt x="6" y="102"/>
                  </a:cubicBezTo>
                  <a:cubicBezTo>
                    <a:pt x="6" y="105"/>
                    <a:pt x="7" y="108"/>
                    <a:pt x="7" y="112"/>
                  </a:cubicBezTo>
                  <a:cubicBezTo>
                    <a:pt x="7" y="114"/>
                    <a:pt x="7" y="117"/>
                    <a:pt x="7" y="120"/>
                  </a:cubicBezTo>
                  <a:cubicBezTo>
                    <a:pt x="6" y="124"/>
                    <a:pt x="6" y="128"/>
                    <a:pt x="7" y="132"/>
                  </a:cubicBezTo>
                  <a:cubicBezTo>
                    <a:pt x="7" y="134"/>
                    <a:pt x="8" y="135"/>
                    <a:pt x="10" y="136"/>
                  </a:cubicBezTo>
                  <a:cubicBezTo>
                    <a:pt x="10" y="137"/>
                    <a:pt x="11" y="139"/>
                    <a:pt x="12" y="140"/>
                  </a:cubicBezTo>
                  <a:cubicBezTo>
                    <a:pt x="12" y="141"/>
                    <a:pt x="12" y="143"/>
                    <a:pt x="12" y="144"/>
                  </a:cubicBezTo>
                  <a:cubicBezTo>
                    <a:pt x="12" y="145"/>
                    <a:pt x="11" y="146"/>
                    <a:pt x="12" y="148"/>
                  </a:cubicBezTo>
                  <a:cubicBezTo>
                    <a:pt x="13" y="149"/>
                    <a:pt x="14" y="150"/>
                    <a:pt x="15" y="150"/>
                  </a:cubicBezTo>
                  <a:cubicBezTo>
                    <a:pt x="16" y="150"/>
                    <a:pt x="17" y="150"/>
                    <a:pt x="18" y="151"/>
                  </a:cubicBezTo>
                  <a:cubicBezTo>
                    <a:pt x="20" y="152"/>
                    <a:pt x="21" y="153"/>
                    <a:pt x="22" y="155"/>
                  </a:cubicBezTo>
                  <a:cubicBezTo>
                    <a:pt x="22" y="155"/>
                    <a:pt x="22" y="156"/>
                    <a:pt x="23" y="156"/>
                  </a:cubicBezTo>
                  <a:cubicBezTo>
                    <a:pt x="24" y="159"/>
                    <a:pt x="27" y="162"/>
                    <a:pt x="29" y="165"/>
                  </a:cubicBezTo>
                  <a:cubicBezTo>
                    <a:pt x="30" y="166"/>
                    <a:pt x="31" y="168"/>
                    <a:pt x="32" y="169"/>
                  </a:cubicBezTo>
                  <a:cubicBezTo>
                    <a:pt x="34" y="172"/>
                    <a:pt x="36" y="173"/>
                    <a:pt x="39" y="174"/>
                  </a:cubicBezTo>
                  <a:cubicBezTo>
                    <a:pt x="40" y="175"/>
                    <a:pt x="42" y="175"/>
                    <a:pt x="43" y="176"/>
                  </a:cubicBezTo>
                  <a:cubicBezTo>
                    <a:pt x="46" y="177"/>
                    <a:pt x="48" y="180"/>
                    <a:pt x="50" y="182"/>
                  </a:cubicBezTo>
                  <a:cubicBezTo>
                    <a:pt x="52" y="183"/>
                    <a:pt x="53" y="185"/>
                    <a:pt x="55" y="186"/>
                  </a:cubicBezTo>
                  <a:cubicBezTo>
                    <a:pt x="56" y="187"/>
                    <a:pt x="56" y="187"/>
                    <a:pt x="56" y="187"/>
                  </a:cubicBezTo>
                  <a:cubicBezTo>
                    <a:pt x="60" y="190"/>
                    <a:pt x="64" y="193"/>
                    <a:pt x="68" y="195"/>
                  </a:cubicBezTo>
                  <a:cubicBezTo>
                    <a:pt x="70" y="195"/>
                    <a:pt x="72" y="196"/>
                    <a:pt x="74" y="196"/>
                  </a:cubicBezTo>
                  <a:cubicBezTo>
                    <a:pt x="77" y="196"/>
                    <a:pt x="80" y="197"/>
                    <a:pt x="82" y="198"/>
                  </a:cubicBezTo>
                  <a:cubicBezTo>
                    <a:pt x="83" y="199"/>
                    <a:pt x="84" y="199"/>
                    <a:pt x="84" y="200"/>
                  </a:cubicBezTo>
                  <a:cubicBezTo>
                    <a:pt x="85" y="201"/>
                    <a:pt x="85" y="201"/>
                    <a:pt x="86" y="202"/>
                  </a:cubicBezTo>
                  <a:cubicBezTo>
                    <a:pt x="87" y="202"/>
                    <a:pt x="88" y="203"/>
                    <a:pt x="88" y="203"/>
                  </a:cubicBezTo>
                  <a:cubicBezTo>
                    <a:pt x="90" y="203"/>
                    <a:pt x="91" y="204"/>
                    <a:pt x="92" y="205"/>
                  </a:cubicBezTo>
                  <a:cubicBezTo>
                    <a:pt x="93" y="206"/>
                    <a:pt x="93" y="206"/>
                    <a:pt x="93" y="206"/>
                  </a:cubicBezTo>
                  <a:cubicBezTo>
                    <a:pt x="94" y="208"/>
                    <a:pt x="95" y="208"/>
                    <a:pt x="97" y="209"/>
                  </a:cubicBezTo>
                  <a:cubicBezTo>
                    <a:pt x="98" y="210"/>
                    <a:pt x="98" y="210"/>
                    <a:pt x="98" y="210"/>
                  </a:cubicBezTo>
                  <a:cubicBezTo>
                    <a:pt x="99" y="210"/>
                    <a:pt x="101" y="211"/>
                    <a:pt x="102" y="213"/>
                  </a:cubicBezTo>
                  <a:cubicBezTo>
                    <a:pt x="102" y="213"/>
                    <a:pt x="103" y="214"/>
                    <a:pt x="103" y="215"/>
                  </a:cubicBezTo>
                  <a:cubicBezTo>
                    <a:pt x="104" y="216"/>
                    <a:pt x="104" y="217"/>
                    <a:pt x="105" y="217"/>
                  </a:cubicBezTo>
                  <a:cubicBezTo>
                    <a:pt x="106" y="218"/>
                    <a:pt x="106" y="218"/>
                    <a:pt x="107" y="218"/>
                  </a:cubicBezTo>
                  <a:cubicBezTo>
                    <a:pt x="107" y="218"/>
                    <a:pt x="108" y="217"/>
                    <a:pt x="109" y="217"/>
                  </a:cubicBezTo>
                  <a:cubicBezTo>
                    <a:pt x="110" y="217"/>
                    <a:pt x="111" y="217"/>
                    <a:pt x="112" y="217"/>
                  </a:cubicBezTo>
                  <a:cubicBezTo>
                    <a:pt x="112" y="217"/>
                    <a:pt x="112" y="217"/>
                    <a:pt x="112" y="217"/>
                  </a:cubicBezTo>
                  <a:cubicBezTo>
                    <a:pt x="115" y="217"/>
                    <a:pt x="116" y="217"/>
                    <a:pt x="118" y="219"/>
                  </a:cubicBezTo>
                  <a:cubicBezTo>
                    <a:pt x="119" y="219"/>
                    <a:pt x="119" y="220"/>
                    <a:pt x="119" y="220"/>
                  </a:cubicBezTo>
                  <a:cubicBezTo>
                    <a:pt x="120" y="221"/>
                    <a:pt x="121" y="222"/>
                    <a:pt x="123" y="223"/>
                  </a:cubicBezTo>
                  <a:cubicBezTo>
                    <a:pt x="113" y="242"/>
                    <a:pt x="113" y="242"/>
                    <a:pt x="113" y="242"/>
                  </a:cubicBezTo>
                  <a:cubicBezTo>
                    <a:pt x="106" y="258"/>
                    <a:pt x="99" y="273"/>
                    <a:pt x="92" y="289"/>
                  </a:cubicBezTo>
                  <a:cubicBezTo>
                    <a:pt x="82" y="310"/>
                    <a:pt x="73" y="327"/>
                    <a:pt x="65" y="346"/>
                  </a:cubicBezTo>
                  <a:cubicBezTo>
                    <a:pt x="62" y="352"/>
                    <a:pt x="62" y="352"/>
                    <a:pt x="62" y="352"/>
                  </a:cubicBezTo>
                  <a:cubicBezTo>
                    <a:pt x="55" y="366"/>
                    <a:pt x="49" y="381"/>
                    <a:pt x="41" y="396"/>
                  </a:cubicBezTo>
                  <a:cubicBezTo>
                    <a:pt x="40" y="398"/>
                    <a:pt x="39" y="401"/>
                    <a:pt x="38" y="403"/>
                  </a:cubicBezTo>
                  <a:cubicBezTo>
                    <a:pt x="34" y="410"/>
                    <a:pt x="31" y="417"/>
                    <a:pt x="29" y="423"/>
                  </a:cubicBezTo>
                  <a:cubicBezTo>
                    <a:pt x="28" y="425"/>
                    <a:pt x="28" y="428"/>
                    <a:pt x="28" y="429"/>
                  </a:cubicBezTo>
                  <a:cubicBezTo>
                    <a:pt x="30" y="429"/>
                    <a:pt x="30" y="429"/>
                    <a:pt x="30" y="429"/>
                  </a:cubicBezTo>
                  <a:cubicBezTo>
                    <a:pt x="30" y="430"/>
                    <a:pt x="30" y="430"/>
                    <a:pt x="30" y="430"/>
                  </a:cubicBezTo>
                  <a:cubicBezTo>
                    <a:pt x="29" y="431"/>
                    <a:pt x="29" y="431"/>
                    <a:pt x="29" y="431"/>
                  </a:cubicBezTo>
                  <a:cubicBezTo>
                    <a:pt x="29" y="431"/>
                    <a:pt x="30" y="431"/>
                    <a:pt x="30" y="432"/>
                  </a:cubicBezTo>
                  <a:cubicBezTo>
                    <a:pt x="30" y="433"/>
                    <a:pt x="30" y="433"/>
                    <a:pt x="30" y="434"/>
                  </a:cubicBezTo>
                  <a:cubicBezTo>
                    <a:pt x="30" y="435"/>
                    <a:pt x="30" y="435"/>
                    <a:pt x="30" y="436"/>
                  </a:cubicBezTo>
                  <a:cubicBezTo>
                    <a:pt x="31" y="438"/>
                    <a:pt x="33" y="439"/>
                    <a:pt x="35" y="441"/>
                  </a:cubicBezTo>
                  <a:cubicBezTo>
                    <a:pt x="36" y="442"/>
                    <a:pt x="38" y="443"/>
                    <a:pt x="39" y="445"/>
                  </a:cubicBezTo>
                  <a:cubicBezTo>
                    <a:pt x="40" y="447"/>
                    <a:pt x="41" y="449"/>
                    <a:pt x="41" y="450"/>
                  </a:cubicBezTo>
                  <a:cubicBezTo>
                    <a:pt x="42" y="453"/>
                    <a:pt x="43" y="455"/>
                    <a:pt x="45" y="456"/>
                  </a:cubicBezTo>
                  <a:cubicBezTo>
                    <a:pt x="45" y="458"/>
                    <a:pt x="46" y="459"/>
                    <a:pt x="47" y="460"/>
                  </a:cubicBezTo>
                  <a:cubicBezTo>
                    <a:pt x="49" y="462"/>
                    <a:pt x="51" y="464"/>
                    <a:pt x="52" y="467"/>
                  </a:cubicBezTo>
                  <a:cubicBezTo>
                    <a:pt x="54" y="476"/>
                    <a:pt x="59" y="484"/>
                    <a:pt x="63" y="491"/>
                  </a:cubicBezTo>
                  <a:cubicBezTo>
                    <a:pt x="64" y="495"/>
                    <a:pt x="64" y="497"/>
                    <a:pt x="64" y="500"/>
                  </a:cubicBezTo>
                  <a:cubicBezTo>
                    <a:pt x="63" y="502"/>
                    <a:pt x="63" y="502"/>
                    <a:pt x="63" y="502"/>
                  </a:cubicBezTo>
                  <a:cubicBezTo>
                    <a:pt x="62" y="510"/>
                    <a:pt x="65" y="516"/>
                    <a:pt x="72" y="520"/>
                  </a:cubicBezTo>
                  <a:cubicBezTo>
                    <a:pt x="78" y="523"/>
                    <a:pt x="83" y="527"/>
                    <a:pt x="87" y="531"/>
                  </a:cubicBezTo>
                  <a:cubicBezTo>
                    <a:pt x="88" y="532"/>
                    <a:pt x="88" y="533"/>
                    <a:pt x="89" y="534"/>
                  </a:cubicBezTo>
                  <a:cubicBezTo>
                    <a:pt x="90" y="536"/>
                    <a:pt x="92" y="538"/>
                    <a:pt x="94" y="538"/>
                  </a:cubicBezTo>
                  <a:cubicBezTo>
                    <a:pt x="95" y="539"/>
                    <a:pt x="96" y="539"/>
                    <a:pt x="97" y="540"/>
                  </a:cubicBezTo>
                  <a:cubicBezTo>
                    <a:pt x="99" y="540"/>
                    <a:pt x="100" y="541"/>
                    <a:pt x="102" y="544"/>
                  </a:cubicBezTo>
                  <a:cubicBezTo>
                    <a:pt x="103" y="546"/>
                    <a:pt x="104" y="547"/>
                    <a:pt x="107" y="547"/>
                  </a:cubicBezTo>
                  <a:cubicBezTo>
                    <a:pt x="107" y="547"/>
                    <a:pt x="108" y="547"/>
                    <a:pt x="108" y="547"/>
                  </a:cubicBezTo>
                  <a:cubicBezTo>
                    <a:pt x="109" y="547"/>
                    <a:pt x="110" y="547"/>
                    <a:pt x="111" y="547"/>
                  </a:cubicBezTo>
                  <a:cubicBezTo>
                    <a:pt x="111" y="547"/>
                    <a:pt x="112" y="547"/>
                    <a:pt x="112" y="547"/>
                  </a:cubicBezTo>
                  <a:cubicBezTo>
                    <a:pt x="114" y="547"/>
                    <a:pt x="116" y="548"/>
                    <a:pt x="118" y="549"/>
                  </a:cubicBezTo>
                  <a:cubicBezTo>
                    <a:pt x="119" y="549"/>
                    <a:pt x="120" y="550"/>
                    <a:pt x="122" y="550"/>
                  </a:cubicBezTo>
                  <a:cubicBezTo>
                    <a:pt x="122" y="550"/>
                    <a:pt x="122" y="550"/>
                    <a:pt x="122" y="550"/>
                  </a:cubicBezTo>
                  <a:cubicBezTo>
                    <a:pt x="398" y="568"/>
                    <a:pt x="398" y="568"/>
                    <a:pt x="398" y="568"/>
                  </a:cubicBezTo>
                  <a:cubicBezTo>
                    <a:pt x="399" y="566"/>
                    <a:pt x="399" y="566"/>
                    <a:pt x="399" y="566"/>
                  </a:cubicBezTo>
                  <a:cubicBezTo>
                    <a:pt x="400" y="563"/>
                    <a:pt x="401" y="560"/>
                    <a:pt x="402" y="557"/>
                  </a:cubicBezTo>
                  <a:cubicBezTo>
                    <a:pt x="403" y="552"/>
                    <a:pt x="404" y="548"/>
                    <a:pt x="407" y="544"/>
                  </a:cubicBezTo>
                  <a:cubicBezTo>
                    <a:pt x="409" y="542"/>
                    <a:pt x="411" y="540"/>
                    <a:pt x="412" y="538"/>
                  </a:cubicBezTo>
                  <a:cubicBezTo>
                    <a:pt x="413" y="536"/>
                    <a:pt x="414" y="535"/>
                    <a:pt x="416" y="534"/>
                  </a:cubicBezTo>
                  <a:cubicBezTo>
                    <a:pt x="416" y="533"/>
                    <a:pt x="417" y="532"/>
                    <a:pt x="417" y="531"/>
                  </a:cubicBezTo>
                  <a:cubicBezTo>
                    <a:pt x="419" y="529"/>
                    <a:pt x="421" y="526"/>
                    <a:pt x="424" y="525"/>
                  </a:cubicBezTo>
                  <a:cubicBezTo>
                    <a:pt x="427" y="523"/>
                    <a:pt x="429" y="519"/>
                    <a:pt x="431" y="515"/>
                  </a:cubicBezTo>
                  <a:cubicBezTo>
                    <a:pt x="432" y="514"/>
                    <a:pt x="432" y="514"/>
                    <a:pt x="432" y="514"/>
                  </a:cubicBezTo>
                  <a:cubicBezTo>
                    <a:pt x="432" y="514"/>
                    <a:pt x="433" y="513"/>
                    <a:pt x="433" y="513"/>
                  </a:cubicBezTo>
                  <a:cubicBezTo>
                    <a:pt x="434" y="511"/>
                    <a:pt x="434" y="510"/>
                    <a:pt x="435" y="509"/>
                  </a:cubicBezTo>
                  <a:cubicBezTo>
                    <a:pt x="436" y="508"/>
                    <a:pt x="437" y="506"/>
                    <a:pt x="438" y="504"/>
                  </a:cubicBezTo>
                  <a:cubicBezTo>
                    <a:pt x="440" y="501"/>
                    <a:pt x="441" y="498"/>
                    <a:pt x="442" y="495"/>
                  </a:cubicBezTo>
                  <a:cubicBezTo>
                    <a:pt x="443" y="492"/>
                    <a:pt x="443" y="492"/>
                    <a:pt x="443" y="492"/>
                  </a:cubicBezTo>
                  <a:cubicBezTo>
                    <a:pt x="443" y="491"/>
                    <a:pt x="444" y="489"/>
                    <a:pt x="445" y="488"/>
                  </a:cubicBezTo>
                  <a:cubicBezTo>
                    <a:pt x="446" y="485"/>
                    <a:pt x="447" y="482"/>
                    <a:pt x="447" y="480"/>
                  </a:cubicBezTo>
                  <a:cubicBezTo>
                    <a:pt x="448" y="476"/>
                    <a:pt x="446" y="474"/>
                    <a:pt x="444" y="472"/>
                  </a:cubicBezTo>
                  <a:cubicBezTo>
                    <a:pt x="442" y="470"/>
                    <a:pt x="440" y="468"/>
                    <a:pt x="440" y="466"/>
                  </a:cubicBezTo>
                  <a:cubicBezTo>
                    <a:pt x="440" y="463"/>
                    <a:pt x="441" y="462"/>
                    <a:pt x="442" y="460"/>
                  </a:cubicBezTo>
                  <a:cubicBezTo>
                    <a:pt x="442" y="459"/>
                    <a:pt x="443" y="459"/>
                    <a:pt x="443" y="458"/>
                  </a:cubicBezTo>
                  <a:cubicBezTo>
                    <a:pt x="444" y="456"/>
                    <a:pt x="445" y="453"/>
                    <a:pt x="445" y="450"/>
                  </a:cubicBezTo>
                  <a:cubicBezTo>
                    <a:pt x="445" y="449"/>
                    <a:pt x="445" y="447"/>
                    <a:pt x="445" y="446"/>
                  </a:cubicBezTo>
                  <a:cubicBezTo>
                    <a:pt x="444" y="441"/>
                    <a:pt x="444" y="438"/>
                    <a:pt x="449" y="435"/>
                  </a:cubicBezTo>
                  <a:cubicBezTo>
                    <a:pt x="451" y="433"/>
                    <a:pt x="454" y="432"/>
                    <a:pt x="457" y="431"/>
                  </a:cubicBezTo>
                  <a:cubicBezTo>
                    <a:pt x="460" y="431"/>
                    <a:pt x="463" y="430"/>
                    <a:pt x="465" y="428"/>
                  </a:cubicBezTo>
                  <a:cubicBezTo>
                    <a:pt x="468" y="427"/>
                    <a:pt x="470" y="425"/>
                    <a:pt x="471" y="422"/>
                  </a:cubicBezTo>
                  <a:cubicBezTo>
                    <a:pt x="472" y="419"/>
                    <a:pt x="473" y="417"/>
                    <a:pt x="475" y="415"/>
                  </a:cubicBezTo>
                  <a:cubicBezTo>
                    <a:pt x="477" y="413"/>
                    <a:pt x="479" y="410"/>
                    <a:pt x="481" y="407"/>
                  </a:cubicBezTo>
                  <a:cubicBezTo>
                    <a:pt x="482" y="405"/>
                    <a:pt x="483" y="404"/>
                    <a:pt x="485" y="402"/>
                  </a:cubicBezTo>
                  <a:cubicBezTo>
                    <a:pt x="485" y="401"/>
                    <a:pt x="485" y="401"/>
                    <a:pt x="485" y="401"/>
                  </a:cubicBezTo>
                  <a:cubicBezTo>
                    <a:pt x="487" y="399"/>
                    <a:pt x="489" y="397"/>
                    <a:pt x="489" y="395"/>
                  </a:cubicBezTo>
                  <a:cubicBezTo>
                    <a:pt x="489" y="393"/>
                    <a:pt x="489" y="392"/>
                    <a:pt x="489" y="391"/>
                  </a:cubicBezTo>
                  <a:cubicBezTo>
                    <a:pt x="489" y="389"/>
                    <a:pt x="489" y="388"/>
                    <a:pt x="490" y="386"/>
                  </a:cubicBezTo>
                  <a:cubicBezTo>
                    <a:pt x="490" y="385"/>
                    <a:pt x="491" y="384"/>
                    <a:pt x="492" y="383"/>
                  </a:cubicBezTo>
                  <a:cubicBezTo>
                    <a:pt x="493" y="382"/>
                    <a:pt x="494" y="381"/>
                    <a:pt x="494" y="379"/>
                  </a:cubicBezTo>
                  <a:cubicBezTo>
                    <a:pt x="494" y="376"/>
                    <a:pt x="492" y="374"/>
                    <a:pt x="490" y="373"/>
                  </a:cubicBezTo>
                  <a:cubicBezTo>
                    <a:pt x="488" y="370"/>
                    <a:pt x="482" y="367"/>
                    <a:pt x="478" y="367"/>
                  </a:cubicBezTo>
                  <a:cubicBezTo>
                    <a:pt x="478" y="367"/>
                    <a:pt x="478" y="367"/>
                    <a:pt x="478" y="367"/>
                  </a:cubicBezTo>
                  <a:cubicBezTo>
                    <a:pt x="478" y="367"/>
                    <a:pt x="478" y="367"/>
                    <a:pt x="478" y="367"/>
                  </a:cubicBezTo>
                  <a:cubicBezTo>
                    <a:pt x="477" y="367"/>
                    <a:pt x="477" y="367"/>
                    <a:pt x="476" y="367"/>
                  </a:cubicBezTo>
                  <a:cubicBezTo>
                    <a:pt x="475" y="367"/>
                    <a:pt x="475" y="367"/>
                    <a:pt x="474" y="367"/>
                  </a:cubicBezTo>
                  <a:cubicBezTo>
                    <a:pt x="471" y="367"/>
                    <a:pt x="471" y="366"/>
                    <a:pt x="471" y="366"/>
                  </a:cubicBezTo>
                  <a:cubicBezTo>
                    <a:pt x="470" y="365"/>
                    <a:pt x="470" y="364"/>
                    <a:pt x="475" y="362"/>
                  </a:cubicBezTo>
                  <a:cubicBezTo>
                    <a:pt x="475" y="362"/>
                    <a:pt x="475" y="361"/>
                    <a:pt x="475" y="361"/>
                  </a:cubicBezTo>
                  <a:cubicBezTo>
                    <a:pt x="478" y="360"/>
                    <a:pt x="479" y="358"/>
                    <a:pt x="481" y="356"/>
                  </a:cubicBezTo>
                  <a:cubicBezTo>
                    <a:pt x="482" y="354"/>
                    <a:pt x="484" y="353"/>
                    <a:pt x="486" y="351"/>
                  </a:cubicBezTo>
                  <a:cubicBezTo>
                    <a:pt x="488" y="350"/>
                    <a:pt x="488" y="350"/>
                    <a:pt x="488" y="350"/>
                  </a:cubicBezTo>
                  <a:cubicBezTo>
                    <a:pt x="491" y="348"/>
                    <a:pt x="495" y="346"/>
                    <a:pt x="498" y="343"/>
                  </a:cubicBezTo>
                  <a:cubicBezTo>
                    <a:pt x="500" y="342"/>
                    <a:pt x="501" y="340"/>
                    <a:pt x="502" y="339"/>
                  </a:cubicBezTo>
                  <a:cubicBezTo>
                    <a:pt x="504" y="337"/>
                    <a:pt x="505" y="336"/>
                    <a:pt x="507" y="335"/>
                  </a:cubicBezTo>
                  <a:cubicBezTo>
                    <a:pt x="510" y="332"/>
                    <a:pt x="514" y="331"/>
                    <a:pt x="517" y="331"/>
                  </a:cubicBezTo>
                  <a:cubicBezTo>
                    <a:pt x="517" y="331"/>
                    <a:pt x="518" y="331"/>
                    <a:pt x="518" y="331"/>
                  </a:cubicBezTo>
                  <a:cubicBezTo>
                    <a:pt x="519" y="331"/>
                    <a:pt x="519" y="331"/>
                    <a:pt x="520" y="332"/>
                  </a:cubicBezTo>
                  <a:cubicBezTo>
                    <a:pt x="522" y="332"/>
                    <a:pt x="522" y="332"/>
                    <a:pt x="522" y="332"/>
                  </a:cubicBezTo>
                  <a:cubicBezTo>
                    <a:pt x="522" y="330"/>
                    <a:pt x="522" y="330"/>
                    <a:pt x="522" y="330"/>
                  </a:cubicBezTo>
                  <a:cubicBezTo>
                    <a:pt x="520" y="329"/>
                    <a:pt x="520" y="329"/>
                    <a:pt x="520" y="329"/>
                  </a:cubicBezTo>
                  <a:cubicBezTo>
                    <a:pt x="522" y="330"/>
                    <a:pt x="522" y="330"/>
                    <a:pt x="522" y="330"/>
                  </a:cubicBezTo>
                  <a:cubicBezTo>
                    <a:pt x="523" y="329"/>
                    <a:pt x="523" y="328"/>
                    <a:pt x="524" y="327"/>
                  </a:cubicBezTo>
                  <a:cubicBezTo>
                    <a:pt x="524" y="326"/>
                    <a:pt x="525" y="326"/>
                    <a:pt x="525" y="325"/>
                  </a:cubicBezTo>
                  <a:cubicBezTo>
                    <a:pt x="528" y="322"/>
                    <a:pt x="530" y="319"/>
                    <a:pt x="533" y="317"/>
                  </a:cubicBezTo>
                  <a:cubicBezTo>
                    <a:pt x="535" y="315"/>
                    <a:pt x="535" y="314"/>
                    <a:pt x="535" y="312"/>
                  </a:cubicBezTo>
                  <a:cubicBezTo>
                    <a:pt x="535" y="311"/>
                    <a:pt x="535" y="310"/>
                    <a:pt x="535" y="309"/>
                  </a:cubicBezTo>
                  <a:cubicBezTo>
                    <a:pt x="536" y="307"/>
                    <a:pt x="538" y="306"/>
                    <a:pt x="540" y="305"/>
                  </a:cubicBezTo>
                  <a:cubicBezTo>
                    <a:pt x="541" y="304"/>
                    <a:pt x="542" y="304"/>
                    <a:pt x="543" y="302"/>
                  </a:cubicBezTo>
                  <a:cubicBezTo>
                    <a:pt x="544" y="302"/>
                    <a:pt x="544" y="301"/>
                    <a:pt x="545" y="300"/>
                  </a:cubicBezTo>
                  <a:cubicBezTo>
                    <a:pt x="546" y="299"/>
                    <a:pt x="547" y="298"/>
                    <a:pt x="547" y="296"/>
                  </a:cubicBezTo>
                  <a:cubicBezTo>
                    <a:pt x="547" y="295"/>
                    <a:pt x="547" y="293"/>
                    <a:pt x="548" y="292"/>
                  </a:cubicBezTo>
                  <a:cubicBezTo>
                    <a:pt x="548" y="289"/>
                    <a:pt x="548" y="287"/>
                    <a:pt x="550" y="283"/>
                  </a:cubicBezTo>
                  <a:cubicBezTo>
                    <a:pt x="552" y="281"/>
                    <a:pt x="554" y="279"/>
                    <a:pt x="556" y="276"/>
                  </a:cubicBezTo>
                  <a:cubicBezTo>
                    <a:pt x="557" y="275"/>
                    <a:pt x="558" y="274"/>
                    <a:pt x="559" y="273"/>
                  </a:cubicBezTo>
                  <a:cubicBezTo>
                    <a:pt x="562" y="271"/>
                    <a:pt x="564" y="267"/>
                    <a:pt x="565" y="264"/>
                  </a:cubicBezTo>
                  <a:cubicBezTo>
                    <a:pt x="567" y="261"/>
                    <a:pt x="567" y="259"/>
                    <a:pt x="567" y="257"/>
                  </a:cubicBezTo>
                  <a:cubicBezTo>
                    <a:pt x="567" y="255"/>
                    <a:pt x="567" y="254"/>
                    <a:pt x="567" y="252"/>
                  </a:cubicBezTo>
                  <a:cubicBezTo>
                    <a:pt x="568" y="249"/>
                    <a:pt x="570" y="246"/>
                    <a:pt x="572" y="243"/>
                  </a:cubicBezTo>
                  <a:cubicBezTo>
                    <a:pt x="574" y="241"/>
                    <a:pt x="576" y="238"/>
                    <a:pt x="577" y="236"/>
                  </a:cubicBezTo>
                  <a:cubicBezTo>
                    <a:pt x="577" y="234"/>
                    <a:pt x="578" y="233"/>
                    <a:pt x="578" y="232"/>
                  </a:cubicBezTo>
                  <a:cubicBezTo>
                    <a:pt x="579" y="230"/>
                    <a:pt x="579" y="227"/>
                    <a:pt x="581" y="225"/>
                  </a:cubicBezTo>
                  <a:cubicBezTo>
                    <a:pt x="582" y="224"/>
                    <a:pt x="582" y="223"/>
                    <a:pt x="583" y="222"/>
                  </a:cubicBezTo>
                  <a:cubicBezTo>
                    <a:pt x="585" y="220"/>
                    <a:pt x="587" y="219"/>
                    <a:pt x="587" y="216"/>
                  </a:cubicBezTo>
                  <a:cubicBezTo>
                    <a:pt x="588" y="214"/>
                    <a:pt x="587" y="212"/>
                    <a:pt x="587" y="210"/>
                  </a:cubicBezTo>
                  <a:cubicBezTo>
                    <a:pt x="586" y="209"/>
                    <a:pt x="586" y="207"/>
                    <a:pt x="586" y="205"/>
                  </a:cubicBezTo>
                  <a:cubicBezTo>
                    <a:pt x="586" y="203"/>
                    <a:pt x="587" y="201"/>
                    <a:pt x="588" y="200"/>
                  </a:cubicBezTo>
                  <a:cubicBezTo>
                    <a:pt x="588" y="198"/>
                    <a:pt x="589" y="197"/>
                    <a:pt x="589" y="195"/>
                  </a:cubicBezTo>
                  <a:cubicBezTo>
                    <a:pt x="590" y="193"/>
                    <a:pt x="590" y="191"/>
                    <a:pt x="591" y="189"/>
                  </a:cubicBezTo>
                  <a:cubicBezTo>
                    <a:pt x="592" y="186"/>
                    <a:pt x="593" y="183"/>
                    <a:pt x="593" y="180"/>
                  </a:cubicBezTo>
                  <a:lnTo>
                    <a:pt x="593" y="178"/>
                  </a:lnTo>
                  <a:close/>
                  <a:moveTo>
                    <a:pt x="373" y="162"/>
                  </a:moveTo>
                  <a:cubicBezTo>
                    <a:pt x="373" y="162"/>
                    <a:pt x="372" y="162"/>
                    <a:pt x="371" y="162"/>
                  </a:cubicBezTo>
                  <a:cubicBezTo>
                    <a:pt x="370" y="162"/>
                    <a:pt x="369" y="163"/>
                    <a:pt x="367" y="163"/>
                  </a:cubicBezTo>
                  <a:cubicBezTo>
                    <a:pt x="367" y="164"/>
                    <a:pt x="367" y="164"/>
                    <a:pt x="367" y="164"/>
                  </a:cubicBezTo>
                  <a:cubicBezTo>
                    <a:pt x="368" y="163"/>
                    <a:pt x="368" y="162"/>
                    <a:pt x="369" y="161"/>
                  </a:cubicBezTo>
                  <a:cubicBezTo>
                    <a:pt x="371" y="160"/>
                    <a:pt x="371" y="159"/>
                    <a:pt x="371" y="158"/>
                  </a:cubicBezTo>
                  <a:cubicBezTo>
                    <a:pt x="372" y="158"/>
                    <a:pt x="372" y="157"/>
                    <a:pt x="372" y="157"/>
                  </a:cubicBezTo>
                  <a:cubicBezTo>
                    <a:pt x="373" y="156"/>
                    <a:pt x="373" y="156"/>
                    <a:pt x="374" y="155"/>
                  </a:cubicBezTo>
                  <a:cubicBezTo>
                    <a:pt x="374" y="155"/>
                    <a:pt x="375" y="154"/>
                    <a:pt x="375" y="154"/>
                  </a:cubicBezTo>
                  <a:cubicBezTo>
                    <a:pt x="375" y="155"/>
                    <a:pt x="375" y="156"/>
                    <a:pt x="375" y="156"/>
                  </a:cubicBezTo>
                  <a:cubicBezTo>
                    <a:pt x="375" y="159"/>
                    <a:pt x="374" y="161"/>
                    <a:pt x="373" y="162"/>
                  </a:cubicBezTo>
                  <a:close/>
                  <a:moveTo>
                    <a:pt x="389" y="127"/>
                  </a:moveTo>
                  <a:cubicBezTo>
                    <a:pt x="388" y="128"/>
                    <a:pt x="387" y="128"/>
                    <a:pt x="386" y="129"/>
                  </a:cubicBezTo>
                  <a:cubicBezTo>
                    <a:pt x="385" y="130"/>
                    <a:pt x="385" y="130"/>
                    <a:pt x="384" y="131"/>
                  </a:cubicBezTo>
                  <a:cubicBezTo>
                    <a:pt x="384" y="131"/>
                    <a:pt x="383" y="131"/>
                    <a:pt x="383" y="132"/>
                  </a:cubicBezTo>
                  <a:cubicBezTo>
                    <a:pt x="382" y="132"/>
                    <a:pt x="381" y="133"/>
                    <a:pt x="380" y="134"/>
                  </a:cubicBezTo>
                  <a:cubicBezTo>
                    <a:pt x="378" y="136"/>
                    <a:pt x="378" y="137"/>
                    <a:pt x="378" y="139"/>
                  </a:cubicBezTo>
                  <a:cubicBezTo>
                    <a:pt x="378" y="140"/>
                    <a:pt x="378" y="140"/>
                    <a:pt x="378" y="140"/>
                  </a:cubicBezTo>
                  <a:cubicBezTo>
                    <a:pt x="378" y="141"/>
                    <a:pt x="378" y="143"/>
                    <a:pt x="378" y="145"/>
                  </a:cubicBezTo>
                  <a:cubicBezTo>
                    <a:pt x="378" y="146"/>
                    <a:pt x="379" y="147"/>
                    <a:pt x="379" y="149"/>
                  </a:cubicBezTo>
                  <a:cubicBezTo>
                    <a:pt x="378" y="149"/>
                    <a:pt x="378" y="149"/>
                    <a:pt x="377" y="149"/>
                  </a:cubicBezTo>
                  <a:cubicBezTo>
                    <a:pt x="377" y="149"/>
                    <a:pt x="377" y="148"/>
                    <a:pt x="377" y="148"/>
                  </a:cubicBezTo>
                  <a:cubicBezTo>
                    <a:pt x="376" y="146"/>
                    <a:pt x="374" y="144"/>
                    <a:pt x="372" y="144"/>
                  </a:cubicBezTo>
                  <a:cubicBezTo>
                    <a:pt x="371" y="144"/>
                    <a:pt x="371" y="144"/>
                    <a:pt x="370" y="145"/>
                  </a:cubicBezTo>
                  <a:cubicBezTo>
                    <a:pt x="369" y="145"/>
                    <a:pt x="368" y="146"/>
                    <a:pt x="367" y="147"/>
                  </a:cubicBezTo>
                  <a:cubicBezTo>
                    <a:pt x="367" y="147"/>
                    <a:pt x="367" y="148"/>
                    <a:pt x="366" y="148"/>
                  </a:cubicBezTo>
                  <a:cubicBezTo>
                    <a:pt x="366" y="148"/>
                    <a:pt x="365" y="149"/>
                    <a:pt x="364" y="150"/>
                  </a:cubicBezTo>
                  <a:cubicBezTo>
                    <a:pt x="364" y="150"/>
                    <a:pt x="364" y="150"/>
                    <a:pt x="364" y="150"/>
                  </a:cubicBezTo>
                  <a:cubicBezTo>
                    <a:pt x="362" y="152"/>
                    <a:pt x="361" y="154"/>
                    <a:pt x="360" y="156"/>
                  </a:cubicBezTo>
                  <a:cubicBezTo>
                    <a:pt x="360" y="157"/>
                    <a:pt x="360" y="157"/>
                    <a:pt x="360" y="158"/>
                  </a:cubicBezTo>
                  <a:cubicBezTo>
                    <a:pt x="359" y="161"/>
                    <a:pt x="358" y="164"/>
                    <a:pt x="359" y="166"/>
                  </a:cubicBezTo>
                  <a:cubicBezTo>
                    <a:pt x="360" y="167"/>
                    <a:pt x="360" y="168"/>
                    <a:pt x="362" y="168"/>
                  </a:cubicBezTo>
                  <a:cubicBezTo>
                    <a:pt x="362" y="168"/>
                    <a:pt x="362" y="168"/>
                    <a:pt x="362" y="168"/>
                  </a:cubicBezTo>
                  <a:cubicBezTo>
                    <a:pt x="362" y="168"/>
                    <a:pt x="362" y="169"/>
                    <a:pt x="362" y="169"/>
                  </a:cubicBezTo>
                  <a:cubicBezTo>
                    <a:pt x="361" y="169"/>
                    <a:pt x="360" y="169"/>
                    <a:pt x="359" y="170"/>
                  </a:cubicBezTo>
                  <a:cubicBezTo>
                    <a:pt x="358" y="170"/>
                    <a:pt x="356" y="171"/>
                    <a:pt x="355" y="172"/>
                  </a:cubicBezTo>
                  <a:cubicBezTo>
                    <a:pt x="353" y="173"/>
                    <a:pt x="352" y="175"/>
                    <a:pt x="350" y="176"/>
                  </a:cubicBezTo>
                  <a:cubicBezTo>
                    <a:pt x="349" y="177"/>
                    <a:pt x="349" y="177"/>
                    <a:pt x="349" y="177"/>
                  </a:cubicBezTo>
                  <a:cubicBezTo>
                    <a:pt x="348" y="178"/>
                    <a:pt x="347" y="179"/>
                    <a:pt x="346" y="179"/>
                  </a:cubicBezTo>
                  <a:cubicBezTo>
                    <a:pt x="347" y="178"/>
                    <a:pt x="348" y="177"/>
                    <a:pt x="348" y="176"/>
                  </a:cubicBezTo>
                  <a:cubicBezTo>
                    <a:pt x="349" y="175"/>
                    <a:pt x="349" y="175"/>
                    <a:pt x="349" y="174"/>
                  </a:cubicBezTo>
                  <a:cubicBezTo>
                    <a:pt x="349" y="174"/>
                    <a:pt x="349" y="173"/>
                    <a:pt x="349" y="173"/>
                  </a:cubicBezTo>
                  <a:cubicBezTo>
                    <a:pt x="349" y="173"/>
                    <a:pt x="350" y="172"/>
                    <a:pt x="351" y="172"/>
                  </a:cubicBezTo>
                  <a:cubicBezTo>
                    <a:pt x="351" y="171"/>
                    <a:pt x="352" y="171"/>
                    <a:pt x="352" y="171"/>
                  </a:cubicBezTo>
                  <a:cubicBezTo>
                    <a:pt x="354" y="169"/>
                    <a:pt x="355" y="168"/>
                    <a:pt x="355" y="166"/>
                  </a:cubicBezTo>
                  <a:cubicBezTo>
                    <a:pt x="356" y="166"/>
                    <a:pt x="356" y="166"/>
                    <a:pt x="356" y="166"/>
                  </a:cubicBezTo>
                  <a:cubicBezTo>
                    <a:pt x="356" y="165"/>
                    <a:pt x="356" y="164"/>
                    <a:pt x="357" y="164"/>
                  </a:cubicBezTo>
                  <a:cubicBezTo>
                    <a:pt x="358" y="163"/>
                    <a:pt x="358" y="162"/>
                    <a:pt x="359" y="161"/>
                  </a:cubicBezTo>
                  <a:cubicBezTo>
                    <a:pt x="360" y="159"/>
                    <a:pt x="362" y="151"/>
                    <a:pt x="360" y="148"/>
                  </a:cubicBezTo>
                  <a:cubicBezTo>
                    <a:pt x="359" y="145"/>
                    <a:pt x="356" y="145"/>
                    <a:pt x="355" y="145"/>
                  </a:cubicBezTo>
                  <a:cubicBezTo>
                    <a:pt x="353" y="145"/>
                    <a:pt x="353" y="145"/>
                    <a:pt x="353" y="145"/>
                  </a:cubicBezTo>
                  <a:cubicBezTo>
                    <a:pt x="352" y="145"/>
                    <a:pt x="352" y="145"/>
                    <a:pt x="352" y="145"/>
                  </a:cubicBezTo>
                  <a:cubicBezTo>
                    <a:pt x="352" y="143"/>
                    <a:pt x="353" y="142"/>
                    <a:pt x="357" y="140"/>
                  </a:cubicBezTo>
                  <a:cubicBezTo>
                    <a:pt x="360" y="139"/>
                    <a:pt x="363" y="137"/>
                    <a:pt x="364" y="134"/>
                  </a:cubicBezTo>
                  <a:cubicBezTo>
                    <a:pt x="365" y="132"/>
                    <a:pt x="365" y="131"/>
                    <a:pt x="364" y="130"/>
                  </a:cubicBezTo>
                  <a:cubicBezTo>
                    <a:pt x="364" y="130"/>
                    <a:pt x="364" y="130"/>
                    <a:pt x="364" y="130"/>
                  </a:cubicBezTo>
                  <a:cubicBezTo>
                    <a:pt x="365" y="130"/>
                    <a:pt x="365" y="130"/>
                    <a:pt x="366" y="132"/>
                  </a:cubicBezTo>
                  <a:cubicBezTo>
                    <a:pt x="367" y="133"/>
                    <a:pt x="368" y="136"/>
                    <a:pt x="372" y="136"/>
                  </a:cubicBezTo>
                  <a:cubicBezTo>
                    <a:pt x="372" y="136"/>
                    <a:pt x="372" y="136"/>
                    <a:pt x="372" y="136"/>
                  </a:cubicBezTo>
                  <a:cubicBezTo>
                    <a:pt x="377" y="135"/>
                    <a:pt x="383" y="131"/>
                    <a:pt x="386" y="127"/>
                  </a:cubicBezTo>
                  <a:cubicBezTo>
                    <a:pt x="386" y="126"/>
                    <a:pt x="386" y="125"/>
                    <a:pt x="387" y="124"/>
                  </a:cubicBezTo>
                  <a:cubicBezTo>
                    <a:pt x="387" y="124"/>
                    <a:pt x="387" y="124"/>
                    <a:pt x="388" y="124"/>
                  </a:cubicBezTo>
                  <a:cubicBezTo>
                    <a:pt x="388" y="124"/>
                    <a:pt x="388" y="124"/>
                    <a:pt x="388" y="124"/>
                  </a:cubicBezTo>
                  <a:cubicBezTo>
                    <a:pt x="389" y="124"/>
                    <a:pt x="390" y="124"/>
                    <a:pt x="391" y="124"/>
                  </a:cubicBezTo>
                  <a:cubicBezTo>
                    <a:pt x="392" y="123"/>
                    <a:pt x="394" y="122"/>
                    <a:pt x="394" y="120"/>
                  </a:cubicBezTo>
                  <a:cubicBezTo>
                    <a:pt x="395" y="122"/>
                    <a:pt x="397" y="123"/>
                    <a:pt x="398" y="123"/>
                  </a:cubicBezTo>
                  <a:cubicBezTo>
                    <a:pt x="398" y="124"/>
                    <a:pt x="398" y="124"/>
                    <a:pt x="397" y="124"/>
                  </a:cubicBezTo>
                  <a:cubicBezTo>
                    <a:pt x="395" y="124"/>
                    <a:pt x="391" y="125"/>
                    <a:pt x="389" y="127"/>
                  </a:cubicBezTo>
                  <a:close/>
                  <a:moveTo>
                    <a:pt x="421" y="207"/>
                  </a:moveTo>
                  <a:cubicBezTo>
                    <a:pt x="419" y="207"/>
                    <a:pt x="419" y="207"/>
                    <a:pt x="419" y="207"/>
                  </a:cubicBezTo>
                  <a:cubicBezTo>
                    <a:pt x="419" y="208"/>
                    <a:pt x="419" y="208"/>
                    <a:pt x="419" y="208"/>
                  </a:cubicBezTo>
                  <a:cubicBezTo>
                    <a:pt x="418" y="207"/>
                    <a:pt x="417" y="206"/>
                    <a:pt x="415" y="205"/>
                  </a:cubicBezTo>
                  <a:cubicBezTo>
                    <a:pt x="412" y="204"/>
                    <a:pt x="410" y="204"/>
                    <a:pt x="408" y="204"/>
                  </a:cubicBezTo>
                  <a:cubicBezTo>
                    <a:pt x="404" y="204"/>
                    <a:pt x="404" y="204"/>
                    <a:pt x="404" y="204"/>
                  </a:cubicBezTo>
                  <a:cubicBezTo>
                    <a:pt x="406" y="204"/>
                    <a:pt x="408" y="203"/>
                    <a:pt x="410" y="203"/>
                  </a:cubicBezTo>
                  <a:cubicBezTo>
                    <a:pt x="410" y="203"/>
                    <a:pt x="410" y="203"/>
                    <a:pt x="410" y="203"/>
                  </a:cubicBezTo>
                  <a:cubicBezTo>
                    <a:pt x="412" y="203"/>
                    <a:pt x="413" y="203"/>
                    <a:pt x="414" y="204"/>
                  </a:cubicBezTo>
                  <a:cubicBezTo>
                    <a:pt x="415" y="204"/>
                    <a:pt x="416" y="204"/>
                    <a:pt x="417" y="205"/>
                  </a:cubicBezTo>
                  <a:cubicBezTo>
                    <a:pt x="419" y="205"/>
                    <a:pt x="421" y="206"/>
                    <a:pt x="423" y="206"/>
                  </a:cubicBezTo>
                  <a:cubicBezTo>
                    <a:pt x="424" y="206"/>
                    <a:pt x="426" y="205"/>
                    <a:pt x="427" y="205"/>
                  </a:cubicBezTo>
                  <a:cubicBezTo>
                    <a:pt x="425" y="206"/>
                    <a:pt x="423" y="207"/>
                    <a:pt x="421" y="207"/>
                  </a:cubicBezTo>
                  <a:close/>
                  <a:moveTo>
                    <a:pt x="433" y="202"/>
                  </a:moveTo>
                  <a:cubicBezTo>
                    <a:pt x="433" y="202"/>
                    <a:pt x="433" y="202"/>
                    <a:pt x="434" y="202"/>
                  </a:cubicBezTo>
                  <a:cubicBezTo>
                    <a:pt x="436" y="201"/>
                    <a:pt x="437" y="200"/>
                    <a:pt x="440" y="199"/>
                  </a:cubicBezTo>
                  <a:cubicBezTo>
                    <a:pt x="439" y="200"/>
                    <a:pt x="437" y="201"/>
                    <a:pt x="436" y="201"/>
                  </a:cubicBezTo>
                  <a:cubicBezTo>
                    <a:pt x="435" y="202"/>
                    <a:pt x="434" y="202"/>
                    <a:pt x="433" y="202"/>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3" name="Google Shape;433;p18"/>
            <p:cNvSpPr/>
            <p:nvPr/>
          </p:nvSpPr>
          <p:spPr>
            <a:xfrm>
              <a:off x="4610" y="1308"/>
              <a:ext cx="432" cy="254"/>
            </a:xfrm>
            <a:custGeom>
              <a:avLst/>
              <a:gdLst/>
              <a:ahLst/>
              <a:cxnLst/>
              <a:rect l="l" t="t" r="r" b="b"/>
              <a:pathLst>
                <a:path w="177" h="104" extrusionOk="0">
                  <a:moveTo>
                    <a:pt x="176" y="60"/>
                  </a:moveTo>
                  <a:cubicBezTo>
                    <a:pt x="175" y="50"/>
                    <a:pt x="174" y="39"/>
                    <a:pt x="171" y="28"/>
                  </a:cubicBezTo>
                  <a:cubicBezTo>
                    <a:pt x="171" y="26"/>
                    <a:pt x="171" y="26"/>
                    <a:pt x="171" y="26"/>
                  </a:cubicBezTo>
                  <a:cubicBezTo>
                    <a:pt x="169" y="26"/>
                    <a:pt x="169" y="26"/>
                    <a:pt x="169" y="26"/>
                  </a:cubicBezTo>
                  <a:cubicBezTo>
                    <a:pt x="167" y="27"/>
                    <a:pt x="165" y="27"/>
                    <a:pt x="163" y="27"/>
                  </a:cubicBezTo>
                  <a:cubicBezTo>
                    <a:pt x="159" y="27"/>
                    <a:pt x="155" y="26"/>
                    <a:pt x="152" y="25"/>
                  </a:cubicBezTo>
                  <a:cubicBezTo>
                    <a:pt x="149" y="24"/>
                    <a:pt x="147" y="24"/>
                    <a:pt x="144" y="23"/>
                  </a:cubicBezTo>
                  <a:cubicBezTo>
                    <a:pt x="143" y="23"/>
                    <a:pt x="142" y="23"/>
                    <a:pt x="140" y="23"/>
                  </a:cubicBezTo>
                  <a:cubicBezTo>
                    <a:pt x="138" y="23"/>
                    <a:pt x="136" y="23"/>
                    <a:pt x="134" y="23"/>
                  </a:cubicBezTo>
                  <a:cubicBezTo>
                    <a:pt x="133" y="23"/>
                    <a:pt x="132" y="23"/>
                    <a:pt x="131" y="23"/>
                  </a:cubicBezTo>
                  <a:cubicBezTo>
                    <a:pt x="130" y="23"/>
                    <a:pt x="130" y="23"/>
                    <a:pt x="130" y="23"/>
                  </a:cubicBezTo>
                  <a:cubicBezTo>
                    <a:pt x="128" y="23"/>
                    <a:pt x="125" y="23"/>
                    <a:pt x="123" y="22"/>
                  </a:cubicBezTo>
                  <a:cubicBezTo>
                    <a:pt x="122" y="21"/>
                    <a:pt x="120" y="21"/>
                    <a:pt x="119" y="20"/>
                  </a:cubicBezTo>
                  <a:cubicBezTo>
                    <a:pt x="116" y="20"/>
                    <a:pt x="115" y="19"/>
                    <a:pt x="114" y="17"/>
                  </a:cubicBezTo>
                  <a:cubicBezTo>
                    <a:pt x="112" y="16"/>
                    <a:pt x="111" y="15"/>
                    <a:pt x="108" y="15"/>
                  </a:cubicBezTo>
                  <a:cubicBezTo>
                    <a:pt x="108" y="15"/>
                    <a:pt x="108" y="15"/>
                    <a:pt x="107" y="15"/>
                  </a:cubicBezTo>
                  <a:cubicBezTo>
                    <a:pt x="104" y="15"/>
                    <a:pt x="104" y="18"/>
                    <a:pt x="104" y="22"/>
                  </a:cubicBezTo>
                  <a:cubicBezTo>
                    <a:pt x="104" y="23"/>
                    <a:pt x="104" y="24"/>
                    <a:pt x="104" y="26"/>
                  </a:cubicBezTo>
                  <a:cubicBezTo>
                    <a:pt x="104" y="27"/>
                    <a:pt x="103" y="29"/>
                    <a:pt x="102" y="30"/>
                  </a:cubicBezTo>
                  <a:cubicBezTo>
                    <a:pt x="102" y="31"/>
                    <a:pt x="102" y="31"/>
                    <a:pt x="101" y="32"/>
                  </a:cubicBezTo>
                  <a:cubicBezTo>
                    <a:pt x="101" y="33"/>
                    <a:pt x="100" y="34"/>
                    <a:pt x="100" y="36"/>
                  </a:cubicBezTo>
                  <a:cubicBezTo>
                    <a:pt x="100" y="36"/>
                    <a:pt x="100" y="37"/>
                    <a:pt x="100" y="38"/>
                  </a:cubicBezTo>
                  <a:cubicBezTo>
                    <a:pt x="99" y="40"/>
                    <a:pt x="98" y="41"/>
                    <a:pt x="96" y="42"/>
                  </a:cubicBezTo>
                  <a:cubicBezTo>
                    <a:pt x="96" y="42"/>
                    <a:pt x="96" y="42"/>
                    <a:pt x="96" y="42"/>
                  </a:cubicBezTo>
                  <a:cubicBezTo>
                    <a:pt x="94" y="42"/>
                    <a:pt x="92" y="41"/>
                    <a:pt x="91" y="39"/>
                  </a:cubicBezTo>
                  <a:cubicBezTo>
                    <a:pt x="88" y="34"/>
                    <a:pt x="84" y="32"/>
                    <a:pt x="81" y="32"/>
                  </a:cubicBezTo>
                  <a:cubicBezTo>
                    <a:pt x="80" y="31"/>
                    <a:pt x="80" y="31"/>
                    <a:pt x="80" y="31"/>
                  </a:cubicBezTo>
                  <a:cubicBezTo>
                    <a:pt x="79" y="31"/>
                    <a:pt x="78" y="32"/>
                    <a:pt x="76" y="33"/>
                  </a:cubicBezTo>
                  <a:cubicBezTo>
                    <a:pt x="75" y="34"/>
                    <a:pt x="73" y="35"/>
                    <a:pt x="71" y="35"/>
                  </a:cubicBezTo>
                  <a:cubicBezTo>
                    <a:pt x="71" y="35"/>
                    <a:pt x="71" y="35"/>
                    <a:pt x="70" y="34"/>
                  </a:cubicBezTo>
                  <a:cubicBezTo>
                    <a:pt x="69" y="34"/>
                    <a:pt x="69" y="34"/>
                    <a:pt x="68" y="33"/>
                  </a:cubicBezTo>
                  <a:cubicBezTo>
                    <a:pt x="67" y="33"/>
                    <a:pt x="67" y="32"/>
                    <a:pt x="66" y="32"/>
                  </a:cubicBezTo>
                  <a:cubicBezTo>
                    <a:pt x="65" y="31"/>
                    <a:pt x="63" y="31"/>
                    <a:pt x="61" y="31"/>
                  </a:cubicBezTo>
                  <a:cubicBezTo>
                    <a:pt x="60" y="31"/>
                    <a:pt x="58" y="30"/>
                    <a:pt x="57" y="29"/>
                  </a:cubicBezTo>
                  <a:cubicBezTo>
                    <a:pt x="56" y="27"/>
                    <a:pt x="58" y="24"/>
                    <a:pt x="60" y="22"/>
                  </a:cubicBezTo>
                  <a:cubicBezTo>
                    <a:pt x="61" y="20"/>
                    <a:pt x="62" y="18"/>
                    <a:pt x="63" y="16"/>
                  </a:cubicBezTo>
                  <a:cubicBezTo>
                    <a:pt x="64" y="15"/>
                    <a:pt x="65" y="13"/>
                    <a:pt x="66" y="11"/>
                  </a:cubicBezTo>
                  <a:cubicBezTo>
                    <a:pt x="66" y="11"/>
                    <a:pt x="67" y="10"/>
                    <a:pt x="67" y="9"/>
                  </a:cubicBezTo>
                  <a:cubicBezTo>
                    <a:pt x="69" y="7"/>
                    <a:pt x="72" y="4"/>
                    <a:pt x="71" y="2"/>
                  </a:cubicBezTo>
                  <a:cubicBezTo>
                    <a:pt x="71" y="1"/>
                    <a:pt x="71" y="1"/>
                    <a:pt x="71" y="1"/>
                  </a:cubicBezTo>
                  <a:cubicBezTo>
                    <a:pt x="71" y="1"/>
                    <a:pt x="71" y="1"/>
                    <a:pt x="71" y="1"/>
                  </a:cubicBezTo>
                  <a:cubicBezTo>
                    <a:pt x="70" y="0"/>
                    <a:pt x="69" y="0"/>
                    <a:pt x="67" y="0"/>
                  </a:cubicBezTo>
                  <a:cubicBezTo>
                    <a:pt x="63" y="0"/>
                    <a:pt x="53" y="2"/>
                    <a:pt x="50" y="4"/>
                  </a:cubicBezTo>
                  <a:cubicBezTo>
                    <a:pt x="48" y="5"/>
                    <a:pt x="46" y="7"/>
                    <a:pt x="45" y="9"/>
                  </a:cubicBezTo>
                  <a:cubicBezTo>
                    <a:pt x="44" y="10"/>
                    <a:pt x="42" y="12"/>
                    <a:pt x="41" y="13"/>
                  </a:cubicBezTo>
                  <a:cubicBezTo>
                    <a:pt x="38" y="15"/>
                    <a:pt x="34" y="17"/>
                    <a:pt x="31" y="18"/>
                  </a:cubicBezTo>
                  <a:cubicBezTo>
                    <a:pt x="30" y="18"/>
                    <a:pt x="29" y="18"/>
                    <a:pt x="28" y="18"/>
                  </a:cubicBezTo>
                  <a:cubicBezTo>
                    <a:pt x="24" y="18"/>
                    <a:pt x="20" y="16"/>
                    <a:pt x="16" y="13"/>
                  </a:cubicBezTo>
                  <a:cubicBezTo>
                    <a:pt x="15" y="13"/>
                    <a:pt x="13" y="12"/>
                    <a:pt x="12" y="11"/>
                  </a:cubicBezTo>
                  <a:cubicBezTo>
                    <a:pt x="9" y="10"/>
                    <a:pt x="9" y="10"/>
                    <a:pt x="9" y="10"/>
                  </a:cubicBezTo>
                  <a:cubicBezTo>
                    <a:pt x="9" y="13"/>
                    <a:pt x="9" y="13"/>
                    <a:pt x="9" y="13"/>
                  </a:cubicBezTo>
                  <a:cubicBezTo>
                    <a:pt x="9" y="17"/>
                    <a:pt x="9" y="21"/>
                    <a:pt x="6" y="26"/>
                  </a:cubicBezTo>
                  <a:cubicBezTo>
                    <a:pt x="6" y="27"/>
                    <a:pt x="6" y="27"/>
                    <a:pt x="6" y="27"/>
                  </a:cubicBezTo>
                  <a:cubicBezTo>
                    <a:pt x="3" y="32"/>
                    <a:pt x="0" y="37"/>
                    <a:pt x="3" y="43"/>
                  </a:cubicBezTo>
                  <a:cubicBezTo>
                    <a:pt x="4" y="44"/>
                    <a:pt x="4" y="46"/>
                    <a:pt x="5" y="47"/>
                  </a:cubicBezTo>
                  <a:cubicBezTo>
                    <a:pt x="7" y="50"/>
                    <a:pt x="9" y="53"/>
                    <a:pt x="8" y="57"/>
                  </a:cubicBezTo>
                  <a:cubicBezTo>
                    <a:pt x="7" y="60"/>
                    <a:pt x="6" y="63"/>
                    <a:pt x="3" y="65"/>
                  </a:cubicBezTo>
                  <a:cubicBezTo>
                    <a:pt x="2" y="67"/>
                    <a:pt x="2" y="67"/>
                    <a:pt x="2" y="67"/>
                  </a:cubicBezTo>
                  <a:cubicBezTo>
                    <a:pt x="4" y="68"/>
                    <a:pt x="4" y="68"/>
                    <a:pt x="4" y="68"/>
                  </a:cubicBezTo>
                  <a:cubicBezTo>
                    <a:pt x="5" y="69"/>
                    <a:pt x="5" y="70"/>
                    <a:pt x="5" y="72"/>
                  </a:cubicBezTo>
                  <a:cubicBezTo>
                    <a:pt x="6" y="74"/>
                    <a:pt x="6" y="75"/>
                    <a:pt x="7" y="76"/>
                  </a:cubicBezTo>
                  <a:cubicBezTo>
                    <a:pt x="8" y="76"/>
                    <a:pt x="8" y="76"/>
                    <a:pt x="8" y="76"/>
                  </a:cubicBezTo>
                  <a:cubicBezTo>
                    <a:pt x="8" y="76"/>
                    <a:pt x="8" y="76"/>
                    <a:pt x="8" y="76"/>
                  </a:cubicBezTo>
                  <a:cubicBezTo>
                    <a:pt x="9" y="76"/>
                    <a:pt x="10" y="75"/>
                    <a:pt x="11" y="75"/>
                  </a:cubicBezTo>
                  <a:cubicBezTo>
                    <a:pt x="12" y="74"/>
                    <a:pt x="14" y="73"/>
                    <a:pt x="15" y="73"/>
                  </a:cubicBezTo>
                  <a:cubicBezTo>
                    <a:pt x="16" y="73"/>
                    <a:pt x="16" y="74"/>
                    <a:pt x="17" y="74"/>
                  </a:cubicBezTo>
                  <a:cubicBezTo>
                    <a:pt x="18" y="75"/>
                    <a:pt x="18" y="75"/>
                    <a:pt x="19" y="76"/>
                  </a:cubicBezTo>
                  <a:cubicBezTo>
                    <a:pt x="19" y="77"/>
                    <a:pt x="20" y="78"/>
                    <a:pt x="21" y="78"/>
                  </a:cubicBezTo>
                  <a:cubicBezTo>
                    <a:pt x="21" y="78"/>
                    <a:pt x="21" y="78"/>
                    <a:pt x="21" y="78"/>
                  </a:cubicBezTo>
                  <a:cubicBezTo>
                    <a:pt x="22" y="78"/>
                    <a:pt x="22" y="78"/>
                    <a:pt x="22" y="78"/>
                  </a:cubicBezTo>
                  <a:cubicBezTo>
                    <a:pt x="22" y="78"/>
                    <a:pt x="23" y="78"/>
                    <a:pt x="24" y="78"/>
                  </a:cubicBezTo>
                  <a:cubicBezTo>
                    <a:pt x="25" y="78"/>
                    <a:pt x="25" y="77"/>
                    <a:pt x="26" y="77"/>
                  </a:cubicBezTo>
                  <a:cubicBezTo>
                    <a:pt x="27" y="77"/>
                    <a:pt x="29" y="77"/>
                    <a:pt x="30" y="77"/>
                  </a:cubicBezTo>
                  <a:cubicBezTo>
                    <a:pt x="33" y="76"/>
                    <a:pt x="35" y="76"/>
                    <a:pt x="37" y="75"/>
                  </a:cubicBezTo>
                  <a:cubicBezTo>
                    <a:pt x="39" y="74"/>
                    <a:pt x="40" y="73"/>
                    <a:pt x="41" y="72"/>
                  </a:cubicBezTo>
                  <a:cubicBezTo>
                    <a:pt x="43" y="71"/>
                    <a:pt x="45" y="69"/>
                    <a:pt x="48" y="68"/>
                  </a:cubicBezTo>
                  <a:cubicBezTo>
                    <a:pt x="51" y="66"/>
                    <a:pt x="54" y="64"/>
                    <a:pt x="57" y="61"/>
                  </a:cubicBezTo>
                  <a:cubicBezTo>
                    <a:pt x="59" y="60"/>
                    <a:pt x="62" y="57"/>
                    <a:pt x="66" y="57"/>
                  </a:cubicBezTo>
                  <a:cubicBezTo>
                    <a:pt x="67" y="57"/>
                    <a:pt x="67" y="57"/>
                    <a:pt x="68" y="57"/>
                  </a:cubicBezTo>
                  <a:cubicBezTo>
                    <a:pt x="72" y="58"/>
                    <a:pt x="75" y="61"/>
                    <a:pt x="75" y="64"/>
                  </a:cubicBezTo>
                  <a:cubicBezTo>
                    <a:pt x="76" y="66"/>
                    <a:pt x="74" y="69"/>
                    <a:pt x="72" y="72"/>
                  </a:cubicBezTo>
                  <a:cubicBezTo>
                    <a:pt x="71" y="74"/>
                    <a:pt x="70" y="75"/>
                    <a:pt x="69" y="76"/>
                  </a:cubicBezTo>
                  <a:cubicBezTo>
                    <a:pt x="68" y="78"/>
                    <a:pt x="67" y="79"/>
                    <a:pt x="66" y="81"/>
                  </a:cubicBezTo>
                  <a:cubicBezTo>
                    <a:pt x="66" y="82"/>
                    <a:pt x="65" y="83"/>
                    <a:pt x="64" y="85"/>
                  </a:cubicBezTo>
                  <a:cubicBezTo>
                    <a:pt x="63" y="88"/>
                    <a:pt x="63" y="88"/>
                    <a:pt x="63" y="88"/>
                  </a:cubicBezTo>
                  <a:cubicBezTo>
                    <a:pt x="66" y="88"/>
                    <a:pt x="66" y="88"/>
                    <a:pt x="66" y="88"/>
                  </a:cubicBezTo>
                  <a:cubicBezTo>
                    <a:pt x="68" y="88"/>
                    <a:pt x="69" y="88"/>
                    <a:pt x="70" y="88"/>
                  </a:cubicBezTo>
                  <a:cubicBezTo>
                    <a:pt x="71" y="90"/>
                    <a:pt x="71" y="92"/>
                    <a:pt x="71" y="93"/>
                  </a:cubicBezTo>
                  <a:cubicBezTo>
                    <a:pt x="71" y="94"/>
                    <a:pt x="71" y="95"/>
                    <a:pt x="71" y="96"/>
                  </a:cubicBezTo>
                  <a:cubicBezTo>
                    <a:pt x="71" y="99"/>
                    <a:pt x="76" y="104"/>
                    <a:pt x="79" y="104"/>
                  </a:cubicBezTo>
                  <a:cubicBezTo>
                    <a:pt x="79" y="104"/>
                    <a:pt x="79" y="104"/>
                    <a:pt x="79" y="104"/>
                  </a:cubicBezTo>
                  <a:cubicBezTo>
                    <a:pt x="81" y="103"/>
                    <a:pt x="83" y="103"/>
                    <a:pt x="84" y="102"/>
                  </a:cubicBezTo>
                  <a:cubicBezTo>
                    <a:pt x="85" y="102"/>
                    <a:pt x="86" y="101"/>
                    <a:pt x="86" y="101"/>
                  </a:cubicBezTo>
                  <a:cubicBezTo>
                    <a:pt x="89" y="100"/>
                    <a:pt x="89" y="99"/>
                    <a:pt x="91" y="97"/>
                  </a:cubicBezTo>
                  <a:cubicBezTo>
                    <a:pt x="92" y="94"/>
                    <a:pt x="93" y="92"/>
                    <a:pt x="95" y="91"/>
                  </a:cubicBezTo>
                  <a:cubicBezTo>
                    <a:pt x="96" y="90"/>
                    <a:pt x="97" y="89"/>
                    <a:pt x="98" y="89"/>
                  </a:cubicBezTo>
                  <a:cubicBezTo>
                    <a:pt x="99" y="89"/>
                    <a:pt x="100" y="88"/>
                    <a:pt x="101" y="87"/>
                  </a:cubicBezTo>
                  <a:cubicBezTo>
                    <a:pt x="102" y="87"/>
                    <a:pt x="102" y="86"/>
                    <a:pt x="102" y="86"/>
                  </a:cubicBezTo>
                  <a:cubicBezTo>
                    <a:pt x="103" y="85"/>
                    <a:pt x="104" y="84"/>
                    <a:pt x="107" y="84"/>
                  </a:cubicBezTo>
                  <a:cubicBezTo>
                    <a:pt x="108" y="84"/>
                    <a:pt x="108" y="84"/>
                    <a:pt x="108" y="84"/>
                  </a:cubicBezTo>
                  <a:cubicBezTo>
                    <a:pt x="109" y="84"/>
                    <a:pt x="110" y="84"/>
                    <a:pt x="111" y="84"/>
                  </a:cubicBezTo>
                  <a:cubicBezTo>
                    <a:pt x="111" y="84"/>
                    <a:pt x="111" y="84"/>
                    <a:pt x="111" y="84"/>
                  </a:cubicBezTo>
                  <a:cubicBezTo>
                    <a:pt x="112" y="84"/>
                    <a:pt x="113" y="84"/>
                    <a:pt x="114" y="84"/>
                  </a:cubicBezTo>
                  <a:cubicBezTo>
                    <a:pt x="114" y="84"/>
                    <a:pt x="114" y="84"/>
                    <a:pt x="114" y="84"/>
                  </a:cubicBezTo>
                  <a:cubicBezTo>
                    <a:pt x="115" y="84"/>
                    <a:pt x="117" y="84"/>
                    <a:pt x="118" y="85"/>
                  </a:cubicBezTo>
                  <a:cubicBezTo>
                    <a:pt x="119" y="85"/>
                    <a:pt x="120" y="85"/>
                    <a:pt x="121" y="85"/>
                  </a:cubicBezTo>
                  <a:cubicBezTo>
                    <a:pt x="122" y="85"/>
                    <a:pt x="122" y="85"/>
                    <a:pt x="122" y="85"/>
                  </a:cubicBezTo>
                  <a:cubicBezTo>
                    <a:pt x="123" y="85"/>
                    <a:pt x="125" y="85"/>
                    <a:pt x="127" y="84"/>
                  </a:cubicBezTo>
                  <a:cubicBezTo>
                    <a:pt x="127" y="84"/>
                    <a:pt x="128" y="84"/>
                    <a:pt x="129" y="83"/>
                  </a:cubicBezTo>
                  <a:cubicBezTo>
                    <a:pt x="130" y="83"/>
                    <a:pt x="132" y="83"/>
                    <a:pt x="133" y="82"/>
                  </a:cubicBezTo>
                  <a:cubicBezTo>
                    <a:pt x="134" y="82"/>
                    <a:pt x="135" y="82"/>
                    <a:pt x="136" y="82"/>
                  </a:cubicBezTo>
                  <a:cubicBezTo>
                    <a:pt x="137" y="81"/>
                    <a:pt x="137" y="81"/>
                    <a:pt x="138" y="81"/>
                  </a:cubicBezTo>
                  <a:cubicBezTo>
                    <a:pt x="140" y="81"/>
                    <a:pt x="141" y="81"/>
                    <a:pt x="143" y="79"/>
                  </a:cubicBezTo>
                  <a:cubicBezTo>
                    <a:pt x="143" y="78"/>
                    <a:pt x="144" y="77"/>
                    <a:pt x="144" y="76"/>
                  </a:cubicBezTo>
                  <a:cubicBezTo>
                    <a:pt x="146" y="72"/>
                    <a:pt x="148" y="69"/>
                    <a:pt x="152" y="69"/>
                  </a:cubicBezTo>
                  <a:cubicBezTo>
                    <a:pt x="153" y="68"/>
                    <a:pt x="153" y="68"/>
                    <a:pt x="154" y="68"/>
                  </a:cubicBezTo>
                  <a:cubicBezTo>
                    <a:pt x="155" y="68"/>
                    <a:pt x="156" y="69"/>
                    <a:pt x="157" y="69"/>
                  </a:cubicBezTo>
                  <a:cubicBezTo>
                    <a:pt x="158" y="70"/>
                    <a:pt x="159" y="70"/>
                    <a:pt x="160" y="70"/>
                  </a:cubicBezTo>
                  <a:cubicBezTo>
                    <a:pt x="161" y="71"/>
                    <a:pt x="161" y="71"/>
                    <a:pt x="162" y="71"/>
                  </a:cubicBezTo>
                  <a:cubicBezTo>
                    <a:pt x="164" y="71"/>
                    <a:pt x="165" y="71"/>
                    <a:pt x="167" y="73"/>
                  </a:cubicBezTo>
                  <a:cubicBezTo>
                    <a:pt x="168" y="75"/>
                    <a:pt x="169" y="76"/>
                    <a:pt x="170" y="76"/>
                  </a:cubicBezTo>
                  <a:cubicBezTo>
                    <a:pt x="171" y="76"/>
                    <a:pt x="172" y="77"/>
                    <a:pt x="173" y="77"/>
                  </a:cubicBezTo>
                  <a:cubicBezTo>
                    <a:pt x="176" y="79"/>
                    <a:pt x="176" y="79"/>
                    <a:pt x="176" y="79"/>
                  </a:cubicBezTo>
                  <a:cubicBezTo>
                    <a:pt x="176" y="76"/>
                    <a:pt x="176" y="76"/>
                    <a:pt x="176" y="76"/>
                  </a:cubicBezTo>
                  <a:cubicBezTo>
                    <a:pt x="177" y="70"/>
                    <a:pt x="177" y="66"/>
                    <a:pt x="176" y="60"/>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4" name="Google Shape;434;p18"/>
            <p:cNvSpPr/>
            <p:nvPr/>
          </p:nvSpPr>
          <p:spPr>
            <a:xfrm>
              <a:off x="4632" y="1172"/>
              <a:ext cx="396" cy="236"/>
            </a:xfrm>
            <a:custGeom>
              <a:avLst/>
              <a:gdLst/>
              <a:ahLst/>
              <a:cxnLst/>
              <a:rect l="l" t="t" r="r" b="b"/>
              <a:pathLst>
                <a:path w="162" h="97" extrusionOk="0">
                  <a:moveTo>
                    <a:pt x="161" y="78"/>
                  </a:moveTo>
                  <a:cubicBezTo>
                    <a:pt x="160" y="77"/>
                    <a:pt x="160" y="75"/>
                    <a:pt x="159" y="74"/>
                  </a:cubicBezTo>
                  <a:cubicBezTo>
                    <a:pt x="158" y="70"/>
                    <a:pt x="156" y="65"/>
                    <a:pt x="156" y="61"/>
                  </a:cubicBezTo>
                  <a:cubicBezTo>
                    <a:pt x="155" y="58"/>
                    <a:pt x="155" y="55"/>
                    <a:pt x="155" y="52"/>
                  </a:cubicBezTo>
                  <a:cubicBezTo>
                    <a:pt x="154" y="46"/>
                    <a:pt x="154" y="39"/>
                    <a:pt x="150" y="33"/>
                  </a:cubicBezTo>
                  <a:cubicBezTo>
                    <a:pt x="150" y="32"/>
                    <a:pt x="149" y="31"/>
                    <a:pt x="148" y="29"/>
                  </a:cubicBezTo>
                  <a:cubicBezTo>
                    <a:pt x="147" y="27"/>
                    <a:pt x="146" y="24"/>
                    <a:pt x="144" y="22"/>
                  </a:cubicBezTo>
                  <a:cubicBezTo>
                    <a:pt x="142" y="20"/>
                    <a:pt x="137" y="18"/>
                    <a:pt x="131" y="17"/>
                  </a:cubicBezTo>
                  <a:cubicBezTo>
                    <a:pt x="128" y="17"/>
                    <a:pt x="125" y="16"/>
                    <a:pt x="120" y="15"/>
                  </a:cubicBezTo>
                  <a:cubicBezTo>
                    <a:pt x="119" y="15"/>
                    <a:pt x="118" y="15"/>
                    <a:pt x="116" y="15"/>
                  </a:cubicBezTo>
                  <a:cubicBezTo>
                    <a:pt x="115" y="15"/>
                    <a:pt x="114" y="15"/>
                    <a:pt x="113" y="15"/>
                  </a:cubicBezTo>
                  <a:cubicBezTo>
                    <a:pt x="112" y="15"/>
                    <a:pt x="111" y="15"/>
                    <a:pt x="110" y="15"/>
                  </a:cubicBezTo>
                  <a:cubicBezTo>
                    <a:pt x="109" y="15"/>
                    <a:pt x="109" y="15"/>
                    <a:pt x="108" y="15"/>
                  </a:cubicBezTo>
                  <a:cubicBezTo>
                    <a:pt x="107" y="15"/>
                    <a:pt x="105" y="15"/>
                    <a:pt x="104" y="14"/>
                  </a:cubicBezTo>
                  <a:cubicBezTo>
                    <a:pt x="102" y="14"/>
                    <a:pt x="100" y="14"/>
                    <a:pt x="98" y="13"/>
                  </a:cubicBezTo>
                  <a:cubicBezTo>
                    <a:pt x="95" y="13"/>
                    <a:pt x="93" y="13"/>
                    <a:pt x="91" y="12"/>
                  </a:cubicBezTo>
                  <a:cubicBezTo>
                    <a:pt x="87" y="11"/>
                    <a:pt x="85" y="10"/>
                    <a:pt x="82" y="8"/>
                  </a:cubicBezTo>
                  <a:cubicBezTo>
                    <a:pt x="82" y="7"/>
                    <a:pt x="81" y="7"/>
                    <a:pt x="81" y="6"/>
                  </a:cubicBezTo>
                  <a:cubicBezTo>
                    <a:pt x="79" y="5"/>
                    <a:pt x="78" y="4"/>
                    <a:pt x="75" y="3"/>
                  </a:cubicBezTo>
                  <a:cubicBezTo>
                    <a:pt x="74" y="3"/>
                    <a:pt x="74" y="3"/>
                    <a:pt x="73" y="3"/>
                  </a:cubicBezTo>
                  <a:cubicBezTo>
                    <a:pt x="72" y="3"/>
                    <a:pt x="70" y="3"/>
                    <a:pt x="70" y="3"/>
                  </a:cubicBezTo>
                  <a:cubicBezTo>
                    <a:pt x="69" y="3"/>
                    <a:pt x="68" y="3"/>
                    <a:pt x="67" y="3"/>
                  </a:cubicBezTo>
                  <a:cubicBezTo>
                    <a:pt x="66" y="2"/>
                    <a:pt x="65" y="1"/>
                    <a:pt x="65" y="1"/>
                  </a:cubicBezTo>
                  <a:cubicBezTo>
                    <a:pt x="64" y="0"/>
                    <a:pt x="64" y="0"/>
                    <a:pt x="64" y="0"/>
                  </a:cubicBezTo>
                  <a:cubicBezTo>
                    <a:pt x="62" y="0"/>
                    <a:pt x="62" y="0"/>
                    <a:pt x="62" y="0"/>
                  </a:cubicBezTo>
                  <a:cubicBezTo>
                    <a:pt x="61" y="0"/>
                    <a:pt x="60" y="1"/>
                    <a:pt x="59" y="1"/>
                  </a:cubicBezTo>
                  <a:cubicBezTo>
                    <a:pt x="59" y="1"/>
                    <a:pt x="58" y="1"/>
                    <a:pt x="57" y="1"/>
                  </a:cubicBezTo>
                  <a:cubicBezTo>
                    <a:pt x="51" y="3"/>
                    <a:pt x="45" y="5"/>
                    <a:pt x="41" y="11"/>
                  </a:cubicBezTo>
                  <a:cubicBezTo>
                    <a:pt x="40" y="12"/>
                    <a:pt x="39" y="14"/>
                    <a:pt x="38" y="15"/>
                  </a:cubicBezTo>
                  <a:cubicBezTo>
                    <a:pt x="38" y="16"/>
                    <a:pt x="37" y="17"/>
                    <a:pt x="37" y="18"/>
                  </a:cubicBezTo>
                  <a:cubicBezTo>
                    <a:pt x="36" y="19"/>
                    <a:pt x="35" y="20"/>
                    <a:pt x="35" y="21"/>
                  </a:cubicBezTo>
                  <a:cubicBezTo>
                    <a:pt x="34" y="22"/>
                    <a:pt x="33" y="23"/>
                    <a:pt x="33" y="24"/>
                  </a:cubicBezTo>
                  <a:cubicBezTo>
                    <a:pt x="32" y="25"/>
                    <a:pt x="32" y="26"/>
                    <a:pt x="32" y="27"/>
                  </a:cubicBezTo>
                  <a:cubicBezTo>
                    <a:pt x="31" y="28"/>
                    <a:pt x="31" y="29"/>
                    <a:pt x="30" y="30"/>
                  </a:cubicBezTo>
                  <a:cubicBezTo>
                    <a:pt x="30" y="31"/>
                    <a:pt x="30" y="31"/>
                    <a:pt x="30" y="31"/>
                  </a:cubicBezTo>
                  <a:cubicBezTo>
                    <a:pt x="27" y="35"/>
                    <a:pt x="24" y="39"/>
                    <a:pt x="21" y="44"/>
                  </a:cubicBezTo>
                  <a:cubicBezTo>
                    <a:pt x="21" y="44"/>
                    <a:pt x="21" y="45"/>
                    <a:pt x="20" y="46"/>
                  </a:cubicBezTo>
                  <a:cubicBezTo>
                    <a:pt x="19" y="48"/>
                    <a:pt x="18" y="50"/>
                    <a:pt x="16" y="52"/>
                  </a:cubicBezTo>
                  <a:cubicBezTo>
                    <a:pt x="14" y="54"/>
                    <a:pt x="13" y="54"/>
                    <a:pt x="12" y="54"/>
                  </a:cubicBezTo>
                  <a:cubicBezTo>
                    <a:pt x="11" y="54"/>
                    <a:pt x="10" y="54"/>
                    <a:pt x="10" y="54"/>
                  </a:cubicBezTo>
                  <a:cubicBezTo>
                    <a:pt x="8" y="54"/>
                    <a:pt x="8" y="54"/>
                    <a:pt x="8" y="54"/>
                  </a:cubicBezTo>
                  <a:cubicBezTo>
                    <a:pt x="4" y="54"/>
                    <a:pt x="1" y="60"/>
                    <a:pt x="0" y="64"/>
                  </a:cubicBezTo>
                  <a:cubicBezTo>
                    <a:pt x="0" y="65"/>
                    <a:pt x="0" y="65"/>
                    <a:pt x="0" y="65"/>
                  </a:cubicBezTo>
                  <a:cubicBezTo>
                    <a:pt x="2" y="66"/>
                    <a:pt x="2" y="66"/>
                    <a:pt x="2" y="66"/>
                  </a:cubicBezTo>
                  <a:cubicBezTo>
                    <a:pt x="4" y="67"/>
                    <a:pt x="6" y="68"/>
                    <a:pt x="8" y="69"/>
                  </a:cubicBezTo>
                  <a:cubicBezTo>
                    <a:pt x="11" y="71"/>
                    <a:pt x="15" y="74"/>
                    <a:pt x="19" y="74"/>
                  </a:cubicBezTo>
                  <a:cubicBezTo>
                    <a:pt x="20" y="74"/>
                    <a:pt x="21" y="74"/>
                    <a:pt x="21" y="74"/>
                  </a:cubicBezTo>
                  <a:cubicBezTo>
                    <a:pt x="24" y="73"/>
                    <a:pt x="28" y="71"/>
                    <a:pt x="31" y="69"/>
                  </a:cubicBezTo>
                  <a:cubicBezTo>
                    <a:pt x="33" y="68"/>
                    <a:pt x="34" y="66"/>
                    <a:pt x="36" y="65"/>
                  </a:cubicBezTo>
                  <a:cubicBezTo>
                    <a:pt x="37" y="63"/>
                    <a:pt x="38" y="61"/>
                    <a:pt x="40" y="60"/>
                  </a:cubicBezTo>
                  <a:cubicBezTo>
                    <a:pt x="42" y="59"/>
                    <a:pt x="52" y="55"/>
                    <a:pt x="58" y="55"/>
                  </a:cubicBezTo>
                  <a:cubicBezTo>
                    <a:pt x="59" y="55"/>
                    <a:pt x="60" y="56"/>
                    <a:pt x="61" y="56"/>
                  </a:cubicBezTo>
                  <a:cubicBezTo>
                    <a:pt x="62" y="56"/>
                    <a:pt x="62" y="57"/>
                    <a:pt x="62" y="57"/>
                  </a:cubicBezTo>
                  <a:cubicBezTo>
                    <a:pt x="63" y="60"/>
                    <a:pt x="61" y="63"/>
                    <a:pt x="59" y="66"/>
                  </a:cubicBezTo>
                  <a:cubicBezTo>
                    <a:pt x="58" y="66"/>
                    <a:pt x="58" y="67"/>
                    <a:pt x="57" y="68"/>
                  </a:cubicBezTo>
                  <a:cubicBezTo>
                    <a:pt x="56" y="69"/>
                    <a:pt x="55" y="71"/>
                    <a:pt x="54" y="73"/>
                  </a:cubicBezTo>
                  <a:cubicBezTo>
                    <a:pt x="53" y="75"/>
                    <a:pt x="53" y="77"/>
                    <a:pt x="51" y="78"/>
                  </a:cubicBezTo>
                  <a:cubicBezTo>
                    <a:pt x="48" y="82"/>
                    <a:pt x="48" y="83"/>
                    <a:pt x="48" y="84"/>
                  </a:cubicBezTo>
                  <a:cubicBezTo>
                    <a:pt x="48" y="85"/>
                    <a:pt x="48" y="85"/>
                    <a:pt x="48" y="85"/>
                  </a:cubicBezTo>
                  <a:cubicBezTo>
                    <a:pt x="49" y="86"/>
                    <a:pt x="49" y="86"/>
                    <a:pt x="49" y="86"/>
                  </a:cubicBezTo>
                  <a:cubicBezTo>
                    <a:pt x="50" y="86"/>
                    <a:pt x="50" y="86"/>
                    <a:pt x="52" y="86"/>
                  </a:cubicBezTo>
                  <a:cubicBezTo>
                    <a:pt x="54" y="86"/>
                    <a:pt x="56" y="87"/>
                    <a:pt x="58" y="88"/>
                  </a:cubicBezTo>
                  <a:cubicBezTo>
                    <a:pt x="58" y="88"/>
                    <a:pt x="59" y="88"/>
                    <a:pt x="59" y="89"/>
                  </a:cubicBezTo>
                  <a:cubicBezTo>
                    <a:pt x="60" y="89"/>
                    <a:pt x="60" y="90"/>
                    <a:pt x="61" y="90"/>
                  </a:cubicBezTo>
                  <a:cubicBezTo>
                    <a:pt x="62" y="90"/>
                    <a:pt x="62" y="90"/>
                    <a:pt x="62" y="90"/>
                  </a:cubicBezTo>
                  <a:cubicBezTo>
                    <a:pt x="64" y="90"/>
                    <a:pt x="65" y="90"/>
                    <a:pt x="67" y="89"/>
                  </a:cubicBezTo>
                  <a:cubicBezTo>
                    <a:pt x="68" y="88"/>
                    <a:pt x="70" y="87"/>
                    <a:pt x="71" y="87"/>
                  </a:cubicBezTo>
                  <a:cubicBezTo>
                    <a:pt x="72" y="87"/>
                    <a:pt x="72" y="87"/>
                    <a:pt x="72" y="87"/>
                  </a:cubicBezTo>
                  <a:cubicBezTo>
                    <a:pt x="76" y="88"/>
                    <a:pt x="79" y="90"/>
                    <a:pt x="82" y="95"/>
                  </a:cubicBezTo>
                  <a:cubicBezTo>
                    <a:pt x="83" y="97"/>
                    <a:pt x="85" y="97"/>
                    <a:pt x="87" y="97"/>
                  </a:cubicBezTo>
                  <a:cubicBezTo>
                    <a:pt x="87" y="97"/>
                    <a:pt x="87" y="97"/>
                    <a:pt x="87" y="97"/>
                  </a:cubicBezTo>
                  <a:cubicBezTo>
                    <a:pt x="87" y="97"/>
                    <a:pt x="87" y="97"/>
                    <a:pt x="87" y="97"/>
                  </a:cubicBezTo>
                  <a:cubicBezTo>
                    <a:pt x="88" y="97"/>
                    <a:pt x="90" y="97"/>
                    <a:pt x="90" y="94"/>
                  </a:cubicBezTo>
                  <a:cubicBezTo>
                    <a:pt x="91" y="93"/>
                    <a:pt x="91" y="92"/>
                    <a:pt x="91" y="92"/>
                  </a:cubicBezTo>
                  <a:cubicBezTo>
                    <a:pt x="91" y="90"/>
                    <a:pt x="91" y="89"/>
                    <a:pt x="92" y="88"/>
                  </a:cubicBezTo>
                  <a:cubicBezTo>
                    <a:pt x="92" y="87"/>
                    <a:pt x="93" y="86"/>
                    <a:pt x="93" y="86"/>
                  </a:cubicBezTo>
                  <a:cubicBezTo>
                    <a:pt x="94" y="84"/>
                    <a:pt x="94" y="83"/>
                    <a:pt x="95" y="82"/>
                  </a:cubicBezTo>
                  <a:cubicBezTo>
                    <a:pt x="95" y="80"/>
                    <a:pt x="95" y="79"/>
                    <a:pt x="95" y="78"/>
                  </a:cubicBezTo>
                  <a:cubicBezTo>
                    <a:pt x="95" y="73"/>
                    <a:pt x="95" y="71"/>
                    <a:pt x="98" y="70"/>
                  </a:cubicBezTo>
                  <a:cubicBezTo>
                    <a:pt x="99" y="70"/>
                    <a:pt x="99" y="70"/>
                    <a:pt x="99" y="70"/>
                  </a:cubicBezTo>
                  <a:cubicBezTo>
                    <a:pt x="102" y="70"/>
                    <a:pt x="103" y="72"/>
                    <a:pt x="105" y="73"/>
                  </a:cubicBezTo>
                  <a:cubicBezTo>
                    <a:pt x="106" y="74"/>
                    <a:pt x="108" y="76"/>
                    <a:pt x="110" y="76"/>
                  </a:cubicBezTo>
                  <a:cubicBezTo>
                    <a:pt x="111" y="76"/>
                    <a:pt x="113" y="77"/>
                    <a:pt x="114" y="77"/>
                  </a:cubicBezTo>
                  <a:cubicBezTo>
                    <a:pt x="117" y="78"/>
                    <a:pt x="119" y="79"/>
                    <a:pt x="121" y="79"/>
                  </a:cubicBezTo>
                  <a:cubicBezTo>
                    <a:pt x="121" y="79"/>
                    <a:pt x="121" y="79"/>
                    <a:pt x="121" y="79"/>
                  </a:cubicBezTo>
                  <a:cubicBezTo>
                    <a:pt x="123" y="79"/>
                    <a:pt x="124" y="79"/>
                    <a:pt x="125" y="79"/>
                  </a:cubicBezTo>
                  <a:cubicBezTo>
                    <a:pt x="127" y="79"/>
                    <a:pt x="129" y="78"/>
                    <a:pt x="131" y="78"/>
                  </a:cubicBezTo>
                  <a:cubicBezTo>
                    <a:pt x="133" y="78"/>
                    <a:pt x="134" y="78"/>
                    <a:pt x="135" y="79"/>
                  </a:cubicBezTo>
                  <a:cubicBezTo>
                    <a:pt x="138" y="79"/>
                    <a:pt x="141" y="80"/>
                    <a:pt x="143" y="81"/>
                  </a:cubicBezTo>
                  <a:cubicBezTo>
                    <a:pt x="147" y="82"/>
                    <a:pt x="150" y="83"/>
                    <a:pt x="154" y="83"/>
                  </a:cubicBezTo>
                  <a:cubicBezTo>
                    <a:pt x="156" y="83"/>
                    <a:pt x="158" y="83"/>
                    <a:pt x="160" y="82"/>
                  </a:cubicBezTo>
                  <a:cubicBezTo>
                    <a:pt x="162" y="81"/>
                    <a:pt x="162" y="81"/>
                    <a:pt x="162" y="81"/>
                  </a:cubicBezTo>
                  <a:lnTo>
                    <a:pt x="161" y="78"/>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5" name="Google Shape;435;p18"/>
            <p:cNvSpPr/>
            <p:nvPr/>
          </p:nvSpPr>
          <p:spPr>
            <a:xfrm>
              <a:off x="4327" y="930"/>
              <a:ext cx="462" cy="564"/>
            </a:xfrm>
            <a:custGeom>
              <a:avLst/>
              <a:gdLst/>
              <a:ahLst/>
              <a:cxnLst/>
              <a:rect l="l" t="t" r="r" b="b"/>
              <a:pathLst>
                <a:path w="189" h="231" extrusionOk="0">
                  <a:moveTo>
                    <a:pt x="189" y="96"/>
                  </a:moveTo>
                  <a:cubicBezTo>
                    <a:pt x="189" y="95"/>
                    <a:pt x="189" y="95"/>
                    <a:pt x="189" y="95"/>
                  </a:cubicBezTo>
                  <a:cubicBezTo>
                    <a:pt x="188" y="94"/>
                    <a:pt x="188" y="94"/>
                    <a:pt x="188" y="94"/>
                  </a:cubicBezTo>
                  <a:cubicBezTo>
                    <a:pt x="185" y="93"/>
                    <a:pt x="181" y="92"/>
                    <a:pt x="178" y="90"/>
                  </a:cubicBezTo>
                  <a:cubicBezTo>
                    <a:pt x="177" y="90"/>
                    <a:pt x="176" y="89"/>
                    <a:pt x="175" y="89"/>
                  </a:cubicBezTo>
                  <a:cubicBezTo>
                    <a:pt x="172" y="88"/>
                    <a:pt x="170" y="87"/>
                    <a:pt x="169" y="86"/>
                  </a:cubicBezTo>
                  <a:cubicBezTo>
                    <a:pt x="169" y="85"/>
                    <a:pt x="168" y="84"/>
                    <a:pt x="168" y="83"/>
                  </a:cubicBezTo>
                  <a:cubicBezTo>
                    <a:pt x="168" y="81"/>
                    <a:pt x="167" y="79"/>
                    <a:pt x="164" y="77"/>
                  </a:cubicBezTo>
                  <a:cubicBezTo>
                    <a:pt x="162" y="76"/>
                    <a:pt x="159" y="75"/>
                    <a:pt x="158" y="73"/>
                  </a:cubicBezTo>
                  <a:cubicBezTo>
                    <a:pt x="157" y="72"/>
                    <a:pt x="156" y="71"/>
                    <a:pt x="155" y="70"/>
                  </a:cubicBezTo>
                  <a:cubicBezTo>
                    <a:pt x="155" y="68"/>
                    <a:pt x="154" y="67"/>
                    <a:pt x="153" y="66"/>
                  </a:cubicBezTo>
                  <a:cubicBezTo>
                    <a:pt x="152" y="64"/>
                    <a:pt x="150" y="63"/>
                    <a:pt x="148" y="61"/>
                  </a:cubicBezTo>
                  <a:cubicBezTo>
                    <a:pt x="147" y="61"/>
                    <a:pt x="146" y="60"/>
                    <a:pt x="146" y="59"/>
                  </a:cubicBezTo>
                  <a:cubicBezTo>
                    <a:pt x="143" y="57"/>
                    <a:pt x="141" y="55"/>
                    <a:pt x="139" y="52"/>
                  </a:cubicBezTo>
                  <a:cubicBezTo>
                    <a:pt x="137" y="50"/>
                    <a:pt x="135" y="48"/>
                    <a:pt x="133" y="45"/>
                  </a:cubicBezTo>
                  <a:cubicBezTo>
                    <a:pt x="131" y="44"/>
                    <a:pt x="129" y="42"/>
                    <a:pt x="127" y="41"/>
                  </a:cubicBezTo>
                  <a:cubicBezTo>
                    <a:pt x="126" y="40"/>
                    <a:pt x="125" y="40"/>
                    <a:pt x="124" y="39"/>
                  </a:cubicBezTo>
                  <a:cubicBezTo>
                    <a:pt x="122" y="38"/>
                    <a:pt x="121" y="36"/>
                    <a:pt x="120" y="35"/>
                  </a:cubicBezTo>
                  <a:cubicBezTo>
                    <a:pt x="118" y="34"/>
                    <a:pt x="118" y="34"/>
                    <a:pt x="118" y="34"/>
                  </a:cubicBezTo>
                  <a:cubicBezTo>
                    <a:pt x="110" y="26"/>
                    <a:pt x="100" y="21"/>
                    <a:pt x="91" y="15"/>
                  </a:cubicBezTo>
                  <a:cubicBezTo>
                    <a:pt x="84" y="11"/>
                    <a:pt x="76" y="7"/>
                    <a:pt x="70" y="2"/>
                  </a:cubicBezTo>
                  <a:cubicBezTo>
                    <a:pt x="68" y="1"/>
                    <a:pt x="66" y="0"/>
                    <a:pt x="63" y="0"/>
                  </a:cubicBezTo>
                  <a:cubicBezTo>
                    <a:pt x="61" y="0"/>
                    <a:pt x="60" y="0"/>
                    <a:pt x="58" y="0"/>
                  </a:cubicBezTo>
                  <a:cubicBezTo>
                    <a:pt x="58" y="0"/>
                    <a:pt x="57" y="1"/>
                    <a:pt x="56" y="1"/>
                  </a:cubicBezTo>
                  <a:cubicBezTo>
                    <a:pt x="55" y="1"/>
                    <a:pt x="54" y="1"/>
                    <a:pt x="52" y="1"/>
                  </a:cubicBezTo>
                  <a:cubicBezTo>
                    <a:pt x="50" y="1"/>
                    <a:pt x="48" y="1"/>
                    <a:pt x="46" y="1"/>
                  </a:cubicBezTo>
                  <a:cubicBezTo>
                    <a:pt x="41" y="0"/>
                    <a:pt x="41" y="0"/>
                    <a:pt x="41" y="0"/>
                  </a:cubicBezTo>
                  <a:cubicBezTo>
                    <a:pt x="39" y="0"/>
                    <a:pt x="37" y="0"/>
                    <a:pt x="35" y="0"/>
                  </a:cubicBezTo>
                  <a:cubicBezTo>
                    <a:pt x="33" y="0"/>
                    <a:pt x="32" y="0"/>
                    <a:pt x="31" y="0"/>
                  </a:cubicBezTo>
                  <a:cubicBezTo>
                    <a:pt x="30" y="0"/>
                    <a:pt x="28" y="0"/>
                    <a:pt x="26" y="1"/>
                  </a:cubicBezTo>
                  <a:cubicBezTo>
                    <a:pt x="24" y="1"/>
                    <a:pt x="22" y="1"/>
                    <a:pt x="20" y="1"/>
                  </a:cubicBezTo>
                  <a:cubicBezTo>
                    <a:pt x="20" y="1"/>
                    <a:pt x="19" y="1"/>
                    <a:pt x="19" y="1"/>
                  </a:cubicBezTo>
                  <a:cubicBezTo>
                    <a:pt x="18" y="1"/>
                    <a:pt x="17" y="1"/>
                    <a:pt x="16" y="1"/>
                  </a:cubicBezTo>
                  <a:cubicBezTo>
                    <a:pt x="16" y="1"/>
                    <a:pt x="15" y="1"/>
                    <a:pt x="14" y="1"/>
                  </a:cubicBezTo>
                  <a:cubicBezTo>
                    <a:pt x="13" y="1"/>
                    <a:pt x="12" y="1"/>
                    <a:pt x="12" y="1"/>
                  </a:cubicBezTo>
                  <a:cubicBezTo>
                    <a:pt x="11" y="1"/>
                    <a:pt x="10" y="1"/>
                    <a:pt x="10" y="1"/>
                  </a:cubicBezTo>
                  <a:cubicBezTo>
                    <a:pt x="8" y="2"/>
                    <a:pt x="8" y="2"/>
                    <a:pt x="8" y="2"/>
                  </a:cubicBezTo>
                  <a:cubicBezTo>
                    <a:pt x="8" y="4"/>
                    <a:pt x="8" y="4"/>
                    <a:pt x="8" y="4"/>
                  </a:cubicBezTo>
                  <a:cubicBezTo>
                    <a:pt x="9" y="6"/>
                    <a:pt x="9" y="8"/>
                    <a:pt x="7" y="11"/>
                  </a:cubicBezTo>
                  <a:cubicBezTo>
                    <a:pt x="6" y="12"/>
                    <a:pt x="6" y="13"/>
                    <a:pt x="5" y="14"/>
                  </a:cubicBezTo>
                  <a:cubicBezTo>
                    <a:pt x="3" y="16"/>
                    <a:pt x="2" y="17"/>
                    <a:pt x="1" y="20"/>
                  </a:cubicBezTo>
                  <a:cubicBezTo>
                    <a:pt x="0" y="24"/>
                    <a:pt x="1" y="27"/>
                    <a:pt x="3" y="31"/>
                  </a:cubicBezTo>
                  <a:cubicBezTo>
                    <a:pt x="4" y="33"/>
                    <a:pt x="4" y="34"/>
                    <a:pt x="5" y="37"/>
                  </a:cubicBezTo>
                  <a:cubicBezTo>
                    <a:pt x="5" y="38"/>
                    <a:pt x="5" y="40"/>
                    <a:pt x="6" y="41"/>
                  </a:cubicBezTo>
                  <a:cubicBezTo>
                    <a:pt x="6" y="43"/>
                    <a:pt x="7" y="44"/>
                    <a:pt x="8" y="46"/>
                  </a:cubicBezTo>
                  <a:cubicBezTo>
                    <a:pt x="9" y="47"/>
                    <a:pt x="10" y="49"/>
                    <a:pt x="11" y="51"/>
                  </a:cubicBezTo>
                  <a:cubicBezTo>
                    <a:pt x="11" y="53"/>
                    <a:pt x="11" y="54"/>
                    <a:pt x="12" y="56"/>
                  </a:cubicBezTo>
                  <a:cubicBezTo>
                    <a:pt x="12" y="58"/>
                    <a:pt x="13" y="60"/>
                    <a:pt x="13" y="61"/>
                  </a:cubicBezTo>
                  <a:cubicBezTo>
                    <a:pt x="15" y="66"/>
                    <a:pt x="14" y="68"/>
                    <a:pt x="12" y="72"/>
                  </a:cubicBezTo>
                  <a:cubicBezTo>
                    <a:pt x="10" y="76"/>
                    <a:pt x="9" y="79"/>
                    <a:pt x="10" y="83"/>
                  </a:cubicBezTo>
                  <a:cubicBezTo>
                    <a:pt x="10" y="85"/>
                    <a:pt x="10" y="85"/>
                    <a:pt x="10" y="85"/>
                  </a:cubicBezTo>
                  <a:cubicBezTo>
                    <a:pt x="10" y="88"/>
                    <a:pt x="11" y="92"/>
                    <a:pt x="12" y="95"/>
                  </a:cubicBezTo>
                  <a:cubicBezTo>
                    <a:pt x="12" y="96"/>
                    <a:pt x="13" y="97"/>
                    <a:pt x="13" y="98"/>
                  </a:cubicBezTo>
                  <a:cubicBezTo>
                    <a:pt x="14" y="100"/>
                    <a:pt x="15" y="102"/>
                    <a:pt x="15" y="104"/>
                  </a:cubicBezTo>
                  <a:cubicBezTo>
                    <a:pt x="15" y="105"/>
                    <a:pt x="15" y="106"/>
                    <a:pt x="15" y="106"/>
                  </a:cubicBezTo>
                  <a:cubicBezTo>
                    <a:pt x="15" y="108"/>
                    <a:pt x="15" y="110"/>
                    <a:pt x="16" y="113"/>
                  </a:cubicBezTo>
                  <a:cubicBezTo>
                    <a:pt x="16" y="114"/>
                    <a:pt x="16" y="114"/>
                    <a:pt x="16" y="114"/>
                  </a:cubicBezTo>
                  <a:cubicBezTo>
                    <a:pt x="17" y="114"/>
                    <a:pt x="17" y="114"/>
                    <a:pt x="17" y="114"/>
                  </a:cubicBezTo>
                  <a:cubicBezTo>
                    <a:pt x="21" y="115"/>
                    <a:pt x="23" y="123"/>
                    <a:pt x="23" y="134"/>
                  </a:cubicBezTo>
                  <a:cubicBezTo>
                    <a:pt x="23" y="136"/>
                    <a:pt x="22" y="138"/>
                    <a:pt x="22" y="140"/>
                  </a:cubicBezTo>
                  <a:cubicBezTo>
                    <a:pt x="22" y="142"/>
                    <a:pt x="22" y="144"/>
                    <a:pt x="22" y="146"/>
                  </a:cubicBezTo>
                  <a:cubicBezTo>
                    <a:pt x="22" y="148"/>
                    <a:pt x="23" y="150"/>
                    <a:pt x="23" y="152"/>
                  </a:cubicBezTo>
                  <a:cubicBezTo>
                    <a:pt x="24" y="153"/>
                    <a:pt x="25" y="154"/>
                    <a:pt x="25" y="156"/>
                  </a:cubicBezTo>
                  <a:cubicBezTo>
                    <a:pt x="25" y="157"/>
                    <a:pt x="25" y="159"/>
                    <a:pt x="26" y="161"/>
                  </a:cubicBezTo>
                  <a:cubicBezTo>
                    <a:pt x="26" y="166"/>
                    <a:pt x="27" y="172"/>
                    <a:pt x="31" y="175"/>
                  </a:cubicBezTo>
                  <a:cubicBezTo>
                    <a:pt x="32" y="176"/>
                    <a:pt x="34" y="176"/>
                    <a:pt x="35" y="177"/>
                  </a:cubicBezTo>
                  <a:cubicBezTo>
                    <a:pt x="37" y="177"/>
                    <a:pt x="38" y="177"/>
                    <a:pt x="40" y="179"/>
                  </a:cubicBezTo>
                  <a:cubicBezTo>
                    <a:pt x="42" y="181"/>
                    <a:pt x="42" y="185"/>
                    <a:pt x="39" y="188"/>
                  </a:cubicBezTo>
                  <a:cubicBezTo>
                    <a:pt x="35" y="194"/>
                    <a:pt x="33" y="198"/>
                    <a:pt x="33" y="203"/>
                  </a:cubicBezTo>
                  <a:cubicBezTo>
                    <a:pt x="33" y="205"/>
                    <a:pt x="33" y="206"/>
                    <a:pt x="33" y="207"/>
                  </a:cubicBezTo>
                  <a:cubicBezTo>
                    <a:pt x="34" y="209"/>
                    <a:pt x="34" y="209"/>
                    <a:pt x="34" y="209"/>
                  </a:cubicBezTo>
                  <a:cubicBezTo>
                    <a:pt x="35" y="208"/>
                    <a:pt x="35" y="208"/>
                    <a:pt x="35" y="208"/>
                  </a:cubicBezTo>
                  <a:cubicBezTo>
                    <a:pt x="36" y="208"/>
                    <a:pt x="36" y="208"/>
                    <a:pt x="37" y="208"/>
                  </a:cubicBezTo>
                  <a:cubicBezTo>
                    <a:pt x="38" y="208"/>
                    <a:pt x="39" y="208"/>
                    <a:pt x="40" y="208"/>
                  </a:cubicBezTo>
                  <a:cubicBezTo>
                    <a:pt x="43" y="208"/>
                    <a:pt x="46" y="208"/>
                    <a:pt x="48" y="209"/>
                  </a:cubicBezTo>
                  <a:cubicBezTo>
                    <a:pt x="50" y="209"/>
                    <a:pt x="50" y="209"/>
                    <a:pt x="50" y="209"/>
                  </a:cubicBezTo>
                  <a:cubicBezTo>
                    <a:pt x="51" y="209"/>
                    <a:pt x="53" y="210"/>
                    <a:pt x="54" y="210"/>
                  </a:cubicBezTo>
                  <a:cubicBezTo>
                    <a:pt x="55" y="210"/>
                    <a:pt x="56" y="210"/>
                    <a:pt x="57" y="209"/>
                  </a:cubicBezTo>
                  <a:cubicBezTo>
                    <a:pt x="60" y="208"/>
                    <a:pt x="62" y="208"/>
                    <a:pt x="65" y="208"/>
                  </a:cubicBezTo>
                  <a:cubicBezTo>
                    <a:pt x="65" y="208"/>
                    <a:pt x="66" y="208"/>
                    <a:pt x="67" y="208"/>
                  </a:cubicBezTo>
                  <a:cubicBezTo>
                    <a:pt x="67" y="208"/>
                    <a:pt x="68" y="208"/>
                    <a:pt x="69" y="208"/>
                  </a:cubicBezTo>
                  <a:cubicBezTo>
                    <a:pt x="72" y="208"/>
                    <a:pt x="74" y="208"/>
                    <a:pt x="77" y="209"/>
                  </a:cubicBezTo>
                  <a:cubicBezTo>
                    <a:pt x="80" y="213"/>
                    <a:pt x="83" y="216"/>
                    <a:pt x="87" y="219"/>
                  </a:cubicBezTo>
                  <a:cubicBezTo>
                    <a:pt x="88" y="219"/>
                    <a:pt x="88" y="219"/>
                    <a:pt x="88" y="219"/>
                  </a:cubicBezTo>
                  <a:cubicBezTo>
                    <a:pt x="90" y="221"/>
                    <a:pt x="91" y="222"/>
                    <a:pt x="93" y="224"/>
                  </a:cubicBezTo>
                  <a:cubicBezTo>
                    <a:pt x="95" y="227"/>
                    <a:pt x="97" y="229"/>
                    <a:pt x="100" y="230"/>
                  </a:cubicBezTo>
                  <a:cubicBezTo>
                    <a:pt x="101" y="231"/>
                    <a:pt x="102" y="231"/>
                    <a:pt x="103" y="231"/>
                  </a:cubicBezTo>
                  <a:cubicBezTo>
                    <a:pt x="106" y="231"/>
                    <a:pt x="109" y="229"/>
                    <a:pt x="112" y="226"/>
                  </a:cubicBezTo>
                  <a:cubicBezTo>
                    <a:pt x="113" y="225"/>
                    <a:pt x="113" y="225"/>
                    <a:pt x="113" y="225"/>
                  </a:cubicBezTo>
                  <a:cubicBezTo>
                    <a:pt x="118" y="222"/>
                    <a:pt x="122" y="218"/>
                    <a:pt x="124" y="212"/>
                  </a:cubicBezTo>
                  <a:cubicBezTo>
                    <a:pt x="125" y="208"/>
                    <a:pt x="123" y="206"/>
                    <a:pt x="121" y="202"/>
                  </a:cubicBezTo>
                  <a:cubicBezTo>
                    <a:pt x="120" y="201"/>
                    <a:pt x="119" y="200"/>
                    <a:pt x="118" y="198"/>
                  </a:cubicBezTo>
                  <a:cubicBezTo>
                    <a:pt x="116" y="192"/>
                    <a:pt x="118" y="187"/>
                    <a:pt x="121" y="182"/>
                  </a:cubicBezTo>
                  <a:cubicBezTo>
                    <a:pt x="122" y="181"/>
                    <a:pt x="122" y="181"/>
                    <a:pt x="122" y="181"/>
                  </a:cubicBezTo>
                  <a:cubicBezTo>
                    <a:pt x="124" y="176"/>
                    <a:pt x="125" y="172"/>
                    <a:pt x="125" y="168"/>
                  </a:cubicBezTo>
                  <a:cubicBezTo>
                    <a:pt x="125" y="166"/>
                    <a:pt x="125" y="165"/>
                    <a:pt x="125" y="163"/>
                  </a:cubicBezTo>
                  <a:cubicBezTo>
                    <a:pt x="125" y="160"/>
                    <a:pt x="129" y="152"/>
                    <a:pt x="133" y="152"/>
                  </a:cubicBezTo>
                  <a:cubicBezTo>
                    <a:pt x="133" y="152"/>
                    <a:pt x="135" y="152"/>
                    <a:pt x="135" y="152"/>
                  </a:cubicBezTo>
                  <a:cubicBezTo>
                    <a:pt x="135" y="152"/>
                    <a:pt x="136" y="153"/>
                    <a:pt x="137" y="153"/>
                  </a:cubicBezTo>
                  <a:cubicBezTo>
                    <a:pt x="138" y="153"/>
                    <a:pt x="139" y="152"/>
                    <a:pt x="141" y="151"/>
                  </a:cubicBezTo>
                  <a:cubicBezTo>
                    <a:pt x="143" y="149"/>
                    <a:pt x="144" y="147"/>
                    <a:pt x="145" y="145"/>
                  </a:cubicBezTo>
                  <a:cubicBezTo>
                    <a:pt x="145" y="144"/>
                    <a:pt x="146" y="143"/>
                    <a:pt x="146" y="143"/>
                  </a:cubicBezTo>
                  <a:cubicBezTo>
                    <a:pt x="148" y="138"/>
                    <a:pt x="151" y="134"/>
                    <a:pt x="154" y="130"/>
                  </a:cubicBezTo>
                  <a:cubicBezTo>
                    <a:pt x="155" y="129"/>
                    <a:pt x="155" y="129"/>
                    <a:pt x="155" y="129"/>
                  </a:cubicBezTo>
                  <a:cubicBezTo>
                    <a:pt x="156" y="128"/>
                    <a:pt x="156" y="127"/>
                    <a:pt x="156" y="125"/>
                  </a:cubicBezTo>
                  <a:cubicBezTo>
                    <a:pt x="157" y="125"/>
                    <a:pt x="157" y="124"/>
                    <a:pt x="157" y="123"/>
                  </a:cubicBezTo>
                  <a:cubicBezTo>
                    <a:pt x="158" y="122"/>
                    <a:pt x="159" y="120"/>
                    <a:pt x="160" y="119"/>
                  </a:cubicBezTo>
                  <a:cubicBezTo>
                    <a:pt x="160" y="119"/>
                    <a:pt x="161" y="118"/>
                    <a:pt x="161" y="117"/>
                  </a:cubicBezTo>
                  <a:cubicBezTo>
                    <a:pt x="162" y="116"/>
                    <a:pt x="162" y="115"/>
                    <a:pt x="163" y="114"/>
                  </a:cubicBezTo>
                  <a:cubicBezTo>
                    <a:pt x="164" y="112"/>
                    <a:pt x="164" y="111"/>
                    <a:pt x="165" y="110"/>
                  </a:cubicBezTo>
                  <a:cubicBezTo>
                    <a:pt x="169" y="104"/>
                    <a:pt x="176" y="102"/>
                    <a:pt x="182" y="100"/>
                  </a:cubicBezTo>
                  <a:cubicBezTo>
                    <a:pt x="183" y="100"/>
                    <a:pt x="183" y="100"/>
                    <a:pt x="184" y="99"/>
                  </a:cubicBezTo>
                  <a:cubicBezTo>
                    <a:pt x="185" y="99"/>
                    <a:pt x="186" y="99"/>
                    <a:pt x="187" y="99"/>
                  </a:cubicBezTo>
                  <a:cubicBezTo>
                    <a:pt x="189" y="98"/>
                    <a:pt x="189" y="98"/>
                    <a:pt x="189" y="98"/>
                  </a:cubicBezTo>
                  <a:lnTo>
                    <a:pt x="189" y="96"/>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6" name="Google Shape;436;p18"/>
            <p:cNvSpPr/>
            <p:nvPr/>
          </p:nvSpPr>
          <p:spPr>
            <a:xfrm>
              <a:off x="742" y="344"/>
              <a:ext cx="1923" cy="1357"/>
            </a:xfrm>
            <a:custGeom>
              <a:avLst/>
              <a:gdLst/>
              <a:ahLst/>
              <a:cxnLst/>
              <a:rect l="l" t="t" r="r" b="b"/>
              <a:pathLst>
                <a:path w="788" h="556" extrusionOk="0">
                  <a:moveTo>
                    <a:pt x="787" y="198"/>
                  </a:moveTo>
                  <a:cubicBezTo>
                    <a:pt x="786" y="198"/>
                    <a:pt x="786" y="197"/>
                    <a:pt x="785" y="196"/>
                  </a:cubicBezTo>
                  <a:cubicBezTo>
                    <a:pt x="785" y="196"/>
                    <a:pt x="784" y="195"/>
                    <a:pt x="784" y="195"/>
                  </a:cubicBezTo>
                  <a:cubicBezTo>
                    <a:pt x="782" y="193"/>
                    <a:pt x="781" y="193"/>
                    <a:pt x="778" y="193"/>
                  </a:cubicBezTo>
                  <a:cubicBezTo>
                    <a:pt x="778" y="193"/>
                    <a:pt x="778" y="193"/>
                    <a:pt x="778" y="193"/>
                  </a:cubicBezTo>
                  <a:cubicBezTo>
                    <a:pt x="777" y="193"/>
                    <a:pt x="776" y="193"/>
                    <a:pt x="775" y="194"/>
                  </a:cubicBezTo>
                  <a:cubicBezTo>
                    <a:pt x="775" y="194"/>
                    <a:pt x="773" y="194"/>
                    <a:pt x="773" y="194"/>
                  </a:cubicBezTo>
                  <a:cubicBezTo>
                    <a:pt x="772" y="194"/>
                    <a:pt x="771" y="194"/>
                    <a:pt x="771" y="194"/>
                  </a:cubicBezTo>
                  <a:cubicBezTo>
                    <a:pt x="770" y="193"/>
                    <a:pt x="769" y="192"/>
                    <a:pt x="769" y="191"/>
                  </a:cubicBezTo>
                  <a:cubicBezTo>
                    <a:pt x="768" y="190"/>
                    <a:pt x="768" y="189"/>
                    <a:pt x="768" y="189"/>
                  </a:cubicBezTo>
                  <a:cubicBezTo>
                    <a:pt x="766" y="187"/>
                    <a:pt x="765" y="187"/>
                    <a:pt x="763" y="186"/>
                  </a:cubicBezTo>
                  <a:cubicBezTo>
                    <a:pt x="763" y="186"/>
                    <a:pt x="763" y="186"/>
                    <a:pt x="763" y="186"/>
                  </a:cubicBezTo>
                  <a:cubicBezTo>
                    <a:pt x="760" y="184"/>
                    <a:pt x="760" y="184"/>
                    <a:pt x="759" y="183"/>
                  </a:cubicBezTo>
                  <a:cubicBezTo>
                    <a:pt x="758" y="182"/>
                    <a:pt x="758" y="182"/>
                    <a:pt x="758" y="182"/>
                  </a:cubicBezTo>
                  <a:cubicBezTo>
                    <a:pt x="757" y="180"/>
                    <a:pt x="756" y="180"/>
                    <a:pt x="754" y="179"/>
                  </a:cubicBezTo>
                  <a:cubicBezTo>
                    <a:pt x="754" y="179"/>
                    <a:pt x="753" y="179"/>
                    <a:pt x="752" y="178"/>
                  </a:cubicBezTo>
                  <a:cubicBezTo>
                    <a:pt x="751" y="178"/>
                    <a:pt x="751" y="177"/>
                    <a:pt x="750" y="176"/>
                  </a:cubicBezTo>
                  <a:cubicBezTo>
                    <a:pt x="749" y="176"/>
                    <a:pt x="749" y="175"/>
                    <a:pt x="748" y="175"/>
                  </a:cubicBezTo>
                  <a:cubicBezTo>
                    <a:pt x="746" y="173"/>
                    <a:pt x="743" y="173"/>
                    <a:pt x="740" y="172"/>
                  </a:cubicBezTo>
                  <a:cubicBezTo>
                    <a:pt x="738" y="172"/>
                    <a:pt x="736" y="172"/>
                    <a:pt x="734" y="171"/>
                  </a:cubicBezTo>
                  <a:cubicBezTo>
                    <a:pt x="730" y="170"/>
                    <a:pt x="726" y="166"/>
                    <a:pt x="722" y="163"/>
                  </a:cubicBezTo>
                  <a:cubicBezTo>
                    <a:pt x="721" y="163"/>
                    <a:pt x="721" y="163"/>
                    <a:pt x="721" y="163"/>
                  </a:cubicBezTo>
                  <a:cubicBezTo>
                    <a:pt x="719" y="161"/>
                    <a:pt x="717" y="160"/>
                    <a:pt x="716" y="158"/>
                  </a:cubicBezTo>
                  <a:cubicBezTo>
                    <a:pt x="714" y="156"/>
                    <a:pt x="711" y="154"/>
                    <a:pt x="709" y="152"/>
                  </a:cubicBezTo>
                  <a:cubicBezTo>
                    <a:pt x="707" y="151"/>
                    <a:pt x="706" y="151"/>
                    <a:pt x="705" y="150"/>
                  </a:cubicBezTo>
                  <a:cubicBezTo>
                    <a:pt x="702" y="149"/>
                    <a:pt x="700" y="148"/>
                    <a:pt x="698" y="145"/>
                  </a:cubicBezTo>
                  <a:cubicBezTo>
                    <a:pt x="697" y="144"/>
                    <a:pt x="696" y="143"/>
                    <a:pt x="695" y="141"/>
                  </a:cubicBezTo>
                  <a:cubicBezTo>
                    <a:pt x="692" y="138"/>
                    <a:pt x="690" y="136"/>
                    <a:pt x="688" y="133"/>
                  </a:cubicBezTo>
                  <a:cubicBezTo>
                    <a:pt x="688" y="132"/>
                    <a:pt x="688" y="132"/>
                    <a:pt x="687" y="131"/>
                  </a:cubicBezTo>
                  <a:cubicBezTo>
                    <a:pt x="686" y="129"/>
                    <a:pt x="686" y="128"/>
                    <a:pt x="684" y="127"/>
                  </a:cubicBezTo>
                  <a:cubicBezTo>
                    <a:pt x="683" y="127"/>
                    <a:pt x="682" y="127"/>
                    <a:pt x="681" y="126"/>
                  </a:cubicBezTo>
                  <a:cubicBezTo>
                    <a:pt x="680" y="126"/>
                    <a:pt x="678" y="126"/>
                    <a:pt x="678" y="124"/>
                  </a:cubicBezTo>
                  <a:cubicBezTo>
                    <a:pt x="677" y="123"/>
                    <a:pt x="677" y="121"/>
                    <a:pt x="677" y="120"/>
                  </a:cubicBezTo>
                  <a:cubicBezTo>
                    <a:pt x="678" y="118"/>
                    <a:pt x="678" y="117"/>
                    <a:pt x="677" y="116"/>
                  </a:cubicBezTo>
                  <a:cubicBezTo>
                    <a:pt x="677" y="115"/>
                    <a:pt x="676" y="114"/>
                    <a:pt x="675" y="113"/>
                  </a:cubicBezTo>
                  <a:cubicBezTo>
                    <a:pt x="674" y="111"/>
                    <a:pt x="673" y="110"/>
                    <a:pt x="673" y="108"/>
                  </a:cubicBezTo>
                  <a:cubicBezTo>
                    <a:pt x="672" y="104"/>
                    <a:pt x="672" y="100"/>
                    <a:pt x="672" y="96"/>
                  </a:cubicBezTo>
                  <a:cubicBezTo>
                    <a:pt x="673" y="93"/>
                    <a:pt x="673" y="90"/>
                    <a:pt x="673" y="88"/>
                  </a:cubicBezTo>
                  <a:cubicBezTo>
                    <a:pt x="673" y="87"/>
                    <a:pt x="673" y="87"/>
                    <a:pt x="673" y="87"/>
                  </a:cubicBezTo>
                  <a:cubicBezTo>
                    <a:pt x="672" y="85"/>
                    <a:pt x="672" y="85"/>
                    <a:pt x="672" y="85"/>
                  </a:cubicBezTo>
                  <a:cubicBezTo>
                    <a:pt x="671" y="85"/>
                    <a:pt x="671" y="85"/>
                    <a:pt x="671" y="85"/>
                  </a:cubicBezTo>
                  <a:cubicBezTo>
                    <a:pt x="666" y="85"/>
                    <a:pt x="663" y="85"/>
                    <a:pt x="659" y="86"/>
                  </a:cubicBezTo>
                  <a:cubicBezTo>
                    <a:pt x="657" y="86"/>
                    <a:pt x="657" y="86"/>
                    <a:pt x="657" y="86"/>
                  </a:cubicBezTo>
                  <a:cubicBezTo>
                    <a:pt x="654" y="86"/>
                    <a:pt x="650" y="86"/>
                    <a:pt x="646" y="86"/>
                  </a:cubicBezTo>
                  <a:cubicBezTo>
                    <a:pt x="645" y="86"/>
                    <a:pt x="645" y="86"/>
                    <a:pt x="645" y="86"/>
                  </a:cubicBezTo>
                  <a:cubicBezTo>
                    <a:pt x="641" y="86"/>
                    <a:pt x="636" y="87"/>
                    <a:pt x="631" y="87"/>
                  </a:cubicBezTo>
                  <a:cubicBezTo>
                    <a:pt x="630" y="87"/>
                    <a:pt x="630" y="87"/>
                    <a:pt x="630" y="87"/>
                  </a:cubicBezTo>
                  <a:cubicBezTo>
                    <a:pt x="627" y="88"/>
                    <a:pt x="622" y="88"/>
                    <a:pt x="619" y="89"/>
                  </a:cubicBezTo>
                  <a:cubicBezTo>
                    <a:pt x="616" y="91"/>
                    <a:pt x="613" y="96"/>
                    <a:pt x="611" y="100"/>
                  </a:cubicBezTo>
                  <a:cubicBezTo>
                    <a:pt x="610" y="101"/>
                    <a:pt x="610" y="101"/>
                    <a:pt x="610" y="101"/>
                  </a:cubicBezTo>
                  <a:cubicBezTo>
                    <a:pt x="609" y="102"/>
                    <a:pt x="608" y="104"/>
                    <a:pt x="607" y="106"/>
                  </a:cubicBezTo>
                  <a:cubicBezTo>
                    <a:pt x="605" y="109"/>
                    <a:pt x="603" y="112"/>
                    <a:pt x="602" y="115"/>
                  </a:cubicBezTo>
                  <a:cubicBezTo>
                    <a:pt x="601" y="118"/>
                    <a:pt x="602" y="120"/>
                    <a:pt x="604" y="121"/>
                  </a:cubicBezTo>
                  <a:cubicBezTo>
                    <a:pt x="605" y="123"/>
                    <a:pt x="606" y="124"/>
                    <a:pt x="606" y="126"/>
                  </a:cubicBezTo>
                  <a:cubicBezTo>
                    <a:pt x="606" y="129"/>
                    <a:pt x="602" y="132"/>
                    <a:pt x="595" y="135"/>
                  </a:cubicBezTo>
                  <a:cubicBezTo>
                    <a:pt x="594" y="135"/>
                    <a:pt x="593" y="135"/>
                    <a:pt x="592" y="135"/>
                  </a:cubicBezTo>
                  <a:cubicBezTo>
                    <a:pt x="587" y="135"/>
                    <a:pt x="584" y="131"/>
                    <a:pt x="581" y="127"/>
                  </a:cubicBezTo>
                  <a:cubicBezTo>
                    <a:pt x="579" y="124"/>
                    <a:pt x="577" y="121"/>
                    <a:pt x="574" y="120"/>
                  </a:cubicBezTo>
                  <a:cubicBezTo>
                    <a:pt x="573" y="119"/>
                    <a:pt x="571" y="119"/>
                    <a:pt x="570" y="119"/>
                  </a:cubicBezTo>
                  <a:cubicBezTo>
                    <a:pt x="568" y="119"/>
                    <a:pt x="566" y="120"/>
                    <a:pt x="564" y="120"/>
                  </a:cubicBezTo>
                  <a:cubicBezTo>
                    <a:pt x="558" y="123"/>
                    <a:pt x="553" y="127"/>
                    <a:pt x="551" y="132"/>
                  </a:cubicBezTo>
                  <a:cubicBezTo>
                    <a:pt x="549" y="136"/>
                    <a:pt x="549" y="141"/>
                    <a:pt x="548" y="146"/>
                  </a:cubicBezTo>
                  <a:cubicBezTo>
                    <a:pt x="548" y="147"/>
                    <a:pt x="548" y="147"/>
                    <a:pt x="548" y="147"/>
                  </a:cubicBezTo>
                  <a:cubicBezTo>
                    <a:pt x="547" y="149"/>
                    <a:pt x="547" y="151"/>
                    <a:pt x="547" y="154"/>
                  </a:cubicBezTo>
                  <a:cubicBezTo>
                    <a:pt x="548" y="156"/>
                    <a:pt x="548" y="159"/>
                    <a:pt x="547" y="162"/>
                  </a:cubicBezTo>
                  <a:cubicBezTo>
                    <a:pt x="546" y="162"/>
                    <a:pt x="546" y="162"/>
                    <a:pt x="545" y="162"/>
                  </a:cubicBezTo>
                  <a:cubicBezTo>
                    <a:pt x="541" y="162"/>
                    <a:pt x="536" y="160"/>
                    <a:pt x="534" y="158"/>
                  </a:cubicBezTo>
                  <a:cubicBezTo>
                    <a:pt x="533" y="157"/>
                    <a:pt x="533" y="156"/>
                    <a:pt x="532" y="156"/>
                  </a:cubicBezTo>
                  <a:cubicBezTo>
                    <a:pt x="532" y="154"/>
                    <a:pt x="532" y="153"/>
                    <a:pt x="531" y="153"/>
                  </a:cubicBezTo>
                  <a:cubicBezTo>
                    <a:pt x="530" y="152"/>
                    <a:pt x="529" y="152"/>
                    <a:pt x="527" y="152"/>
                  </a:cubicBezTo>
                  <a:cubicBezTo>
                    <a:pt x="527" y="152"/>
                    <a:pt x="526" y="152"/>
                    <a:pt x="525" y="151"/>
                  </a:cubicBezTo>
                  <a:cubicBezTo>
                    <a:pt x="523" y="150"/>
                    <a:pt x="521" y="148"/>
                    <a:pt x="520" y="146"/>
                  </a:cubicBezTo>
                  <a:cubicBezTo>
                    <a:pt x="519" y="144"/>
                    <a:pt x="518" y="143"/>
                    <a:pt x="517" y="142"/>
                  </a:cubicBezTo>
                  <a:cubicBezTo>
                    <a:pt x="516" y="141"/>
                    <a:pt x="515" y="141"/>
                    <a:pt x="515" y="140"/>
                  </a:cubicBezTo>
                  <a:cubicBezTo>
                    <a:pt x="512" y="139"/>
                    <a:pt x="510" y="137"/>
                    <a:pt x="509" y="134"/>
                  </a:cubicBezTo>
                  <a:cubicBezTo>
                    <a:pt x="509" y="131"/>
                    <a:pt x="510" y="130"/>
                    <a:pt x="511" y="128"/>
                  </a:cubicBezTo>
                  <a:cubicBezTo>
                    <a:pt x="511" y="127"/>
                    <a:pt x="512" y="126"/>
                    <a:pt x="512" y="125"/>
                  </a:cubicBezTo>
                  <a:cubicBezTo>
                    <a:pt x="513" y="122"/>
                    <a:pt x="512" y="119"/>
                    <a:pt x="512" y="117"/>
                  </a:cubicBezTo>
                  <a:cubicBezTo>
                    <a:pt x="511" y="114"/>
                    <a:pt x="509" y="111"/>
                    <a:pt x="507" y="109"/>
                  </a:cubicBezTo>
                  <a:cubicBezTo>
                    <a:pt x="506" y="107"/>
                    <a:pt x="505" y="105"/>
                    <a:pt x="504" y="103"/>
                  </a:cubicBezTo>
                  <a:cubicBezTo>
                    <a:pt x="500" y="95"/>
                    <a:pt x="502" y="86"/>
                    <a:pt x="503" y="77"/>
                  </a:cubicBezTo>
                  <a:cubicBezTo>
                    <a:pt x="504" y="73"/>
                    <a:pt x="505" y="69"/>
                    <a:pt x="505" y="66"/>
                  </a:cubicBezTo>
                  <a:cubicBezTo>
                    <a:pt x="506" y="53"/>
                    <a:pt x="501" y="42"/>
                    <a:pt x="496" y="32"/>
                  </a:cubicBezTo>
                  <a:cubicBezTo>
                    <a:pt x="494" y="26"/>
                    <a:pt x="494" y="25"/>
                    <a:pt x="495" y="22"/>
                  </a:cubicBezTo>
                  <a:cubicBezTo>
                    <a:pt x="495" y="21"/>
                    <a:pt x="496" y="19"/>
                    <a:pt x="496" y="17"/>
                  </a:cubicBezTo>
                  <a:cubicBezTo>
                    <a:pt x="497" y="10"/>
                    <a:pt x="495" y="9"/>
                    <a:pt x="490" y="8"/>
                  </a:cubicBezTo>
                  <a:cubicBezTo>
                    <a:pt x="488" y="8"/>
                    <a:pt x="487" y="8"/>
                    <a:pt x="485" y="7"/>
                  </a:cubicBezTo>
                  <a:cubicBezTo>
                    <a:pt x="483" y="7"/>
                    <a:pt x="480" y="5"/>
                    <a:pt x="478" y="4"/>
                  </a:cubicBezTo>
                  <a:cubicBezTo>
                    <a:pt x="476" y="3"/>
                    <a:pt x="474" y="2"/>
                    <a:pt x="472" y="1"/>
                  </a:cubicBezTo>
                  <a:cubicBezTo>
                    <a:pt x="471" y="0"/>
                    <a:pt x="469" y="0"/>
                    <a:pt x="467" y="0"/>
                  </a:cubicBezTo>
                  <a:cubicBezTo>
                    <a:pt x="465" y="0"/>
                    <a:pt x="463" y="1"/>
                    <a:pt x="460" y="1"/>
                  </a:cubicBezTo>
                  <a:cubicBezTo>
                    <a:pt x="459" y="1"/>
                    <a:pt x="459" y="1"/>
                    <a:pt x="459" y="1"/>
                  </a:cubicBezTo>
                  <a:cubicBezTo>
                    <a:pt x="459" y="2"/>
                    <a:pt x="459" y="2"/>
                    <a:pt x="459" y="2"/>
                  </a:cubicBezTo>
                  <a:cubicBezTo>
                    <a:pt x="459" y="2"/>
                    <a:pt x="458" y="2"/>
                    <a:pt x="458" y="2"/>
                  </a:cubicBezTo>
                  <a:cubicBezTo>
                    <a:pt x="458" y="2"/>
                    <a:pt x="458" y="2"/>
                    <a:pt x="457" y="2"/>
                  </a:cubicBezTo>
                  <a:cubicBezTo>
                    <a:pt x="457" y="2"/>
                    <a:pt x="456" y="2"/>
                    <a:pt x="455" y="3"/>
                  </a:cubicBezTo>
                  <a:cubicBezTo>
                    <a:pt x="454" y="3"/>
                    <a:pt x="453" y="4"/>
                    <a:pt x="453" y="5"/>
                  </a:cubicBezTo>
                  <a:cubicBezTo>
                    <a:pt x="452" y="5"/>
                    <a:pt x="452" y="5"/>
                    <a:pt x="452" y="6"/>
                  </a:cubicBezTo>
                  <a:cubicBezTo>
                    <a:pt x="451" y="6"/>
                    <a:pt x="451" y="6"/>
                    <a:pt x="450" y="7"/>
                  </a:cubicBezTo>
                  <a:cubicBezTo>
                    <a:pt x="449" y="9"/>
                    <a:pt x="446" y="11"/>
                    <a:pt x="444" y="11"/>
                  </a:cubicBezTo>
                  <a:cubicBezTo>
                    <a:pt x="444" y="11"/>
                    <a:pt x="444" y="11"/>
                    <a:pt x="444" y="11"/>
                  </a:cubicBezTo>
                  <a:cubicBezTo>
                    <a:pt x="443" y="10"/>
                    <a:pt x="443" y="10"/>
                    <a:pt x="442" y="10"/>
                  </a:cubicBezTo>
                  <a:cubicBezTo>
                    <a:pt x="442" y="10"/>
                    <a:pt x="441" y="9"/>
                    <a:pt x="440" y="9"/>
                  </a:cubicBezTo>
                  <a:cubicBezTo>
                    <a:pt x="439" y="9"/>
                    <a:pt x="438" y="9"/>
                    <a:pt x="437" y="10"/>
                  </a:cubicBezTo>
                  <a:cubicBezTo>
                    <a:pt x="435" y="11"/>
                    <a:pt x="433" y="13"/>
                    <a:pt x="432" y="15"/>
                  </a:cubicBezTo>
                  <a:cubicBezTo>
                    <a:pt x="431" y="18"/>
                    <a:pt x="431" y="20"/>
                    <a:pt x="430" y="21"/>
                  </a:cubicBezTo>
                  <a:cubicBezTo>
                    <a:pt x="430" y="23"/>
                    <a:pt x="430" y="24"/>
                    <a:pt x="430" y="25"/>
                  </a:cubicBezTo>
                  <a:cubicBezTo>
                    <a:pt x="429" y="27"/>
                    <a:pt x="428" y="29"/>
                    <a:pt x="426" y="31"/>
                  </a:cubicBezTo>
                  <a:cubicBezTo>
                    <a:pt x="425" y="31"/>
                    <a:pt x="425" y="32"/>
                    <a:pt x="424" y="32"/>
                  </a:cubicBezTo>
                  <a:cubicBezTo>
                    <a:pt x="423" y="33"/>
                    <a:pt x="422" y="34"/>
                    <a:pt x="421" y="35"/>
                  </a:cubicBezTo>
                  <a:cubicBezTo>
                    <a:pt x="421" y="34"/>
                    <a:pt x="421" y="34"/>
                    <a:pt x="421" y="34"/>
                  </a:cubicBezTo>
                  <a:cubicBezTo>
                    <a:pt x="421" y="31"/>
                    <a:pt x="421" y="31"/>
                    <a:pt x="421" y="31"/>
                  </a:cubicBezTo>
                  <a:cubicBezTo>
                    <a:pt x="419" y="32"/>
                    <a:pt x="419" y="32"/>
                    <a:pt x="419" y="32"/>
                  </a:cubicBezTo>
                  <a:cubicBezTo>
                    <a:pt x="415" y="33"/>
                    <a:pt x="409" y="36"/>
                    <a:pt x="407" y="41"/>
                  </a:cubicBezTo>
                  <a:cubicBezTo>
                    <a:pt x="406" y="41"/>
                    <a:pt x="406" y="41"/>
                    <a:pt x="406" y="41"/>
                  </a:cubicBezTo>
                  <a:cubicBezTo>
                    <a:pt x="405" y="43"/>
                    <a:pt x="405" y="44"/>
                    <a:pt x="404" y="44"/>
                  </a:cubicBezTo>
                  <a:cubicBezTo>
                    <a:pt x="403" y="44"/>
                    <a:pt x="403" y="44"/>
                    <a:pt x="403" y="44"/>
                  </a:cubicBezTo>
                  <a:cubicBezTo>
                    <a:pt x="403" y="44"/>
                    <a:pt x="402" y="44"/>
                    <a:pt x="401" y="44"/>
                  </a:cubicBezTo>
                  <a:cubicBezTo>
                    <a:pt x="401" y="43"/>
                    <a:pt x="400" y="43"/>
                    <a:pt x="399" y="43"/>
                  </a:cubicBezTo>
                  <a:cubicBezTo>
                    <a:pt x="398" y="43"/>
                    <a:pt x="398" y="43"/>
                    <a:pt x="398" y="43"/>
                  </a:cubicBezTo>
                  <a:cubicBezTo>
                    <a:pt x="395" y="43"/>
                    <a:pt x="392" y="45"/>
                    <a:pt x="390" y="47"/>
                  </a:cubicBezTo>
                  <a:cubicBezTo>
                    <a:pt x="390" y="47"/>
                    <a:pt x="389" y="48"/>
                    <a:pt x="388" y="48"/>
                  </a:cubicBezTo>
                  <a:cubicBezTo>
                    <a:pt x="387" y="49"/>
                    <a:pt x="387" y="49"/>
                    <a:pt x="387" y="49"/>
                  </a:cubicBezTo>
                  <a:cubicBezTo>
                    <a:pt x="384" y="51"/>
                    <a:pt x="382" y="52"/>
                    <a:pt x="380" y="57"/>
                  </a:cubicBezTo>
                  <a:cubicBezTo>
                    <a:pt x="380" y="58"/>
                    <a:pt x="380" y="58"/>
                    <a:pt x="380" y="58"/>
                  </a:cubicBezTo>
                  <a:cubicBezTo>
                    <a:pt x="380" y="59"/>
                    <a:pt x="379" y="60"/>
                    <a:pt x="379" y="60"/>
                  </a:cubicBezTo>
                  <a:cubicBezTo>
                    <a:pt x="378" y="60"/>
                    <a:pt x="378" y="60"/>
                    <a:pt x="378" y="60"/>
                  </a:cubicBezTo>
                  <a:cubicBezTo>
                    <a:pt x="377" y="60"/>
                    <a:pt x="377" y="60"/>
                    <a:pt x="376" y="60"/>
                  </a:cubicBezTo>
                  <a:cubicBezTo>
                    <a:pt x="375" y="60"/>
                    <a:pt x="374" y="60"/>
                    <a:pt x="373" y="61"/>
                  </a:cubicBezTo>
                  <a:cubicBezTo>
                    <a:pt x="371" y="62"/>
                    <a:pt x="371" y="65"/>
                    <a:pt x="370" y="67"/>
                  </a:cubicBezTo>
                  <a:cubicBezTo>
                    <a:pt x="370" y="68"/>
                    <a:pt x="370" y="70"/>
                    <a:pt x="369" y="71"/>
                  </a:cubicBezTo>
                  <a:cubicBezTo>
                    <a:pt x="369" y="71"/>
                    <a:pt x="368" y="71"/>
                    <a:pt x="368" y="71"/>
                  </a:cubicBezTo>
                  <a:cubicBezTo>
                    <a:pt x="368" y="70"/>
                    <a:pt x="368" y="69"/>
                    <a:pt x="369" y="68"/>
                  </a:cubicBezTo>
                  <a:cubicBezTo>
                    <a:pt x="369" y="67"/>
                    <a:pt x="369" y="65"/>
                    <a:pt x="369" y="65"/>
                  </a:cubicBezTo>
                  <a:cubicBezTo>
                    <a:pt x="369" y="62"/>
                    <a:pt x="369" y="57"/>
                    <a:pt x="364" y="55"/>
                  </a:cubicBezTo>
                  <a:cubicBezTo>
                    <a:pt x="363" y="55"/>
                    <a:pt x="362" y="55"/>
                    <a:pt x="361" y="55"/>
                  </a:cubicBezTo>
                  <a:cubicBezTo>
                    <a:pt x="357" y="55"/>
                    <a:pt x="352" y="57"/>
                    <a:pt x="346" y="62"/>
                  </a:cubicBezTo>
                  <a:cubicBezTo>
                    <a:pt x="345" y="63"/>
                    <a:pt x="344" y="64"/>
                    <a:pt x="344" y="65"/>
                  </a:cubicBezTo>
                  <a:cubicBezTo>
                    <a:pt x="343" y="66"/>
                    <a:pt x="342" y="67"/>
                    <a:pt x="341" y="67"/>
                  </a:cubicBezTo>
                  <a:cubicBezTo>
                    <a:pt x="340" y="68"/>
                    <a:pt x="339" y="68"/>
                    <a:pt x="337" y="68"/>
                  </a:cubicBezTo>
                  <a:cubicBezTo>
                    <a:pt x="336" y="68"/>
                    <a:pt x="335" y="68"/>
                    <a:pt x="334" y="68"/>
                  </a:cubicBezTo>
                  <a:cubicBezTo>
                    <a:pt x="332" y="68"/>
                    <a:pt x="332" y="68"/>
                    <a:pt x="332" y="68"/>
                  </a:cubicBezTo>
                  <a:cubicBezTo>
                    <a:pt x="329" y="68"/>
                    <a:pt x="328" y="67"/>
                    <a:pt x="326" y="64"/>
                  </a:cubicBezTo>
                  <a:cubicBezTo>
                    <a:pt x="324" y="62"/>
                    <a:pt x="324" y="62"/>
                    <a:pt x="324" y="62"/>
                  </a:cubicBezTo>
                  <a:cubicBezTo>
                    <a:pt x="322" y="60"/>
                    <a:pt x="320" y="58"/>
                    <a:pt x="317" y="57"/>
                  </a:cubicBezTo>
                  <a:cubicBezTo>
                    <a:pt x="316" y="56"/>
                    <a:pt x="315" y="55"/>
                    <a:pt x="314" y="55"/>
                  </a:cubicBezTo>
                  <a:cubicBezTo>
                    <a:pt x="312" y="54"/>
                    <a:pt x="311" y="53"/>
                    <a:pt x="309" y="51"/>
                  </a:cubicBezTo>
                  <a:cubicBezTo>
                    <a:pt x="309" y="51"/>
                    <a:pt x="309" y="51"/>
                    <a:pt x="309" y="51"/>
                  </a:cubicBezTo>
                  <a:cubicBezTo>
                    <a:pt x="307" y="49"/>
                    <a:pt x="306" y="48"/>
                    <a:pt x="302" y="48"/>
                  </a:cubicBezTo>
                  <a:cubicBezTo>
                    <a:pt x="302" y="48"/>
                    <a:pt x="301" y="48"/>
                    <a:pt x="301" y="48"/>
                  </a:cubicBezTo>
                  <a:cubicBezTo>
                    <a:pt x="300" y="48"/>
                    <a:pt x="300" y="48"/>
                    <a:pt x="299" y="48"/>
                  </a:cubicBezTo>
                  <a:cubicBezTo>
                    <a:pt x="298" y="48"/>
                    <a:pt x="298" y="48"/>
                    <a:pt x="298" y="48"/>
                  </a:cubicBezTo>
                  <a:cubicBezTo>
                    <a:pt x="298" y="48"/>
                    <a:pt x="298" y="47"/>
                    <a:pt x="298" y="45"/>
                  </a:cubicBezTo>
                  <a:cubicBezTo>
                    <a:pt x="298" y="44"/>
                    <a:pt x="298" y="43"/>
                    <a:pt x="298" y="42"/>
                  </a:cubicBezTo>
                  <a:cubicBezTo>
                    <a:pt x="298" y="38"/>
                    <a:pt x="299" y="34"/>
                    <a:pt x="297" y="30"/>
                  </a:cubicBezTo>
                  <a:cubicBezTo>
                    <a:pt x="295" y="24"/>
                    <a:pt x="293" y="21"/>
                    <a:pt x="289" y="16"/>
                  </a:cubicBezTo>
                  <a:cubicBezTo>
                    <a:pt x="288" y="16"/>
                    <a:pt x="288" y="15"/>
                    <a:pt x="287" y="13"/>
                  </a:cubicBezTo>
                  <a:cubicBezTo>
                    <a:pt x="285" y="10"/>
                    <a:pt x="283" y="6"/>
                    <a:pt x="279" y="6"/>
                  </a:cubicBezTo>
                  <a:cubicBezTo>
                    <a:pt x="279" y="6"/>
                    <a:pt x="278" y="7"/>
                    <a:pt x="277" y="7"/>
                  </a:cubicBezTo>
                  <a:cubicBezTo>
                    <a:pt x="275" y="8"/>
                    <a:pt x="273" y="10"/>
                    <a:pt x="272" y="12"/>
                  </a:cubicBezTo>
                  <a:cubicBezTo>
                    <a:pt x="271" y="12"/>
                    <a:pt x="271" y="13"/>
                    <a:pt x="271" y="13"/>
                  </a:cubicBezTo>
                  <a:cubicBezTo>
                    <a:pt x="269" y="15"/>
                    <a:pt x="267" y="17"/>
                    <a:pt x="265" y="18"/>
                  </a:cubicBezTo>
                  <a:cubicBezTo>
                    <a:pt x="264" y="19"/>
                    <a:pt x="264" y="20"/>
                    <a:pt x="263" y="21"/>
                  </a:cubicBezTo>
                  <a:cubicBezTo>
                    <a:pt x="261" y="22"/>
                    <a:pt x="258" y="25"/>
                    <a:pt x="256" y="25"/>
                  </a:cubicBezTo>
                  <a:cubicBezTo>
                    <a:pt x="255" y="25"/>
                    <a:pt x="255" y="25"/>
                    <a:pt x="255" y="25"/>
                  </a:cubicBezTo>
                  <a:cubicBezTo>
                    <a:pt x="253" y="25"/>
                    <a:pt x="252" y="22"/>
                    <a:pt x="250" y="20"/>
                  </a:cubicBezTo>
                  <a:cubicBezTo>
                    <a:pt x="250" y="19"/>
                    <a:pt x="249" y="19"/>
                    <a:pt x="249" y="18"/>
                  </a:cubicBezTo>
                  <a:cubicBezTo>
                    <a:pt x="247" y="16"/>
                    <a:pt x="246" y="15"/>
                    <a:pt x="244" y="15"/>
                  </a:cubicBezTo>
                  <a:cubicBezTo>
                    <a:pt x="243" y="15"/>
                    <a:pt x="240" y="15"/>
                    <a:pt x="240" y="21"/>
                  </a:cubicBezTo>
                  <a:cubicBezTo>
                    <a:pt x="240" y="22"/>
                    <a:pt x="240" y="23"/>
                    <a:pt x="240" y="24"/>
                  </a:cubicBezTo>
                  <a:cubicBezTo>
                    <a:pt x="240" y="27"/>
                    <a:pt x="240" y="28"/>
                    <a:pt x="238" y="28"/>
                  </a:cubicBezTo>
                  <a:cubicBezTo>
                    <a:pt x="230" y="30"/>
                    <a:pt x="221" y="30"/>
                    <a:pt x="213" y="30"/>
                  </a:cubicBezTo>
                  <a:cubicBezTo>
                    <a:pt x="211" y="30"/>
                    <a:pt x="210" y="30"/>
                    <a:pt x="208" y="30"/>
                  </a:cubicBezTo>
                  <a:cubicBezTo>
                    <a:pt x="206" y="29"/>
                    <a:pt x="204" y="29"/>
                    <a:pt x="202" y="29"/>
                  </a:cubicBezTo>
                  <a:cubicBezTo>
                    <a:pt x="202" y="29"/>
                    <a:pt x="201" y="29"/>
                    <a:pt x="201" y="29"/>
                  </a:cubicBezTo>
                  <a:cubicBezTo>
                    <a:pt x="199" y="29"/>
                    <a:pt x="197" y="29"/>
                    <a:pt x="195" y="29"/>
                  </a:cubicBezTo>
                  <a:cubicBezTo>
                    <a:pt x="193" y="29"/>
                    <a:pt x="192" y="29"/>
                    <a:pt x="190" y="29"/>
                  </a:cubicBezTo>
                  <a:cubicBezTo>
                    <a:pt x="187" y="28"/>
                    <a:pt x="185" y="28"/>
                    <a:pt x="182" y="28"/>
                  </a:cubicBezTo>
                  <a:cubicBezTo>
                    <a:pt x="181" y="28"/>
                    <a:pt x="179" y="27"/>
                    <a:pt x="179" y="27"/>
                  </a:cubicBezTo>
                  <a:cubicBezTo>
                    <a:pt x="176" y="27"/>
                    <a:pt x="169" y="30"/>
                    <a:pt x="167" y="34"/>
                  </a:cubicBezTo>
                  <a:cubicBezTo>
                    <a:pt x="166" y="36"/>
                    <a:pt x="166" y="40"/>
                    <a:pt x="167" y="43"/>
                  </a:cubicBezTo>
                  <a:cubicBezTo>
                    <a:pt x="167" y="44"/>
                    <a:pt x="167" y="44"/>
                    <a:pt x="167" y="45"/>
                  </a:cubicBezTo>
                  <a:cubicBezTo>
                    <a:pt x="167" y="51"/>
                    <a:pt x="167" y="56"/>
                    <a:pt x="167" y="62"/>
                  </a:cubicBezTo>
                  <a:cubicBezTo>
                    <a:pt x="167" y="63"/>
                    <a:pt x="167" y="63"/>
                    <a:pt x="167" y="63"/>
                  </a:cubicBezTo>
                  <a:cubicBezTo>
                    <a:pt x="192" y="65"/>
                    <a:pt x="192" y="65"/>
                    <a:pt x="192" y="65"/>
                  </a:cubicBezTo>
                  <a:cubicBezTo>
                    <a:pt x="196" y="66"/>
                    <a:pt x="198" y="72"/>
                    <a:pt x="199" y="74"/>
                  </a:cubicBezTo>
                  <a:cubicBezTo>
                    <a:pt x="199" y="76"/>
                    <a:pt x="199" y="77"/>
                    <a:pt x="198" y="78"/>
                  </a:cubicBezTo>
                  <a:cubicBezTo>
                    <a:pt x="198" y="79"/>
                    <a:pt x="197" y="79"/>
                    <a:pt x="196" y="79"/>
                  </a:cubicBezTo>
                  <a:cubicBezTo>
                    <a:pt x="196" y="79"/>
                    <a:pt x="196" y="79"/>
                    <a:pt x="195" y="79"/>
                  </a:cubicBezTo>
                  <a:cubicBezTo>
                    <a:pt x="194" y="79"/>
                    <a:pt x="193" y="78"/>
                    <a:pt x="191" y="77"/>
                  </a:cubicBezTo>
                  <a:cubicBezTo>
                    <a:pt x="190" y="76"/>
                    <a:pt x="188" y="75"/>
                    <a:pt x="186" y="75"/>
                  </a:cubicBezTo>
                  <a:cubicBezTo>
                    <a:pt x="185" y="75"/>
                    <a:pt x="184" y="76"/>
                    <a:pt x="182" y="76"/>
                  </a:cubicBezTo>
                  <a:cubicBezTo>
                    <a:pt x="181" y="77"/>
                    <a:pt x="179" y="77"/>
                    <a:pt x="177" y="78"/>
                  </a:cubicBezTo>
                  <a:cubicBezTo>
                    <a:pt x="175" y="78"/>
                    <a:pt x="173" y="79"/>
                    <a:pt x="172" y="80"/>
                  </a:cubicBezTo>
                  <a:cubicBezTo>
                    <a:pt x="171" y="80"/>
                    <a:pt x="170" y="80"/>
                    <a:pt x="170" y="80"/>
                  </a:cubicBezTo>
                  <a:cubicBezTo>
                    <a:pt x="164" y="82"/>
                    <a:pt x="159" y="84"/>
                    <a:pt x="157" y="88"/>
                  </a:cubicBezTo>
                  <a:cubicBezTo>
                    <a:pt x="157" y="90"/>
                    <a:pt x="157" y="92"/>
                    <a:pt x="157" y="94"/>
                  </a:cubicBezTo>
                  <a:cubicBezTo>
                    <a:pt x="157" y="95"/>
                    <a:pt x="157" y="96"/>
                    <a:pt x="157" y="96"/>
                  </a:cubicBezTo>
                  <a:cubicBezTo>
                    <a:pt x="157" y="98"/>
                    <a:pt x="158" y="100"/>
                    <a:pt x="158" y="102"/>
                  </a:cubicBezTo>
                  <a:cubicBezTo>
                    <a:pt x="158" y="103"/>
                    <a:pt x="158" y="105"/>
                    <a:pt x="158" y="106"/>
                  </a:cubicBezTo>
                  <a:cubicBezTo>
                    <a:pt x="158" y="110"/>
                    <a:pt x="158" y="113"/>
                    <a:pt x="158" y="116"/>
                  </a:cubicBezTo>
                  <a:cubicBezTo>
                    <a:pt x="158" y="119"/>
                    <a:pt x="158" y="119"/>
                    <a:pt x="158" y="119"/>
                  </a:cubicBezTo>
                  <a:cubicBezTo>
                    <a:pt x="158" y="119"/>
                    <a:pt x="158" y="119"/>
                    <a:pt x="158" y="119"/>
                  </a:cubicBezTo>
                  <a:cubicBezTo>
                    <a:pt x="159" y="124"/>
                    <a:pt x="166" y="128"/>
                    <a:pt x="169" y="129"/>
                  </a:cubicBezTo>
                  <a:cubicBezTo>
                    <a:pt x="173" y="130"/>
                    <a:pt x="175" y="133"/>
                    <a:pt x="178" y="137"/>
                  </a:cubicBezTo>
                  <a:cubicBezTo>
                    <a:pt x="179" y="138"/>
                    <a:pt x="179" y="141"/>
                    <a:pt x="180" y="143"/>
                  </a:cubicBezTo>
                  <a:cubicBezTo>
                    <a:pt x="180" y="145"/>
                    <a:pt x="180" y="146"/>
                    <a:pt x="180" y="147"/>
                  </a:cubicBezTo>
                  <a:cubicBezTo>
                    <a:pt x="181" y="149"/>
                    <a:pt x="182" y="150"/>
                    <a:pt x="183" y="152"/>
                  </a:cubicBezTo>
                  <a:cubicBezTo>
                    <a:pt x="183" y="152"/>
                    <a:pt x="183" y="153"/>
                    <a:pt x="184" y="153"/>
                  </a:cubicBezTo>
                  <a:cubicBezTo>
                    <a:pt x="186" y="158"/>
                    <a:pt x="190" y="165"/>
                    <a:pt x="188" y="171"/>
                  </a:cubicBezTo>
                  <a:cubicBezTo>
                    <a:pt x="188" y="173"/>
                    <a:pt x="188" y="175"/>
                    <a:pt x="187" y="177"/>
                  </a:cubicBezTo>
                  <a:cubicBezTo>
                    <a:pt x="187" y="178"/>
                    <a:pt x="187" y="180"/>
                    <a:pt x="187" y="181"/>
                  </a:cubicBezTo>
                  <a:cubicBezTo>
                    <a:pt x="185" y="188"/>
                    <a:pt x="184" y="196"/>
                    <a:pt x="183" y="203"/>
                  </a:cubicBezTo>
                  <a:cubicBezTo>
                    <a:pt x="182" y="208"/>
                    <a:pt x="181" y="213"/>
                    <a:pt x="180" y="218"/>
                  </a:cubicBezTo>
                  <a:cubicBezTo>
                    <a:pt x="179" y="226"/>
                    <a:pt x="178" y="234"/>
                    <a:pt x="176" y="242"/>
                  </a:cubicBezTo>
                  <a:cubicBezTo>
                    <a:pt x="175" y="249"/>
                    <a:pt x="174" y="255"/>
                    <a:pt x="173" y="262"/>
                  </a:cubicBezTo>
                  <a:cubicBezTo>
                    <a:pt x="172" y="268"/>
                    <a:pt x="171" y="275"/>
                    <a:pt x="170" y="281"/>
                  </a:cubicBezTo>
                  <a:cubicBezTo>
                    <a:pt x="169" y="287"/>
                    <a:pt x="168" y="293"/>
                    <a:pt x="167" y="299"/>
                  </a:cubicBezTo>
                  <a:cubicBezTo>
                    <a:pt x="166" y="302"/>
                    <a:pt x="165" y="305"/>
                    <a:pt x="165" y="309"/>
                  </a:cubicBezTo>
                  <a:cubicBezTo>
                    <a:pt x="165" y="309"/>
                    <a:pt x="165" y="309"/>
                    <a:pt x="165" y="309"/>
                  </a:cubicBezTo>
                  <a:cubicBezTo>
                    <a:pt x="164" y="309"/>
                    <a:pt x="164" y="308"/>
                    <a:pt x="163" y="308"/>
                  </a:cubicBezTo>
                  <a:cubicBezTo>
                    <a:pt x="163" y="308"/>
                    <a:pt x="163" y="308"/>
                    <a:pt x="163" y="308"/>
                  </a:cubicBezTo>
                  <a:cubicBezTo>
                    <a:pt x="161" y="307"/>
                    <a:pt x="160" y="307"/>
                    <a:pt x="159" y="306"/>
                  </a:cubicBezTo>
                  <a:cubicBezTo>
                    <a:pt x="158" y="306"/>
                    <a:pt x="157" y="306"/>
                    <a:pt x="156" y="305"/>
                  </a:cubicBezTo>
                  <a:cubicBezTo>
                    <a:pt x="156" y="304"/>
                    <a:pt x="156" y="303"/>
                    <a:pt x="156" y="303"/>
                  </a:cubicBezTo>
                  <a:cubicBezTo>
                    <a:pt x="155" y="300"/>
                    <a:pt x="154" y="300"/>
                    <a:pt x="150" y="300"/>
                  </a:cubicBezTo>
                  <a:cubicBezTo>
                    <a:pt x="149" y="299"/>
                    <a:pt x="148" y="299"/>
                    <a:pt x="146" y="299"/>
                  </a:cubicBezTo>
                  <a:cubicBezTo>
                    <a:pt x="144" y="298"/>
                    <a:pt x="142" y="298"/>
                    <a:pt x="140" y="298"/>
                  </a:cubicBezTo>
                  <a:cubicBezTo>
                    <a:pt x="138" y="298"/>
                    <a:pt x="136" y="298"/>
                    <a:pt x="135" y="299"/>
                  </a:cubicBezTo>
                  <a:cubicBezTo>
                    <a:pt x="133" y="300"/>
                    <a:pt x="131" y="302"/>
                    <a:pt x="129" y="304"/>
                  </a:cubicBezTo>
                  <a:cubicBezTo>
                    <a:pt x="129" y="304"/>
                    <a:pt x="129" y="304"/>
                    <a:pt x="129" y="304"/>
                  </a:cubicBezTo>
                  <a:cubicBezTo>
                    <a:pt x="128" y="305"/>
                    <a:pt x="127" y="306"/>
                    <a:pt x="126" y="307"/>
                  </a:cubicBezTo>
                  <a:cubicBezTo>
                    <a:pt x="125" y="310"/>
                    <a:pt x="124" y="311"/>
                    <a:pt x="121" y="311"/>
                  </a:cubicBezTo>
                  <a:cubicBezTo>
                    <a:pt x="116" y="311"/>
                    <a:pt x="113" y="312"/>
                    <a:pt x="109" y="314"/>
                  </a:cubicBezTo>
                  <a:cubicBezTo>
                    <a:pt x="108" y="314"/>
                    <a:pt x="107" y="315"/>
                    <a:pt x="106" y="315"/>
                  </a:cubicBezTo>
                  <a:cubicBezTo>
                    <a:pt x="104" y="316"/>
                    <a:pt x="102" y="317"/>
                    <a:pt x="99" y="317"/>
                  </a:cubicBezTo>
                  <a:cubicBezTo>
                    <a:pt x="97" y="318"/>
                    <a:pt x="97" y="318"/>
                    <a:pt x="97" y="318"/>
                  </a:cubicBezTo>
                  <a:cubicBezTo>
                    <a:pt x="90" y="319"/>
                    <a:pt x="81" y="320"/>
                    <a:pt x="75" y="326"/>
                  </a:cubicBezTo>
                  <a:cubicBezTo>
                    <a:pt x="74" y="326"/>
                    <a:pt x="74" y="327"/>
                    <a:pt x="73" y="327"/>
                  </a:cubicBezTo>
                  <a:cubicBezTo>
                    <a:pt x="72" y="327"/>
                    <a:pt x="72" y="327"/>
                    <a:pt x="71" y="328"/>
                  </a:cubicBezTo>
                  <a:cubicBezTo>
                    <a:pt x="70" y="328"/>
                    <a:pt x="69" y="329"/>
                    <a:pt x="68" y="330"/>
                  </a:cubicBezTo>
                  <a:cubicBezTo>
                    <a:pt x="67" y="330"/>
                    <a:pt x="67" y="331"/>
                    <a:pt x="66" y="331"/>
                  </a:cubicBezTo>
                  <a:cubicBezTo>
                    <a:pt x="65" y="331"/>
                    <a:pt x="65" y="332"/>
                    <a:pt x="65" y="332"/>
                  </a:cubicBezTo>
                  <a:cubicBezTo>
                    <a:pt x="63" y="332"/>
                    <a:pt x="62" y="333"/>
                    <a:pt x="61" y="334"/>
                  </a:cubicBezTo>
                  <a:cubicBezTo>
                    <a:pt x="60" y="335"/>
                    <a:pt x="60" y="335"/>
                    <a:pt x="60" y="336"/>
                  </a:cubicBezTo>
                  <a:cubicBezTo>
                    <a:pt x="59" y="337"/>
                    <a:pt x="58" y="338"/>
                    <a:pt x="57" y="339"/>
                  </a:cubicBezTo>
                  <a:cubicBezTo>
                    <a:pt x="55" y="342"/>
                    <a:pt x="52" y="344"/>
                    <a:pt x="48" y="345"/>
                  </a:cubicBezTo>
                  <a:cubicBezTo>
                    <a:pt x="45" y="346"/>
                    <a:pt x="41" y="349"/>
                    <a:pt x="39" y="351"/>
                  </a:cubicBezTo>
                  <a:cubicBezTo>
                    <a:pt x="36" y="353"/>
                    <a:pt x="36" y="356"/>
                    <a:pt x="36" y="358"/>
                  </a:cubicBezTo>
                  <a:cubicBezTo>
                    <a:pt x="36" y="359"/>
                    <a:pt x="36" y="360"/>
                    <a:pt x="36" y="360"/>
                  </a:cubicBezTo>
                  <a:cubicBezTo>
                    <a:pt x="36" y="361"/>
                    <a:pt x="36" y="361"/>
                    <a:pt x="36" y="361"/>
                  </a:cubicBezTo>
                  <a:cubicBezTo>
                    <a:pt x="35" y="364"/>
                    <a:pt x="34" y="366"/>
                    <a:pt x="34" y="369"/>
                  </a:cubicBezTo>
                  <a:cubicBezTo>
                    <a:pt x="34" y="375"/>
                    <a:pt x="33" y="378"/>
                    <a:pt x="31" y="383"/>
                  </a:cubicBezTo>
                  <a:cubicBezTo>
                    <a:pt x="30" y="383"/>
                    <a:pt x="30" y="384"/>
                    <a:pt x="29" y="385"/>
                  </a:cubicBezTo>
                  <a:cubicBezTo>
                    <a:pt x="29" y="387"/>
                    <a:pt x="28" y="388"/>
                    <a:pt x="27" y="389"/>
                  </a:cubicBezTo>
                  <a:cubicBezTo>
                    <a:pt x="27" y="389"/>
                    <a:pt x="27" y="390"/>
                    <a:pt x="26" y="390"/>
                  </a:cubicBezTo>
                  <a:cubicBezTo>
                    <a:pt x="25" y="391"/>
                    <a:pt x="24" y="393"/>
                    <a:pt x="23" y="395"/>
                  </a:cubicBezTo>
                  <a:cubicBezTo>
                    <a:pt x="22" y="401"/>
                    <a:pt x="24" y="405"/>
                    <a:pt x="27" y="408"/>
                  </a:cubicBezTo>
                  <a:cubicBezTo>
                    <a:pt x="27" y="410"/>
                    <a:pt x="27" y="410"/>
                    <a:pt x="27" y="410"/>
                  </a:cubicBezTo>
                  <a:cubicBezTo>
                    <a:pt x="29" y="413"/>
                    <a:pt x="29" y="415"/>
                    <a:pt x="26" y="417"/>
                  </a:cubicBezTo>
                  <a:cubicBezTo>
                    <a:pt x="23" y="419"/>
                    <a:pt x="23" y="419"/>
                    <a:pt x="23" y="419"/>
                  </a:cubicBezTo>
                  <a:cubicBezTo>
                    <a:pt x="20" y="421"/>
                    <a:pt x="17" y="423"/>
                    <a:pt x="13" y="425"/>
                  </a:cubicBezTo>
                  <a:cubicBezTo>
                    <a:pt x="9" y="428"/>
                    <a:pt x="7" y="431"/>
                    <a:pt x="4" y="436"/>
                  </a:cubicBezTo>
                  <a:cubicBezTo>
                    <a:pt x="4" y="436"/>
                    <a:pt x="4" y="436"/>
                    <a:pt x="4" y="436"/>
                  </a:cubicBezTo>
                  <a:cubicBezTo>
                    <a:pt x="2" y="438"/>
                    <a:pt x="0" y="441"/>
                    <a:pt x="0" y="445"/>
                  </a:cubicBezTo>
                  <a:cubicBezTo>
                    <a:pt x="0" y="446"/>
                    <a:pt x="0" y="446"/>
                    <a:pt x="0" y="446"/>
                  </a:cubicBezTo>
                  <a:cubicBezTo>
                    <a:pt x="57" y="467"/>
                    <a:pt x="57" y="467"/>
                    <a:pt x="57" y="467"/>
                  </a:cubicBezTo>
                  <a:cubicBezTo>
                    <a:pt x="119" y="477"/>
                    <a:pt x="159" y="485"/>
                    <a:pt x="164" y="487"/>
                  </a:cubicBezTo>
                  <a:cubicBezTo>
                    <a:pt x="167" y="488"/>
                    <a:pt x="167" y="488"/>
                    <a:pt x="167" y="488"/>
                  </a:cubicBezTo>
                  <a:cubicBezTo>
                    <a:pt x="167" y="488"/>
                    <a:pt x="167" y="488"/>
                    <a:pt x="167" y="488"/>
                  </a:cubicBezTo>
                  <a:cubicBezTo>
                    <a:pt x="238" y="524"/>
                    <a:pt x="238" y="524"/>
                    <a:pt x="238" y="524"/>
                  </a:cubicBezTo>
                  <a:cubicBezTo>
                    <a:pt x="322" y="556"/>
                    <a:pt x="322" y="556"/>
                    <a:pt x="322" y="556"/>
                  </a:cubicBezTo>
                  <a:cubicBezTo>
                    <a:pt x="323" y="553"/>
                    <a:pt x="323" y="553"/>
                    <a:pt x="323" y="553"/>
                  </a:cubicBezTo>
                  <a:cubicBezTo>
                    <a:pt x="325" y="551"/>
                    <a:pt x="326" y="549"/>
                    <a:pt x="329" y="548"/>
                  </a:cubicBezTo>
                  <a:cubicBezTo>
                    <a:pt x="329" y="547"/>
                    <a:pt x="330" y="547"/>
                    <a:pt x="330" y="547"/>
                  </a:cubicBezTo>
                  <a:cubicBezTo>
                    <a:pt x="332" y="546"/>
                    <a:pt x="333" y="546"/>
                    <a:pt x="333" y="544"/>
                  </a:cubicBezTo>
                  <a:cubicBezTo>
                    <a:pt x="334" y="544"/>
                    <a:pt x="334" y="543"/>
                    <a:pt x="335" y="542"/>
                  </a:cubicBezTo>
                  <a:cubicBezTo>
                    <a:pt x="335" y="541"/>
                    <a:pt x="336" y="540"/>
                    <a:pt x="337" y="539"/>
                  </a:cubicBezTo>
                  <a:cubicBezTo>
                    <a:pt x="337" y="539"/>
                    <a:pt x="337" y="538"/>
                    <a:pt x="337" y="537"/>
                  </a:cubicBezTo>
                  <a:cubicBezTo>
                    <a:pt x="338" y="536"/>
                    <a:pt x="338" y="535"/>
                    <a:pt x="340" y="534"/>
                  </a:cubicBezTo>
                  <a:cubicBezTo>
                    <a:pt x="341" y="533"/>
                    <a:pt x="343" y="533"/>
                    <a:pt x="345" y="533"/>
                  </a:cubicBezTo>
                  <a:cubicBezTo>
                    <a:pt x="346" y="533"/>
                    <a:pt x="346" y="533"/>
                    <a:pt x="346" y="533"/>
                  </a:cubicBezTo>
                  <a:cubicBezTo>
                    <a:pt x="347" y="533"/>
                    <a:pt x="348" y="533"/>
                    <a:pt x="350" y="533"/>
                  </a:cubicBezTo>
                  <a:cubicBezTo>
                    <a:pt x="352" y="533"/>
                    <a:pt x="354" y="532"/>
                    <a:pt x="356" y="532"/>
                  </a:cubicBezTo>
                  <a:cubicBezTo>
                    <a:pt x="357" y="532"/>
                    <a:pt x="358" y="532"/>
                    <a:pt x="359" y="533"/>
                  </a:cubicBezTo>
                  <a:cubicBezTo>
                    <a:pt x="360" y="533"/>
                    <a:pt x="360" y="534"/>
                    <a:pt x="360" y="534"/>
                  </a:cubicBezTo>
                  <a:cubicBezTo>
                    <a:pt x="361" y="534"/>
                    <a:pt x="361" y="535"/>
                    <a:pt x="361" y="535"/>
                  </a:cubicBezTo>
                  <a:cubicBezTo>
                    <a:pt x="362" y="536"/>
                    <a:pt x="362" y="536"/>
                    <a:pt x="363" y="537"/>
                  </a:cubicBezTo>
                  <a:cubicBezTo>
                    <a:pt x="364" y="537"/>
                    <a:pt x="364" y="537"/>
                    <a:pt x="364" y="537"/>
                  </a:cubicBezTo>
                  <a:cubicBezTo>
                    <a:pt x="365" y="538"/>
                    <a:pt x="366" y="539"/>
                    <a:pt x="367" y="539"/>
                  </a:cubicBezTo>
                  <a:cubicBezTo>
                    <a:pt x="368" y="539"/>
                    <a:pt x="368" y="538"/>
                    <a:pt x="369" y="538"/>
                  </a:cubicBezTo>
                  <a:cubicBezTo>
                    <a:pt x="370" y="538"/>
                    <a:pt x="372" y="536"/>
                    <a:pt x="373" y="535"/>
                  </a:cubicBezTo>
                  <a:cubicBezTo>
                    <a:pt x="374" y="533"/>
                    <a:pt x="374" y="533"/>
                    <a:pt x="374" y="533"/>
                  </a:cubicBezTo>
                  <a:cubicBezTo>
                    <a:pt x="374" y="533"/>
                    <a:pt x="374" y="533"/>
                    <a:pt x="374" y="533"/>
                  </a:cubicBezTo>
                  <a:cubicBezTo>
                    <a:pt x="374" y="532"/>
                    <a:pt x="375" y="532"/>
                    <a:pt x="375" y="532"/>
                  </a:cubicBezTo>
                  <a:cubicBezTo>
                    <a:pt x="376" y="532"/>
                    <a:pt x="376" y="532"/>
                    <a:pt x="376" y="532"/>
                  </a:cubicBezTo>
                  <a:cubicBezTo>
                    <a:pt x="376" y="532"/>
                    <a:pt x="377" y="532"/>
                    <a:pt x="377" y="532"/>
                  </a:cubicBezTo>
                  <a:cubicBezTo>
                    <a:pt x="379" y="534"/>
                    <a:pt x="379" y="534"/>
                    <a:pt x="379" y="534"/>
                  </a:cubicBezTo>
                  <a:cubicBezTo>
                    <a:pt x="380" y="533"/>
                    <a:pt x="380" y="533"/>
                    <a:pt x="380" y="533"/>
                  </a:cubicBezTo>
                  <a:cubicBezTo>
                    <a:pt x="381" y="533"/>
                    <a:pt x="381" y="532"/>
                    <a:pt x="381" y="531"/>
                  </a:cubicBezTo>
                  <a:cubicBezTo>
                    <a:pt x="382" y="531"/>
                    <a:pt x="382" y="530"/>
                    <a:pt x="382" y="530"/>
                  </a:cubicBezTo>
                  <a:cubicBezTo>
                    <a:pt x="384" y="529"/>
                    <a:pt x="385" y="528"/>
                    <a:pt x="387" y="527"/>
                  </a:cubicBezTo>
                  <a:cubicBezTo>
                    <a:pt x="388" y="527"/>
                    <a:pt x="389" y="526"/>
                    <a:pt x="390" y="526"/>
                  </a:cubicBezTo>
                  <a:cubicBezTo>
                    <a:pt x="390" y="526"/>
                    <a:pt x="390" y="526"/>
                    <a:pt x="390" y="526"/>
                  </a:cubicBezTo>
                  <a:cubicBezTo>
                    <a:pt x="391" y="527"/>
                    <a:pt x="392" y="527"/>
                    <a:pt x="392" y="529"/>
                  </a:cubicBezTo>
                  <a:cubicBezTo>
                    <a:pt x="392" y="530"/>
                    <a:pt x="393" y="532"/>
                    <a:pt x="395" y="532"/>
                  </a:cubicBezTo>
                  <a:cubicBezTo>
                    <a:pt x="395" y="532"/>
                    <a:pt x="395" y="532"/>
                    <a:pt x="395" y="532"/>
                  </a:cubicBezTo>
                  <a:cubicBezTo>
                    <a:pt x="395" y="532"/>
                    <a:pt x="395" y="532"/>
                    <a:pt x="395" y="532"/>
                  </a:cubicBezTo>
                  <a:cubicBezTo>
                    <a:pt x="396" y="531"/>
                    <a:pt x="397" y="531"/>
                    <a:pt x="398" y="529"/>
                  </a:cubicBezTo>
                  <a:cubicBezTo>
                    <a:pt x="399" y="528"/>
                    <a:pt x="400" y="527"/>
                    <a:pt x="401" y="527"/>
                  </a:cubicBezTo>
                  <a:cubicBezTo>
                    <a:pt x="403" y="526"/>
                    <a:pt x="403" y="525"/>
                    <a:pt x="404" y="523"/>
                  </a:cubicBezTo>
                  <a:cubicBezTo>
                    <a:pt x="404" y="522"/>
                    <a:pt x="404" y="522"/>
                    <a:pt x="404" y="522"/>
                  </a:cubicBezTo>
                  <a:cubicBezTo>
                    <a:pt x="404" y="521"/>
                    <a:pt x="405" y="520"/>
                    <a:pt x="405" y="519"/>
                  </a:cubicBezTo>
                  <a:cubicBezTo>
                    <a:pt x="406" y="515"/>
                    <a:pt x="407" y="512"/>
                    <a:pt x="411" y="512"/>
                  </a:cubicBezTo>
                  <a:cubicBezTo>
                    <a:pt x="413" y="511"/>
                    <a:pt x="413" y="511"/>
                    <a:pt x="413" y="511"/>
                  </a:cubicBezTo>
                  <a:cubicBezTo>
                    <a:pt x="415" y="512"/>
                    <a:pt x="415" y="512"/>
                    <a:pt x="415" y="512"/>
                  </a:cubicBezTo>
                  <a:cubicBezTo>
                    <a:pt x="414" y="512"/>
                    <a:pt x="413" y="513"/>
                    <a:pt x="413" y="513"/>
                  </a:cubicBezTo>
                  <a:cubicBezTo>
                    <a:pt x="414" y="513"/>
                    <a:pt x="415" y="513"/>
                    <a:pt x="415" y="513"/>
                  </a:cubicBezTo>
                  <a:cubicBezTo>
                    <a:pt x="416" y="514"/>
                    <a:pt x="416" y="514"/>
                    <a:pt x="416" y="514"/>
                  </a:cubicBezTo>
                  <a:cubicBezTo>
                    <a:pt x="417" y="514"/>
                    <a:pt x="417" y="514"/>
                    <a:pt x="417" y="514"/>
                  </a:cubicBezTo>
                  <a:cubicBezTo>
                    <a:pt x="418" y="513"/>
                    <a:pt x="419" y="513"/>
                    <a:pt x="420" y="512"/>
                  </a:cubicBezTo>
                  <a:cubicBezTo>
                    <a:pt x="421" y="511"/>
                    <a:pt x="422" y="510"/>
                    <a:pt x="423" y="510"/>
                  </a:cubicBezTo>
                  <a:cubicBezTo>
                    <a:pt x="424" y="510"/>
                    <a:pt x="424" y="510"/>
                    <a:pt x="424" y="510"/>
                  </a:cubicBezTo>
                  <a:cubicBezTo>
                    <a:pt x="425" y="510"/>
                    <a:pt x="425" y="510"/>
                    <a:pt x="426" y="510"/>
                  </a:cubicBezTo>
                  <a:cubicBezTo>
                    <a:pt x="426" y="510"/>
                    <a:pt x="427" y="510"/>
                    <a:pt x="427" y="510"/>
                  </a:cubicBezTo>
                  <a:cubicBezTo>
                    <a:pt x="427" y="510"/>
                    <a:pt x="428" y="510"/>
                    <a:pt x="428" y="510"/>
                  </a:cubicBezTo>
                  <a:cubicBezTo>
                    <a:pt x="428" y="509"/>
                    <a:pt x="429" y="509"/>
                    <a:pt x="429" y="509"/>
                  </a:cubicBezTo>
                  <a:cubicBezTo>
                    <a:pt x="430" y="509"/>
                    <a:pt x="431" y="508"/>
                    <a:pt x="432" y="508"/>
                  </a:cubicBezTo>
                  <a:cubicBezTo>
                    <a:pt x="433" y="508"/>
                    <a:pt x="433" y="508"/>
                    <a:pt x="434" y="508"/>
                  </a:cubicBezTo>
                  <a:cubicBezTo>
                    <a:pt x="435" y="509"/>
                    <a:pt x="436" y="509"/>
                    <a:pt x="436" y="509"/>
                  </a:cubicBezTo>
                  <a:cubicBezTo>
                    <a:pt x="437" y="509"/>
                    <a:pt x="439" y="508"/>
                    <a:pt x="440" y="507"/>
                  </a:cubicBezTo>
                  <a:cubicBezTo>
                    <a:pt x="441" y="505"/>
                    <a:pt x="441" y="502"/>
                    <a:pt x="440" y="498"/>
                  </a:cubicBezTo>
                  <a:cubicBezTo>
                    <a:pt x="441" y="497"/>
                    <a:pt x="442" y="497"/>
                    <a:pt x="443" y="497"/>
                  </a:cubicBezTo>
                  <a:cubicBezTo>
                    <a:pt x="445" y="496"/>
                    <a:pt x="446" y="496"/>
                    <a:pt x="447" y="493"/>
                  </a:cubicBezTo>
                  <a:cubicBezTo>
                    <a:pt x="447" y="491"/>
                    <a:pt x="446" y="490"/>
                    <a:pt x="446" y="488"/>
                  </a:cubicBezTo>
                  <a:cubicBezTo>
                    <a:pt x="445" y="487"/>
                    <a:pt x="444" y="485"/>
                    <a:pt x="445" y="483"/>
                  </a:cubicBezTo>
                  <a:cubicBezTo>
                    <a:pt x="446" y="482"/>
                    <a:pt x="447" y="481"/>
                    <a:pt x="449" y="481"/>
                  </a:cubicBezTo>
                  <a:cubicBezTo>
                    <a:pt x="450" y="480"/>
                    <a:pt x="451" y="480"/>
                    <a:pt x="452" y="479"/>
                  </a:cubicBezTo>
                  <a:cubicBezTo>
                    <a:pt x="453" y="478"/>
                    <a:pt x="453" y="478"/>
                    <a:pt x="454" y="477"/>
                  </a:cubicBezTo>
                  <a:cubicBezTo>
                    <a:pt x="454" y="477"/>
                    <a:pt x="455" y="476"/>
                    <a:pt x="455" y="476"/>
                  </a:cubicBezTo>
                  <a:cubicBezTo>
                    <a:pt x="456" y="475"/>
                    <a:pt x="457" y="474"/>
                    <a:pt x="458" y="474"/>
                  </a:cubicBezTo>
                  <a:cubicBezTo>
                    <a:pt x="458" y="474"/>
                    <a:pt x="459" y="474"/>
                    <a:pt x="459" y="474"/>
                  </a:cubicBezTo>
                  <a:cubicBezTo>
                    <a:pt x="461" y="473"/>
                    <a:pt x="462" y="473"/>
                    <a:pt x="462" y="470"/>
                  </a:cubicBezTo>
                  <a:cubicBezTo>
                    <a:pt x="462" y="470"/>
                    <a:pt x="462" y="469"/>
                    <a:pt x="462" y="469"/>
                  </a:cubicBezTo>
                  <a:cubicBezTo>
                    <a:pt x="462" y="467"/>
                    <a:pt x="462" y="466"/>
                    <a:pt x="464" y="464"/>
                  </a:cubicBezTo>
                  <a:cubicBezTo>
                    <a:pt x="466" y="464"/>
                    <a:pt x="468" y="463"/>
                    <a:pt x="470" y="463"/>
                  </a:cubicBezTo>
                  <a:cubicBezTo>
                    <a:pt x="471" y="463"/>
                    <a:pt x="471" y="463"/>
                    <a:pt x="471" y="463"/>
                  </a:cubicBezTo>
                  <a:cubicBezTo>
                    <a:pt x="472" y="463"/>
                    <a:pt x="473" y="463"/>
                    <a:pt x="474" y="463"/>
                  </a:cubicBezTo>
                  <a:cubicBezTo>
                    <a:pt x="476" y="463"/>
                    <a:pt x="477" y="463"/>
                    <a:pt x="479" y="463"/>
                  </a:cubicBezTo>
                  <a:cubicBezTo>
                    <a:pt x="480" y="463"/>
                    <a:pt x="482" y="463"/>
                    <a:pt x="483" y="463"/>
                  </a:cubicBezTo>
                  <a:cubicBezTo>
                    <a:pt x="485" y="463"/>
                    <a:pt x="485" y="463"/>
                    <a:pt x="485" y="463"/>
                  </a:cubicBezTo>
                  <a:cubicBezTo>
                    <a:pt x="486" y="463"/>
                    <a:pt x="487" y="463"/>
                    <a:pt x="489" y="463"/>
                  </a:cubicBezTo>
                  <a:cubicBezTo>
                    <a:pt x="494" y="463"/>
                    <a:pt x="500" y="464"/>
                    <a:pt x="504" y="469"/>
                  </a:cubicBezTo>
                  <a:cubicBezTo>
                    <a:pt x="505" y="470"/>
                    <a:pt x="506" y="471"/>
                    <a:pt x="507" y="472"/>
                  </a:cubicBezTo>
                  <a:cubicBezTo>
                    <a:pt x="508" y="474"/>
                    <a:pt x="510" y="475"/>
                    <a:pt x="511" y="477"/>
                  </a:cubicBezTo>
                  <a:cubicBezTo>
                    <a:pt x="511" y="478"/>
                    <a:pt x="511" y="478"/>
                    <a:pt x="511" y="478"/>
                  </a:cubicBezTo>
                  <a:cubicBezTo>
                    <a:pt x="512" y="478"/>
                    <a:pt x="512" y="478"/>
                    <a:pt x="512" y="478"/>
                  </a:cubicBezTo>
                  <a:cubicBezTo>
                    <a:pt x="514" y="479"/>
                    <a:pt x="516" y="480"/>
                    <a:pt x="516" y="480"/>
                  </a:cubicBezTo>
                  <a:cubicBezTo>
                    <a:pt x="517" y="481"/>
                    <a:pt x="518" y="482"/>
                    <a:pt x="518" y="483"/>
                  </a:cubicBezTo>
                  <a:cubicBezTo>
                    <a:pt x="518" y="484"/>
                    <a:pt x="519" y="485"/>
                    <a:pt x="519" y="486"/>
                  </a:cubicBezTo>
                  <a:cubicBezTo>
                    <a:pt x="520" y="487"/>
                    <a:pt x="521" y="487"/>
                    <a:pt x="522" y="488"/>
                  </a:cubicBezTo>
                  <a:cubicBezTo>
                    <a:pt x="523" y="488"/>
                    <a:pt x="524" y="489"/>
                    <a:pt x="525" y="489"/>
                  </a:cubicBezTo>
                  <a:cubicBezTo>
                    <a:pt x="526" y="491"/>
                    <a:pt x="527" y="492"/>
                    <a:pt x="528" y="494"/>
                  </a:cubicBezTo>
                  <a:cubicBezTo>
                    <a:pt x="529" y="494"/>
                    <a:pt x="529" y="495"/>
                    <a:pt x="530" y="496"/>
                  </a:cubicBezTo>
                  <a:cubicBezTo>
                    <a:pt x="531" y="498"/>
                    <a:pt x="533" y="499"/>
                    <a:pt x="536" y="500"/>
                  </a:cubicBezTo>
                  <a:cubicBezTo>
                    <a:pt x="536" y="500"/>
                    <a:pt x="536" y="500"/>
                    <a:pt x="537" y="500"/>
                  </a:cubicBezTo>
                  <a:cubicBezTo>
                    <a:pt x="539" y="500"/>
                    <a:pt x="541" y="499"/>
                    <a:pt x="542" y="497"/>
                  </a:cubicBezTo>
                  <a:cubicBezTo>
                    <a:pt x="543" y="497"/>
                    <a:pt x="543" y="496"/>
                    <a:pt x="544" y="496"/>
                  </a:cubicBezTo>
                  <a:cubicBezTo>
                    <a:pt x="545" y="495"/>
                    <a:pt x="546" y="493"/>
                    <a:pt x="549" y="493"/>
                  </a:cubicBezTo>
                  <a:cubicBezTo>
                    <a:pt x="549" y="493"/>
                    <a:pt x="549" y="493"/>
                    <a:pt x="549" y="493"/>
                  </a:cubicBezTo>
                  <a:cubicBezTo>
                    <a:pt x="552" y="494"/>
                    <a:pt x="553" y="495"/>
                    <a:pt x="554" y="497"/>
                  </a:cubicBezTo>
                  <a:cubicBezTo>
                    <a:pt x="555" y="498"/>
                    <a:pt x="555" y="498"/>
                    <a:pt x="555" y="498"/>
                  </a:cubicBezTo>
                  <a:cubicBezTo>
                    <a:pt x="690" y="495"/>
                    <a:pt x="690" y="495"/>
                    <a:pt x="690" y="495"/>
                  </a:cubicBezTo>
                  <a:cubicBezTo>
                    <a:pt x="690" y="495"/>
                    <a:pt x="690" y="495"/>
                    <a:pt x="690" y="495"/>
                  </a:cubicBezTo>
                  <a:cubicBezTo>
                    <a:pt x="692" y="493"/>
                    <a:pt x="694" y="491"/>
                    <a:pt x="694" y="489"/>
                  </a:cubicBezTo>
                  <a:cubicBezTo>
                    <a:pt x="694" y="488"/>
                    <a:pt x="694" y="486"/>
                    <a:pt x="694" y="485"/>
                  </a:cubicBezTo>
                  <a:cubicBezTo>
                    <a:pt x="694" y="484"/>
                    <a:pt x="694" y="482"/>
                    <a:pt x="695" y="481"/>
                  </a:cubicBezTo>
                  <a:cubicBezTo>
                    <a:pt x="695" y="480"/>
                    <a:pt x="695" y="480"/>
                    <a:pt x="695" y="479"/>
                  </a:cubicBezTo>
                  <a:cubicBezTo>
                    <a:pt x="695" y="477"/>
                    <a:pt x="696" y="476"/>
                    <a:pt x="696" y="474"/>
                  </a:cubicBezTo>
                  <a:cubicBezTo>
                    <a:pt x="698" y="472"/>
                    <a:pt x="698" y="471"/>
                    <a:pt x="698" y="468"/>
                  </a:cubicBezTo>
                  <a:cubicBezTo>
                    <a:pt x="698" y="468"/>
                    <a:pt x="698" y="467"/>
                    <a:pt x="698" y="467"/>
                  </a:cubicBezTo>
                  <a:cubicBezTo>
                    <a:pt x="698" y="466"/>
                    <a:pt x="698" y="465"/>
                    <a:pt x="698" y="464"/>
                  </a:cubicBezTo>
                  <a:cubicBezTo>
                    <a:pt x="698" y="464"/>
                    <a:pt x="698" y="463"/>
                    <a:pt x="699" y="463"/>
                  </a:cubicBezTo>
                  <a:cubicBezTo>
                    <a:pt x="699" y="462"/>
                    <a:pt x="699" y="461"/>
                    <a:pt x="699" y="461"/>
                  </a:cubicBezTo>
                  <a:cubicBezTo>
                    <a:pt x="699" y="460"/>
                    <a:pt x="698" y="459"/>
                    <a:pt x="698" y="459"/>
                  </a:cubicBezTo>
                  <a:cubicBezTo>
                    <a:pt x="698" y="458"/>
                    <a:pt x="697" y="458"/>
                    <a:pt x="697" y="457"/>
                  </a:cubicBezTo>
                  <a:cubicBezTo>
                    <a:pt x="697" y="456"/>
                    <a:pt x="697" y="455"/>
                    <a:pt x="697" y="454"/>
                  </a:cubicBezTo>
                  <a:cubicBezTo>
                    <a:pt x="697" y="453"/>
                    <a:pt x="697" y="453"/>
                    <a:pt x="697" y="453"/>
                  </a:cubicBezTo>
                  <a:cubicBezTo>
                    <a:pt x="697" y="450"/>
                    <a:pt x="699" y="448"/>
                    <a:pt x="700" y="446"/>
                  </a:cubicBezTo>
                  <a:cubicBezTo>
                    <a:pt x="701" y="445"/>
                    <a:pt x="703" y="443"/>
                    <a:pt x="703" y="441"/>
                  </a:cubicBezTo>
                  <a:cubicBezTo>
                    <a:pt x="704" y="440"/>
                    <a:pt x="704" y="439"/>
                    <a:pt x="704" y="438"/>
                  </a:cubicBezTo>
                  <a:cubicBezTo>
                    <a:pt x="704" y="437"/>
                    <a:pt x="704" y="436"/>
                    <a:pt x="704" y="435"/>
                  </a:cubicBezTo>
                  <a:cubicBezTo>
                    <a:pt x="705" y="433"/>
                    <a:pt x="706" y="430"/>
                    <a:pt x="707" y="428"/>
                  </a:cubicBezTo>
                  <a:cubicBezTo>
                    <a:pt x="707" y="427"/>
                    <a:pt x="707" y="427"/>
                    <a:pt x="707" y="427"/>
                  </a:cubicBezTo>
                  <a:cubicBezTo>
                    <a:pt x="707" y="427"/>
                    <a:pt x="707" y="427"/>
                    <a:pt x="707" y="427"/>
                  </a:cubicBezTo>
                  <a:cubicBezTo>
                    <a:pt x="706" y="424"/>
                    <a:pt x="705" y="423"/>
                    <a:pt x="704" y="421"/>
                  </a:cubicBezTo>
                  <a:cubicBezTo>
                    <a:pt x="703" y="420"/>
                    <a:pt x="702" y="418"/>
                    <a:pt x="701" y="417"/>
                  </a:cubicBezTo>
                  <a:cubicBezTo>
                    <a:pt x="699" y="416"/>
                    <a:pt x="697" y="414"/>
                    <a:pt x="696" y="412"/>
                  </a:cubicBezTo>
                  <a:cubicBezTo>
                    <a:pt x="696" y="411"/>
                    <a:pt x="696" y="411"/>
                    <a:pt x="696" y="410"/>
                  </a:cubicBezTo>
                  <a:cubicBezTo>
                    <a:pt x="696" y="409"/>
                    <a:pt x="696" y="409"/>
                    <a:pt x="696" y="409"/>
                  </a:cubicBezTo>
                  <a:cubicBezTo>
                    <a:pt x="696" y="406"/>
                    <a:pt x="696" y="406"/>
                    <a:pt x="696" y="406"/>
                  </a:cubicBezTo>
                  <a:cubicBezTo>
                    <a:pt x="694" y="407"/>
                    <a:pt x="694" y="407"/>
                    <a:pt x="694" y="407"/>
                  </a:cubicBezTo>
                  <a:cubicBezTo>
                    <a:pt x="694" y="407"/>
                    <a:pt x="694" y="406"/>
                    <a:pt x="694" y="406"/>
                  </a:cubicBezTo>
                  <a:cubicBezTo>
                    <a:pt x="693" y="405"/>
                    <a:pt x="694" y="401"/>
                    <a:pt x="694" y="399"/>
                  </a:cubicBezTo>
                  <a:cubicBezTo>
                    <a:pt x="696" y="393"/>
                    <a:pt x="700" y="386"/>
                    <a:pt x="703" y="379"/>
                  </a:cubicBezTo>
                  <a:cubicBezTo>
                    <a:pt x="705" y="377"/>
                    <a:pt x="706" y="374"/>
                    <a:pt x="707" y="372"/>
                  </a:cubicBezTo>
                  <a:cubicBezTo>
                    <a:pt x="714" y="357"/>
                    <a:pt x="721" y="342"/>
                    <a:pt x="728" y="328"/>
                  </a:cubicBezTo>
                  <a:cubicBezTo>
                    <a:pt x="731" y="321"/>
                    <a:pt x="731" y="321"/>
                    <a:pt x="731" y="321"/>
                  </a:cubicBezTo>
                  <a:cubicBezTo>
                    <a:pt x="739" y="303"/>
                    <a:pt x="748" y="284"/>
                    <a:pt x="757" y="264"/>
                  </a:cubicBezTo>
                  <a:cubicBezTo>
                    <a:pt x="765" y="249"/>
                    <a:pt x="772" y="233"/>
                    <a:pt x="779" y="218"/>
                  </a:cubicBezTo>
                  <a:cubicBezTo>
                    <a:pt x="788" y="199"/>
                    <a:pt x="788" y="199"/>
                    <a:pt x="788" y="199"/>
                  </a:cubicBezTo>
                  <a:lnTo>
                    <a:pt x="787" y="198"/>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7" name="Google Shape;437;p18"/>
            <p:cNvSpPr/>
            <p:nvPr/>
          </p:nvSpPr>
          <p:spPr>
            <a:xfrm>
              <a:off x="3004" y="1955"/>
              <a:ext cx="791" cy="791"/>
            </a:xfrm>
            <a:custGeom>
              <a:avLst/>
              <a:gdLst/>
              <a:ahLst/>
              <a:cxnLst/>
              <a:rect l="l" t="t" r="r" b="b"/>
              <a:pathLst>
                <a:path w="324" h="324" extrusionOk="0">
                  <a:moveTo>
                    <a:pt x="323" y="104"/>
                  </a:moveTo>
                  <a:cubicBezTo>
                    <a:pt x="323" y="103"/>
                    <a:pt x="323" y="102"/>
                    <a:pt x="323" y="102"/>
                  </a:cubicBezTo>
                  <a:cubicBezTo>
                    <a:pt x="323" y="101"/>
                    <a:pt x="323" y="100"/>
                    <a:pt x="323" y="99"/>
                  </a:cubicBezTo>
                  <a:cubicBezTo>
                    <a:pt x="323" y="97"/>
                    <a:pt x="323" y="94"/>
                    <a:pt x="321" y="93"/>
                  </a:cubicBezTo>
                  <a:cubicBezTo>
                    <a:pt x="320" y="91"/>
                    <a:pt x="318" y="90"/>
                    <a:pt x="317" y="88"/>
                  </a:cubicBezTo>
                  <a:cubicBezTo>
                    <a:pt x="315" y="86"/>
                    <a:pt x="314" y="84"/>
                    <a:pt x="313" y="82"/>
                  </a:cubicBezTo>
                  <a:cubicBezTo>
                    <a:pt x="313" y="81"/>
                    <a:pt x="312" y="80"/>
                    <a:pt x="312" y="79"/>
                  </a:cubicBezTo>
                  <a:cubicBezTo>
                    <a:pt x="311" y="76"/>
                    <a:pt x="309" y="73"/>
                    <a:pt x="309" y="69"/>
                  </a:cubicBezTo>
                  <a:cubicBezTo>
                    <a:pt x="309" y="64"/>
                    <a:pt x="310" y="61"/>
                    <a:pt x="312" y="57"/>
                  </a:cubicBezTo>
                  <a:cubicBezTo>
                    <a:pt x="313" y="55"/>
                    <a:pt x="313" y="53"/>
                    <a:pt x="315" y="51"/>
                  </a:cubicBezTo>
                  <a:cubicBezTo>
                    <a:pt x="315" y="51"/>
                    <a:pt x="315" y="50"/>
                    <a:pt x="316" y="50"/>
                  </a:cubicBezTo>
                  <a:cubicBezTo>
                    <a:pt x="317" y="49"/>
                    <a:pt x="317" y="48"/>
                    <a:pt x="318" y="47"/>
                  </a:cubicBezTo>
                  <a:cubicBezTo>
                    <a:pt x="318" y="45"/>
                    <a:pt x="318" y="44"/>
                    <a:pt x="317" y="42"/>
                  </a:cubicBezTo>
                  <a:cubicBezTo>
                    <a:pt x="316" y="41"/>
                    <a:pt x="315" y="39"/>
                    <a:pt x="315" y="37"/>
                  </a:cubicBezTo>
                  <a:cubicBezTo>
                    <a:pt x="315" y="36"/>
                    <a:pt x="316" y="35"/>
                    <a:pt x="316" y="34"/>
                  </a:cubicBezTo>
                  <a:cubicBezTo>
                    <a:pt x="317" y="32"/>
                    <a:pt x="318" y="30"/>
                    <a:pt x="316" y="27"/>
                  </a:cubicBezTo>
                  <a:cubicBezTo>
                    <a:pt x="316" y="26"/>
                    <a:pt x="314" y="25"/>
                    <a:pt x="311" y="25"/>
                  </a:cubicBezTo>
                  <a:cubicBezTo>
                    <a:pt x="311" y="25"/>
                    <a:pt x="310" y="25"/>
                    <a:pt x="310" y="25"/>
                  </a:cubicBezTo>
                  <a:cubicBezTo>
                    <a:pt x="307" y="25"/>
                    <a:pt x="305" y="26"/>
                    <a:pt x="302" y="27"/>
                  </a:cubicBezTo>
                  <a:cubicBezTo>
                    <a:pt x="300" y="27"/>
                    <a:pt x="300" y="27"/>
                    <a:pt x="300" y="27"/>
                  </a:cubicBezTo>
                  <a:cubicBezTo>
                    <a:pt x="297" y="28"/>
                    <a:pt x="295" y="30"/>
                    <a:pt x="293" y="31"/>
                  </a:cubicBezTo>
                  <a:cubicBezTo>
                    <a:pt x="292" y="33"/>
                    <a:pt x="290" y="34"/>
                    <a:pt x="289" y="35"/>
                  </a:cubicBezTo>
                  <a:cubicBezTo>
                    <a:pt x="287" y="35"/>
                    <a:pt x="286" y="36"/>
                    <a:pt x="284" y="36"/>
                  </a:cubicBezTo>
                  <a:cubicBezTo>
                    <a:pt x="283" y="36"/>
                    <a:pt x="282" y="36"/>
                    <a:pt x="281" y="36"/>
                  </a:cubicBezTo>
                  <a:cubicBezTo>
                    <a:pt x="281" y="35"/>
                    <a:pt x="280" y="35"/>
                    <a:pt x="279" y="35"/>
                  </a:cubicBezTo>
                  <a:cubicBezTo>
                    <a:pt x="278" y="35"/>
                    <a:pt x="277" y="36"/>
                    <a:pt x="276" y="36"/>
                  </a:cubicBezTo>
                  <a:cubicBezTo>
                    <a:pt x="273" y="37"/>
                    <a:pt x="268" y="38"/>
                    <a:pt x="264" y="40"/>
                  </a:cubicBezTo>
                  <a:cubicBezTo>
                    <a:pt x="264" y="40"/>
                    <a:pt x="263" y="40"/>
                    <a:pt x="263" y="41"/>
                  </a:cubicBezTo>
                  <a:cubicBezTo>
                    <a:pt x="262" y="41"/>
                    <a:pt x="260" y="42"/>
                    <a:pt x="259" y="42"/>
                  </a:cubicBezTo>
                  <a:cubicBezTo>
                    <a:pt x="259" y="42"/>
                    <a:pt x="258" y="42"/>
                    <a:pt x="258" y="42"/>
                  </a:cubicBezTo>
                  <a:cubicBezTo>
                    <a:pt x="257" y="42"/>
                    <a:pt x="255" y="40"/>
                    <a:pt x="254" y="39"/>
                  </a:cubicBezTo>
                  <a:cubicBezTo>
                    <a:pt x="254" y="38"/>
                    <a:pt x="253" y="38"/>
                    <a:pt x="253" y="38"/>
                  </a:cubicBezTo>
                  <a:cubicBezTo>
                    <a:pt x="252" y="36"/>
                    <a:pt x="250" y="35"/>
                    <a:pt x="250" y="35"/>
                  </a:cubicBezTo>
                  <a:cubicBezTo>
                    <a:pt x="246" y="34"/>
                    <a:pt x="246" y="34"/>
                    <a:pt x="246" y="34"/>
                  </a:cubicBezTo>
                  <a:cubicBezTo>
                    <a:pt x="247" y="37"/>
                    <a:pt x="247" y="37"/>
                    <a:pt x="247" y="37"/>
                  </a:cubicBezTo>
                  <a:cubicBezTo>
                    <a:pt x="247" y="38"/>
                    <a:pt x="247" y="38"/>
                    <a:pt x="247" y="39"/>
                  </a:cubicBezTo>
                  <a:cubicBezTo>
                    <a:pt x="247" y="39"/>
                    <a:pt x="248" y="40"/>
                    <a:pt x="248" y="40"/>
                  </a:cubicBezTo>
                  <a:cubicBezTo>
                    <a:pt x="248" y="42"/>
                    <a:pt x="248" y="46"/>
                    <a:pt x="246" y="46"/>
                  </a:cubicBezTo>
                  <a:cubicBezTo>
                    <a:pt x="246" y="47"/>
                    <a:pt x="246" y="47"/>
                    <a:pt x="246" y="47"/>
                  </a:cubicBezTo>
                  <a:cubicBezTo>
                    <a:pt x="245" y="47"/>
                    <a:pt x="243" y="46"/>
                    <a:pt x="242" y="45"/>
                  </a:cubicBezTo>
                  <a:cubicBezTo>
                    <a:pt x="241" y="44"/>
                    <a:pt x="241" y="44"/>
                    <a:pt x="241" y="44"/>
                  </a:cubicBezTo>
                  <a:cubicBezTo>
                    <a:pt x="240" y="44"/>
                    <a:pt x="239" y="43"/>
                    <a:pt x="238" y="42"/>
                  </a:cubicBezTo>
                  <a:cubicBezTo>
                    <a:pt x="235" y="41"/>
                    <a:pt x="233" y="40"/>
                    <a:pt x="231" y="39"/>
                  </a:cubicBezTo>
                  <a:cubicBezTo>
                    <a:pt x="229" y="37"/>
                    <a:pt x="227" y="36"/>
                    <a:pt x="225" y="36"/>
                  </a:cubicBezTo>
                  <a:cubicBezTo>
                    <a:pt x="223" y="36"/>
                    <a:pt x="221" y="37"/>
                    <a:pt x="219" y="38"/>
                  </a:cubicBezTo>
                  <a:cubicBezTo>
                    <a:pt x="218" y="38"/>
                    <a:pt x="218" y="38"/>
                    <a:pt x="217" y="38"/>
                  </a:cubicBezTo>
                  <a:cubicBezTo>
                    <a:pt x="216" y="38"/>
                    <a:pt x="214" y="38"/>
                    <a:pt x="213" y="37"/>
                  </a:cubicBezTo>
                  <a:cubicBezTo>
                    <a:pt x="212" y="37"/>
                    <a:pt x="210" y="37"/>
                    <a:pt x="209" y="37"/>
                  </a:cubicBezTo>
                  <a:cubicBezTo>
                    <a:pt x="208" y="37"/>
                    <a:pt x="208" y="37"/>
                    <a:pt x="207" y="37"/>
                  </a:cubicBezTo>
                  <a:cubicBezTo>
                    <a:pt x="206" y="38"/>
                    <a:pt x="205" y="39"/>
                    <a:pt x="205" y="41"/>
                  </a:cubicBezTo>
                  <a:cubicBezTo>
                    <a:pt x="205" y="43"/>
                    <a:pt x="204" y="44"/>
                    <a:pt x="203" y="45"/>
                  </a:cubicBezTo>
                  <a:cubicBezTo>
                    <a:pt x="203" y="45"/>
                    <a:pt x="202" y="45"/>
                    <a:pt x="202" y="45"/>
                  </a:cubicBezTo>
                  <a:cubicBezTo>
                    <a:pt x="202" y="45"/>
                    <a:pt x="202" y="45"/>
                    <a:pt x="202" y="45"/>
                  </a:cubicBezTo>
                  <a:cubicBezTo>
                    <a:pt x="200" y="44"/>
                    <a:pt x="200" y="41"/>
                    <a:pt x="201" y="38"/>
                  </a:cubicBezTo>
                  <a:cubicBezTo>
                    <a:pt x="201" y="38"/>
                    <a:pt x="201" y="37"/>
                    <a:pt x="201" y="37"/>
                  </a:cubicBezTo>
                  <a:cubicBezTo>
                    <a:pt x="200" y="32"/>
                    <a:pt x="196" y="19"/>
                    <a:pt x="190" y="17"/>
                  </a:cubicBezTo>
                  <a:cubicBezTo>
                    <a:pt x="190" y="16"/>
                    <a:pt x="189" y="16"/>
                    <a:pt x="189" y="16"/>
                  </a:cubicBezTo>
                  <a:cubicBezTo>
                    <a:pt x="187" y="16"/>
                    <a:pt x="186" y="17"/>
                    <a:pt x="184" y="18"/>
                  </a:cubicBezTo>
                  <a:cubicBezTo>
                    <a:pt x="181" y="21"/>
                    <a:pt x="180" y="24"/>
                    <a:pt x="178" y="28"/>
                  </a:cubicBezTo>
                  <a:cubicBezTo>
                    <a:pt x="178" y="30"/>
                    <a:pt x="177" y="32"/>
                    <a:pt x="176" y="34"/>
                  </a:cubicBezTo>
                  <a:cubicBezTo>
                    <a:pt x="174" y="37"/>
                    <a:pt x="172" y="39"/>
                    <a:pt x="169" y="39"/>
                  </a:cubicBezTo>
                  <a:cubicBezTo>
                    <a:pt x="167" y="39"/>
                    <a:pt x="166" y="38"/>
                    <a:pt x="165" y="38"/>
                  </a:cubicBezTo>
                  <a:cubicBezTo>
                    <a:pt x="164" y="37"/>
                    <a:pt x="163" y="37"/>
                    <a:pt x="162" y="36"/>
                  </a:cubicBezTo>
                  <a:cubicBezTo>
                    <a:pt x="162" y="35"/>
                    <a:pt x="161" y="35"/>
                    <a:pt x="160" y="34"/>
                  </a:cubicBezTo>
                  <a:cubicBezTo>
                    <a:pt x="158" y="34"/>
                    <a:pt x="156" y="33"/>
                    <a:pt x="154" y="33"/>
                  </a:cubicBezTo>
                  <a:cubicBezTo>
                    <a:pt x="154" y="32"/>
                    <a:pt x="153" y="32"/>
                    <a:pt x="152" y="32"/>
                  </a:cubicBezTo>
                  <a:cubicBezTo>
                    <a:pt x="150" y="31"/>
                    <a:pt x="148" y="31"/>
                    <a:pt x="147" y="31"/>
                  </a:cubicBezTo>
                  <a:cubicBezTo>
                    <a:pt x="143" y="30"/>
                    <a:pt x="139" y="29"/>
                    <a:pt x="136" y="26"/>
                  </a:cubicBezTo>
                  <a:cubicBezTo>
                    <a:pt x="132" y="22"/>
                    <a:pt x="134" y="13"/>
                    <a:pt x="137" y="9"/>
                  </a:cubicBezTo>
                  <a:cubicBezTo>
                    <a:pt x="137" y="9"/>
                    <a:pt x="137" y="8"/>
                    <a:pt x="138" y="8"/>
                  </a:cubicBezTo>
                  <a:cubicBezTo>
                    <a:pt x="139" y="6"/>
                    <a:pt x="140" y="4"/>
                    <a:pt x="140" y="3"/>
                  </a:cubicBezTo>
                  <a:cubicBezTo>
                    <a:pt x="140" y="0"/>
                    <a:pt x="140" y="0"/>
                    <a:pt x="140" y="0"/>
                  </a:cubicBezTo>
                  <a:cubicBezTo>
                    <a:pt x="137" y="2"/>
                    <a:pt x="137" y="2"/>
                    <a:pt x="137" y="2"/>
                  </a:cubicBezTo>
                  <a:cubicBezTo>
                    <a:pt x="136" y="2"/>
                    <a:pt x="136" y="3"/>
                    <a:pt x="134" y="6"/>
                  </a:cubicBezTo>
                  <a:cubicBezTo>
                    <a:pt x="133" y="6"/>
                    <a:pt x="133" y="7"/>
                    <a:pt x="133" y="7"/>
                  </a:cubicBezTo>
                  <a:cubicBezTo>
                    <a:pt x="132" y="9"/>
                    <a:pt x="130" y="10"/>
                    <a:pt x="129" y="11"/>
                  </a:cubicBezTo>
                  <a:cubicBezTo>
                    <a:pt x="127" y="13"/>
                    <a:pt x="125" y="16"/>
                    <a:pt x="123" y="18"/>
                  </a:cubicBezTo>
                  <a:cubicBezTo>
                    <a:pt x="123" y="19"/>
                    <a:pt x="123" y="19"/>
                    <a:pt x="123" y="19"/>
                  </a:cubicBezTo>
                  <a:cubicBezTo>
                    <a:pt x="124" y="21"/>
                    <a:pt x="124" y="21"/>
                    <a:pt x="124" y="21"/>
                  </a:cubicBezTo>
                  <a:cubicBezTo>
                    <a:pt x="125" y="22"/>
                    <a:pt x="125" y="23"/>
                    <a:pt x="124" y="25"/>
                  </a:cubicBezTo>
                  <a:cubicBezTo>
                    <a:pt x="124" y="27"/>
                    <a:pt x="123" y="27"/>
                    <a:pt x="122" y="28"/>
                  </a:cubicBezTo>
                  <a:cubicBezTo>
                    <a:pt x="122" y="29"/>
                    <a:pt x="121" y="29"/>
                    <a:pt x="121" y="30"/>
                  </a:cubicBezTo>
                  <a:cubicBezTo>
                    <a:pt x="120" y="31"/>
                    <a:pt x="120" y="32"/>
                    <a:pt x="120" y="34"/>
                  </a:cubicBezTo>
                  <a:cubicBezTo>
                    <a:pt x="120" y="35"/>
                    <a:pt x="119" y="35"/>
                    <a:pt x="119" y="36"/>
                  </a:cubicBezTo>
                  <a:cubicBezTo>
                    <a:pt x="119" y="40"/>
                    <a:pt x="118" y="45"/>
                    <a:pt x="117" y="48"/>
                  </a:cubicBezTo>
                  <a:cubicBezTo>
                    <a:pt x="116" y="49"/>
                    <a:pt x="115" y="50"/>
                    <a:pt x="114" y="51"/>
                  </a:cubicBezTo>
                  <a:cubicBezTo>
                    <a:pt x="114" y="51"/>
                    <a:pt x="113" y="52"/>
                    <a:pt x="113" y="53"/>
                  </a:cubicBezTo>
                  <a:cubicBezTo>
                    <a:pt x="112" y="54"/>
                    <a:pt x="112" y="55"/>
                    <a:pt x="111" y="55"/>
                  </a:cubicBezTo>
                  <a:cubicBezTo>
                    <a:pt x="111" y="56"/>
                    <a:pt x="111" y="57"/>
                    <a:pt x="110" y="58"/>
                  </a:cubicBezTo>
                  <a:cubicBezTo>
                    <a:pt x="108" y="61"/>
                    <a:pt x="107" y="64"/>
                    <a:pt x="107" y="68"/>
                  </a:cubicBezTo>
                  <a:cubicBezTo>
                    <a:pt x="107" y="69"/>
                    <a:pt x="107" y="71"/>
                    <a:pt x="107" y="72"/>
                  </a:cubicBezTo>
                  <a:cubicBezTo>
                    <a:pt x="107" y="74"/>
                    <a:pt x="107" y="77"/>
                    <a:pt x="106" y="78"/>
                  </a:cubicBezTo>
                  <a:cubicBezTo>
                    <a:pt x="106" y="79"/>
                    <a:pt x="105" y="80"/>
                    <a:pt x="104" y="81"/>
                  </a:cubicBezTo>
                  <a:cubicBezTo>
                    <a:pt x="104" y="81"/>
                    <a:pt x="103" y="82"/>
                    <a:pt x="103" y="83"/>
                  </a:cubicBezTo>
                  <a:cubicBezTo>
                    <a:pt x="101" y="86"/>
                    <a:pt x="101" y="89"/>
                    <a:pt x="101" y="92"/>
                  </a:cubicBezTo>
                  <a:cubicBezTo>
                    <a:pt x="101" y="94"/>
                    <a:pt x="101" y="95"/>
                    <a:pt x="101" y="97"/>
                  </a:cubicBezTo>
                  <a:cubicBezTo>
                    <a:pt x="101" y="100"/>
                    <a:pt x="100" y="103"/>
                    <a:pt x="99" y="105"/>
                  </a:cubicBezTo>
                  <a:cubicBezTo>
                    <a:pt x="98" y="107"/>
                    <a:pt x="97" y="108"/>
                    <a:pt x="97" y="109"/>
                  </a:cubicBezTo>
                  <a:cubicBezTo>
                    <a:pt x="95" y="114"/>
                    <a:pt x="94" y="117"/>
                    <a:pt x="90" y="119"/>
                  </a:cubicBezTo>
                  <a:cubicBezTo>
                    <a:pt x="89" y="120"/>
                    <a:pt x="87" y="121"/>
                    <a:pt x="86" y="121"/>
                  </a:cubicBezTo>
                  <a:cubicBezTo>
                    <a:pt x="84" y="121"/>
                    <a:pt x="84" y="121"/>
                    <a:pt x="84" y="121"/>
                  </a:cubicBezTo>
                  <a:cubicBezTo>
                    <a:pt x="83" y="121"/>
                    <a:pt x="83" y="121"/>
                    <a:pt x="83" y="121"/>
                  </a:cubicBezTo>
                  <a:cubicBezTo>
                    <a:pt x="81" y="121"/>
                    <a:pt x="80" y="122"/>
                    <a:pt x="78" y="123"/>
                  </a:cubicBezTo>
                  <a:cubicBezTo>
                    <a:pt x="77" y="123"/>
                    <a:pt x="77" y="123"/>
                    <a:pt x="77" y="123"/>
                  </a:cubicBezTo>
                  <a:cubicBezTo>
                    <a:pt x="72" y="127"/>
                    <a:pt x="70" y="129"/>
                    <a:pt x="69" y="135"/>
                  </a:cubicBezTo>
                  <a:cubicBezTo>
                    <a:pt x="68" y="139"/>
                    <a:pt x="67" y="143"/>
                    <a:pt x="65" y="146"/>
                  </a:cubicBezTo>
                  <a:cubicBezTo>
                    <a:pt x="65" y="147"/>
                    <a:pt x="64" y="148"/>
                    <a:pt x="64" y="149"/>
                  </a:cubicBezTo>
                  <a:cubicBezTo>
                    <a:pt x="63" y="152"/>
                    <a:pt x="61" y="156"/>
                    <a:pt x="58" y="157"/>
                  </a:cubicBezTo>
                  <a:cubicBezTo>
                    <a:pt x="57" y="158"/>
                    <a:pt x="55" y="158"/>
                    <a:pt x="54" y="158"/>
                  </a:cubicBezTo>
                  <a:cubicBezTo>
                    <a:pt x="53" y="158"/>
                    <a:pt x="51" y="158"/>
                    <a:pt x="50" y="158"/>
                  </a:cubicBezTo>
                  <a:cubicBezTo>
                    <a:pt x="47" y="159"/>
                    <a:pt x="45" y="160"/>
                    <a:pt x="43" y="161"/>
                  </a:cubicBezTo>
                  <a:cubicBezTo>
                    <a:pt x="42" y="162"/>
                    <a:pt x="41" y="163"/>
                    <a:pt x="41" y="164"/>
                  </a:cubicBezTo>
                  <a:cubicBezTo>
                    <a:pt x="40" y="165"/>
                    <a:pt x="39" y="166"/>
                    <a:pt x="39" y="167"/>
                  </a:cubicBezTo>
                  <a:cubicBezTo>
                    <a:pt x="38" y="168"/>
                    <a:pt x="37" y="169"/>
                    <a:pt x="36" y="169"/>
                  </a:cubicBezTo>
                  <a:cubicBezTo>
                    <a:pt x="31" y="173"/>
                    <a:pt x="26" y="178"/>
                    <a:pt x="27" y="184"/>
                  </a:cubicBezTo>
                  <a:cubicBezTo>
                    <a:pt x="28" y="190"/>
                    <a:pt x="25" y="193"/>
                    <a:pt x="21" y="197"/>
                  </a:cubicBezTo>
                  <a:cubicBezTo>
                    <a:pt x="20" y="198"/>
                    <a:pt x="18" y="199"/>
                    <a:pt x="16" y="200"/>
                  </a:cubicBezTo>
                  <a:cubicBezTo>
                    <a:pt x="14" y="202"/>
                    <a:pt x="11" y="203"/>
                    <a:pt x="10" y="206"/>
                  </a:cubicBezTo>
                  <a:cubicBezTo>
                    <a:pt x="9" y="206"/>
                    <a:pt x="9" y="207"/>
                    <a:pt x="8" y="208"/>
                  </a:cubicBezTo>
                  <a:cubicBezTo>
                    <a:pt x="8" y="210"/>
                    <a:pt x="7" y="212"/>
                    <a:pt x="5" y="213"/>
                  </a:cubicBezTo>
                  <a:cubicBezTo>
                    <a:pt x="4" y="215"/>
                    <a:pt x="2" y="218"/>
                    <a:pt x="2" y="220"/>
                  </a:cubicBezTo>
                  <a:cubicBezTo>
                    <a:pt x="0" y="225"/>
                    <a:pt x="1" y="230"/>
                    <a:pt x="1" y="234"/>
                  </a:cubicBezTo>
                  <a:cubicBezTo>
                    <a:pt x="1" y="236"/>
                    <a:pt x="1" y="237"/>
                    <a:pt x="1" y="238"/>
                  </a:cubicBezTo>
                  <a:cubicBezTo>
                    <a:pt x="2" y="240"/>
                    <a:pt x="2" y="241"/>
                    <a:pt x="3" y="242"/>
                  </a:cubicBezTo>
                  <a:cubicBezTo>
                    <a:pt x="3" y="243"/>
                    <a:pt x="4" y="244"/>
                    <a:pt x="4" y="245"/>
                  </a:cubicBezTo>
                  <a:cubicBezTo>
                    <a:pt x="4" y="247"/>
                    <a:pt x="4" y="249"/>
                    <a:pt x="4" y="250"/>
                  </a:cubicBezTo>
                  <a:cubicBezTo>
                    <a:pt x="4" y="253"/>
                    <a:pt x="4" y="253"/>
                    <a:pt x="4" y="253"/>
                  </a:cubicBezTo>
                  <a:cubicBezTo>
                    <a:pt x="6" y="253"/>
                    <a:pt x="6" y="253"/>
                    <a:pt x="6" y="253"/>
                  </a:cubicBezTo>
                  <a:cubicBezTo>
                    <a:pt x="7" y="254"/>
                    <a:pt x="8" y="254"/>
                    <a:pt x="8" y="255"/>
                  </a:cubicBezTo>
                  <a:cubicBezTo>
                    <a:pt x="9" y="257"/>
                    <a:pt x="9" y="261"/>
                    <a:pt x="9" y="265"/>
                  </a:cubicBezTo>
                  <a:cubicBezTo>
                    <a:pt x="8" y="268"/>
                    <a:pt x="8" y="268"/>
                    <a:pt x="8" y="268"/>
                  </a:cubicBezTo>
                  <a:cubicBezTo>
                    <a:pt x="10" y="269"/>
                    <a:pt x="10" y="269"/>
                    <a:pt x="10" y="269"/>
                  </a:cubicBezTo>
                  <a:cubicBezTo>
                    <a:pt x="12" y="269"/>
                    <a:pt x="15" y="271"/>
                    <a:pt x="16" y="271"/>
                  </a:cubicBezTo>
                  <a:cubicBezTo>
                    <a:pt x="17" y="273"/>
                    <a:pt x="17" y="274"/>
                    <a:pt x="17" y="276"/>
                  </a:cubicBezTo>
                  <a:cubicBezTo>
                    <a:pt x="17" y="276"/>
                    <a:pt x="16" y="277"/>
                    <a:pt x="16" y="278"/>
                  </a:cubicBezTo>
                  <a:cubicBezTo>
                    <a:pt x="16" y="282"/>
                    <a:pt x="15" y="285"/>
                    <a:pt x="17" y="287"/>
                  </a:cubicBezTo>
                  <a:cubicBezTo>
                    <a:pt x="18" y="287"/>
                    <a:pt x="19" y="288"/>
                    <a:pt x="21" y="288"/>
                  </a:cubicBezTo>
                  <a:cubicBezTo>
                    <a:pt x="22" y="288"/>
                    <a:pt x="24" y="287"/>
                    <a:pt x="26" y="287"/>
                  </a:cubicBezTo>
                  <a:cubicBezTo>
                    <a:pt x="28" y="287"/>
                    <a:pt x="30" y="286"/>
                    <a:pt x="31" y="286"/>
                  </a:cubicBezTo>
                  <a:cubicBezTo>
                    <a:pt x="34" y="286"/>
                    <a:pt x="35" y="287"/>
                    <a:pt x="36" y="288"/>
                  </a:cubicBezTo>
                  <a:cubicBezTo>
                    <a:pt x="37" y="289"/>
                    <a:pt x="37" y="289"/>
                    <a:pt x="37" y="290"/>
                  </a:cubicBezTo>
                  <a:cubicBezTo>
                    <a:pt x="38" y="291"/>
                    <a:pt x="38" y="291"/>
                    <a:pt x="39" y="292"/>
                  </a:cubicBezTo>
                  <a:cubicBezTo>
                    <a:pt x="39" y="292"/>
                    <a:pt x="40" y="292"/>
                    <a:pt x="41" y="292"/>
                  </a:cubicBezTo>
                  <a:cubicBezTo>
                    <a:pt x="42" y="292"/>
                    <a:pt x="42" y="292"/>
                    <a:pt x="42" y="292"/>
                  </a:cubicBezTo>
                  <a:cubicBezTo>
                    <a:pt x="42" y="292"/>
                    <a:pt x="43" y="292"/>
                    <a:pt x="43" y="292"/>
                  </a:cubicBezTo>
                  <a:cubicBezTo>
                    <a:pt x="45" y="293"/>
                    <a:pt x="47" y="294"/>
                    <a:pt x="48" y="295"/>
                  </a:cubicBezTo>
                  <a:cubicBezTo>
                    <a:pt x="49" y="295"/>
                    <a:pt x="50" y="296"/>
                    <a:pt x="51" y="297"/>
                  </a:cubicBezTo>
                  <a:cubicBezTo>
                    <a:pt x="52" y="297"/>
                    <a:pt x="53" y="298"/>
                    <a:pt x="54" y="298"/>
                  </a:cubicBezTo>
                  <a:cubicBezTo>
                    <a:pt x="56" y="299"/>
                    <a:pt x="58" y="299"/>
                    <a:pt x="59" y="301"/>
                  </a:cubicBezTo>
                  <a:cubicBezTo>
                    <a:pt x="61" y="302"/>
                    <a:pt x="63" y="304"/>
                    <a:pt x="66" y="305"/>
                  </a:cubicBezTo>
                  <a:cubicBezTo>
                    <a:pt x="67" y="305"/>
                    <a:pt x="68" y="306"/>
                    <a:pt x="70" y="306"/>
                  </a:cubicBezTo>
                  <a:cubicBezTo>
                    <a:pt x="71" y="306"/>
                    <a:pt x="72" y="307"/>
                    <a:pt x="73" y="307"/>
                  </a:cubicBezTo>
                  <a:cubicBezTo>
                    <a:pt x="73" y="307"/>
                    <a:pt x="73" y="307"/>
                    <a:pt x="73" y="307"/>
                  </a:cubicBezTo>
                  <a:cubicBezTo>
                    <a:pt x="73" y="308"/>
                    <a:pt x="73" y="308"/>
                    <a:pt x="73" y="308"/>
                  </a:cubicBezTo>
                  <a:cubicBezTo>
                    <a:pt x="77" y="308"/>
                    <a:pt x="77" y="308"/>
                    <a:pt x="77" y="308"/>
                  </a:cubicBezTo>
                  <a:cubicBezTo>
                    <a:pt x="77" y="308"/>
                    <a:pt x="77" y="308"/>
                    <a:pt x="77" y="308"/>
                  </a:cubicBezTo>
                  <a:cubicBezTo>
                    <a:pt x="77" y="308"/>
                    <a:pt x="78" y="308"/>
                    <a:pt x="78" y="308"/>
                  </a:cubicBezTo>
                  <a:cubicBezTo>
                    <a:pt x="78" y="308"/>
                    <a:pt x="79" y="308"/>
                    <a:pt x="80" y="308"/>
                  </a:cubicBezTo>
                  <a:cubicBezTo>
                    <a:pt x="81" y="309"/>
                    <a:pt x="81" y="310"/>
                    <a:pt x="82" y="310"/>
                  </a:cubicBezTo>
                  <a:cubicBezTo>
                    <a:pt x="83" y="311"/>
                    <a:pt x="84" y="311"/>
                    <a:pt x="84" y="312"/>
                  </a:cubicBezTo>
                  <a:cubicBezTo>
                    <a:pt x="85" y="312"/>
                    <a:pt x="85" y="312"/>
                    <a:pt x="86" y="312"/>
                  </a:cubicBezTo>
                  <a:cubicBezTo>
                    <a:pt x="87" y="312"/>
                    <a:pt x="87" y="312"/>
                    <a:pt x="88" y="313"/>
                  </a:cubicBezTo>
                  <a:cubicBezTo>
                    <a:pt x="89" y="313"/>
                    <a:pt x="89" y="314"/>
                    <a:pt x="90" y="314"/>
                  </a:cubicBezTo>
                  <a:cubicBezTo>
                    <a:pt x="90" y="314"/>
                    <a:pt x="90" y="315"/>
                    <a:pt x="91" y="315"/>
                  </a:cubicBezTo>
                  <a:cubicBezTo>
                    <a:pt x="93" y="317"/>
                    <a:pt x="95" y="319"/>
                    <a:pt x="97" y="322"/>
                  </a:cubicBezTo>
                  <a:cubicBezTo>
                    <a:pt x="99" y="324"/>
                    <a:pt x="99" y="324"/>
                    <a:pt x="99" y="324"/>
                  </a:cubicBezTo>
                  <a:cubicBezTo>
                    <a:pt x="101" y="321"/>
                    <a:pt x="101" y="321"/>
                    <a:pt x="101" y="321"/>
                  </a:cubicBezTo>
                  <a:cubicBezTo>
                    <a:pt x="102" y="319"/>
                    <a:pt x="103" y="317"/>
                    <a:pt x="105" y="316"/>
                  </a:cubicBezTo>
                  <a:cubicBezTo>
                    <a:pt x="105" y="314"/>
                    <a:pt x="105" y="314"/>
                    <a:pt x="105" y="314"/>
                  </a:cubicBezTo>
                  <a:cubicBezTo>
                    <a:pt x="107" y="312"/>
                    <a:pt x="109" y="311"/>
                    <a:pt x="111" y="310"/>
                  </a:cubicBezTo>
                  <a:cubicBezTo>
                    <a:pt x="113" y="308"/>
                    <a:pt x="115" y="307"/>
                    <a:pt x="116" y="305"/>
                  </a:cubicBezTo>
                  <a:cubicBezTo>
                    <a:pt x="116" y="304"/>
                    <a:pt x="117" y="303"/>
                    <a:pt x="117" y="302"/>
                  </a:cubicBezTo>
                  <a:cubicBezTo>
                    <a:pt x="118" y="301"/>
                    <a:pt x="118" y="300"/>
                    <a:pt x="119" y="299"/>
                  </a:cubicBezTo>
                  <a:cubicBezTo>
                    <a:pt x="120" y="297"/>
                    <a:pt x="121" y="296"/>
                    <a:pt x="122" y="295"/>
                  </a:cubicBezTo>
                  <a:cubicBezTo>
                    <a:pt x="123" y="294"/>
                    <a:pt x="123" y="294"/>
                    <a:pt x="123" y="294"/>
                  </a:cubicBezTo>
                  <a:cubicBezTo>
                    <a:pt x="125" y="293"/>
                    <a:pt x="127" y="291"/>
                    <a:pt x="129" y="290"/>
                  </a:cubicBezTo>
                  <a:cubicBezTo>
                    <a:pt x="129" y="290"/>
                    <a:pt x="129" y="290"/>
                    <a:pt x="129" y="290"/>
                  </a:cubicBezTo>
                  <a:cubicBezTo>
                    <a:pt x="130" y="289"/>
                    <a:pt x="131" y="288"/>
                    <a:pt x="132" y="288"/>
                  </a:cubicBezTo>
                  <a:cubicBezTo>
                    <a:pt x="136" y="284"/>
                    <a:pt x="140" y="284"/>
                    <a:pt x="146" y="284"/>
                  </a:cubicBezTo>
                  <a:cubicBezTo>
                    <a:pt x="148" y="284"/>
                    <a:pt x="150" y="284"/>
                    <a:pt x="153" y="282"/>
                  </a:cubicBezTo>
                  <a:cubicBezTo>
                    <a:pt x="153" y="282"/>
                    <a:pt x="154" y="282"/>
                    <a:pt x="155" y="281"/>
                  </a:cubicBezTo>
                  <a:cubicBezTo>
                    <a:pt x="156" y="280"/>
                    <a:pt x="157" y="280"/>
                    <a:pt x="158" y="279"/>
                  </a:cubicBezTo>
                  <a:cubicBezTo>
                    <a:pt x="158" y="279"/>
                    <a:pt x="159" y="279"/>
                    <a:pt x="159" y="279"/>
                  </a:cubicBezTo>
                  <a:cubicBezTo>
                    <a:pt x="161" y="279"/>
                    <a:pt x="162" y="281"/>
                    <a:pt x="164" y="282"/>
                  </a:cubicBezTo>
                  <a:cubicBezTo>
                    <a:pt x="165" y="283"/>
                    <a:pt x="166" y="284"/>
                    <a:pt x="168" y="284"/>
                  </a:cubicBezTo>
                  <a:cubicBezTo>
                    <a:pt x="169" y="284"/>
                    <a:pt x="169" y="284"/>
                    <a:pt x="170" y="283"/>
                  </a:cubicBezTo>
                  <a:cubicBezTo>
                    <a:pt x="171" y="283"/>
                    <a:pt x="172" y="282"/>
                    <a:pt x="174" y="280"/>
                  </a:cubicBezTo>
                  <a:cubicBezTo>
                    <a:pt x="174" y="280"/>
                    <a:pt x="175" y="279"/>
                    <a:pt x="176" y="278"/>
                  </a:cubicBezTo>
                  <a:cubicBezTo>
                    <a:pt x="177" y="278"/>
                    <a:pt x="177" y="277"/>
                    <a:pt x="178" y="276"/>
                  </a:cubicBezTo>
                  <a:cubicBezTo>
                    <a:pt x="179" y="275"/>
                    <a:pt x="180" y="274"/>
                    <a:pt x="182" y="273"/>
                  </a:cubicBezTo>
                  <a:cubicBezTo>
                    <a:pt x="183" y="273"/>
                    <a:pt x="184" y="273"/>
                    <a:pt x="186" y="273"/>
                  </a:cubicBezTo>
                  <a:cubicBezTo>
                    <a:pt x="186" y="273"/>
                    <a:pt x="187" y="273"/>
                    <a:pt x="188" y="273"/>
                  </a:cubicBezTo>
                  <a:cubicBezTo>
                    <a:pt x="190" y="273"/>
                    <a:pt x="190" y="273"/>
                    <a:pt x="190" y="273"/>
                  </a:cubicBezTo>
                  <a:cubicBezTo>
                    <a:pt x="192" y="273"/>
                    <a:pt x="194" y="273"/>
                    <a:pt x="196" y="273"/>
                  </a:cubicBezTo>
                  <a:cubicBezTo>
                    <a:pt x="196" y="273"/>
                    <a:pt x="196" y="273"/>
                    <a:pt x="196" y="273"/>
                  </a:cubicBezTo>
                  <a:cubicBezTo>
                    <a:pt x="200" y="273"/>
                    <a:pt x="203" y="273"/>
                    <a:pt x="206" y="273"/>
                  </a:cubicBezTo>
                  <a:cubicBezTo>
                    <a:pt x="207" y="273"/>
                    <a:pt x="207" y="273"/>
                    <a:pt x="207" y="273"/>
                  </a:cubicBezTo>
                  <a:cubicBezTo>
                    <a:pt x="208" y="273"/>
                    <a:pt x="209" y="273"/>
                    <a:pt x="210" y="273"/>
                  </a:cubicBezTo>
                  <a:cubicBezTo>
                    <a:pt x="211" y="273"/>
                    <a:pt x="212" y="273"/>
                    <a:pt x="213" y="273"/>
                  </a:cubicBezTo>
                  <a:cubicBezTo>
                    <a:pt x="215" y="273"/>
                    <a:pt x="217" y="273"/>
                    <a:pt x="218" y="274"/>
                  </a:cubicBezTo>
                  <a:cubicBezTo>
                    <a:pt x="220" y="274"/>
                    <a:pt x="222" y="275"/>
                    <a:pt x="224" y="276"/>
                  </a:cubicBezTo>
                  <a:cubicBezTo>
                    <a:pt x="226" y="277"/>
                    <a:pt x="227" y="278"/>
                    <a:pt x="228" y="278"/>
                  </a:cubicBezTo>
                  <a:cubicBezTo>
                    <a:pt x="229" y="279"/>
                    <a:pt x="230" y="279"/>
                    <a:pt x="231" y="279"/>
                  </a:cubicBezTo>
                  <a:cubicBezTo>
                    <a:pt x="235" y="279"/>
                    <a:pt x="238" y="277"/>
                    <a:pt x="241" y="273"/>
                  </a:cubicBezTo>
                  <a:cubicBezTo>
                    <a:pt x="243" y="272"/>
                    <a:pt x="244" y="271"/>
                    <a:pt x="246" y="270"/>
                  </a:cubicBezTo>
                  <a:cubicBezTo>
                    <a:pt x="247" y="269"/>
                    <a:pt x="249" y="268"/>
                    <a:pt x="250" y="268"/>
                  </a:cubicBezTo>
                  <a:cubicBezTo>
                    <a:pt x="252" y="267"/>
                    <a:pt x="254" y="266"/>
                    <a:pt x="255" y="265"/>
                  </a:cubicBezTo>
                  <a:cubicBezTo>
                    <a:pt x="258" y="263"/>
                    <a:pt x="258" y="260"/>
                    <a:pt x="257" y="257"/>
                  </a:cubicBezTo>
                  <a:cubicBezTo>
                    <a:pt x="257" y="256"/>
                    <a:pt x="257" y="256"/>
                    <a:pt x="257" y="256"/>
                  </a:cubicBezTo>
                  <a:cubicBezTo>
                    <a:pt x="256" y="253"/>
                    <a:pt x="257" y="250"/>
                    <a:pt x="258" y="247"/>
                  </a:cubicBezTo>
                  <a:cubicBezTo>
                    <a:pt x="259" y="247"/>
                    <a:pt x="259" y="246"/>
                    <a:pt x="260" y="245"/>
                  </a:cubicBezTo>
                  <a:cubicBezTo>
                    <a:pt x="262" y="241"/>
                    <a:pt x="259" y="239"/>
                    <a:pt x="255" y="237"/>
                  </a:cubicBezTo>
                  <a:cubicBezTo>
                    <a:pt x="253" y="236"/>
                    <a:pt x="252" y="235"/>
                    <a:pt x="251" y="233"/>
                  </a:cubicBezTo>
                  <a:cubicBezTo>
                    <a:pt x="249" y="231"/>
                    <a:pt x="250" y="229"/>
                    <a:pt x="253" y="227"/>
                  </a:cubicBezTo>
                  <a:cubicBezTo>
                    <a:pt x="256" y="225"/>
                    <a:pt x="260" y="221"/>
                    <a:pt x="262" y="217"/>
                  </a:cubicBezTo>
                  <a:cubicBezTo>
                    <a:pt x="267" y="211"/>
                    <a:pt x="266" y="204"/>
                    <a:pt x="259" y="196"/>
                  </a:cubicBezTo>
                  <a:cubicBezTo>
                    <a:pt x="258" y="196"/>
                    <a:pt x="258" y="196"/>
                    <a:pt x="258" y="196"/>
                  </a:cubicBezTo>
                  <a:cubicBezTo>
                    <a:pt x="256" y="194"/>
                    <a:pt x="255" y="192"/>
                    <a:pt x="255" y="189"/>
                  </a:cubicBezTo>
                  <a:cubicBezTo>
                    <a:pt x="255" y="187"/>
                    <a:pt x="256" y="185"/>
                    <a:pt x="257" y="183"/>
                  </a:cubicBezTo>
                  <a:cubicBezTo>
                    <a:pt x="257" y="182"/>
                    <a:pt x="257" y="182"/>
                    <a:pt x="257" y="181"/>
                  </a:cubicBezTo>
                  <a:cubicBezTo>
                    <a:pt x="258" y="181"/>
                    <a:pt x="258" y="180"/>
                    <a:pt x="258" y="179"/>
                  </a:cubicBezTo>
                  <a:cubicBezTo>
                    <a:pt x="258" y="178"/>
                    <a:pt x="259" y="176"/>
                    <a:pt x="259" y="175"/>
                  </a:cubicBezTo>
                  <a:cubicBezTo>
                    <a:pt x="259" y="174"/>
                    <a:pt x="259" y="173"/>
                    <a:pt x="258" y="173"/>
                  </a:cubicBezTo>
                  <a:cubicBezTo>
                    <a:pt x="258" y="171"/>
                    <a:pt x="258" y="171"/>
                    <a:pt x="258" y="171"/>
                  </a:cubicBezTo>
                  <a:cubicBezTo>
                    <a:pt x="220" y="169"/>
                    <a:pt x="220" y="169"/>
                    <a:pt x="220" y="169"/>
                  </a:cubicBezTo>
                  <a:cubicBezTo>
                    <a:pt x="220" y="168"/>
                    <a:pt x="220" y="166"/>
                    <a:pt x="220" y="165"/>
                  </a:cubicBezTo>
                  <a:cubicBezTo>
                    <a:pt x="220" y="162"/>
                    <a:pt x="220" y="159"/>
                    <a:pt x="220" y="156"/>
                  </a:cubicBezTo>
                  <a:cubicBezTo>
                    <a:pt x="220" y="155"/>
                    <a:pt x="221" y="153"/>
                    <a:pt x="221" y="152"/>
                  </a:cubicBezTo>
                  <a:cubicBezTo>
                    <a:pt x="222" y="149"/>
                    <a:pt x="223" y="147"/>
                    <a:pt x="222" y="144"/>
                  </a:cubicBezTo>
                  <a:cubicBezTo>
                    <a:pt x="231" y="144"/>
                    <a:pt x="231" y="144"/>
                    <a:pt x="231" y="144"/>
                  </a:cubicBezTo>
                  <a:cubicBezTo>
                    <a:pt x="238" y="144"/>
                    <a:pt x="246" y="144"/>
                    <a:pt x="253" y="144"/>
                  </a:cubicBezTo>
                  <a:cubicBezTo>
                    <a:pt x="257" y="144"/>
                    <a:pt x="259" y="147"/>
                    <a:pt x="260" y="151"/>
                  </a:cubicBezTo>
                  <a:cubicBezTo>
                    <a:pt x="262" y="153"/>
                    <a:pt x="261" y="155"/>
                    <a:pt x="261" y="157"/>
                  </a:cubicBezTo>
                  <a:cubicBezTo>
                    <a:pt x="260" y="159"/>
                    <a:pt x="260" y="159"/>
                    <a:pt x="260" y="159"/>
                  </a:cubicBezTo>
                  <a:cubicBezTo>
                    <a:pt x="260" y="162"/>
                    <a:pt x="259" y="164"/>
                    <a:pt x="259" y="167"/>
                  </a:cubicBezTo>
                  <a:cubicBezTo>
                    <a:pt x="258" y="171"/>
                    <a:pt x="258" y="171"/>
                    <a:pt x="258" y="171"/>
                  </a:cubicBezTo>
                  <a:cubicBezTo>
                    <a:pt x="262" y="169"/>
                    <a:pt x="262" y="169"/>
                    <a:pt x="262" y="169"/>
                  </a:cubicBezTo>
                  <a:cubicBezTo>
                    <a:pt x="263" y="168"/>
                    <a:pt x="263" y="168"/>
                    <a:pt x="264" y="167"/>
                  </a:cubicBezTo>
                  <a:cubicBezTo>
                    <a:pt x="264" y="167"/>
                    <a:pt x="264" y="167"/>
                    <a:pt x="264" y="167"/>
                  </a:cubicBezTo>
                  <a:cubicBezTo>
                    <a:pt x="266" y="166"/>
                    <a:pt x="267" y="165"/>
                    <a:pt x="269" y="165"/>
                  </a:cubicBezTo>
                  <a:cubicBezTo>
                    <a:pt x="269" y="164"/>
                    <a:pt x="270" y="164"/>
                    <a:pt x="271" y="164"/>
                  </a:cubicBezTo>
                  <a:cubicBezTo>
                    <a:pt x="272" y="164"/>
                    <a:pt x="273" y="164"/>
                    <a:pt x="273" y="164"/>
                  </a:cubicBezTo>
                  <a:cubicBezTo>
                    <a:pt x="275" y="165"/>
                    <a:pt x="276" y="165"/>
                    <a:pt x="277" y="165"/>
                  </a:cubicBezTo>
                  <a:cubicBezTo>
                    <a:pt x="279" y="165"/>
                    <a:pt x="280" y="164"/>
                    <a:pt x="281" y="163"/>
                  </a:cubicBezTo>
                  <a:cubicBezTo>
                    <a:pt x="282" y="161"/>
                    <a:pt x="282" y="159"/>
                    <a:pt x="282" y="156"/>
                  </a:cubicBezTo>
                  <a:cubicBezTo>
                    <a:pt x="282" y="156"/>
                    <a:pt x="282" y="155"/>
                    <a:pt x="282" y="155"/>
                  </a:cubicBezTo>
                  <a:cubicBezTo>
                    <a:pt x="282" y="153"/>
                    <a:pt x="281" y="151"/>
                    <a:pt x="280" y="149"/>
                  </a:cubicBezTo>
                  <a:cubicBezTo>
                    <a:pt x="280" y="149"/>
                    <a:pt x="279" y="149"/>
                    <a:pt x="279" y="148"/>
                  </a:cubicBezTo>
                  <a:cubicBezTo>
                    <a:pt x="277" y="147"/>
                    <a:pt x="276" y="146"/>
                    <a:pt x="277" y="144"/>
                  </a:cubicBezTo>
                  <a:cubicBezTo>
                    <a:pt x="277" y="143"/>
                    <a:pt x="278" y="142"/>
                    <a:pt x="279" y="141"/>
                  </a:cubicBezTo>
                  <a:cubicBezTo>
                    <a:pt x="280" y="140"/>
                    <a:pt x="281" y="139"/>
                    <a:pt x="281" y="138"/>
                  </a:cubicBezTo>
                  <a:cubicBezTo>
                    <a:pt x="281" y="137"/>
                    <a:pt x="281" y="136"/>
                    <a:pt x="280" y="135"/>
                  </a:cubicBezTo>
                  <a:cubicBezTo>
                    <a:pt x="280" y="134"/>
                    <a:pt x="279" y="133"/>
                    <a:pt x="279" y="132"/>
                  </a:cubicBezTo>
                  <a:cubicBezTo>
                    <a:pt x="279" y="130"/>
                    <a:pt x="281" y="125"/>
                    <a:pt x="283" y="124"/>
                  </a:cubicBezTo>
                  <a:cubicBezTo>
                    <a:pt x="284" y="123"/>
                    <a:pt x="285" y="123"/>
                    <a:pt x="285" y="123"/>
                  </a:cubicBezTo>
                  <a:cubicBezTo>
                    <a:pt x="286" y="123"/>
                    <a:pt x="287" y="123"/>
                    <a:pt x="287" y="124"/>
                  </a:cubicBezTo>
                  <a:cubicBezTo>
                    <a:pt x="288" y="124"/>
                    <a:pt x="288" y="125"/>
                    <a:pt x="289" y="125"/>
                  </a:cubicBezTo>
                  <a:cubicBezTo>
                    <a:pt x="290" y="126"/>
                    <a:pt x="291" y="126"/>
                    <a:pt x="291" y="126"/>
                  </a:cubicBezTo>
                  <a:cubicBezTo>
                    <a:pt x="292" y="126"/>
                    <a:pt x="292" y="126"/>
                    <a:pt x="292" y="126"/>
                  </a:cubicBezTo>
                  <a:cubicBezTo>
                    <a:pt x="293" y="126"/>
                    <a:pt x="293" y="126"/>
                    <a:pt x="293" y="126"/>
                  </a:cubicBezTo>
                  <a:cubicBezTo>
                    <a:pt x="295" y="124"/>
                    <a:pt x="295" y="121"/>
                    <a:pt x="295" y="119"/>
                  </a:cubicBezTo>
                  <a:cubicBezTo>
                    <a:pt x="295" y="119"/>
                    <a:pt x="295" y="118"/>
                    <a:pt x="295" y="118"/>
                  </a:cubicBezTo>
                  <a:cubicBezTo>
                    <a:pt x="295" y="115"/>
                    <a:pt x="295" y="112"/>
                    <a:pt x="296" y="111"/>
                  </a:cubicBezTo>
                  <a:cubicBezTo>
                    <a:pt x="297" y="111"/>
                    <a:pt x="297" y="111"/>
                    <a:pt x="298" y="111"/>
                  </a:cubicBezTo>
                  <a:cubicBezTo>
                    <a:pt x="299" y="111"/>
                    <a:pt x="301" y="112"/>
                    <a:pt x="302" y="113"/>
                  </a:cubicBezTo>
                  <a:cubicBezTo>
                    <a:pt x="303" y="114"/>
                    <a:pt x="303" y="114"/>
                    <a:pt x="304" y="115"/>
                  </a:cubicBezTo>
                  <a:cubicBezTo>
                    <a:pt x="305" y="116"/>
                    <a:pt x="305" y="117"/>
                    <a:pt x="306" y="118"/>
                  </a:cubicBezTo>
                  <a:cubicBezTo>
                    <a:pt x="308" y="120"/>
                    <a:pt x="311" y="121"/>
                    <a:pt x="313" y="122"/>
                  </a:cubicBezTo>
                  <a:cubicBezTo>
                    <a:pt x="313" y="122"/>
                    <a:pt x="314" y="122"/>
                    <a:pt x="314" y="122"/>
                  </a:cubicBezTo>
                  <a:cubicBezTo>
                    <a:pt x="316" y="122"/>
                    <a:pt x="317" y="121"/>
                    <a:pt x="318" y="119"/>
                  </a:cubicBezTo>
                  <a:cubicBezTo>
                    <a:pt x="319" y="118"/>
                    <a:pt x="319" y="118"/>
                    <a:pt x="319" y="118"/>
                  </a:cubicBezTo>
                  <a:cubicBezTo>
                    <a:pt x="320" y="116"/>
                    <a:pt x="322" y="114"/>
                    <a:pt x="323" y="113"/>
                  </a:cubicBezTo>
                  <a:cubicBezTo>
                    <a:pt x="324" y="110"/>
                    <a:pt x="323" y="107"/>
                    <a:pt x="323" y="104"/>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8" name="Google Shape;438;p18"/>
            <p:cNvSpPr/>
            <p:nvPr/>
          </p:nvSpPr>
          <p:spPr>
            <a:xfrm>
              <a:off x="3239" y="2182"/>
              <a:ext cx="1196" cy="952"/>
            </a:xfrm>
            <a:custGeom>
              <a:avLst/>
              <a:gdLst/>
              <a:ahLst/>
              <a:cxnLst/>
              <a:rect l="l" t="t" r="r" b="b"/>
              <a:pathLst>
                <a:path w="490" h="390" extrusionOk="0">
                  <a:moveTo>
                    <a:pt x="478" y="85"/>
                  </a:moveTo>
                  <a:cubicBezTo>
                    <a:pt x="478" y="84"/>
                    <a:pt x="478" y="84"/>
                    <a:pt x="478" y="84"/>
                  </a:cubicBezTo>
                  <a:cubicBezTo>
                    <a:pt x="472" y="82"/>
                    <a:pt x="466" y="80"/>
                    <a:pt x="459" y="77"/>
                  </a:cubicBezTo>
                  <a:cubicBezTo>
                    <a:pt x="454" y="76"/>
                    <a:pt x="450" y="75"/>
                    <a:pt x="446" y="75"/>
                  </a:cubicBezTo>
                  <a:cubicBezTo>
                    <a:pt x="444" y="75"/>
                    <a:pt x="442" y="75"/>
                    <a:pt x="440" y="75"/>
                  </a:cubicBezTo>
                  <a:cubicBezTo>
                    <a:pt x="440" y="76"/>
                    <a:pt x="439" y="76"/>
                    <a:pt x="439" y="76"/>
                  </a:cubicBezTo>
                  <a:cubicBezTo>
                    <a:pt x="437" y="76"/>
                    <a:pt x="436" y="77"/>
                    <a:pt x="434" y="77"/>
                  </a:cubicBezTo>
                  <a:cubicBezTo>
                    <a:pt x="433" y="77"/>
                    <a:pt x="432" y="76"/>
                    <a:pt x="431" y="76"/>
                  </a:cubicBezTo>
                  <a:cubicBezTo>
                    <a:pt x="429" y="75"/>
                    <a:pt x="428" y="72"/>
                    <a:pt x="428" y="69"/>
                  </a:cubicBezTo>
                  <a:cubicBezTo>
                    <a:pt x="428" y="68"/>
                    <a:pt x="428" y="68"/>
                    <a:pt x="428" y="68"/>
                  </a:cubicBezTo>
                  <a:cubicBezTo>
                    <a:pt x="427" y="63"/>
                    <a:pt x="424" y="61"/>
                    <a:pt x="421" y="58"/>
                  </a:cubicBezTo>
                  <a:cubicBezTo>
                    <a:pt x="420" y="57"/>
                    <a:pt x="419" y="56"/>
                    <a:pt x="418" y="55"/>
                  </a:cubicBezTo>
                  <a:cubicBezTo>
                    <a:pt x="414" y="50"/>
                    <a:pt x="411" y="48"/>
                    <a:pt x="406" y="47"/>
                  </a:cubicBezTo>
                  <a:cubicBezTo>
                    <a:pt x="404" y="47"/>
                    <a:pt x="403" y="47"/>
                    <a:pt x="401" y="47"/>
                  </a:cubicBezTo>
                  <a:cubicBezTo>
                    <a:pt x="398" y="46"/>
                    <a:pt x="395" y="46"/>
                    <a:pt x="392" y="45"/>
                  </a:cubicBezTo>
                  <a:cubicBezTo>
                    <a:pt x="389" y="43"/>
                    <a:pt x="386" y="42"/>
                    <a:pt x="382" y="41"/>
                  </a:cubicBezTo>
                  <a:cubicBezTo>
                    <a:pt x="377" y="39"/>
                    <a:pt x="372" y="36"/>
                    <a:pt x="368" y="32"/>
                  </a:cubicBezTo>
                  <a:cubicBezTo>
                    <a:pt x="365" y="30"/>
                    <a:pt x="365" y="30"/>
                    <a:pt x="365" y="30"/>
                  </a:cubicBezTo>
                  <a:cubicBezTo>
                    <a:pt x="363" y="29"/>
                    <a:pt x="361" y="28"/>
                    <a:pt x="359" y="26"/>
                  </a:cubicBezTo>
                  <a:cubicBezTo>
                    <a:pt x="359" y="25"/>
                    <a:pt x="359" y="25"/>
                    <a:pt x="359" y="24"/>
                  </a:cubicBezTo>
                  <a:cubicBezTo>
                    <a:pt x="358" y="23"/>
                    <a:pt x="358" y="23"/>
                    <a:pt x="357" y="22"/>
                  </a:cubicBezTo>
                  <a:cubicBezTo>
                    <a:pt x="356" y="22"/>
                    <a:pt x="355" y="21"/>
                    <a:pt x="354" y="21"/>
                  </a:cubicBezTo>
                  <a:cubicBezTo>
                    <a:pt x="353" y="21"/>
                    <a:pt x="353" y="21"/>
                    <a:pt x="352" y="21"/>
                  </a:cubicBezTo>
                  <a:cubicBezTo>
                    <a:pt x="351" y="21"/>
                    <a:pt x="351" y="21"/>
                    <a:pt x="351" y="21"/>
                  </a:cubicBezTo>
                  <a:cubicBezTo>
                    <a:pt x="350" y="20"/>
                    <a:pt x="348" y="20"/>
                    <a:pt x="347" y="20"/>
                  </a:cubicBezTo>
                  <a:cubicBezTo>
                    <a:pt x="345" y="20"/>
                    <a:pt x="344" y="21"/>
                    <a:pt x="343" y="22"/>
                  </a:cubicBezTo>
                  <a:cubicBezTo>
                    <a:pt x="342" y="22"/>
                    <a:pt x="342" y="22"/>
                    <a:pt x="341" y="23"/>
                  </a:cubicBezTo>
                  <a:cubicBezTo>
                    <a:pt x="339" y="24"/>
                    <a:pt x="336" y="26"/>
                    <a:pt x="334" y="27"/>
                  </a:cubicBezTo>
                  <a:cubicBezTo>
                    <a:pt x="334" y="27"/>
                    <a:pt x="334" y="27"/>
                    <a:pt x="333" y="27"/>
                  </a:cubicBezTo>
                  <a:cubicBezTo>
                    <a:pt x="331" y="27"/>
                    <a:pt x="328" y="25"/>
                    <a:pt x="326" y="24"/>
                  </a:cubicBezTo>
                  <a:cubicBezTo>
                    <a:pt x="325" y="23"/>
                    <a:pt x="325" y="23"/>
                    <a:pt x="325" y="23"/>
                  </a:cubicBezTo>
                  <a:cubicBezTo>
                    <a:pt x="322" y="22"/>
                    <a:pt x="321" y="21"/>
                    <a:pt x="320" y="18"/>
                  </a:cubicBezTo>
                  <a:cubicBezTo>
                    <a:pt x="320" y="17"/>
                    <a:pt x="320" y="17"/>
                    <a:pt x="320" y="17"/>
                  </a:cubicBezTo>
                  <a:cubicBezTo>
                    <a:pt x="319" y="17"/>
                    <a:pt x="319" y="17"/>
                    <a:pt x="319" y="17"/>
                  </a:cubicBezTo>
                  <a:cubicBezTo>
                    <a:pt x="318" y="14"/>
                    <a:pt x="319" y="12"/>
                    <a:pt x="320" y="9"/>
                  </a:cubicBezTo>
                  <a:cubicBezTo>
                    <a:pt x="321" y="7"/>
                    <a:pt x="321" y="6"/>
                    <a:pt x="321" y="5"/>
                  </a:cubicBezTo>
                  <a:cubicBezTo>
                    <a:pt x="320" y="4"/>
                    <a:pt x="319" y="3"/>
                    <a:pt x="317" y="3"/>
                  </a:cubicBezTo>
                  <a:cubicBezTo>
                    <a:pt x="316" y="2"/>
                    <a:pt x="316" y="2"/>
                    <a:pt x="316" y="2"/>
                  </a:cubicBezTo>
                  <a:cubicBezTo>
                    <a:pt x="312" y="1"/>
                    <a:pt x="307" y="0"/>
                    <a:pt x="303" y="0"/>
                  </a:cubicBezTo>
                  <a:cubicBezTo>
                    <a:pt x="302" y="0"/>
                    <a:pt x="301" y="0"/>
                    <a:pt x="300" y="0"/>
                  </a:cubicBezTo>
                  <a:cubicBezTo>
                    <a:pt x="294" y="1"/>
                    <a:pt x="288" y="4"/>
                    <a:pt x="283" y="7"/>
                  </a:cubicBezTo>
                  <a:cubicBezTo>
                    <a:pt x="281" y="8"/>
                    <a:pt x="279" y="9"/>
                    <a:pt x="277" y="11"/>
                  </a:cubicBezTo>
                  <a:cubicBezTo>
                    <a:pt x="275" y="13"/>
                    <a:pt x="273" y="15"/>
                    <a:pt x="271" y="16"/>
                  </a:cubicBezTo>
                  <a:cubicBezTo>
                    <a:pt x="267" y="18"/>
                    <a:pt x="267" y="18"/>
                    <a:pt x="267" y="18"/>
                  </a:cubicBezTo>
                  <a:cubicBezTo>
                    <a:pt x="263" y="20"/>
                    <a:pt x="259" y="22"/>
                    <a:pt x="256" y="24"/>
                  </a:cubicBezTo>
                  <a:cubicBezTo>
                    <a:pt x="255" y="24"/>
                    <a:pt x="255" y="24"/>
                    <a:pt x="255" y="24"/>
                  </a:cubicBezTo>
                  <a:cubicBezTo>
                    <a:pt x="255" y="25"/>
                    <a:pt x="255" y="25"/>
                    <a:pt x="255" y="25"/>
                  </a:cubicBezTo>
                  <a:cubicBezTo>
                    <a:pt x="253" y="27"/>
                    <a:pt x="250" y="31"/>
                    <a:pt x="248" y="31"/>
                  </a:cubicBezTo>
                  <a:cubicBezTo>
                    <a:pt x="248" y="31"/>
                    <a:pt x="248" y="31"/>
                    <a:pt x="247" y="31"/>
                  </a:cubicBezTo>
                  <a:cubicBezTo>
                    <a:pt x="247" y="31"/>
                    <a:pt x="246" y="31"/>
                    <a:pt x="245" y="31"/>
                  </a:cubicBezTo>
                  <a:cubicBezTo>
                    <a:pt x="245" y="31"/>
                    <a:pt x="244" y="31"/>
                    <a:pt x="244" y="31"/>
                  </a:cubicBezTo>
                  <a:cubicBezTo>
                    <a:pt x="244" y="31"/>
                    <a:pt x="244" y="31"/>
                    <a:pt x="244" y="31"/>
                  </a:cubicBezTo>
                  <a:cubicBezTo>
                    <a:pt x="243" y="31"/>
                    <a:pt x="243" y="31"/>
                    <a:pt x="243" y="31"/>
                  </a:cubicBezTo>
                  <a:cubicBezTo>
                    <a:pt x="242" y="31"/>
                    <a:pt x="242" y="31"/>
                    <a:pt x="241" y="32"/>
                  </a:cubicBezTo>
                  <a:cubicBezTo>
                    <a:pt x="241" y="33"/>
                    <a:pt x="241" y="33"/>
                    <a:pt x="240" y="34"/>
                  </a:cubicBezTo>
                  <a:cubicBezTo>
                    <a:pt x="240" y="34"/>
                    <a:pt x="239" y="34"/>
                    <a:pt x="239" y="35"/>
                  </a:cubicBezTo>
                  <a:cubicBezTo>
                    <a:pt x="238" y="35"/>
                    <a:pt x="237" y="36"/>
                    <a:pt x="237" y="36"/>
                  </a:cubicBezTo>
                  <a:cubicBezTo>
                    <a:pt x="237" y="37"/>
                    <a:pt x="236" y="37"/>
                    <a:pt x="236" y="37"/>
                  </a:cubicBezTo>
                  <a:cubicBezTo>
                    <a:pt x="235" y="38"/>
                    <a:pt x="235" y="39"/>
                    <a:pt x="233" y="39"/>
                  </a:cubicBezTo>
                  <a:cubicBezTo>
                    <a:pt x="232" y="39"/>
                    <a:pt x="231" y="39"/>
                    <a:pt x="230" y="39"/>
                  </a:cubicBezTo>
                  <a:cubicBezTo>
                    <a:pt x="226" y="39"/>
                    <a:pt x="225" y="38"/>
                    <a:pt x="224" y="37"/>
                  </a:cubicBezTo>
                  <a:cubicBezTo>
                    <a:pt x="223" y="36"/>
                    <a:pt x="222" y="33"/>
                    <a:pt x="221" y="30"/>
                  </a:cubicBezTo>
                  <a:cubicBezTo>
                    <a:pt x="221" y="29"/>
                    <a:pt x="221" y="29"/>
                    <a:pt x="221" y="29"/>
                  </a:cubicBezTo>
                  <a:cubicBezTo>
                    <a:pt x="219" y="29"/>
                    <a:pt x="219" y="29"/>
                    <a:pt x="219" y="29"/>
                  </a:cubicBezTo>
                  <a:cubicBezTo>
                    <a:pt x="219" y="29"/>
                    <a:pt x="219" y="29"/>
                    <a:pt x="218" y="29"/>
                  </a:cubicBezTo>
                  <a:cubicBezTo>
                    <a:pt x="218" y="29"/>
                    <a:pt x="217" y="29"/>
                    <a:pt x="217" y="29"/>
                  </a:cubicBezTo>
                  <a:cubicBezTo>
                    <a:pt x="214" y="28"/>
                    <a:pt x="211" y="26"/>
                    <a:pt x="210" y="25"/>
                  </a:cubicBezTo>
                  <a:cubicBezTo>
                    <a:pt x="209" y="25"/>
                    <a:pt x="208" y="24"/>
                    <a:pt x="207" y="22"/>
                  </a:cubicBezTo>
                  <a:cubicBezTo>
                    <a:pt x="207" y="22"/>
                    <a:pt x="206" y="21"/>
                    <a:pt x="206" y="20"/>
                  </a:cubicBezTo>
                  <a:cubicBezTo>
                    <a:pt x="205" y="19"/>
                    <a:pt x="203" y="18"/>
                    <a:pt x="202" y="18"/>
                  </a:cubicBezTo>
                  <a:cubicBezTo>
                    <a:pt x="201" y="18"/>
                    <a:pt x="201" y="18"/>
                    <a:pt x="201" y="18"/>
                  </a:cubicBezTo>
                  <a:cubicBezTo>
                    <a:pt x="201" y="18"/>
                    <a:pt x="201" y="18"/>
                    <a:pt x="201" y="18"/>
                  </a:cubicBezTo>
                  <a:cubicBezTo>
                    <a:pt x="200" y="19"/>
                    <a:pt x="200" y="19"/>
                    <a:pt x="200" y="19"/>
                  </a:cubicBezTo>
                  <a:cubicBezTo>
                    <a:pt x="199" y="20"/>
                    <a:pt x="199" y="21"/>
                    <a:pt x="199" y="25"/>
                  </a:cubicBezTo>
                  <a:cubicBezTo>
                    <a:pt x="200" y="25"/>
                    <a:pt x="200" y="26"/>
                    <a:pt x="200" y="26"/>
                  </a:cubicBezTo>
                  <a:cubicBezTo>
                    <a:pt x="200" y="29"/>
                    <a:pt x="199" y="32"/>
                    <a:pt x="198" y="33"/>
                  </a:cubicBezTo>
                  <a:cubicBezTo>
                    <a:pt x="197" y="34"/>
                    <a:pt x="196" y="34"/>
                    <a:pt x="196" y="34"/>
                  </a:cubicBezTo>
                  <a:cubicBezTo>
                    <a:pt x="195" y="34"/>
                    <a:pt x="193" y="33"/>
                    <a:pt x="193" y="32"/>
                  </a:cubicBezTo>
                  <a:cubicBezTo>
                    <a:pt x="192" y="32"/>
                    <a:pt x="192" y="31"/>
                    <a:pt x="191" y="31"/>
                  </a:cubicBezTo>
                  <a:cubicBezTo>
                    <a:pt x="191" y="31"/>
                    <a:pt x="190" y="31"/>
                    <a:pt x="189" y="31"/>
                  </a:cubicBezTo>
                  <a:cubicBezTo>
                    <a:pt x="189" y="31"/>
                    <a:pt x="188" y="31"/>
                    <a:pt x="187" y="31"/>
                  </a:cubicBezTo>
                  <a:cubicBezTo>
                    <a:pt x="185" y="33"/>
                    <a:pt x="183" y="37"/>
                    <a:pt x="183" y="39"/>
                  </a:cubicBezTo>
                  <a:cubicBezTo>
                    <a:pt x="183" y="40"/>
                    <a:pt x="184" y="41"/>
                    <a:pt x="185" y="42"/>
                  </a:cubicBezTo>
                  <a:cubicBezTo>
                    <a:pt x="185" y="43"/>
                    <a:pt x="186" y="44"/>
                    <a:pt x="186" y="45"/>
                  </a:cubicBezTo>
                  <a:cubicBezTo>
                    <a:pt x="186" y="47"/>
                    <a:pt x="185" y="48"/>
                    <a:pt x="183" y="49"/>
                  </a:cubicBezTo>
                  <a:cubicBezTo>
                    <a:pt x="182" y="49"/>
                    <a:pt x="181" y="50"/>
                    <a:pt x="181" y="51"/>
                  </a:cubicBezTo>
                  <a:cubicBezTo>
                    <a:pt x="181" y="52"/>
                    <a:pt x="181" y="52"/>
                    <a:pt x="181" y="52"/>
                  </a:cubicBezTo>
                  <a:cubicBezTo>
                    <a:pt x="181" y="52"/>
                    <a:pt x="181" y="52"/>
                    <a:pt x="181" y="52"/>
                  </a:cubicBezTo>
                  <a:cubicBezTo>
                    <a:pt x="181" y="53"/>
                    <a:pt x="182" y="54"/>
                    <a:pt x="183" y="55"/>
                  </a:cubicBezTo>
                  <a:cubicBezTo>
                    <a:pt x="184" y="55"/>
                    <a:pt x="184" y="56"/>
                    <a:pt x="185" y="56"/>
                  </a:cubicBezTo>
                  <a:cubicBezTo>
                    <a:pt x="186" y="58"/>
                    <a:pt x="186" y="60"/>
                    <a:pt x="186" y="62"/>
                  </a:cubicBezTo>
                  <a:cubicBezTo>
                    <a:pt x="186" y="63"/>
                    <a:pt x="186" y="63"/>
                    <a:pt x="186" y="63"/>
                  </a:cubicBezTo>
                  <a:cubicBezTo>
                    <a:pt x="187" y="66"/>
                    <a:pt x="187" y="68"/>
                    <a:pt x="185" y="70"/>
                  </a:cubicBezTo>
                  <a:cubicBezTo>
                    <a:pt x="184" y="72"/>
                    <a:pt x="183" y="72"/>
                    <a:pt x="181" y="72"/>
                  </a:cubicBezTo>
                  <a:cubicBezTo>
                    <a:pt x="180" y="72"/>
                    <a:pt x="178" y="72"/>
                    <a:pt x="177" y="72"/>
                  </a:cubicBezTo>
                  <a:cubicBezTo>
                    <a:pt x="177" y="72"/>
                    <a:pt x="176" y="72"/>
                    <a:pt x="175" y="72"/>
                  </a:cubicBezTo>
                  <a:cubicBezTo>
                    <a:pt x="174" y="72"/>
                    <a:pt x="173" y="72"/>
                    <a:pt x="173" y="72"/>
                  </a:cubicBezTo>
                  <a:cubicBezTo>
                    <a:pt x="171" y="72"/>
                    <a:pt x="170" y="73"/>
                    <a:pt x="169" y="74"/>
                  </a:cubicBezTo>
                  <a:cubicBezTo>
                    <a:pt x="168" y="75"/>
                    <a:pt x="168" y="75"/>
                    <a:pt x="168" y="75"/>
                  </a:cubicBezTo>
                  <a:cubicBezTo>
                    <a:pt x="167" y="75"/>
                    <a:pt x="166" y="76"/>
                    <a:pt x="165" y="77"/>
                  </a:cubicBezTo>
                  <a:cubicBezTo>
                    <a:pt x="165" y="77"/>
                    <a:pt x="163" y="78"/>
                    <a:pt x="163" y="78"/>
                  </a:cubicBezTo>
                  <a:cubicBezTo>
                    <a:pt x="163" y="80"/>
                    <a:pt x="163" y="80"/>
                    <a:pt x="163" y="80"/>
                  </a:cubicBezTo>
                  <a:cubicBezTo>
                    <a:pt x="163" y="80"/>
                    <a:pt x="163" y="81"/>
                    <a:pt x="163" y="82"/>
                  </a:cubicBezTo>
                  <a:cubicBezTo>
                    <a:pt x="163" y="83"/>
                    <a:pt x="163" y="85"/>
                    <a:pt x="163" y="86"/>
                  </a:cubicBezTo>
                  <a:cubicBezTo>
                    <a:pt x="162" y="87"/>
                    <a:pt x="162" y="88"/>
                    <a:pt x="162" y="89"/>
                  </a:cubicBezTo>
                  <a:cubicBezTo>
                    <a:pt x="162" y="89"/>
                    <a:pt x="161" y="90"/>
                    <a:pt x="161" y="90"/>
                  </a:cubicBezTo>
                  <a:cubicBezTo>
                    <a:pt x="160" y="92"/>
                    <a:pt x="160" y="94"/>
                    <a:pt x="159" y="96"/>
                  </a:cubicBezTo>
                  <a:cubicBezTo>
                    <a:pt x="159" y="99"/>
                    <a:pt x="161" y="100"/>
                    <a:pt x="162" y="102"/>
                  </a:cubicBezTo>
                  <a:cubicBezTo>
                    <a:pt x="163" y="103"/>
                    <a:pt x="163" y="103"/>
                    <a:pt x="163" y="103"/>
                  </a:cubicBezTo>
                  <a:cubicBezTo>
                    <a:pt x="170" y="111"/>
                    <a:pt x="171" y="118"/>
                    <a:pt x="167" y="125"/>
                  </a:cubicBezTo>
                  <a:cubicBezTo>
                    <a:pt x="164" y="128"/>
                    <a:pt x="161" y="132"/>
                    <a:pt x="157" y="135"/>
                  </a:cubicBezTo>
                  <a:cubicBezTo>
                    <a:pt x="155" y="136"/>
                    <a:pt x="155" y="137"/>
                    <a:pt x="154" y="138"/>
                  </a:cubicBezTo>
                  <a:cubicBezTo>
                    <a:pt x="154" y="139"/>
                    <a:pt x="154" y="139"/>
                    <a:pt x="155" y="140"/>
                  </a:cubicBezTo>
                  <a:cubicBezTo>
                    <a:pt x="156" y="142"/>
                    <a:pt x="158" y="143"/>
                    <a:pt x="159" y="144"/>
                  </a:cubicBezTo>
                  <a:cubicBezTo>
                    <a:pt x="163" y="146"/>
                    <a:pt x="166" y="148"/>
                    <a:pt x="164" y="152"/>
                  </a:cubicBezTo>
                  <a:cubicBezTo>
                    <a:pt x="164" y="153"/>
                    <a:pt x="163" y="154"/>
                    <a:pt x="163" y="155"/>
                  </a:cubicBezTo>
                  <a:cubicBezTo>
                    <a:pt x="161" y="157"/>
                    <a:pt x="160" y="160"/>
                    <a:pt x="161" y="163"/>
                  </a:cubicBezTo>
                  <a:cubicBezTo>
                    <a:pt x="161" y="164"/>
                    <a:pt x="161" y="164"/>
                    <a:pt x="161" y="164"/>
                  </a:cubicBezTo>
                  <a:cubicBezTo>
                    <a:pt x="162" y="168"/>
                    <a:pt x="163" y="170"/>
                    <a:pt x="160" y="172"/>
                  </a:cubicBezTo>
                  <a:cubicBezTo>
                    <a:pt x="158" y="173"/>
                    <a:pt x="156" y="174"/>
                    <a:pt x="154" y="175"/>
                  </a:cubicBezTo>
                  <a:cubicBezTo>
                    <a:pt x="153" y="176"/>
                    <a:pt x="151" y="176"/>
                    <a:pt x="150" y="177"/>
                  </a:cubicBezTo>
                  <a:cubicBezTo>
                    <a:pt x="148" y="178"/>
                    <a:pt x="147" y="179"/>
                    <a:pt x="145" y="181"/>
                  </a:cubicBezTo>
                  <a:cubicBezTo>
                    <a:pt x="142" y="183"/>
                    <a:pt x="139" y="186"/>
                    <a:pt x="135" y="186"/>
                  </a:cubicBezTo>
                  <a:cubicBezTo>
                    <a:pt x="134" y="186"/>
                    <a:pt x="133" y="186"/>
                    <a:pt x="132" y="186"/>
                  </a:cubicBezTo>
                  <a:cubicBezTo>
                    <a:pt x="131" y="185"/>
                    <a:pt x="129" y="184"/>
                    <a:pt x="128" y="184"/>
                  </a:cubicBezTo>
                  <a:cubicBezTo>
                    <a:pt x="126" y="183"/>
                    <a:pt x="124" y="181"/>
                    <a:pt x="122" y="181"/>
                  </a:cubicBezTo>
                  <a:cubicBezTo>
                    <a:pt x="121" y="181"/>
                    <a:pt x="119" y="181"/>
                    <a:pt x="117" y="181"/>
                  </a:cubicBezTo>
                  <a:cubicBezTo>
                    <a:pt x="116" y="181"/>
                    <a:pt x="115" y="181"/>
                    <a:pt x="114" y="181"/>
                  </a:cubicBezTo>
                  <a:cubicBezTo>
                    <a:pt x="113" y="181"/>
                    <a:pt x="112" y="181"/>
                    <a:pt x="111" y="181"/>
                  </a:cubicBezTo>
                  <a:cubicBezTo>
                    <a:pt x="109" y="181"/>
                    <a:pt x="109" y="181"/>
                    <a:pt x="109" y="181"/>
                  </a:cubicBezTo>
                  <a:cubicBezTo>
                    <a:pt x="107" y="181"/>
                    <a:pt x="104" y="181"/>
                    <a:pt x="101" y="181"/>
                  </a:cubicBezTo>
                  <a:cubicBezTo>
                    <a:pt x="100" y="181"/>
                    <a:pt x="100" y="181"/>
                    <a:pt x="100" y="181"/>
                  </a:cubicBezTo>
                  <a:cubicBezTo>
                    <a:pt x="98" y="180"/>
                    <a:pt x="96" y="180"/>
                    <a:pt x="94" y="180"/>
                  </a:cubicBezTo>
                  <a:cubicBezTo>
                    <a:pt x="92" y="180"/>
                    <a:pt x="92" y="180"/>
                    <a:pt x="92" y="180"/>
                  </a:cubicBezTo>
                  <a:cubicBezTo>
                    <a:pt x="91" y="180"/>
                    <a:pt x="90" y="180"/>
                    <a:pt x="90" y="180"/>
                  </a:cubicBezTo>
                  <a:cubicBezTo>
                    <a:pt x="88" y="180"/>
                    <a:pt x="87" y="180"/>
                    <a:pt x="86" y="181"/>
                  </a:cubicBezTo>
                  <a:cubicBezTo>
                    <a:pt x="85" y="181"/>
                    <a:pt x="83" y="182"/>
                    <a:pt x="82" y="184"/>
                  </a:cubicBezTo>
                  <a:cubicBezTo>
                    <a:pt x="82" y="184"/>
                    <a:pt x="81" y="185"/>
                    <a:pt x="80" y="185"/>
                  </a:cubicBezTo>
                  <a:cubicBezTo>
                    <a:pt x="80" y="186"/>
                    <a:pt x="79" y="187"/>
                    <a:pt x="78" y="188"/>
                  </a:cubicBezTo>
                  <a:cubicBezTo>
                    <a:pt x="77" y="189"/>
                    <a:pt x="76" y="190"/>
                    <a:pt x="74" y="191"/>
                  </a:cubicBezTo>
                  <a:cubicBezTo>
                    <a:pt x="73" y="191"/>
                    <a:pt x="72" y="192"/>
                    <a:pt x="72" y="192"/>
                  </a:cubicBezTo>
                  <a:cubicBezTo>
                    <a:pt x="70" y="192"/>
                    <a:pt x="69" y="190"/>
                    <a:pt x="67" y="189"/>
                  </a:cubicBezTo>
                  <a:cubicBezTo>
                    <a:pt x="66" y="188"/>
                    <a:pt x="65" y="187"/>
                    <a:pt x="63" y="187"/>
                  </a:cubicBezTo>
                  <a:cubicBezTo>
                    <a:pt x="62" y="187"/>
                    <a:pt x="62" y="187"/>
                    <a:pt x="62" y="187"/>
                  </a:cubicBezTo>
                  <a:cubicBezTo>
                    <a:pt x="62" y="187"/>
                    <a:pt x="62" y="187"/>
                    <a:pt x="62" y="187"/>
                  </a:cubicBezTo>
                  <a:cubicBezTo>
                    <a:pt x="61" y="187"/>
                    <a:pt x="60" y="188"/>
                    <a:pt x="59" y="188"/>
                  </a:cubicBezTo>
                  <a:cubicBezTo>
                    <a:pt x="58" y="189"/>
                    <a:pt x="57" y="189"/>
                    <a:pt x="57" y="190"/>
                  </a:cubicBezTo>
                  <a:cubicBezTo>
                    <a:pt x="54" y="191"/>
                    <a:pt x="52" y="191"/>
                    <a:pt x="50" y="191"/>
                  </a:cubicBezTo>
                  <a:cubicBezTo>
                    <a:pt x="44" y="191"/>
                    <a:pt x="40" y="192"/>
                    <a:pt x="36" y="195"/>
                  </a:cubicBezTo>
                  <a:cubicBezTo>
                    <a:pt x="35" y="196"/>
                    <a:pt x="33" y="197"/>
                    <a:pt x="33" y="197"/>
                  </a:cubicBezTo>
                  <a:cubicBezTo>
                    <a:pt x="31" y="199"/>
                    <a:pt x="29" y="200"/>
                    <a:pt x="27" y="202"/>
                  </a:cubicBezTo>
                  <a:cubicBezTo>
                    <a:pt x="27" y="202"/>
                    <a:pt x="27" y="202"/>
                    <a:pt x="27" y="202"/>
                  </a:cubicBezTo>
                  <a:cubicBezTo>
                    <a:pt x="25" y="203"/>
                    <a:pt x="24" y="204"/>
                    <a:pt x="23" y="206"/>
                  </a:cubicBezTo>
                  <a:cubicBezTo>
                    <a:pt x="22" y="207"/>
                    <a:pt x="22" y="208"/>
                    <a:pt x="22" y="209"/>
                  </a:cubicBezTo>
                  <a:cubicBezTo>
                    <a:pt x="21" y="210"/>
                    <a:pt x="21" y="212"/>
                    <a:pt x="20" y="213"/>
                  </a:cubicBezTo>
                  <a:cubicBezTo>
                    <a:pt x="19" y="215"/>
                    <a:pt x="17" y="216"/>
                    <a:pt x="15" y="217"/>
                  </a:cubicBezTo>
                  <a:cubicBezTo>
                    <a:pt x="13" y="218"/>
                    <a:pt x="11" y="220"/>
                    <a:pt x="10" y="222"/>
                  </a:cubicBezTo>
                  <a:cubicBezTo>
                    <a:pt x="9" y="223"/>
                    <a:pt x="9" y="223"/>
                    <a:pt x="9" y="223"/>
                  </a:cubicBezTo>
                  <a:cubicBezTo>
                    <a:pt x="7" y="226"/>
                    <a:pt x="4" y="230"/>
                    <a:pt x="2" y="233"/>
                  </a:cubicBezTo>
                  <a:cubicBezTo>
                    <a:pt x="0" y="237"/>
                    <a:pt x="0" y="242"/>
                    <a:pt x="0" y="248"/>
                  </a:cubicBezTo>
                  <a:cubicBezTo>
                    <a:pt x="0" y="249"/>
                    <a:pt x="0" y="253"/>
                    <a:pt x="0" y="253"/>
                  </a:cubicBezTo>
                  <a:cubicBezTo>
                    <a:pt x="3" y="252"/>
                    <a:pt x="3" y="252"/>
                    <a:pt x="3" y="252"/>
                  </a:cubicBezTo>
                  <a:cubicBezTo>
                    <a:pt x="7" y="250"/>
                    <a:pt x="13" y="249"/>
                    <a:pt x="15" y="249"/>
                  </a:cubicBezTo>
                  <a:cubicBezTo>
                    <a:pt x="16" y="249"/>
                    <a:pt x="16" y="249"/>
                    <a:pt x="16" y="249"/>
                  </a:cubicBezTo>
                  <a:cubicBezTo>
                    <a:pt x="16" y="248"/>
                    <a:pt x="16" y="248"/>
                    <a:pt x="16" y="248"/>
                  </a:cubicBezTo>
                  <a:cubicBezTo>
                    <a:pt x="18" y="247"/>
                    <a:pt x="21" y="245"/>
                    <a:pt x="24" y="245"/>
                  </a:cubicBezTo>
                  <a:cubicBezTo>
                    <a:pt x="24" y="245"/>
                    <a:pt x="24" y="245"/>
                    <a:pt x="24" y="245"/>
                  </a:cubicBezTo>
                  <a:cubicBezTo>
                    <a:pt x="26" y="246"/>
                    <a:pt x="27" y="247"/>
                    <a:pt x="28" y="247"/>
                  </a:cubicBezTo>
                  <a:cubicBezTo>
                    <a:pt x="29" y="248"/>
                    <a:pt x="30" y="249"/>
                    <a:pt x="32" y="249"/>
                  </a:cubicBezTo>
                  <a:cubicBezTo>
                    <a:pt x="33" y="249"/>
                    <a:pt x="33" y="249"/>
                    <a:pt x="33" y="249"/>
                  </a:cubicBezTo>
                  <a:cubicBezTo>
                    <a:pt x="34" y="249"/>
                    <a:pt x="35" y="249"/>
                    <a:pt x="36" y="249"/>
                  </a:cubicBezTo>
                  <a:cubicBezTo>
                    <a:pt x="37" y="249"/>
                    <a:pt x="38" y="249"/>
                    <a:pt x="39" y="249"/>
                  </a:cubicBezTo>
                  <a:cubicBezTo>
                    <a:pt x="41" y="249"/>
                    <a:pt x="42" y="249"/>
                    <a:pt x="43" y="249"/>
                  </a:cubicBezTo>
                  <a:cubicBezTo>
                    <a:pt x="44" y="250"/>
                    <a:pt x="45" y="250"/>
                    <a:pt x="46" y="250"/>
                  </a:cubicBezTo>
                  <a:cubicBezTo>
                    <a:pt x="48" y="251"/>
                    <a:pt x="50" y="252"/>
                    <a:pt x="53" y="252"/>
                  </a:cubicBezTo>
                  <a:cubicBezTo>
                    <a:pt x="54" y="252"/>
                    <a:pt x="55" y="252"/>
                    <a:pt x="56" y="252"/>
                  </a:cubicBezTo>
                  <a:cubicBezTo>
                    <a:pt x="58" y="252"/>
                    <a:pt x="60" y="252"/>
                    <a:pt x="62" y="252"/>
                  </a:cubicBezTo>
                  <a:cubicBezTo>
                    <a:pt x="69" y="252"/>
                    <a:pt x="72" y="253"/>
                    <a:pt x="73" y="255"/>
                  </a:cubicBezTo>
                  <a:cubicBezTo>
                    <a:pt x="74" y="257"/>
                    <a:pt x="74" y="258"/>
                    <a:pt x="74" y="260"/>
                  </a:cubicBezTo>
                  <a:cubicBezTo>
                    <a:pt x="74" y="262"/>
                    <a:pt x="74" y="265"/>
                    <a:pt x="76" y="267"/>
                  </a:cubicBezTo>
                  <a:cubicBezTo>
                    <a:pt x="76" y="267"/>
                    <a:pt x="77" y="268"/>
                    <a:pt x="77" y="268"/>
                  </a:cubicBezTo>
                  <a:cubicBezTo>
                    <a:pt x="78" y="269"/>
                    <a:pt x="78" y="269"/>
                    <a:pt x="78" y="269"/>
                  </a:cubicBezTo>
                  <a:cubicBezTo>
                    <a:pt x="79" y="268"/>
                    <a:pt x="79" y="268"/>
                    <a:pt x="79" y="268"/>
                  </a:cubicBezTo>
                  <a:cubicBezTo>
                    <a:pt x="80" y="268"/>
                    <a:pt x="80" y="268"/>
                    <a:pt x="80" y="267"/>
                  </a:cubicBezTo>
                  <a:cubicBezTo>
                    <a:pt x="81" y="267"/>
                    <a:pt x="82" y="266"/>
                    <a:pt x="84" y="266"/>
                  </a:cubicBezTo>
                  <a:cubicBezTo>
                    <a:pt x="84" y="266"/>
                    <a:pt x="84" y="266"/>
                    <a:pt x="84" y="266"/>
                  </a:cubicBezTo>
                  <a:cubicBezTo>
                    <a:pt x="85" y="267"/>
                    <a:pt x="85" y="268"/>
                    <a:pt x="86" y="269"/>
                  </a:cubicBezTo>
                  <a:cubicBezTo>
                    <a:pt x="86" y="271"/>
                    <a:pt x="86" y="271"/>
                    <a:pt x="86" y="271"/>
                  </a:cubicBezTo>
                  <a:cubicBezTo>
                    <a:pt x="88" y="271"/>
                    <a:pt x="88" y="271"/>
                    <a:pt x="88" y="271"/>
                  </a:cubicBezTo>
                  <a:cubicBezTo>
                    <a:pt x="90" y="271"/>
                    <a:pt x="91" y="269"/>
                    <a:pt x="93" y="267"/>
                  </a:cubicBezTo>
                  <a:cubicBezTo>
                    <a:pt x="93" y="266"/>
                    <a:pt x="93" y="266"/>
                    <a:pt x="93" y="266"/>
                  </a:cubicBezTo>
                  <a:cubicBezTo>
                    <a:pt x="96" y="264"/>
                    <a:pt x="96" y="264"/>
                    <a:pt x="99" y="263"/>
                  </a:cubicBezTo>
                  <a:cubicBezTo>
                    <a:pt x="101" y="263"/>
                    <a:pt x="101" y="263"/>
                    <a:pt x="101" y="263"/>
                  </a:cubicBezTo>
                  <a:cubicBezTo>
                    <a:pt x="102" y="263"/>
                    <a:pt x="103" y="262"/>
                    <a:pt x="104" y="262"/>
                  </a:cubicBezTo>
                  <a:cubicBezTo>
                    <a:pt x="106" y="261"/>
                    <a:pt x="108" y="261"/>
                    <a:pt x="110" y="261"/>
                  </a:cubicBezTo>
                  <a:cubicBezTo>
                    <a:pt x="111" y="261"/>
                    <a:pt x="112" y="261"/>
                    <a:pt x="113" y="260"/>
                  </a:cubicBezTo>
                  <a:cubicBezTo>
                    <a:pt x="113" y="260"/>
                    <a:pt x="113" y="260"/>
                    <a:pt x="113" y="260"/>
                  </a:cubicBezTo>
                  <a:cubicBezTo>
                    <a:pt x="115" y="260"/>
                    <a:pt x="117" y="260"/>
                    <a:pt x="119" y="260"/>
                  </a:cubicBezTo>
                  <a:cubicBezTo>
                    <a:pt x="120" y="260"/>
                    <a:pt x="120" y="260"/>
                    <a:pt x="121" y="260"/>
                  </a:cubicBezTo>
                  <a:cubicBezTo>
                    <a:pt x="121" y="261"/>
                    <a:pt x="122" y="262"/>
                    <a:pt x="123" y="262"/>
                  </a:cubicBezTo>
                  <a:cubicBezTo>
                    <a:pt x="123" y="262"/>
                    <a:pt x="124" y="262"/>
                    <a:pt x="124" y="262"/>
                  </a:cubicBezTo>
                  <a:cubicBezTo>
                    <a:pt x="126" y="262"/>
                    <a:pt x="128" y="262"/>
                    <a:pt x="130" y="261"/>
                  </a:cubicBezTo>
                  <a:cubicBezTo>
                    <a:pt x="131" y="260"/>
                    <a:pt x="131" y="260"/>
                    <a:pt x="131" y="260"/>
                  </a:cubicBezTo>
                  <a:cubicBezTo>
                    <a:pt x="133" y="260"/>
                    <a:pt x="134" y="259"/>
                    <a:pt x="136" y="259"/>
                  </a:cubicBezTo>
                  <a:cubicBezTo>
                    <a:pt x="137" y="259"/>
                    <a:pt x="138" y="259"/>
                    <a:pt x="139" y="259"/>
                  </a:cubicBezTo>
                  <a:cubicBezTo>
                    <a:pt x="140" y="260"/>
                    <a:pt x="141" y="260"/>
                    <a:pt x="142" y="260"/>
                  </a:cubicBezTo>
                  <a:cubicBezTo>
                    <a:pt x="143" y="260"/>
                    <a:pt x="144" y="260"/>
                    <a:pt x="145" y="259"/>
                  </a:cubicBezTo>
                  <a:cubicBezTo>
                    <a:pt x="146" y="259"/>
                    <a:pt x="147" y="259"/>
                    <a:pt x="147" y="258"/>
                  </a:cubicBezTo>
                  <a:cubicBezTo>
                    <a:pt x="148" y="258"/>
                    <a:pt x="149" y="257"/>
                    <a:pt x="150" y="257"/>
                  </a:cubicBezTo>
                  <a:cubicBezTo>
                    <a:pt x="150" y="257"/>
                    <a:pt x="151" y="257"/>
                    <a:pt x="151" y="258"/>
                  </a:cubicBezTo>
                  <a:cubicBezTo>
                    <a:pt x="152" y="258"/>
                    <a:pt x="152" y="259"/>
                    <a:pt x="153" y="260"/>
                  </a:cubicBezTo>
                  <a:cubicBezTo>
                    <a:pt x="153" y="261"/>
                    <a:pt x="154" y="262"/>
                    <a:pt x="155" y="263"/>
                  </a:cubicBezTo>
                  <a:cubicBezTo>
                    <a:pt x="156" y="263"/>
                    <a:pt x="156" y="264"/>
                    <a:pt x="157" y="264"/>
                  </a:cubicBezTo>
                  <a:cubicBezTo>
                    <a:pt x="158" y="264"/>
                    <a:pt x="158" y="264"/>
                    <a:pt x="159" y="267"/>
                  </a:cubicBezTo>
                  <a:cubicBezTo>
                    <a:pt x="160" y="269"/>
                    <a:pt x="159" y="271"/>
                    <a:pt x="159" y="273"/>
                  </a:cubicBezTo>
                  <a:cubicBezTo>
                    <a:pt x="158" y="275"/>
                    <a:pt x="158" y="277"/>
                    <a:pt x="159" y="279"/>
                  </a:cubicBezTo>
                  <a:cubicBezTo>
                    <a:pt x="159" y="280"/>
                    <a:pt x="160" y="281"/>
                    <a:pt x="161" y="282"/>
                  </a:cubicBezTo>
                  <a:cubicBezTo>
                    <a:pt x="163" y="284"/>
                    <a:pt x="165" y="285"/>
                    <a:pt x="165" y="287"/>
                  </a:cubicBezTo>
                  <a:cubicBezTo>
                    <a:pt x="165" y="290"/>
                    <a:pt x="164" y="291"/>
                    <a:pt x="163" y="292"/>
                  </a:cubicBezTo>
                  <a:cubicBezTo>
                    <a:pt x="162" y="293"/>
                    <a:pt x="161" y="293"/>
                    <a:pt x="161" y="294"/>
                  </a:cubicBezTo>
                  <a:cubicBezTo>
                    <a:pt x="159" y="298"/>
                    <a:pt x="162" y="303"/>
                    <a:pt x="164" y="307"/>
                  </a:cubicBezTo>
                  <a:cubicBezTo>
                    <a:pt x="164" y="308"/>
                    <a:pt x="164" y="308"/>
                    <a:pt x="164" y="308"/>
                  </a:cubicBezTo>
                  <a:cubicBezTo>
                    <a:pt x="165" y="308"/>
                    <a:pt x="165" y="310"/>
                    <a:pt x="166" y="311"/>
                  </a:cubicBezTo>
                  <a:cubicBezTo>
                    <a:pt x="168" y="316"/>
                    <a:pt x="170" y="319"/>
                    <a:pt x="171" y="320"/>
                  </a:cubicBezTo>
                  <a:cubicBezTo>
                    <a:pt x="172" y="321"/>
                    <a:pt x="173" y="321"/>
                    <a:pt x="175" y="321"/>
                  </a:cubicBezTo>
                  <a:cubicBezTo>
                    <a:pt x="176" y="321"/>
                    <a:pt x="177" y="321"/>
                    <a:pt x="179" y="321"/>
                  </a:cubicBezTo>
                  <a:cubicBezTo>
                    <a:pt x="180" y="320"/>
                    <a:pt x="182" y="320"/>
                    <a:pt x="183" y="320"/>
                  </a:cubicBezTo>
                  <a:cubicBezTo>
                    <a:pt x="185" y="320"/>
                    <a:pt x="187" y="321"/>
                    <a:pt x="189" y="324"/>
                  </a:cubicBezTo>
                  <a:cubicBezTo>
                    <a:pt x="191" y="327"/>
                    <a:pt x="190" y="329"/>
                    <a:pt x="188" y="330"/>
                  </a:cubicBezTo>
                  <a:cubicBezTo>
                    <a:pt x="187" y="331"/>
                    <a:pt x="187" y="331"/>
                    <a:pt x="187" y="332"/>
                  </a:cubicBezTo>
                  <a:cubicBezTo>
                    <a:pt x="183" y="336"/>
                    <a:pt x="183" y="345"/>
                    <a:pt x="183" y="352"/>
                  </a:cubicBezTo>
                  <a:cubicBezTo>
                    <a:pt x="183" y="354"/>
                    <a:pt x="183" y="354"/>
                    <a:pt x="183" y="354"/>
                  </a:cubicBezTo>
                  <a:cubicBezTo>
                    <a:pt x="183" y="356"/>
                    <a:pt x="182" y="358"/>
                    <a:pt x="182" y="359"/>
                  </a:cubicBezTo>
                  <a:cubicBezTo>
                    <a:pt x="181" y="362"/>
                    <a:pt x="180" y="365"/>
                    <a:pt x="181" y="367"/>
                  </a:cubicBezTo>
                  <a:cubicBezTo>
                    <a:pt x="182" y="369"/>
                    <a:pt x="184" y="369"/>
                    <a:pt x="186" y="370"/>
                  </a:cubicBezTo>
                  <a:cubicBezTo>
                    <a:pt x="188" y="371"/>
                    <a:pt x="190" y="372"/>
                    <a:pt x="191" y="374"/>
                  </a:cubicBezTo>
                  <a:cubicBezTo>
                    <a:pt x="192" y="375"/>
                    <a:pt x="192" y="377"/>
                    <a:pt x="192" y="379"/>
                  </a:cubicBezTo>
                  <a:cubicBezTo>
                    <a:pt x="192" y="381"/>
                    <a:pt x="192" y="384"/>
                    <a:pt x="193" y="385"/>
                  </a:cubicBezTo>
                  <a:cubicBezTo>
                    <a:pt x="195" y="388"/>
                    <a:pt x="198" y="389"/>
                    <a:pt x="202" y="390"/>
                  </a:cubicBezTo>
                  <a:cubicBezTo>
                    <a:pt x="203" y="390"/>
                    <a:pt x="205" y="390"/>
                    <a:pt x="206" y="390"/>
                  </a:cubicBezTo>
                  <a:cubicBezTo>
                    <a:pt x="210" y="390"/>
                    <a:pt x="214" y="389"/>
                    <a:pt x="216" y="387"/>
                  </a:cubicBezTo>
                  <a:cubicBezTo>
                    <a:pt x="217" y="387"/>
                    <a:pt x="218" y="385"/>
                    <a:pt x="219" y="384"/>
                  </a:cubicBezTo>
                  <a:cubicBezTo>
                    <a:pt x="220" y="382"/>
                    <a:pt x="222" y="380"/>
                    <a:pt x="224" y="380"/>
                  </a:cubicBezTo>
                  <a:cubicBezTo>
                    <a:pt x="227" y="379"/>
                    <a:pt x="229" y="379"/>
                    <a:pt x="231" y="378"/>
                  </a:cubicBezTo>
                  <a:cubicBezTo>
                    <a:pt x="233" y="378"/>
                    <a:pt x="235" y="378"/>
                    <a:pt x="237" y="378"/>
                  </a:cubicBezTo>
                  <a:cubicBezTo>
                    <a:pt x="242" y="377"/>
                    <a:pt x="248" y="375"/>
                    <a:pt x="254" y="373"/>
                  </a:cubicBezTo>
                  <a:cubicBezTo>
                    <a:pt x="262" y="370"/>
                    <a:pt x="271" y="367"/>
                    <a:pt x="280" y="367"/>
                  </a:cubicBezTo>
                  <a:cubicBezTo>
                    <a:pt x="285" y="367"/>
                    <a:pt x="288" y="365"/>
                    <a:pt x="292" y="363"/>
                  </a:cubicBezTo>
                  <a:cubicBezTo>
                    <a:pt x="293" y="362"/>
                    <a:pt x="295" y="361"/>
                    <a:pt x="297" y="360"/>
                  </a:cubicBezTo>
                  <a:cubicBezTo>
                    <a:pt x="300" y="358"/>
                    <a:pt x="303" y="358"/>
                    <a:pt x="306" y="358"/>
                  </a:cubicBezTo>
                  <a:cubicBezTo>
                    <a:pt x="307" y="358"/>
                    <a:pt x="308" y="358"/>
                    <a:pt x="309" y="358"/>
                  </a:cubicBezTo>
                  <a:cubicBezTo>
                    <a:pt x="310" y="358"/>
                    <a:pt x="311" y="358"/>
                    <a:pt x="312" y="358"/>
                  </a:cubicBezTo>
                  <a:cubicBezTo>
                    <a:pt x="313" y="358"/>
                    <a:pt x="314" y="358"/>
                    <a:pt x="315" y="358"/>
                  </a:cubicBezTo>
                  <a:cubicBezTo>
                    <a:pt x="318" y="358"/>
                    <a:pt x="318" y="358"/>
                    <a:pt x="318" y="358"/>
                  </a:cubicBezTo>
                  <a:cubicBezTo>
                    <a:pt x="320" y="358"/>
                    <a:pt x="322" y="358"/>
                    <a:pt x="323" y="358"/>
                  </a:cubicBezTo>
                  <a:cubicBezTo>
                    <a:pt x="324" y="358"/>
                    <a:pt x="325" y="358"/>
                    <a:pt x="326" y="358"/>
                  </a:cubicBezTo>
                  <a:cubicBezTo>
                    <a:pt x="327" y="358"/>
                    <a:pt x="327" y="358"/>
                    <a:pt x="328" y="358"/>
                  </a:cubicBezTo>
                  <a:cubicBezTo>
                    <a:pt x="330" y="358"/>
                    <a:pt x="331" y="358"/>
                    <a:pt x="333" y="358"/>
                  </a:cubicBezTo>
                  <a:cubicBezTo>
                    <a:pt x="333" y="358"/>
                    <a:pt x="334" y="358"/>
                    <a:pt x="335" y="358"/>
                  </a:cubicBezTo>
                  <a:cubicBezTo>
                    <a:pt x="339" y="358"/>
                    <a:pt x="342" y="356"/>
                    <a:pt x="346" y="354"/>
                  </a:cubicBezTo>
                  <a:cubicBezTo>
                    <a:pt x="348" y="353"/>
                    <a:pt x="350" y="352"/>
                    <a:pt x="352" y="352"/>
                  </a:cubicBezTo>
                  <a:cubicBezTo>
                    <a:pt x="353" y="351"/>
                    <a:pt x="354" y="351"/>
                    <a:pt x="355" y="350"/>
                  </a:cubicBezTo>
                  <a:cubicBezTo>
                    <a:pt x="360" y="349"/>
                    <a:pt x="363" y="348"/>
                    <a:pt x="365" y="343"/>
                  </a:cubicBezTo>
                  <a:cubicBezTo>
                    <a:pt x="366" y="339"/>
                    <a:pt x="368" y="336"/>
                    <a:pt x="369" y="333"/>
                  </a:cubicBezTo>
                  <a:cubicBezTo>
                    <a:pt x="370" y="330"/>
                    <a:pt x="371" y="328"/>
                    <a:pt x="372" y="325"/>
                  </a:cubicBezTo>
                  <a:cubicBezTo>
                    <a:pt x="374" y="319"/>
                    <a:pt x="378" y="315"/>
                    <a:pt x="381" y="311"/>
                  </a:cubicBezTo>
                  <a:cubicBezTo>
                    <a:pt x="383" y="310"/>
                    <a:pt x="383" y="310"/>
                    <a:pt x="383" y="310"/>
                  </a:cubicBezTo>
                  <a:cubicBezTo>
                    <a:pt x="384" y="308"/>
                    <a:pt x="386" y="306"/>
                    <a:pt x="387" y="305"/>
                  </a:cubicBezTo>
                  <a:cubicBezTo>
                    <a:pt x="388" y="305"/>
                    <a:pt x="388" y="305"/>
                    <a:pt x="388" y="305"/>
                  </a:cubicBezTo>
                  <a:cubicBezTo>
                    <a:pt x="389" y="300"/>
                    <a:pt x="389" y="300"/>
                    <a:pt x="389" y="300"/>
                  </a:cubicBezTo>
                  <a:cubicBezTo>
                    <a:pt x="389" y="298"/>
                    <a:pt x="390" y="296"/>
                    <a:pt x="390" y="295"/>
                  </a:cubicBezTo>
                  <a:cubicBezTo>
                    <a:pt x="390" y="294"/>
                    <a:pt x="390" y="293"/>
                    <a:pt x="390" y="291"/>
                  </a:cubicBezTo>
                  <a:cubicBezTo>
                    <a:pt x="390" y="289"/>
                    <a:pt x="390" y="286"/>
                    <a:pt x="392" y="283"/>
                  </a:cubicBezTo>
                  <a:cubicBezTo>
                    <a:pt x="394" y="280"/>
                    <a:pt x="397" y="278"/>
                    <a:pt x="401" y="278"/>
                  </a:cubicBezTo>
                  <a:cubicBezTo>
                    <a:pt x="402" y="278"/>
                    <a:pt x="402" y="278"/>
                    <a:pt x="402" y="278"/>
                  </a:cubicBezTo>
                  <a:cubicBezTo>
                    <a:pt x="406" y="278"/>
                    <a:pt x="408" y="278"/>
                    <a:pt x="410" y="275"/>
                  </a:cubicBezTo>
                  <a:cubicBezTo>
                    <a:pt x="411" y="274"/>
                    <a:pt x="412" y="273"/>
                    <a:pt x="413" y="272"/>
                  </a:cubicBezTo>
                  <a:cubicBezTo>
                    <a:pt x="414" y="270"/>
                    <a:pt x="415" y="268"/>
                    <a:pt x="417" y="267"/>
                  </a:cubicBezTo>
                  <a:cubicBezTo>
                    <a:pt x="420" y="265"/>
                    <a:pt x="420" y="262"/>
                    <a:pt x="421" y="260"/>
                  </a:cubicBezTo>
                  <a:cubicBezTo>
                    <a:pt x="421" y="259"/>
                    <a:pt x="422" y="258"/>
                    <a:pt x="422" y="256"/>
                  </a:cubicBezTo>
                  <a:cubicBezTo>
                    <a:pt x="423" y="253"/>
                    <a:pt x="425" y="251"/>
                    <a:pt x="427" y="249"/>
                  </a:cubicBezTo>
                  <a:cubicBezTo>
                    <a:pt x="430" y="246"/>
                    <a:pt x="432" y="243"/>
                    <a:pt x="432" y="239"/>
                  </a:cubicBezTo>
                  <a:cubicBezTo>
                    <a:pt x="432" y="237"/>
                    <a:pt x="432" y="230"/>
                    <a:pt x="430" y="227"/>
                  </a:cubicBezTo>
                  <a:cubicBezTo>
                    <a:pt x="430" y="225"/>
                    <a:pt x="430" y="225"/>
                    <a:pt x="430" y="225"/>
                  </a:cubicBezTo>
                  <a:cubicBezTo>
                    <a:pt x="428" y="222"/>
                    <a:pt x="426" y="219"/>
                    <a:pt x="423" y="217"/>
                  </a:cubicBezTo>
                  <a:cubicBezTo>
                    <a:pt x="423" y="216"/>
                    <a:pt x="423" y="216"/>
                    <a:pt x="424" y="216"/>
                  </a:cubicBezTo>
                  <a:cubicBezTo>
                    <a:pt x="424" y="215"/>
                    <a:pt x="424" y="215"/>
                    <a:pt x="425" y="215"/>
                  </a:cubicBezTo>
                  <a:cubicBezTo>
                    <a:pt x="426" y="215"/>
                    <a:pt x="428" y="216"/>
                    <a:pt x="429" y="216"/>
                  </a:cubicBezTo>
                  <a:cubicBezTo>
                    <a:pt x="432" y="217"/>
                    <a:pt x="432" y="217"/>
                    <a:pt x="433" y="217"/>
                  </a:cubicBezTo>
                  <a:cubicBezTo>
                    <a:pt x="433" y="217"/>
                    <a:pt x="433" y="217"/>
                    <a:pt x="433" y="217"/>
                  </a:cubicBezTo>
                  <a:cubicBezTo>
                    <a:pt x="433" y="217"/>
                    <a:pt x="434" y="217"/>
                    <a:pt x="434" y="217"/>
                  </a:cubicBezTo>
                  <a:cubicBezTo>
                    <a:pt x="440" y="217"/>
                    <a:pt x="440" y="217"/>
                    <a:pt x="440" y="217"/>
                  </a:cubicBezTo>
                  <a:cubicBezTo>
                    <a:pt x="435" y="213"/>
                    <a:pt x="435" y="213"/>
                    <a:pt x="435" y="213"/>
                  </a:cubicBezTo>
                  <a:cubicBezTo>
                    <a:pt x="434" y="213"/>
                    <a:pt x="433" y="212"/>
                    <a:pt x="433" y="211"/>
                  </a:cubicBezTo>
                  <a:cubicBezTo>
                    <a:pt x="432" y="210"/>
                    <a:pt x="431" y="209"/>
                    <a:pt x="430" y="208"/>
                  </a:cubicBezTo>
                  <a:cubicBezTo>
                    <a:pt x="430" y="206"/>
                    <a:pt x="430" y="204"/>
                    <a:pt x="431" y="203"/>
                  </a:cubicBezTo>
                  <a:cubicBezTo>
                    <a:pt x="431" y="202"/>
                    <a:pt x="431" y="202"/>
                    <a:pt x="431" y="201"/>
                  </a:cubicBezTo>
                  <a:cubicBezTo>
                    <a:pt x="431" y="200"/>
                    <a:pt x="431" y="199"/>
                    <a:pt x="431" y="199"/>
                  </a:cubicBezTo>
                  <a:cubicBezTo>
                    <a:pt x="431" y="199"/>
                    <a:pt x="431" y="199"/>
                    <a:pt x="431" y="199"/>
                  </a:cubicBezTo>
                  <a:cubicBezTo>
                    <a:pt x="431" y="198"/>
                    <a:pt x="431" y="198"/>
                    <a:pt x="431" y="198"/>
                  </a:cubicBezTo>
                  <a:cubicBezTo>
                    <a:pt x="431" y="198"/>
                    <a:pt x="431" y="198"/>
                    <a:pt x="430" y="198"/>
                  </a:cubicBezTo>
                  <a:cubicBezTo>
                    <a:pt x="430" y="197"/>
                    <a:pt x="430" y="197"/>
                    <a:pt x="429" y="196"/>
                  </a:cubicBezTo>
                  <a:cubicBezTo>
                    <a:pt x="429" y="196"/>
                    <a:pt x="426" y="192"/>
                    <a:pt x="428" y="190"/>
                  </a:cubicBezTo>
                  <a:cubicBezTo>
                    <a:pt x="428" y="189"/>
                    <a:pt x="430" y="188"/>
                    <a:pt x="431" y="188"/>
                  </a:cubicBezTo>
                  <a:cubicBezTo>
                    <a:pt x="432" y="188"/>
                    <a:pt x="433" y="187"/>
                    <a:pt x="433" y="187"/>
                  </a:cubicBezTo>
                  <a:cubicBezTo>
                    <a:pt x="435" y="186"/>
                    <a:pt x="437" y="184"/>
                    <a:pt x="438" y="182"/>
                  </a:cubicBezTo>
                  <a:cubicBezTo>
                    <a:pt x="438" y="181"/>
                    <a:pt x="438" y="181"/>
                    <a:pt x="438" y="181"/>
                  </a:cubicBezTo>
                  <a:cubicBezTo>
                    <a:pt x="439" y="180"/>
                    <a:pt x="439" y="179"/>
                    <a:pt x="440" y="179"/>
                  </a:cubicBezTo>
                  <a:cubicBezTo>
                    <a:pt x="440" y="179"/>
                    <a:pt x="440" y="179"/>
                    <a:pt x="440" y="179"/>
                  </a:cubicBezTo>
                  <a:cubicBezTo>
                    <a:pt x="441" y="179"/>
                    <a:pt x="441" y="179"/>
                    <a:pt x="442" y="179"/>
                  </a:cubicBezTo>
                  <a:cubicBezTo>
                    <a:pt x="442" y="179"/>
                    <a:pt x="442" y="179"/>
                    <a:pt x="442" y="179"/>
                  </a:cubicBezTo>
                  <a:cubicBezTo>
                    <a:pt x="443" y="180"/>
                    <a:pt x="444" y="180"/>
                    <a:pt x="445" y="180"/>
                  </a:cubicBezTo>
                  <a:cubicBezTo>
                    <a:pt x="445" y="180"/>
                    <a:pt x="446" y="180"/>
                    <a:pt x="446" y="180"/>
                  </a:cubicBezTo>
                  <a:cubicBezTo>
                    <a:pt x="447" y="180"/>
                    <a:pt x="448" y="179"/>
                    <a:pt x="450" y="178"/>
                  </a:cubicBezTo>
                  <a:cubicBezTo>
                    <a:pt x="451" y="177"/>
                    <a:pt x="451" y="177"/>
                    <a:pt x="451" y="177"/>
                  </a:cubicBezTo>
                  <a:cubicBezTo>
                    <a:pt x="452" y="177"/>
                    <a:pt x="452" y="176"/>
                    <a:pt x="453" y="176"/>
                  </a:cubicBezTo>
                  <a:cubicBezTo>
                    <a:pt x="454" y="175"/>
                    <a:pt x="455" y="175"/>
                    <a:pt x="455" y="175"/>
                  </a:cubicBezTo>
                  <a:cubicBezTo>
                    <a:pt x="456" y="175"/>
                    <a:pt x="456" y="175"/>
                    <a:pt x="456" y="175"/>
                  </a:cubicBezTo>
                  <a:cubicBezTo>
                    <a:pt x="457" y="175"/>
                    <a:pt x="457" y="175"/>
                    <a:pt x="457" y="175"/>
                  </a:cubicBezTo>
                  <a:cubicBezTo>
                    <a:pt x="458" y="175"/>
                    <a:pt x="459" y="176"/>
                    <a:pt x="460" y="176"/>
                  </a:cubicBezTo>
                  <a:cubicBezTo>
                    <a:pt x="461" y="177"/>
                    <a:pt x="461" y="177"/>
                    <a:pt x="462" y="177"/>
                  </a:cubicBezTo>
                  <a:cubicBezTo>
                    <a:pt x="463" y="178"/>
                    <a:pt x="464" y="178"/>
                    <a:pt x="465" y="179"/>
                  </a:cubicBezTo>
                  <a:cubicBezTo>
                    <a:pt x="467" y="180"/>
                    <a:pt x="467" y="180"/>
                    <a:pt x="467" y="180"/>
                  </a:cubicBezTo>
                  <a:cubicBezTo>
                    <a:pt x="468" y="178"/>
                    <a:pt x="468" y="178"/>
                    <a:pt x="468" y="178"/>
                  </a:cubicBezTo>
                  <a:cubicBezTo>
                    <a:pt x="468" y="178"/>
                    <a:pt x="468" y="178"/>
                    <a:pt x="469" y="177"/>
                  </a:cubicBezTo>
                  <a:cubicBezTo>
                    <a:pt x="469" y="176"/>
                    <a:pt x="470" y="175"/>
                    <a:pt x="470" y="174"/>
                  </a:cubicBezTo>
                  <a:cubicBezTo>
                    <a:pt x="469" y="172"/>
                    <a:pt x="468" y="170"/>
                    <a:pt x="466" y="169"/>
                  </a:cubicBezTo>
                  <a:cubicBezTo>
                    <a:pt x="464" y="166"/>
                    <a:pt x="464" y="166"/>
                    <a:pt x="464" y="166"/>
                  </a:cubicBezTo>
                  <a:cubicBezTo>
                    <a:pt x="460" y="162"/>
                    <a:pt x="457" y="159"/>
                    <a:pt x="456" y="153"/>
                  </a:cubicBezTo>
                  <a:cubicBezTo>
                    <a:pt x="455" y="149"/>
                    <a:pt x="453" y="142"/>
                    <a:pt x="455" y="136"/>
                  </a:cubicBezTo>
                  <a:cubicBezTo>
                    <a:pt x="456" y="133"/>
                    <a:pt x="459" y="132"/>
                    <a:pt x="462" y="131"/>
                  </a:cubicBezTo>
                  <a:cubicBezTo>
                    <a:pt x="465" y="130"/>
                    <a:pt x="468" y="129"/>
                    <a:pt x="469" y="126"/>
                  </a:cubicBezTo>
                  <a:cubicBezTo>
                    <a:pt x="469" y="125"/>
                    <a:pt x="469" y="124"/>
                    <a:pt x="469" y="122"/>
                  </a:cubicBezTo>
                  <a:cubicBezTo>
                    <a:pt x="469" y="121"/>
                    <a:pt x="470" y="119"/>
                    <a:pt x="470" y="117"/>
                  </a:cubicBezTo>
                  <a:cubicBezTo>
                    <a:pt x="472" y="115"/>
                    <a:pt x="474" y="114"/>
                    <a:pt x="476" y="112"/>
                  </a:cubicBezTo>
                  <a:cubicBezTo>
                    <a:pt x="477" y="112"/>
                    <a:pt x="477" y="112"/>
                    <a:pt x="478" y="111"/>
                  </a:cubicBezTo>
                  <a:cubicBezTo>
                    <a:pt x="483" y="108"/>
                    <a:pt x="487" y="102"/>
                    <a:pt x="488" y="96"/>
                  </a:cubicBezTo>
                  <a:cubicBezTo>
                    <a:pt x="490" y="90"/>
                    <a:pt x="483" y="87"/>
                    <a:pt x="478" y="85"/>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9" name="Google Shape;439;p18"/>
            <p:cNvSpPr/>
            <p:nvPr/>
          </p:nvSpPr>
          <p:spPr>
            <a:xfrm>
              <a:off x="3805" y="918"/>
              <a:ext cx="625" cy="888"/>
            </a:xfrm>
            <a:custGeom>
              <a:avLst/>
              <a:gdLst/>
              <a:ahLst/>
              <a:cxnLst/>
              <a:rect l="l" t="t" r="r" b="b"/>
              <a:pathLst>
                <a:path w="256" h="364" extrusionOk="0">
                  <a:moveTo>
                    <a:pt x="253" y="193"/>
                  </a:moveTo>
                  <a:cubicBezTo>
                    <a:pt x="255" y="190"/>
                    <a:pt x="256" y="187"/>
                    <a:pt x="253" y="184"/>
                  </a:cubicBezTo>
                  <a:cubicBezTo>
                    <a:pt x="252" y="183"/>
                    <a:pt x="251" y="182"/>
                    <a:pt x="249" y="182"/>
                  </a:cubicBezTo>
                  <a:cubicBezTo>
                    <a:pt x="247" y="182"/>
                    <a:pt x="246" y="182"/>
                    <a:pt x="245" y="181"/>
                  </a:cubicBezTo>
                  <a:cubicBezTo>
                    <a:pt x="240" y="177"/>
                    <a:pt x="240" y="171"/>
                    <a:pt x="239" y="166"/>
                  </a:cubicBezTo>
                  <a:cubicBezTo>
                    <a:pt x="239" y="164"/>
                    <a:pt x="239" y="162"/>
                    <a:pt x="238" y="161"/>
                  </a:cubicBezTo>
                  <a:cubicBezTo>
                    <a:pt x="238" y="159"/>
                    <a:pt x="238" y="158"/>
                    <a:pt x="237" y="157"/>
                  </a:cubicBezTo>
                  <a:cubicBezTo>
                    <a:pt x="236" y="155"/>
                    <a:pt x="236" y="154"/>
                    <a:pt x="236" y="151"/>
                  </a:cubicBezTo>
                  <a:cubicBezTo>
                    <a:pt x="236" y="149"/>
                    <a:pt x="236" y="147"/>
                    <a:pt x="236" y="145"/>
                  </a:cubicBezTo>
                  <a:cubicBezTo>
                    <a:pt x="236" y="143"/>
                    <a:pt x="236" y="141"/>
                    <a:pt x="236" y="139"/>
                  </a:cubicBezTo>
                  <a:cubicBezTo>
                    <a:pt x="236" y="137"/>
                    <a:pt x="236" y="119"/>
                    <a:pt x="230" y="119"/>
                  </a:cubicBezTo>
                  <a:cubicBezTo>
                    <a:pt x="229" y="116"/>
                    <a:pt x="229" y="114"/>
                    <a:pt x="229" y="111"/>
                  </a:cubicBezTo>
                  <a:cubicBezTo>
                    <a:pt x="229" y="111"/>
                    <a:pt x="229" y="110"/>
                    <a:pt x="229" y="109"/>
                  </a:cubicBezTo>
                  <a:cubicBezTo>
                    <a:pt x="229" y="107"/>
                    <a:pt x="228" y="105"/>
                    <a:pt x="227" y="103"/>
                  </a:cubicBezTo>
                  <a:cubicBezTo>
                    <a:pt x="226" y="102"/>
                    <a:pt x="226" y="101"/>
                    <a:pt x="225" y="100"/>
                  </a:cubicBezTo>
                  <a:cubicBezTo>
                    <a:pt x="224" y="97"/>
                    <a:pt x="224" y="93"/>
                    <a:pt x="224" y="90"/>
                  </a:cubicBezTo>
                  <a:cubicBezTo>
                    <a:pt x="223" y="88"/>
                    <a:pt x="223" y="88"/>
                    <a:pt x="223" y="88"/>
                  </a:cubicBezTo>
                  <a:cubicBezTo>
                    <a:pt x="223" y="84"/>
                    <a:pt x="223" y="81"/>
                    <a:pt x="226" y="77"/>
                  </a:cubicBezTo>
                  <a:cubicBezTo>
                    <a:pt x="228" y="72"/>
                    <a:pt x="228" y="71"/>
                    <a:pt x="227" y="66"/>
                  </a:cubicBezTo>
                  <a:cubicBezTo>
                    <a:pt x="226" y="65"/>
                    <a:pt x="226" y="63"/>
                    <a:pt x="226" y="61"/>
                  </a:cubicBezTo>
                  <a:cubicBezTo>
                    <a:pt x="225" y="59"/>
                    <a:pt x="225" y="58"/>
                    <a:pt x="224" y="56"/>
                  </a:cubicBezTo>
                  <a:cubicBezTo>
                    <a:pt x="224" y="54"/>
                    <a:pt x="223" y="52"/>
                    <a:pt x="222" y="51"/>
                  </a:cubicBezTo>
                  <a:cubicBezTo>
                    <a:pt x="221" y="50"/>
                    <a:pt x="220" y="48"/>
                    <a:pt x="220" y="47"/>
                  </a:cubicBezTo>
                  <a:cubicBezTo>
                    <a:pt x="219" y="45"/>
                    <a:pt x="219" y="43"/>
                    <a:pt x="218" y="42"/>
                  </a:cubicBezTo>
                  <a:cubicBezTo>
                    <a:pt x="218" y="40"/>
                    <a:pt x="217" y="38"/>
                    <a:pt x="216" y="36"/>
                  </a:cubicBezTo>
                  <a:cubicBezTo>
                    <a:pt x="215" y="32"/>
                    <a:pt x="214" y="29"/>
                    <a:pt x="215" y="25"/>
                  </a:cubicBezTo>
                  <a:cubicBezTo>
                    <a:pt x="216" y="22"/>
                    <a:pt x="217" y="20"/>
                    <a:pt x="219" y="18"/>
                  </a:cubicBezTo>
                  <a:cubicBezTo>
                    <a:pt x="219" y="18"/>
                    <a:pt x="220" y="17"/>
                    <a:pt x="221" y="16"/>
                  </a:cubicBezTo>
                  <a:cubicBezTo>
                    <a:pt x="223" y="13"/>
                    <a:pt x="222" y="11"/>
                    <a:pt x="221" y="8"/>
                  </a:cubicBezTo>
                  <a:cubicBezTo>
                    <a:pt x="221" y="7"/>
                    <a:pt x="221" y="7"/>
                    <a:pt x="221" y="7"/>
                  </a:cubicBezTo>
                  <a:cubicBezTo>
                    <a:pt x="221" y="6"/>
                    <a:pt x="221" y="6"/>
                    <a:pt x="221" y="6"/>
                  </a:cubicBezTo>
                  <a:cubicBezTo>
                    <a:pt x="220" y="6"/>
                    <a:pt x="220" y="6"/>
                    <a:pt x="220" y="6"/>
                  </a:cubicBezTo>
                  <a:cubicBezTo>
                    <a:pt x="219" y="6"/>
                    <a:pt x="219" y="6"/>
                    <a:pt x="219" y="6"/>
                  </a:cubicBezTo>
                  <a:cubicBezTo>
                    <a:pt x="217" y="5"/>
                    <a:pt x="216" y="5"/>
                    <a:pt x="215" y="5"/>
                  </a:cubicBezTo>
                  <a:cubicBezTo>
                    <a:pt x="211" y="5"/>
                    <a:pt x="208" y="5"/>
                    <a:pt x="205" y="3"/>
                  </a:cubicBezTo>
                  <a:cubicBezTo>
                    <a:pt x="200" y="0"/>
                    <a:pt x="200" y="0"/>
                    <a:pt x="200" y="0"/>
                  </a:cubicBezTo>
                  <a:cubicBezTo>
                    <a:pt x="200" y="4"/>
                    <a:pt x="200" y="4"/>
                    <a:pt x="200" y="4"/>
                  </a:cubicBezTo>
                  <a:cubicBezTo>
                    <a:pt x="200" y="9"/>
                    <a:pt x="195" y="13"/>
                    <a:pt x="191" y="17"/>
                  </a:cubicBezTo>
                  <a:cubicBezTo>
                    <a:pt x="190" y="18"/>
                    <a:pt x="190" y="18"/>
                    <a:pt x="190" y="18"/>
                  </a:cubicBezTo>
                  <a:cubicBezTo>
                    <a:pt x="188" y="20"/>
                    <a:pt x="186" y="21"/>
                    <a:pt x="185" y="23"/>
                  </a:cubicBezTo>
                  <a:cubicBezTo>
                    <a:pt x="181" y="27"/>
                    <a:pt x="178" y="30"/>
                    <a:pt x="171" y="31"/>
                  </a:cubicBezTo>
                  <a:cubicBezTo>
                    <a:pt x="166" y="31"/>
                    <a:pt x="163" y="33"/>
                    <a:pt x="161" y="35"/>
                  </a:cubicBezTo>
                  <a:cubicBezTo>
                    <a:pt x="158" y="37"/>
                    <a:pt x="158" y="40"/>
                    <a:pt x="158" y="42"/>
                  </a:cubicBezTo>
                  <a:cubicBezTo>
                    <a:pt x="158" y="43"/>
                    <a:pt x="157" y="44"/>
                    <a:pt x="157" y="46"/>
                  </a:cubicBezTo>
                  <a:cubicBezTo>
                    <a:pt x="156" y="49"/>
                    <a:pt x="151" y="54"/>
                    <a:pt x="148" y="58"/>
                  </a:cubicBezTo>
                  <a:cubicBezTo>
                    <a:pt x="147" y="59"/>
                    <a:pt x="147" y="59"/>
                    <a:pt x="147" y="59"/>
                  </a:cubicBezTo>
                  <a:cubicBezTo>
                    <a:pt x="147" y="60"/>
                    <a:pt x="146" y="60"/>
                    <a:pt x="145" y="61"/>
                  </a:cubicBezTo>
                  <a:cubicBezTo>
                    <a:pt x="145" y="61"/>
                    <a:pt x="144" y="62"/>
                    <a:pt x="143" y="63"/>
                  </a:cubicBezTo>
                  <a:cubicBezTo>
                    <a:pt x="142" y="66"/>
                    <a:pt x="143" y="68"/>
                    <a:pt x="145" y="71"/>
                  </a:cubicBezTo>
                  <a:cubicBezTo>
                    <a:pt x="146" y="72"/>
                    <a:pt x="146" y="74"/>
                    <a:pt x="147" y="76"/>
                  </a:cubicBezTo>
                  <a:cubicBezTo>
                    <a:pt x="147" y="79"/>
                    <a:pt x="147" y="83"/>
                    <a:pt x="146" y="86"/>
                  </a:cubicBezTo>
                  <a:cubicBezTo>
                    <a:pt x="146" y="87"/>
                    <a:pt x="146" y="88"/>
                    <a:pt x="146" y="89"/>
                  </a:cubicBezTo>
                  <a:cubicBezTo>
                    <a:pt x="145" y="93"/>
                    <a:pt x="147" y="96"/>
                    <a:pt x="148" y="100"/>
                  </a:cubicBezTo>
                  <a:cubicBezTo>
                    <a:pt x="150" y="105"/>
                    <a:pt x="151" y="109"/>
                    <a:pt x="150" y="113"/>
                  </a:cubicBezTo>
                  <a:cubicBezTo>
                    <a:pt x="149" y="115"/>
                    <a:pt x="148" y="117"/>
                    <a:pt x="146" y="118"/>
                  </a:cubicBezTo>
                  <a:cubicBezTo>
                    <a:pt x="145" y="119"/>
                    <a:pt x="144" y="120"/>
                    <a:pt x="143" y="121"/>
                  </a:cubicBezTo>
                  <a:cubicBezTo>
                    <a:pt x="140" y="123"/>
                    <a:pt x="137" y="127"/>
                    <a:pt x="136" y="130"/>
                  </a:cubicBezTo>
                  <a:cubicBezTo>
                    <a:pt x="135" y="134"/>
                    <a:pt x="135" y="140"/>
                    <a:pt x="135" y="143"/>
                  </a:cubicBezTo>
                  <a:cubicBezTo>
                    <a:pt x="136" y="147"/>
                    <a:pt x="138" y="148"/>
                    <a:pt x="140" y="150"/>
                  </a:cubicBezTo>
                  <a:cubicBezTo>
                    <a:pt x="141" y="150"/>
                    <a:pt x="141" y="150"/>
                    <a:pt x="142" y="151"/>
                  </a:cubicBezTo>
                  <a:cubicBezTo>
                    <a:pt x="150" y="156"/>
                    <a:pt x="146" y="166"/>
                    <a:pt x="144" y="173"/>
                  </a:cubicBezTo>
                  <a:cubicBezTo>
                    <a:pt x="142" y="179"/>
                    <a:pt x="139" y="180"/>
                    <a:pt x="136" y="180"/>
                  </a:cubicBezTo>
                  <a:cubicBezTo>
                    <a:pt x="135" y="180"/>
                    <a:pt x="134" y="180"/>
                    <a:pt x="133" y="180"/>
                  </a:cubicBezTo>
                  <a:cubicBezTo>
                    <a:pt x="132" y="180"/>
                    <a:pt x="131" y="180"/>
                    <a:pt x="131" y="179"/>
                  </a:cubicBezTo>
                  <a:cubicBezTo>
                    <a:pt x="129" y="179"/>
                    <a:pt x="127" y="179"/>
                    <a:pt x="126" y="179"/>
                  </a:cubicBezTo>
                  <a:cubicBezTo>
                    <a:pt x="124" y="179"/>
                    <a:pt x="123" y="179"/>
                    <a:pt x="122" y="180"/>
                  </a:cubicBezTo>
                  <a:cubicBezTo>
                    <a:pt x="120" y="180"/>
                    <a:pt x="119" y="181"/>
                    <a:pt x="118" y="181"/>
                  </a:cubicBezTo>
                  <a:cubicBezTo>
                    <a:pt x="116" y="181"/>
                    <a:pt x="114" y="180"/>
                    <a:pt x="113" y="179"/>
                  </a:cubicBezTo>
                  <a:cubicBezTo>
                    <a:pt x="111" y="178"/>
                    <a:pt x="110" y="178"/>
                    <a:pt x="108" y="177"/>
                  </a:cubicBezTo>
                  <a:cubicBezTo>
                    <a:pt x="107" y="177"/>
                    <a:pt x="106" y="177"/>
                    <a:pt x="105" y="177"/>
                  </a:cubicBezTo>
                  <a:cubicBezTo>
                    <a:pt x="103" y="177"/>
                    <a:pt x="101" y="178"/>
                    <a:pt x="98" y="178"/>
                  </a:cubicBezTo>
                  <a:cubicBezTo>
                    <a:pt x="92" y="181"/>
                    <a:pt x="86" y="185"/>
                    <a:pt x="81" y="190"/>
                  </a:cubicBezTo>
                  <a:cubicBezTo>
                    <a:pt x="80" y="190"/>
                    <a:pt x="80" y="190"/>
                    <a:pt x="80" y="190"/>
                  </a:cubicBezTo>
                  <a:cubicBezTo>
                    <a:pt x="68" y="201"/>
                    <a:pt x="53" y="209"/>
                    <a:pt x="40" y="212"/>
                  </a:cubicBezTo>
                  <a:cubicBezTo>
                    <a:pt x="32" y="214"/>
                    <a:pt x="27" y="216"/>
                    <a:pt x="24" y="224"/>
                  </a:cubicBezTo>
                  <a:cubicBezTo>
                    <a:pt x="23" y="227"/>
                    <a:pt x="22" y="230"/>
                    <a:pt x="21" y="233"/>
                  </a:cubicBezTo>
                  <a:cubicBezTo>
                    <a:pt x="20" y="237"/>
                    <a:pt x="19" y="242"/>
                    <a:pt x="17" y="246"/>
                  </a:cubicBezTo>
                  <a:cubicBezTo>
                    <a:pt x="15" y="248"/>
                    <a:pt x="14" y="250"/>
                    <a:pt x="13" y="253"/>
                  </a:cubicBezTo>
                  <a:cubicBezTo>
                    <a:pt x="7" y="264"/>
                    <a:pt x="2" y="274"/>
                    <a:pt x="5" y="289"/>
                  </a:cubicBezTo>
                  <a:cubicBezTo>
                    <a:pt x="7" y="294"/>
                    <a:pt x="8" y="300"/>
                    <a:pt x="8" y="305"/>
                  </a:cubicBezTo>
                  <a:cubicBezTo>
                    <a:pt x="7" y="314"/>
                    <a:pt x="5" y="320"/>
                    <a:pt x="3" y="328"/>
                  </a:cubicBezTo>
                  <a:cubicBezTo>
                    <a:pt x="2" y="329"/>
                    <a:pt x="2" y="331"/>
                    <a:pt x="1" y="332"/>
                  </a:cubicBezTo>
                  <a:cubicBezTo>
                    <a:pt x="0" y="336"/>
                    <a:pt x="0" y="336"/>
                    <a:pt x="0" y="336"/>
                  </a:cubicBezTo>
                  <a:cubicBezTo>
                    <a:pt x="1" y="336"/>
                    <a:pt x="1" y="336"/>
                    <a:pt x="1" y="336"/>
                  </a:cubicBezTo>
                  <a:cubicBezTo>
                    <a:pt x="2" y="337"/>
                    <a:pt x="3" y="337"/>
                    <a:pt x="5" y="337"/>
                  </a:cubicBezTo>
                  <a:cubicBezTo>
                    <a:pt x="5" y="337"/>
                    <a:pt x="5" y="337"/>
                    <a:pt x="5" y="337"/>
                  </a:cubicBezTo>
                  <a:cubicBezTo>
                    <a:pt x="6" y="337"/>
                    <a:pt x="6" y="337"/>
                    <a:pt x="7" y="337"/>
                  </a:cubicBezTo>
                  <a:cubicBezTo>
                    <a:pt x="8" y="337"/>
                    <a:pt x="8" y="337"/>
                    <a:pt x="8" y="337"/>
                  </a:cubicBezTo>
                  <a:cubicBezTo>
                    <a:pt x="8" y="337"/>
                    <a:pt x="8" y="337"/>
                    <a:pt x="8" y="337"/>
                  </a:cubicBezTo>
                  <a:cubicBezTo>
                    <a:pt x="9" y="337"/>
                    <a:pt x="9" y="337"/>
                    <a:pt x="9" y="337"/>
                  </a:cubicBezTo>
                  <a:cubicBezTo>
                    <a:pt x="9" y="337"/>
                    <a:pt x="9" y="337"/>
                    <a:pt x="9" y="337"/>
                  </a:cubicBezTo>
                  <a:cubicBezTo>
                    <a:pt x="11" y="337"/>
                    <a:pt x="12" y="337"/>
                    <a:pt x="13" y="337"/>
                  </a:cubicBezTo>
                  <a:cubicBezTo>
                    <a:pt x="14" y="337"/>
                    <a:pt x="16" y="337"/>
                    <a:pt x="16" y="337"/>
                  </a:cubicBezTo>
                  <a:cubicBezTo>
                    <a:pt x="18" y="338"/>
                    <a:pt x="20" y="342"/>
                    <a:pt x="21" y="344"/>
                  </a:cubicBezTo>
                  <a:cubicBezTo>
                    <a:pt x="21" y="344"/>
                    <a:pt x="21" y="344"/>
                    <a:pt x="21" y="344"/>
                  </a:cubicBezTo>
                  <a:cubicBezTo>
                    <a:pt x="22" y="346"/>
                    <a:pt x="22" y="347"/>
                    <a:pt x="23" y="348"/>
                  </a:cubicBezTo>
                  <a:cubicBezTo>
                    <a:pt x="25" y="352"/>
                    <a:pt x="26" y="357"/>
                    <a:pt x="30" y="359"/>
                  </a:cubicBezTo>
                  <a:cubicBezTo>
                    <a:pt x="35" y="362"/>
                    <a:pt x="41" y="364"/>
                    <a:pt x="46" y="364"/>
                  </a:cubicBezTo>
                  <a:cubicBezTo>
                    <a:pt x="50" y="364"/>
                    <a:pt x="53" y="363"/>
                    <a:pt x="56" y="361"/>
                  </a:cubicBezTo>
                  <a:cubicBezTo>
                    <a:pt x="57" y="360"/>
                    <a:pt x="58" y="359"/>
                    <a:pt x="59" y="358"/>
                  </a:cubicBezTo>
                  <a:cubicBezTo>
                    <a:pt x="62" y="355"/>
                    <a:pt x="64" y="353"/>
                    <a:pt x="68" y="352"/>
                  </a:cubicBezTo>
                  <a:cubicBezTo>
                    <a:pt x="69" y="352"/>
                    <a:pt x="70" y="352"/>
                    <a:pt x="71" y="352"/>
                  </a:cubicBezTo>
                  <a:cubicBezTo>
                    <a:pt x="72" y="352"/>
                    <a:pt x="73" y="352"/>
                    <a:pt x="74" y="352"/>
                  </a:cubicBezTo>
                  <a:cubicBezTo>
                    <a:pt x="75" y="352"/>
                    <a:pt x="76" y="352"/>
                    <a:pt x="77" y="352"/>
                  </a:cubicBezTo>
                  <a:cubicBezTo>
                    <a:pt x="79" y="352"/>
                    <a:pt x="80" y="352"/>
                    <a:pt x="81" y="351"/>
                  </a:cubicBezTo>
                  <a:cubicBezTo>
                    <a:pt x="89" y="349"/>
                    <a:pt x="97" y="339"/>
                    <a:pt x="100" y="331"/>
                  </a:cubicBezTo>
                  <a:cubicBezTo>
                    <a:pt x="105" y="321"/>
                    <a:pt x="102" y="310"/>
                    <a:pt x="99" y="299"/>
                  </a:cubicBezTo>
                  <a:cubicBezTo>
                    <a:pt x="102" y="299"/>
                    <a:pt x="103" y="298"/>
                    <a:pt x="106" y="297"/>
                  </a:cubicBezTo>
                  <a:cubicBezTo>
                    <a:pt x="107" y="296"/>
                    <a:pt x="107" y="296"/>
                    <a:pt x="107" y="296"/>
                  </a:cubicBezTo>
                  <a:cubicBezTo>
                    <a:pt x="108" y="295"/>
                    <a:pt x="109" y="295"/>
                    <a:pt x="110" y="295"/>
                  </a:cubicBezTo>
                  <a:cubicBezTo>
                    <a:pt x="110" y="295"/>
                    <a:pt x="111" y="295"/>
                    <a:pt x="112" y="296"/>
                  </a:cubicBezTo>
                  <a:cubicBezTo>
                    <a:pt x="113" y="296"/>
                    <a:pt x="114" y="297"/>
                    <a:pt x="114" y="297"/>
                  </a:cubicBezTo>
                  <a:cubicBezTo>
                    <a:pt x="115" y="298"/>
                    <a:pt x="116" y="298"/>
                    <a:pt x="118" y="298"/>
                  </a:cubicBezTo>
                  <a:cubicBezTo>
                    <a:pt x="118" y="298"/>
                    <a:pt x="119" y="298"/>
                    <a:pt x="119" y="298"/>
                  </a:cubicBezTo>
                  <a:cubicBezTo>
                    <a:pt x="120" y="298"/>
                    <a:pt x="121" y="298"/>
                    <a:pt x="123" y="298"/>
                  </a:cubicBezTo>
                  <a:cubicBezTo>
                    <a:pt x="124" y="298"/>
                    <a:pt x="125" y="298"/>
                    <a:pt x="126" y="298"/>
                  </a:cubicBezTo>
                  <a:cubicBezTo>
                    <a:pt x="126" y="298"/>
                    <a:pt x="126" y="298"/>
                    <a:pt x="126" y="298"/>
                  </a:cubicBezTo>
                  <a:cubicBezTo>
                    <a:pt x="130" y="298"/>
                    <a:pt x="132" y="299"/>
                    <a:pt x="135" y="301"/>
                  </a:cubicBezTo>
                  <a:cubicBezTo>
                    <a:pt x="136" y="302"/>
                    <a:pt x="137" y="302"/>
                    <a:pt x="138" y="303"/>
                  </a:cubicBezTo>
                  <a:cubicBezTo>
                    <a:pt x="142" y="306"/>
                    <a:pt x="145" y="306"/>
                    <a:pt x="151" y="306"/>
                  </a:cubicBezTo>
                  <a:cubicBezTo>
                    <a:pt x="155" y="306"/>
                    <a:pt x="158" y="304"/>
                    <a:pt x="161" y="301"/>
                  </a:cubicBezTo>
                  <a:cubicBezTo>
                    <a:pt x="163" y="300"/>
                    <a:pt x="165" y="298"/>
                    <a:pt x="168" y="297"/>
                  </a:cubicBezTo>
                  <a:cubicBezTo>
                    <a:pt x="170" y="296"/>
                    <a:pt x="173" y="296"/>
                    <a:pt x="176" y="296"/>
                  </a:cubicBezTo>
                  <a:cubicBezTo>
                    <a:pt x="180" y="296"/>
                    <a:pt x="184" y="296"/>
                    <a:pt x="187" y="294"/>
                  </a:cubicBezTo>
                  <a:cubicBezTo>
                    <a:pt x="188" y="293"/>
                    <a:pt x="190" y="291"/>
                    <a:pt x="191" y="289"/>
                  </a:cubicBezTo>
                  <a:cubicBezTo>
                    <a:pt x="191" y="288"/>
                    <a:pt x="192" y="288"/>
                    <a:pt x="192" y="287"/>
                  </a:cubicBezTo>
                  <a:cubicBezTo>
                    <a:pt x="192" y="286"/>
                    <a:pt x="192" y="286"/>
                    <a:pt x="195" y="284"/>
                  </a:cubicBezTo>
                  <a:cubicBezTo>
                    <a:pt x="196" y="284"/>
                    <a:pt x="196" y="284"/>
                    <a:pt x="197" y="283"/>
                  </a:cubicBezTo>
                  <a:cubicBezTo>
                    <a:pt x="200" y="282"/>
                    <a:pt x="203" y="281"/>
                    <a:pt x="205" y="278"/>
                  </a:cubicBezTo>
                  <a:cubicBezTo>
                    <a:pt x="206" y="276"/>
                    <a:pt x="206" y="276"/>
                    <a:pt x="206" y="276"/>
                  </a:cubicBezTo>
                  <a:cubicBezTo>
                    <a:pt x="209" y="273"/>
                    <a:pt x="211" y="270"/>
                    <a:pt x="215" y="270"/>
                  </a:cubicBezTo>
                  <a:cubicBezTo>
                    <a:pt x="217" y="270"/>
                    <a:pt x="217" y="270"/>
                    <a:pt x="217" y="270"/>
                  </a:cubicBezTo>
                  <a:cubicBezTo>
                    <a:pt x="217" y="268"/>
                    <a:pt x="217" y="268"/>
                    <a:pt x="217" y="268"/>
                  </a:cubicBezTo>
                  <a:cubicBezTo>
                    <a:pt x="217" y="265"/>
                    <a:pt x="218" y="264"/>
                    <a:pt x="221" y="263"/>
                  </a:cubicBezTo>
                  <a:cubicBezTo>
                    <a:pt x="222" y="263"/>
                    <a:pt x="222" y="262"/>
                    <a:pt x="223" y="262"/>
                  </a:cubicBezTo>
                  <a:cubicBezTo>
                    <a:pt x="224" y="261"/>
                    <a:pt x="225" y="261"/>
                    <a:pt x="226" y="260"/>
                  </a:cubicBezTo>
                  <a:cubicBezTo>
                    <a:pt x="228" y="259"/>
                    <a:pt x="229" y="257"/>
                    <a:pt x="231" y="256"/>
                  </a:cubicBezTo>
                  <a:cubicBezTo>
                    <a:pt x="236" y="254"/>
                    <a:pt x="241" y="250"/>
                    <a:pt x="246" y="245"/>
                  </a:cubicBezTo>
                  <a:cubicBezTo>
                    <a:pt x="248" y="243"/>
                    <a:pt x="250" y="238"/>
                    <a:pt x="248" y="235"/>
                  </a:cubicBezTo>
                  <a:cubicBezTo>
                    <a:pt x="248" y="235"/>
                    <a:pt x="247" y="234"/>
                    <a:pt x="246" y="233"/>
                  </a:cubicBezTo>
                  <a:cubicBezTo>
                    <a:pt x="245" y="232"/>
                    <a:pt x="244" y="231"/>
                    <a:pt x="244" y="230"/>
                  </a:cubicBezTo>
                  <a:cubicBezTo>
                    <a:pt x="244" y="228"/>
                    <a:pt x="244" y="227"/>
                    <a:pt x="244" y="226"/>
                  </a:cubicBezTo>
                  <a:cubicBezTo>
                    <a:pt x="245" y="224"/>
                    <a:pt x="245" y="223"/>
                    <a:pt x="245" y="222"/>
                  </a:cubicBezTo>
                  <a:cubicBezTo>
                    <a:pt x="245" y="221"/>
                    <a:pt x="244" y="220"/>
                    <a:pt x="244" y="220"/>
                  </a:cubicBezTo>
                  <a:cubicBezTo>
                    <a:pt x="243" y="219"/>
                    <a:pt x="243" y="219"/>
                    <a:pt x="242" y="218"/>
                  </a:cubicBezTo>
                  <a:cubicBezTo>
                    <a:pt x="242" y="217"/>
                    <a:pt x="241" y="216"/>
                    <a:pt x="242" y="216"/>
                  </a:cubicBezTo>
                  <a:cubicBezTo>
                    <a:pt x="242" y="214"/>
                    <a:pt x="243" y="213"/>
                    <a:pt x="245" y="212"/>
                  </a:cubicBezTo>
                  <a:cubicBezTo>
                    <a:pt x="247" y="212"/>
                    <a:pt x="247" y="212"/>
                    <a:pt x="247" y="212"/>
                  </a:cubicBezTo>
                  <a:cubicBezTo>
                    <a:pt x="246" y="211"/>
                    <a:pt x="246" y="211"/>
                    <a:pt x="246" y="211"/>
                  </a:cubicBezTo>
                  <a:cubicBezTo>
                    <a:pt x="246" y="210"/>
                    <a:pt x="246" y="209"/>
                    <a:pt x="247" y="208"/>
                  </a:cubicBezTo>
                  <a:cubicBezTo>
                    <a:pt x="247" y="202"/>
                    <a:pt x="250" y="197"/>
                    <a:pt x="253" y="193"/>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0" name="Google Shape;440;p18"/>
            <p:cNvSpPr/>
            <p:nvPr/>
          </p:nvSpPr>
          <p:spPr>
            <a:xfrm>
              <a:off x="3280" y="1157"/>
              <a:ext cx="544" cy="913"/>
            </a:xfrm>
            <a:custGeom>
              <a:avLst/>
              <a:gdLst/>
              <a:ahLst/>
              <a:cxnLst/>
              <a:rect l="l" t="t" r="r" b="b"/>
              <a:pathLst>
                <a:path w="223" h="374" extrusionOk="0">
                  <a:moveTo>
                    <a:pt x="220" y="240"/>
                  </a:moveTo>
                  <a:cubicBezTo>
                    <a:pt x="217" y="240"/>
                    <a:pt x="216" y="239"/>
                    <a:pt x="215" y="238"/>
                  </a:cubicBezTo>
                  <a:cubicBezTo>
                    <a:pt x="214" y="237"/>
                    <a:pt x="214" y="237"/>
                    <a:pt x="214" y="237"/>
                  </a:cubicBezTo>
                  <a:cubicBezTo>
                    <a:pt x="213" y="236"/>
                    <a:pt x="213" y="236"/>
                    <a:pt x="212" y="235"/>
                  </a:cubicBezTo>
                  <a:cubicBezTo>
                    <a:pt x="210" y="233"/>
                    <a:pt x="208" y="232"/>
                    <a:pt x="205" y="232"/>
                  </a:cubicBezTo>
                  <a:cubicBezTo>
                    <a:pt x="204" y="232"/>
                    <a:pt x="204" y="232"/>
                    <a:pt x="204" y="232"/>
                  </a:cubicBezTo>
                  <a:cubicBezTo>
                    <a:pt x="201" y="231"/>
                    <a:pt x="200" y="231"/>
                    <a:pt x="198" y="228"/>
                  </a:cubicBezTo>
                  <a:cubicBezTo>
                    <a:pt x="196" y="225"/>
                    <a:pt x="194" y="222"/>
                    <a:pt x="192" y="219"/>
                  </a:cubicBezTo>
                  <a:cubicBezTo>
                    <a:pt x="192" y="219"/>
                    <a:pt x="192" y="219"/>
                    <a:pt x="192" y="219"/>
                  </a:cubicBezTo>
                  <a:cubicBezTo>
                    <a:pt x="191" y="218"/>
                    <a:pt x="190" y="217"/>
                    <a:pt x="189" y="216"/>
                  </a:cubicBezTo>
                  <a:cubicBezTo>
                    <a:pt x="189" y="215"/>
                    <a:pt x="189" y="215"/>
                    <a:pt x="188" y="214"/>
                  </a:cubicBezTo>
                  <a:cubicBezTo>
                    <a:pt x="186" y="212"/>
                    <a:pt x="185" y="211"/>
                    <a:pt x="186" y="208"/>
                  </a:cubicBezTo>
                  <a:cubicBezTo>
                    <a:pt x="186" y="207"/>
                    <a:pt x="187" y="206"/>
                    <a:pt x="188" y="205"/>
                  </a:cubicBezTo>
                  <a:cubicBezTo>
                    <a:pt x="189" y="204"/>
                    <a:pt x="191" y="203"/>
                    <a:pt x="190" y="201"/>
                  </a:cubicBezTo>
                  <a:cubicBezTo>
                    <a:pt x="190" y="199"/>
                    <a:pt x="187" y="198"/>
                    <a:pt x="184" y="197"/>
                  </a:cubicBezTo>
                  <a:cubicBezTo>
                    <a:pt x="182" y="196"/>
                    <a:pt x="180" y="195"/>
                    <a:pt x="179" y="194"/>
                  </a:cubicBezTo>
                  <a:cubicBezTo>
                    <a:pt x="178" y="192"/>
                    <a:pt x="178" y="190"/>
                    <a:pt x="177" y="187"/>
                  </a:cubicBezTo>
                  <a:cubicBezTo>
                    <a:pt x="177" y="184"/>
                    <a:pt x="177" y="180"/>
                    <a:pt x="174" y="179"/>
                  </a:cubicBezTo>
                  <a:cubicBezTo>
                    <a:pt x="173" y="179"/>
                    <a:pt x="173" y="179"/>
                    <a:pt x="173" y="179"/>
                  </a:cubicBezTo>
                  <a:cubicBezTo>
                    <a:pt x="173" y="179"/>
                    <a:pt x="173" y="179"/>
                    <a:pt x="173" y="179"/>
                  </a:cubicBezTo>
                  <a:cubicBezTo>
                    <a:pt x="172" y="179"/>
                    <a:pt x="171" y="179"/>
                    <a:pt x="171" y="179"/>
                  </a:cubicBezTo>
                  <a:cubicBezTo>
                    <a:pt x="170" y="179"/>
                    <a:pt x="170" y="179"/>
                    <a:pt x="169" y="179"/>
                  </a:cubicBezTo>
                  <a:cubicBezTo>
                    <a:pt x="168" y="179"/>
                    <a:pt x="168" y="179"/>
                    <a:pt x="167" y="178"/>
                  </a:cubicBezTo>
                  <a:cubicBezTo>
                    <a:pt x="166" y="178"/>
                    <a:pt x="166" y="177"/>
                    <a:pt x="166" y="176"/>
                  </a:cubicBezTo>
                  <a:cubicBezTo>
                    <a:pt x="166" y="175"/>
                    <a:pt x="168" y="173"/>
                    <a:pt x="169" y="173"/>
                  </a:cubicBezTo>
                  <a:cubicBezTo>
                    <a:pt x="170" y="172"/>
                    <a:pt x="171" y="172"/>
                    <a:pt x="171" y="172"/>
                  </a:cubicBezTo>
                  <a:cubicBezTo>
                    <a:pt x="172" y="171"/>
                    <a:pt x="173" y="171"/>
                    <a:pt x="174" y="169"/>
                  </a:cubicBezTo>
                  <a:cubicBezTo>
                    <a:pt x="175" y="168"/>
                    <a:pt x="175" y="166"/>
                    <a:pt x="175" y="165"/>
                  </a:cubicBezTo>
                  <a:cubicBezTo>
                    <a:pt x="175" y="164"/>
                    <a:pt x="175" y="163"/>
                    <a:pt x="175" y="162"/>
                  </a:cubicBezTo>
                  <a:cubicBezTo>
                    <a:pt x="177" y="154"/>
                    <a:pt x="182" y="150"/>
                    <a:pt x="190" y="150"/>
                  </a:cubicBezTo>
                  <a:cubicBezTo>
                    <a:pt x="193" y="150"/>
                    <a:pt x="193" y="150"/>
                    <a:pt x="193" y="150"/>
                  </a:cubicBezTo>
                  <a:cubicBezTo>
                    <a:pt x="193" y="146"/>
                    <a:pt x="193" y="146"/>
                    <a:pt x="193" y="146"/>
                  </a:cubicBezTo>
                  <a:cubicBezTo>
                    <a:pt x="194" y="143"/>
                    <a:pt x="194" y="140"/>
                    <a:pt x="195" y="137"/>
                  </a:cubicBezTo>
                  <a:cubicBezTo>
                    <a:pt x="196" y="133"/>
                    <a:pt x="196" y="130"/>
                    <a:pt x="192" y="128"/>
                  </a:cubicBezTo>
                  <a:cubicBezTo>
                    <a:pt x="191" y="127"/>
                    <a:pt x="190" y="127"/>
                    <a:pt x="188" y="127"/>
                  </a:cubicBezTo>
                  <a:cubicBezTo>
                    <a:pt x="185" y="127"/>
                    <a:pt x="182" y="128"/>
                    <a:pt x="180" y="129"/>
                  </a:cubicBezTo>
                  <a:cubicBezTo>
                    <a:pt x="179" y="129"/>
                    <a:pt x="177" y="130"/>
                    <a:pt x="176" y="130"/>
                  </a:cubicBezTo>
                  <a:cubicBezTo>
                    <a:pt x="175" y="131"/>
                    <a:pt x="173" y="132"/>
                    <a:pt x="172" y="132"/>
                  </a:cubicBezTo>
                  <a:cubicBezTo>
                    <a:pt x="171" y="132"/>
                    <a:pt x="170" y="132"/>
                    <a:pt x="168" y="130"/>
                  </a:cubicBezTo>
                  <a:cubicBezTo>
                    <a:pt x="165" y="128"/>
                    <a:pt x="162" y="124"/>
                    <a:pt x="159" y="120"/>
                  </a:cubicBezTo>
                  <a:cubicBezTo>
                    <a:pt x="158" y="118"/>
                    <a:pt x="157" y="117"/>
                    <a:pt x="156" y="116"/>
                  </a:cubicBezTo>
                  <a:cubicBezTo>
                    <a:pt x="156" y="115"/>
                    <a:pt x="155" y="114"/>
                    <a:pt x="154" y="114"/>
                  </a:cubicBezTo>
                  <a:cubicBezTo>
                    <a:pt x="153" y="112"/>
                    <a:pt x="151" y="110"/>
                    <a:pt x="150" y="108"/>
                  </a:cubicBezTo>
                  <a:cubicBezTo>
                    <a:pt x="149" y="105"/>
                    <a:pt x="149" y="103"/>
                    <a:pt x="149" y="100"/>
                  </a:cubicBezTo>
                  <a:cubicBezTo>
                    <a:pt x="149" y="97"/>
                    <a:pt x="149" y="97"/>
                    <a:pt x="149" y="97"/>
                  </a:cubicBezTo>
                  <a:cubicBezTo>
                    <a:pt x="147" y="97"/>
                    <a:pt x="147" y="97"/>
                    <a:pt x="147" y="97"/>
                  </a:cubicBezTo>
                  <a:cubicBezTo>
                    <a:pt x="144" y="97"/>
                    <a:pt x="143" y="96"/>
                    <a:pt x="142" y="95"/>
                  </a:cubicBezTo>
                  <a:cubicBezTo>
                    <a:pt x="141" y="94"/>
                    <a:pt x="141" y="93"/>
                    <a:pt x="142" y="91"/>
                  </a:cubicBezTo>
                  <a:cubicBezTo>
                    <a:pt x="143" y="90"/>
                    <a:pt x="144" y="89"/>
                    <a:pt x="146" y="87"/>
                  </a:cubicBezTo>
                  <a:cubicBezTo>
                    <a:pt x="147" y="86"/>
                    <a:pt x="149" y="85"/>
                    <a:pt x="150" y="83"/>
                  </a:cubicBezTo>
                  <a:cubicBezTo>
                    <a:pt x="151" y="80"/>
                    <a:pt x="151" y="76"/>
                    <a:pt x="152" y="73"/>
                  </a:cubicBezTo>
                  <a:cubicBezTo>
                    <a:pt x="152" y="69"/>
                    <a:pt x="153" y="65"/>
                    <a:pt x="154" y="62"/>
                  </a:cubicBezTo>
                  <a:cubicBezTo>
                    <a:pt x="154" y="60"/>
                    <a:pt x="154" y="60"/>
                    <a:pt x="154" y="60"/>
                  </a:cubicBezTo>
                  <a:cubicBezTo>
                    <a:pt x="156" y="58"/>
                    <a:pt x="157" y="55"/>
                    <a:pt x="157" y="52"/>
                  </a:cubicBezTo>
                  <a:cubicBezTo>
                    <a:pt x="156" y="50"/>
                    <a:pt x="156" y="49"/>
                    <a:pt x="155" y="47"/>
                  </a:cubicBezTo>
                  <a:cubicBezTo>
                    <a:pt x="155" y="45"/>
                    <a:pt x="154" y="43"/>
                    <a:pt x="154" y="41"/>
                  </a:cubicBezTo>
                  <a:cubicBezTo>
                    <a:pt x="154" y="39"/>
                    <a:pt x="155" y="37"/>
                    <a:pt x="155" y="35"/>
                  </a:cubicBezTo>
                  <a:cubicBezTo>
                    <a:pt x="156" y="30"/>
                    <a:pt x="157" y="26"/>
                    <a:pt x="153" y="20"/>
                  </a:cubicBezTo>
                  <a:cubicBezTo>
                    <a:pt x="151" y="17"/>
                    <a:pt x="149" y="14"/>
                    <a:pt x="147" y="13"/>
                  </a:cubicBezTo>
                  <a:cubicBezTo>
                    <a:pt x="145" y="12"/>
                    <a:pt x="144" y="12"/>
                    <a:pt x="142" y="12"/>
                  </a:cubicBezTo>
                  <a:cubicBezTo>
                    <a:pt x="140" y="12"/>
                    <a:pt x="138" y="12"/>
                    <a:pt x="136" y="9"/>
                  </a:cubicBezTo>
                  <a:cubicBezTo>
                    <a:pt x="136" y="8"/>
                    <a:pt x="135" y="7"/>
                    <a:pt x="135" y="6"/>
                  </a:cubicBezTo>
                  <a:cubicBezTo>
                    <a:pt x="135" y="5"/>
                    <a:pt x="134" y="3"/>
                    <a:pt x="132" y="3"/>
                  </a:cubicBezTo>
                  <a:cubicBezTo>
                    <a:pt x="132" y="3"/>
                    <a:pt x="132" y="3"/>
                    <a:pt x="132" y="3"/>
                  </a:cubicBezTo>
                  <a:cubicBezTo>
                    <a:pt x="130" y="3"/>
                    <a:pt x="129" y="4"/>
                    <a:pt x="128" y="5"/>
                  </a:cubicBezTo>
                  <a:cubicBezTo>
                    <a:pt x="127" y="6"/>
                    <a:pt x="126" y="6"/>
                    <a:pt x="125" y="6"/>
                  </a:cubicBezTo>
                  <a:cubicBezTo>
                    <a:pt x="124" y="6"/>
                    <a:pt x="124" y="6"/>
                    <a:pt x="124" y="6"/>
                  </a:cubicBezTo>
                  <a:cubicBezTo>
                    <a:pt x="122" y="6"/>
                    <a:pt x="121" y="5"/>
                    <a:pt x="120" y="4"/>
                  </a:cubicBezTo>
                  <a:cubicBezTo>
                    <a:pt x="119" y="3"/>
                    <a:pt x="118" y="2"/>
                    <a:pt x="117" y="1"/>
                  </a:cubicBezTo>
                  <a:cubicBezTo>
                    <a:pt x="116" y="1"/>
                    <a:pt x="116" y="1"/>
                    <a:pt x="114" y="1"/>
                  </a:cubicBezTo>
                  <a:cubicBezTo>
                    <a:pt x="114" y="1"/>
                    <a:pt x="113" y="1"/>
                    <a:pt x="113" y="1"/>
                  </a:cubicBezTo>
                  <a:cubicBezTo>
                    <a:pt x="112" y="1"/>
                    <a:pt x="112" y="1"/>
                    <a:pt x="112" y="1"/>
                  </a:cubicBezTo>
                  <a:cubicBezTo>
                    <a:pt x="110" y="1"/>
                    <a:pt x="109" y="0"/>
                    <a:pt x="108" y="0"/>
                  </a:cubicBezTo>
                  <a:cubicBezTo>
                    <a:pt x="107" y="0"/>
                    <a:pt x="107" y="0"/>
                    <a:pt x="107" y="0"/>
                  </a:cubicBezTo>
                  <a:cubicBezTo>
                    <a:pt x="106" y="1"/>
                    <a:pt x="106" y="1"/>
                    <a:pt x="106" y="1"/>
                  </a:cubicBezTo>
                  <a:cubicBezTo>
                    <a:pt x="105" y="2"/>
                    <a:pt x="103" y="4"/>
                    <a:pt x="102" y="5"/>
                  </a:cubicBezTo>
                  <a:cubicBezTo>
                    <a:pt x="101" y="5"/>
                    <a:pt x="101" y="5"/>
                    <a:pt x="101" y="5"/>
                  </a:cubicBezTo>
                  <a:cubicBezTo>
                    <a:pt x="100" y="5"/>
                    <a:pt x="100" y="6"/>
                    <a:pt x="99" y="6"/>
                  </a:cubicBezTo>
                  <a:cubicBezTo>
                    <a:pt x="100" y="10"/>
                    <a:pt x="100" y="10"/>
                    <a:pt x="100" y="10"/>
                  </a:cubicBezTo>
                  <a:cubicBezTo>
                    <a:pt x="101" y="10"/>
                    <a:pt x="101" y="10"/>
                    <a:pt x="102" y="10"/>
                  </a:cubicBezTo>
                  <a:cubicBezTo>
                    <a:pt x="103" y="10"/>
                    <a:pt x="103" y="9"/>
                    <a:pt x="104" y="9"/>
                  </a:cubicBezTo>
                  <a:cubicBezTo>
                    <a:pt x="104" y="9"/>
                    <a:pt x="104" y="9"/>
                    <a:pt x="104" y="10"/>
                  </a:cubicBezTo>
                  <a:cubicBezTo>
                    <a:pt x="108" y="10"/>
                    <a:pt x="114" y="13"/>
                    <a:pt x="117" y="16"/>
                  </a:cubicBezTo>
                  <a:cubicBezTo>
                    <a:pt x="118" y="17"/>
                    <a:pt x="120" y="19"/>
                    <a:pt x="120" y="22"/>
                  </a:cubicBezTo>
                  <a:cubicBezTo>
                    <a:pt x="120" y="24"/>
                    <a:pt x="119" y="25"/>
                    <a:pt x="118" y="27"/>
                  </a:cubicBezTo>
                  <a:cubicBezTo>
                    <a:pt x="117" y="28"/>
                    <a:pt x="117" y="28"/>
                    <a:pt x="116" y="29"/>
                  </a:cubicBezTo>
                  <a:cubicBezTo>
                    <a:pt x="116" y="31"/>
                    <a:pt x="116" y="32"/>
                    <a:pt x="116" y="34"/>
                  </a:cubicBezTo>
                  <a:cubicBezTo>
                    <a:pt x="116" y="35"/>
                    <a:pt x="116" y="37"/>
                    <a:pt x="116" y="38"/>
                  </a:cubicBezTo>
                  <a:cubicBezTo>
                    <a:pt x="115" y="40"/>
                    <a:pt x="113" y="43"/>
                    <a:pt x="112" y="45"/>
                  </a:cubicBezTo>
                  <a:cubicBezTo>
                    <a:pt x="111" y="45"/>
                    <a:pt x="111" y="45"/>
                    <a:pt x="111" y="45"/>
                  </a:cubicBezTo>
                  <a:cubicBezTo>
                    <a:pt x="110" y="47"/>
                    <a:pt x="109" y="49"/>
                    <a:pt x="107" y="51"/>
                  </a:cubicBezTo>
                  <a:cubicBezTo>
                    <a:pt x="106" y="53"/>
                    <a:pt x="104" y="56"/>
                    <a:pt x="101" y="59"/>
                  </a:cubicBezTo>
                  <a:cubicBezTo>
                    <a:pt x="99" y="61"/>
                    <a:pt x="98" y="62"/>
                    <a:pt x="98" y="65"/>
                  </a:cubicBezTo>
                  <a:cubicBezTo>
                    <a:pt x="96" y="69"/>
                    <a:pt x="94" y="70"/>
                    <a:pt x="91" y="72"/>
                  </a:cubicBezTo>
                  <a:cubicBezTo>
                    <a:pt x="89" y="73"/>
                    <a:pt x="86" y="74"/>
                    <a:pt x="83" y="75"/>
                  </a:cubicBezTo>
                  <a:cubicBezTo>
                    <a:pt x="80" y="75"/>
                    <a:pt x="78" y="76"/>
                    <a:pt x="75" y="78"/>
                  </a:cubicBezTo>
                  <a:cubicBezTo>
                    <a:pt x="70" y="81"/>
                    <a:pt x="71" y="84"/>
                    <a:pt x="71" y="89"/>
                  </a:cubicBezTo>
                  <a:cubicBezTo>
                    <a:pt x="71" y="90"/>
                    <a:pt x="72" y="91"/>
                    <a:pt x="72" y="93"/>
                  </a:cubicBezTo>
                  <a:cubicBezTo>
                    <a:pt x="71" y="96"/>
                    <a:pt x="71" y="99"/>
                    <a:pt x="69" y="102"/>
                  </a:cubicBezTo>
                  <a:cubicBezTo>
                    <a:pt x="69" y="102"/>
                    <a:pt x="69" y="102"/>
                    <a:pt x="68" y="103"/>
                  </a:cubicBezTo>
                  <a:cubicBezTo>
                    <a:pt x="67" y="105"/>
                    <a:pt x="66" y="107"/>
                    <a:pt x="66" y="109"/>
                  </a:cubicBezTo>
                  <a:cubicBezTo>
                    <a:pt x="67" y="111"/>
                    <a:pt x="68" y="113"/>
                    <a:pt x="70" y="115"/>
                  </a:cubicBezTo>
                  <a:cubicBezTo>
                    <a:pt x="72" y="117"/>
                    <a:pt x="74" y="119"/>
                    <a:pt x="74" y="123"/>
                  </a:cubicBezTo>
                  <a:cubicBezTo>
                    <a:pt x="73" y="126"/>
                    <a:pt x="72" y="128"/>
                    <a:pt x="71" y="131"/>
                  </a:cubicBezTo>
                  <a:cubicBezTo>
                    <a:pt x="70" y="132"/>
                    <a:pt x="70" y="134"/>
                    <a:pt x="69" y="136"/>
                  </a:cubicBezTo>
                  <a:cubicBezTo>
                    <a:pt x="68" y="138"/>
                    <a:pt x="68" y="138"/>
                    <a:pt x="68" y="138"/>
                  </a:cubicBezTo>
                  <a:cubicBezTo>
                    <a:pt x="67" y="141"/>
                    <a:pt x="67" y="144"/>
                    <a:pt x="65" y="148"/>
                  </a:cubicBezTo>
                  <a:cubicBezTo>
                    <a:pt x="64" y="149"/>
                    <a:pt x="63" y="151"/>
                    <a:pt x="61" y="152"/>
                  </a:cubicBezTo>
                  <a:cubicBezTo>
                    <a:pt x="60" y="154"/>
                    <a:pt x="60" y="155"/>
                    <a:pt x="59" y="156"/>
                  </a:cubicBezTo>
                  <a:cubicBezTo>
                    <a:pt x="59" y="156"/>
                    <a:pt x="59" y="157"/>
                    <a:pt x="58" y="158"/>
                  </a:cubicBezTo>
                  <a:cubicBezTo>
                    <a:pt x="58" y="159"/>
                    <a:pt x="58" y="159"/>
                    <a:pt x="58" y="159"/>
                  </a:cubicBezTo>
                  <a:cubicBezTo>
                    <a:pt x="56" y="162"/>
                    <a:pt x="53" y="166"/>
                    <a:pt x="50" y="168"/>
                  </a:cubicBezTo>
                  <a:cubicBezTo>
                    <a:pt x="47" y="170"/>
                    <a:pt x="45" y="172"/>
                    <a:pt x="44" y="175"/>
                  </a:cubicBezTo>
                  <a:cubicBezTo>
                    <a:pt x="43" y="175"/>
                    <a:pt x="42" y="176"/>
                    <a:pt x="42" y="177"/>
                  </a:cubicBezTo>
                  <a:cubicBezTo>
                    <a:pt x="41" y="178"/>
                    <a:pt x="40" y="180"/>
                    <a:pt x="39" y="181"/>
                  </a:cubicBezTo>
                  <a:cubicBezTo>
                    <a:pt x="37" y="183"/>
                    <a:pt x="36" y="186"/>
                    <a:pt x="34" y="188"/>
                  </a:cubicBezTo>
                  <a:cubicBezTo>
                    <a:pt x="30" y="191"/>
                    <a:pt x="29" y="195"/>
                    <a:pt x="28" y="200"/>
                  </a:cubicBezTo>
                  <a:cubicBezTo>
                    <a:pt x="26" y="207"/>
                    <a:pt x="24" y="214"/>
                    <a:pt x="21" y="220"/>
                  </a:cubicBezTo>
                  <a:cubicBezTo>
                    <a:pt x="20" y="221"/>
                    <a:pt x="20" y="222"/>
                    <a:pt x="20" y="223"/>
                  </a:cubicBezTo>
                  <a:cubicBezTo>
                    <a:pt x="19" y="224"/>
                    <a:pt x="18" y="226"/>
                    <a:pt x="18" y="228"/>
                  </a:cubicBezTo>
                  <a:cubicBezTo>
                    <a:pt x="17" y="231"/>
                    <a:pt x="16" y="235"/>
                    <a:pt x="14" y="237"/>
                  </a:cubicBezTo>
                  <a:cubicBezTo>
                    <a:pt x="12" y="239"/>
                    <a:pt x="11" y="242"/>
                    <a:pt x="10" y="245"/>
                  </a:cubicBezTo>
                  <a:cubicBezTo>
                    <a:pt x="10" y="246"/>
                    <a:pt x="9" y="248"/>
                    <a:pt x="8" y="250"/>
                  </a:cubicBezTo>
                  <a:cubicBezTo>
                    <a:pt x="6" y="253"/>
                    <a:pt x="6" y="256"/>
                    <a:pt x="6" y="260"/>
                  </a:cubicBezTo>
                  <a:cubicBezTo>
                    <a:pt x="6" y="261"/>
                    <a:pt x="6" y="262"/>
                    <a:pt x="6" y="263"/>
                  </a:cubicBezTo>
                  <a:cubicBezTo>
                    <a:pt x="6" y="263"/>
                    <a:pt x="6" y="264"/>
                    <a:pt x="6" y="265"/>
                  </a:cubicBezTo>
                  <a:cubicBezTo>
                    <a:pt x="6" y="266"/>
                    <a:pt x="6" y="268"/>
                    <a:pt x="6" y="269"/>
                  </a:cubicBezTo>
                  <a:cubicBezTo>
                    <a:pt x="6" y="270"/>
                    <a:pt x="5" y="271"/>
                    <a:pt x="5" y="272"/>
                  </a:cubicBezTo>
                  <a:cubicBezTo>
                    <a:pt x="4" y="273"/>
                    <a:pt x="4" y="274"/>
                    <a:pt x="3" y="275"/>
                  </a:cubicBezTo>
                  <a:cubicBezTo>
                    <a:pt x="3" y="276"/>
                    <a:pt x="3" y="277"/>
                    <a:pt x="2" y="278"/>
                  </a:cubicBezTo>
                  <a:cubicBezTo>
                    <a:pt x="1" y="281"/>
                    <a:pt x="0" y="284"/>
                    <a:pt x="1" y="288"/>
                  </a:cubicBezTo>
                  <a:cubicBezTo>
                    <a:pt x="1" y="288"/>
                    <a:pt x="1" y="289"/>
                    <a:pt x="2" y="290"/>
                  </a:cubicBezTo>
                  <a:cubicBezTo>
                    <a:pt x="2" y="291"/>
                    <a:pt x="3" y="292"/>
                    <a:pt x="3" y="293"/>
                  </a:cubicBezTo>
                  <a:cubicBezTo>
                    <a:pt x="3" y="294"/>
                    <a:pt x="3" y="295"/>
                    <a:pt x="3" y="296"/>
                  </a:cubicBezTo>
                  <a:cubicBezTo>
                    <a:pt x="2" y="297"/>
                    <a:pt x="2" y="298"/>
                    <a:pt x="2" y="299"/>
                  </a:cubicBezTo>
                  <a:cubicBezTo>
                    <a:pt x="2" y="300"/>
                    <a:pt x="3" y="301"/>
                    <a:pt x="3" y="302"/>
                  </a:cubicBezTo>
                  <a:cubicBezTo>
                    <a:pt x="3" y="303"/>
                    <a:pt x="4" y="304"/>
                    <a:pt x="4" y="306"/>
                  </a:cubicBezTo>
                  <a:cubicBezTo>
                    <a:pt x="4" y="307"/>
                    <a:pt x="4" y="308"/>
                    <a:pt x="3" y="310"/>
                  </a:cubicBezTo>
                  <a:cubicBezTo>
                    <a:pt x="3" y="310"/>
                    <a:pt x="3" y="311"/>
                    <a:pt x="3" y="312"/>
                  </a:cubicBezTo>
                  <a:cubicBezTo>
                    <a:pt x="3" y="315"/>
                    <a:pt x="3" y="318"/>
                    <a:pt x="4" y="321"/>
                  </a:cubicBezTo>
                  <a:cubicBezTo>
                    <a:pt x="4" y="322"/>
                    <a:pt x="5" y="324"/>
                    <a:pt x="5" y="325"/>
                  </a:cubicBezTo>
                  <a:cubicBezTo>
                    <a:pt x="5" y="328"/>
                    <a:pt x="5" y="330"/>
                    <a:pt x="4" y="332"/>
                  </a:cubicBezTo>
                  <a:cubicBezTo>
                    <a:pt x="4" y="334"/>
                    <a:pt x="3" y="337"/>
                    <a:pt x="4" y="339"/>
                  </a:cubicBezTo>
                  <a:cubicBezTo>
                    <a:pt x="5" y="342"/>
                    <a:pt x="6" y="343"/>
                    <a:pt x="7" y="345"/>
                  </a:cubicBezTo>
                  <a:cubicBezTo>
                    <a:pt x="9" y="346"/>
                    <a:pt x="9" y="346"/>
                    <a:pt x="9" y="346"/>
                  </a:cubicBezTo>
                  <a:cubicBezTo>
                    <a:pt x="10" y="345"/>
                    <a:pt x="10" y="345"/>
                    <a:pt x="10" y="345"/>
                  </a:cubicBezTo>
                  <a:cubicBezTo>
                    <a:pt x="12" y="343"/>
                    <a:pt x="13" y="340"/>
                    <a:pt x="16" y="338"/>
                  </a:cubicBezTo>
                  <a:cubicBezTo>
                    <a:pt x="17" y="337"/>
                    <a:pt x="18" y="335"/>
                    <a:pt x="19" y="334"/>
                  </a:cubicBezTo>
                  <a:cubicBezTo>
                    <a:pt x="20" y="334"/>
                    <a:pt x="20" y="333"/>
                    <a:pt x="20" y="333"/>
                  </a:cubicBezTo>
                  <a:cubicBezTo>
                    <a:pt x="21" y="331"/>
                    <a:pt x="23" y="328"/>
                    <a:pt x="25" y="328"/>
                  </a:cubicBezTo>
                  <a:cubicBezTo>
                    <a:pt x="25" y="328"/>
                    <a:pt x="26" y="328"/>
                    <a:pt x="26" y="328"/>
                  </a:cubicBezTo>
                  <a:cubicBezTo>
                    <a:pt x="27" y="329"/>
                    <a:pt x="27" y="329"/>
                    <a:pt x="27" y="330"/>
                  </a:cubicBezTo>
                  <a:cubicBezTo>
                    <a:pt x="28" y="331"/>
                    <a:pt x="26" y="334"/>
                    <a:pt x="25" y="335"/>
                  </a:cubicBezTo>
                  <a:cubicBezTo>
                    <a:pt x="25" y="336"/>
                    <a:pt x="25" y="336"/>
                    <a:pt x="24" y="336"/>
                  </a:cubicBezTo>
                  <a:cubicBezTo>
                    <a:pt x="22" y="340"/>
                    <a:pt x="19" y="349"/>
                    <a:pt x="23" y="353"/>
                  </a:cubicBezTo>
                  <a:cubicBezTo>
                    <a:pt x="26" y="356"/>
                    <a:pt x="30" y="357"/>
                    <a:pt x="34" y="357"/>
                  </a:cubicBezTo>
                  <a:cubicBezTo>
                    <a:pt x="36" y="358"/>
                    <a:pt x="37" y="358"/>
                    <a:pt x="39" y="359"/>
                  </a:cubicBezTo>
                  <a:cubicBezTo>
                    <a:pt x="40" y="359"/>
                    <a:pt x="41" y="359"/>
                    <a:pt x="42" y="359"/>
                  </a:cubicBezTo>
                  <a:cubicBezTo>
                    <a:pt x="43" y="360"/>
                    <a:pt x="45" y="360"/>
                    <a:pt x="47" y="361"/>
                  </a:cubicBezTo>
                  <a:cubicBezTo>
                    <a:pt x="48" y="361"/>
                    <a:pt x="49" y="362"/>
                    <a:pt x="50" y="363"/>
                  </a:cubicBezTo>
                  <a:cubicBezTo>
                    <a:pt x="51" y="363"/>
                    <a:pt x="51" y="364"/>
                    <a:pt x="52" y="365"/>
                  </a:cubicBezTo>
                  <a:cubicBezTo>
                    <a:pt x="53" y="365"/>
                    <a:pt x="55" y="365"/>
                    <a:pt x="56" y="365"/>
                  </a:cubicBezTo>
                  <a:cubicBezTo>
                    <a:pt x="59" y="365"/>
                    <a:pt x="61" y="364"/>
                    <a:pt x="63" y="361"/>
                  </a:cubicBezTo>
                  <a:cubicBezTo>
                    <a:pt x="64" y="359"/>
                    <a:pt x="64" y="357"/>
                    <a:pt x="65" y="355"/>
                  </a:cubicBezTo>
                  <a:cubicBezTo>
                    <a:pt x="66" y="351"/>
                    <a:pt x="68" y="347"/>
                    <a:pt x="71" y="345"/>
                  </a:cubicBezTo>
                  <a:cubicBezTo>
                    <a:pt x="73" y="343"/>
                    <a:pt x="74" y="343"/>
                    <a:pt x="76" y="343"/>
                  </a:cubicBezTo>
                  <a:cubicBezTo>
                    <a:pt x="76" y="343"/>
                    <a:pt x="77" y="343"/>
                    <a:pt x="77" y="343"/>
                  </a:cubicBezTo>
                  <a:cubicBezTo>
                    <a:pt x="84" y="346"/>
                    <a:pt x="87" y="359"/>
                    <a:pt x="88" y="364"/>
                  </a:cubicBezTo>
                  <a:cubicBezTo>
                    <a:pt x="88" y="364"/>
                    <a:pt x="88" y="365"/>
                    <a:pt x="88" y="366"/>
                  </a:cubicBezTo>
                  <a:cubicBezTo>
                    <a:pt x="88" y="366"/>
                    <a:pt x="88" y="366"/>
                    <a:pt x="88" y="367"/>
                  </a:cubicBezTo>
                  <a:cubicBezTo>
                    <a:pt x="92" y="368"/>
                    <a:pt x="92" y="368"/>
                    <a:pt x="92" y="368"/>
                  </a:cubicBezTo>
                  <a:cubicBezTo>
                    <a:pt x="92" y="366"/>
                    <a:pt x="93" y="364"/>
                    <a:pt x="94" y="364"/>
                  </a:cubicBezTo>
                  <a:cubicBezTo>
                    <a:pt x="94" y="363"/>
                    <a:pt x="95" y="363"/>
                    <a:pt x="96" y="363"/>
                  </a:cubicBezTo>
                  <a:cubicBezTo>
                    <a:pt x="97" y="363"/>
                    <a:pt x="99" y="363"/>
                    <a:pt x="100" y="364"/>
                  </a:cubicBezTo>
                  <a:cubicBezTo>
                    <a:pt x="101" y="364"/>
                    <a:pt x="103" y="365"/>
                    <a:pt x="104" y="365"/>
                  </a:cubicBezTo>
                  <a:cubicBezTo>
                    <a:pt x="105" y="365"/>
                    <a:pt x="105" y="364"/>
                    <a:pt x="106" y="364"/>
                  </a:cubicBezTo>
                  <a:cubicBezTo>
                    <a:pt x="108" y="364"/>
                    <a:pt x="110" y="363"/>
                    <a:pt x="112" y="363"/>
                  </a:cubicBezTo>
                  <a:cubicBezTo>
                    <a:pt x="114" y="363"/>
                    <a:pt x="116" y="364"/>
                    <a:pt x="118" y="365"/>
                  </a:cubicBezTo>
                  <a:cubicBezTo>
                    <a:pt x="120" y="367"/>
                    <a:pt x="122" y="368"/>
                    <a:pt x="125" y="369"/>
                  </a:cubicBezTo>
                  <a:cubicBezTo>
                    <a:pt x="126" y="370"/>
                    <a:pt x="127" y="370"/>
                    <a:pt x="128" y="371"/>
                  </a:cubicBezTo>
                  <a:cubicBezTo>
                    <a:pt x="128" y="371"/>
                    <a:pt x="129" y="371"/>
                    <a:pt x="129" y="371"/>
                  </a:cubicBezTo>
                  <a:cubicBezTo>
                    <a:pt x="129" y="372"/>
                    <a:pt x="131" y="372"/>
                    <a:pt x="131" y="373"/>
                  </a:cubicBezTo>
                  <a:cubicBezTo>
                    <a:pt x="134" y="374"/>
                    <a:pt x="134" y="374"/>
                    <a:pt x="134" y="374"/>
                  </a:cubicBezTo>
                  <a:cubicBezTo>
                    <a:pt x="134" y="371"/>
                    <a:pt x="134" y="371"/>
                    <a:pt x="134" y="371"/>
                  </a:cubicBezTo>
                  <a:cubicBezTo>
                    <a:pt x="134" y="370"/>
                    <a:pt x="134" y="369"/>
                    <a:pt x="134" y="367"/>
                  </a:cubicBezTo>
                  <a:cubicBezTo>
                    <a:pt x="134" y="367"/>
                    <a:pt x="134" y="367"/>
                    <a:pt x="134" y="366"/>
                  </a:cubicBezTo>
                  <a:cubicBezTo>
                    <a:pt x="133" y="363"/>
                    <a:pt x="133" y="362"/>
                    <a:pt x="134" y="362"/>
                  </a:cubicBezTo>
                  <a:cubicBezTo>
                    <a:pt x="135" y="362"/>
                    <a:pt x="135" y="361"/>
                    <a:pt x="135" y="361"/>
                  </a:cubicBezTo>
                  <a:cubicBezTo>
                    <a:pt x="137" y="361"/>
                    <a:pt x="139" y="363"/>
                    <a:pt x="140" y="364"/>
                  </a:cubicBezTo>
                  <a:cubicBezTo>
                    <a:pt x="141" y="365"/>
                    <a:pt x="141" y="365"/>
                    <a:pt x="142" y="366"/>
                  </a:cubicBezTo>
                  <a:cubicBezTo>
                    <a:pt x="143" y="367"/>
                    <a:pt x="144" y="368"/>
                    <a:pt x="145" y="369"/>
                  </a:cubicBezTo>
                  <a:cubicBezTo>
                    <a:pt x="146" y="369"/>
                    <a:pt x="146" y="369"/>
                    <a:pt x="146" y="369"/>
                  </a:cubicBezTo>
                  <a:cubicBezTo>
                    <a:pt x="146" y="369"/>
                    <a:pt x="146" y="369"/>
                    <a:pt x="146" y="369"/>
                  </a:cubicBezTo>
                  <a:cubicBezTo>
                    <a:pt x="147" y="369"/>
                    <a:pt x="149" y="368"/>
                    <a:pt x="150" y="367"/>
                  </a:cubicBezTo>
                  <a:cubicBezTo>
                    <a:pt x="150" y="367"/>
                    <a:pt x="151" y="367"/>
                    <a:pt x="151" y="367"/>
                  </a:cubicBezTo>
                  <a:cubicBezTo>
                    <a:pt x="155" y="365"/>
                    <a:pt x="159" y="363"/>
                    <a:pt x="163" y="362"/>
                  </a:cubicBezTo>
                  <a:cubicBezTo>
                    <a:pt x="164" y="362"/>
                    <a:pt x="165" y="362"/>
                    <a:pt x="166" y="362"/>
                  </a:cubicBezTo>
                  <a:cubicBezTo>
                    <a:pt x="167" y="362"/>
                    <a:pt x="168" y="362"/>
                    <a:pt x="168" y="362"/>
                  </a:cubicBezTo>
                  <a:cubicBezTo>
                    <a:pt x="169" y="362"/>
                    <a:pt x="170" y="362"/>
                    <a:pt x="171" y="362"/>
                  </a:cubicBezTo>
                  <a:cubicBezTo>
                    <a:pt x="172" y="362"/>
                    <a:pt x="174" y="362"/>
                    <a:pt x="175" y="361"/>
                  </a:cubicBezTo>
                  <a:cubicBezTo>
                    <a:pt x="177" y="360"/>
                    <a:pt x="179" y="359"/>
                    <a:pt x="180" y="358"/>
                  </a:cubicBezTo>
                  <a:cubicBezTo>
                    <a:pt x="182" y="356"/>
                    <a:pt x="184" y="355"/>
                    <a:pt x="187" y="354"/>
                  </a:cubicBezTo>
                  <a:cubicBezTo>
                    <a:pt x="189" y="353"/>
                    <a:pt x="189" y="353"/>
                    <a:pt x="189" y="353"/>
                  </a:cubicBezTo>
                  <a:cubicBezTo>
                    <a:pt x="191" y="353"/>
                    <a:pt x="194" y="352"/>
                    <a:pt x="197" y="351"/>
                  </a:cubicBezTo>
                  <a:cubicBezTo>
                    <a:pt x="197" y="351"/>
                    <a:pt x="197" y="351"/>
                    <a:pt x="197" y="351"/>
                  </a:cubicBezTo>
                  <a:cubicBezTo>
                    <a:pt x="198" y="351"/>
                    <a:pt x="198" y="351"/>
                    <a:pt x="198" y="351"/>
                  </a:cubicBezTo>
                  <a:cubicBezTo>
                    <a:pt x="199" y="350"/>
                    <a:pt x="199" y="350"/>
                    <a:pt x="199" y="350"/>
                  </a:cubicBezTo>
                  <a:cubicBezTo>
                    <a:pt x="199" y="349"/>
                    <a:pt x="199" y="349"/>
                    <a:pt x="200" y="348"/>
                  </a:cubicBezTo>
                  <a:cubicBezTo>
                    <a:pt x="200" y="347"/>
                    <a:pt x="200" y="347"/>
                    <a:pt x="200" y="347"/>
                  </a:cubicBezTo>
                  <a:cubicBezTo>
                    <a:pt x="201" y="346"/>
                    <a:pt x="201" y="346"/>
                    <a:pt x="201" y="346"/>
                  </a:cubicBezTo>
                  <a:cubicBezTo>
                    <a:pt x="202" y="344"/>
                    <a:pt x="203" y="343"/>
                    <a:pt x="203" y="341"/>
                  </a:cubicBezTo>
                  <a:cubicBezTo>
                    <a:pt x="203" y="339"/>
                    <a:pt x="202" y="338"/>
                    <a:pt x="201" y="337"/>
                  </a:cubicBezTo>
                  <a:cubicBezTo>
                    <a:pt x="200" y="337"/>
                    <a:pt x="200" y="336"/>
                    <a:pt x="199" y="336"/>
                  </a:cubicBezTo>
                  <a:cubicBezTo>
                    <a:pt x="198" y="335"/>
                    <a:pt x="197" y="334"/>
                    <a:pt x="196" y="333"/>
                  </a:cubicBezTo>
                  <a:cubicBezTo>
                    <a:pt x="195" y="332"/>
                    <a:pt x="195" y="331"/>
                    <a:pt x="195" y="330"/>
                  </a:cubicBezTo>
                  <a:cubicBezTo>
                    <a:pt x="195" y="329"/>
                    <a:pt x="195" y="328"/>
                    <a:pt x="195" y="327"/>
                  </a:cubicBezTo>
                  <a:cubicBezTo>
                    <a:pt x="195" y="326"/>
                    <a:pt x="195" y="326"/>
                    <a:pt x="195" y="326"/>
                  </a:cubicBezTo>
                  <a:cubicBezTo>
                    <a:pt x="195" y="324"/>
                    <a:pt x="195" y="323"/>
                    <a:pt x="195" y="322"/>
                  </a:cubicBezTo>
                  <a:cubicBezTo>
                    <a:pt x="196" y="320"/>
                    <a:pt x="197" y="318"/>
                    <a:pt x="198" y="317"/>
                  </a:cubicBezTo>
                  <a:cubicBezTo>
                    <a:pt x="199" y="316"/>
                    <a:pt x="200" y="315"/>
                    <a:pt x="202" y="315"/>
                  </a:cubicBezTo>
                  <a:cubicBezTo>
                    <a:pt x="205" y="313"/>
                    <a:pt x="207" y="312"/>
                    <a:pt x="207" y="311"/>
                  </a:cubicBezTo>
                  <a:cubicBezTo>
                    <a:pt x="208" y="309"/>
                    <a:pt x="208" y="309"/>
                    <a:pt x="208" y="309"/>
                  </a:cubicBezTo>
                  <a:cubicBezTo>
                    <a:pt x="206" y="308"/>
                    <a:pt x="206" y="308"/>
                    <a:pt x="206" y="308"/>
                  </a:cubicBezTo>
                  <a:cubicBezTo>
                    <a:pt x="206" y="308"/>
                    <a:pt x="206" y="308"/>
                    <a:pt x="206" y="308"/>
                  </a:cubicBezTo>
                  <a:cubicBezTo>
                    <a:pt x="206" y="308"/>
                    <a:pt x="206" y="308"/>
                    <a:pt x="206" y="308"/>
                  </a:cubicBezTo>
                  <a:cubicBezTo>
                    <a:pt x="206" y="307"/>
                    <a:pt x="205" y="307"/>
                    <a:pt x="203" y="307"/>
                  </a:cubicBezTo>
                  <a:cubicBezTo>
                    <a:pt x="202" y="307"/>
                    <a:pt x="200" y="307"/>
                    <a:pt x="200" y="306"/>
                  </a:cubicBezTo>
                  <a:cubicBezTo>
                    <a:pt x="199" y="305"/>
                    <a:pt x="199" y="304"/>
                    <a:pt x="203" y="302"/>
                  </a:cubicBezTo>
                  <a:cubicBezTo>
                    <a:pt x="203" y="302"/>
                    <a:pt x="203" y="302"/>
                    <a:pt x="203" y="302"/>
                  </a:cubicBezTo>
                  <a:cubicBezTo>
                    <a:pt x="205" y="300"/>
                    <a:pt x="206" y="299"/>
                    <a:pt x="206" y="298"/>
                  </a:cubicBezTo>
                  <a:cubicBezTo>
                    <a:pt x="206" y="296"/>
                    <a:pt x="205" y="295"/>
                    <a:pt x="202" y="293"/>
                  </a:cubicBezTo>
                  <a:cubicBezTo>
                    <a:pt x="201" y="292"/>
                    <a:pt x="199" y="292"/>
                    <a:pt x="197" y="292"/>
                  </a:cubicBezTo>
                  <a:cubicBezTo>
                    <a:pt x="194" y="292"/>
                    <a:pt x="192" y="291"/>
                    <a:pt x="190" y="290"/>
                  </a:cubicBezTo>
                  <a:cubicBezTo>
                    <a:pt x="186" y="285"/>
                    <a:pt x="188" y="281"/>
                    <a:pt x="191" y="276"/>
                  </a:cubicBezTo>
                  <a:cubicBezTo>
                    <a:pt x="191" y="275"/>
                    <a:pt x="192" y="274"/>
                    <a:pt x="193" y="273"/>
                  </a:cubicBezTo>
                  <a:cubicBezTo>
                    <a:pt x="195" y="271"/>
                    <a:pt x="196" y="269"/>
                    <a:pt x="197" y="266"/>
                  </a:cubicBezTo>
                  <a:cubicBezTo>
                    <a:pt x="198" y="265"/>
                    <a:pt x="198" y="263"/>
                    <a:pt x="198" y="262"/>
                  </a:cubicBezTo>
                  <a:cubicBezTo>
                    <a:pt x="199" y="259"/>
                    <a:pt x="200" y="256"/>
                    <a:pt x="202" y="254"/>
                  </a:cubicBezTo>
                  <a:cubicBezTo>
                    <a:pt x="205" y="251"/>
                    <a:pt x="208" y="250"/>
                    <a:pt x="212" y="249"/>
                  </a:cubicBezTo>
                  <a:cubicBezTo>
                    <a:pt x="212" y="249"/>
                    <a:pt x="213" y="248"/>
                    <a:pt x="214" y="248"/>
                  </a:cubicBezTo>
                  <a:cubicBezTo>
                    <a:pt x="217" y="247"/>
                    <a:pt x="220" y="245"/>
                    <a:pt x="221" y="243"/>
                  </a:cubicBezTo>
                  <a:cubicBezTo>
                    <a:pt x="223" y="240"/>
                    <a:pt x="223" y="240"/>
                    <a:pt x="223" y="240"/>
                  </a:cubicBezTo>
                  <a:lnTo>
                    <a:pt x="220" y="240"/>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1" name="Google Shape;441;p18"/>
            <p:cNvSpPr/>
            <p:nvPr/>
          </p:nvSpPr>
          <p:spPr>
            <a:xfrm>
              <a:off x="2563" y="3583"/>
              <a:ext cx="786" cy="737"/>
            </a:xfrm>
            <a:custGeom>
              <a:avLst/>
              <a:gdLst/>
              <a:ahLst/>
              <a:cxnLst/>
              <a:rect l="l" t="t" r="r" b="b"/>
              <a:pathLst>
                <a:path w="322" h="302" extrusionOk="0">
                  <a:moveTo>
                    <a:pt x="319" y="102"/>
                  </a:moveTo>
                  <a:cubicBezTo>
                    <a:pt x="317" y="101"/>
                    <a:pt x="313" y="100"/>
                    <a:pt x="311" y="99"/>
                  </a:cubicBezTo>
                  <a:cubicBezTo>
                    <a:pt x="310" y="99"/>
                    <a:pt x="310" y="100"/>
                    <a:pt x="309" y="100"/>
                  </a:cubicBezTo>
                  <a:cubicBezTo>
                    <a:pt x="308" y="100"/>
                    <a:pt x="307" y="101"/>
                    <a:pt x="306" y="101"/>
                  </a:cubicBezTo>
                  <a:cubicBezTo>
                    <a:pt x="305" y="101"/>
                    <a:pt x="305" y="100"/>
                    <a:pt x="304" y="100"/>
                  </a:cubicBezTo>
                  <a:cubicBezTo>
                    <a:pt x="303" y="99"/>
                    <a:pt x="304" y="98"/>
                    <a:pt x="305" y="97"/>
                  </a:cubicBezTo>
                  <a:cubicBezTo>
                    <a:pt x="305" y="97"/>
                    <a:pt x="305" y="97"/>
                    <a:pt x="305" y="96"/>
                  </a:cubicBezTo>
                  <a:cubicBezTo>
                    <a:pt x="306" y="95"/>
                    <a:pt x="306" y="94"/>
                    <a:pt x="306" y="93"/>
                  </a:cubicBezTo>
                  <a:cubicBezTo>
                    <a:pt x="306" y="93"/>
                    <a:pt x="307" y="92"/>
                    <a:pt x="307" y="91"/>
                  </a:cubicBezTo>
                  <a:cubicBezTo>
                    <a:pt x="308" y="89"/>
                    <a:pt x="309" y="86"/>
                    <a:pt x="310" y="83"/>
                  </a:cubicBezTo>
                  <a:cubicBezTo>
                    <a:pt x="311" y="81"/>
                    <a:pt x="311" y="81"/>
                    <a:pt x="311" y="81"/>
                  </a:cubicBezTo>
                  <a:cubicBezTo>
                    <a:pt x="311" y="80"/>
                    <a:pt x="313" y="78"/>
                    <a:pt x="314" y="76"/>
                  </a:cubicBezTo>
                  <a:cubicBezTo>
                    <a:pt x="317" y="73"/>
                    <a:pt x="320" y="70"/>
                    <a:pt x="319" y="67"/>
                  </a:cubicBezTo>
                  <a:cubicBezTo>
                    <a:pt x="318" y="65"/>
                    <a:pt x="315" y="65"/>
                    <a:pt x="313" y="65"/>
                  </a:cubicBezTo>
                  <a:cubicBezTo>
                    <a:pt x="312" y="65"/>
                    <a:pt x="310" y="65"/>
                    <a:pt x="308" y="65"/>
                  </a:cubicBezTo>
                  <a:cubicBezTo>
                    <a:pt x="307" y="65"/>
                    <a:pt x="306" y="65"/>
                    <a:pt x="305" y="65"/>
                  </a:cubicBezTo>
                  <a:cubicBezTo>
                    <a:pt x="305" y="65"/>
                    <a:pt x="305" y="65"/>
                    <a:pt x="304" y="65"/>
                  </a:cubicBezTo>
                  <a:cubicBezTo>
                    <a:pt x="302" y="65"/>
                    <a:pt x="299" y="64"/>
                    <a:pt x="296" y="64"/>
                  </a:cubicBezTo>
                  <a:cubicBezTo>
                    <a:pt x="294" y="63"/>
                    <a:pt x="292" y="63"/>
                    <a:pt x="290" y="63"/>
                  </a:cubicBezTo>
                  <a:cubicBezTo>
                    <a:pt x="283" y="61"/>
                    <a:pt x="275" y="53"/>
                    <a:pt x="272" y="45"/>
                  </a:cubicBezTo>
                  <a:cubicBezTo>
                    <a:pt x="269" y="36"/>
                    <a:pt x="262" y="31"/>
                    <a:pt x="255" y="27"/>
                  </a:cubicBezTo>
                  <a:cubicBezTo>
                    <a:pt x="254" y="27"/>
                    <a:pt x="254" y="26"/>
                    <a:pt x="253" y="26"/>
                  </a:cubicBezTo>
                  <a:cubicBezTo>
                    <a:pt x="250" y="24"/>
                    <a:pt x="247" y="22"/>
                    <a:pt x="244" y="21"/>
                  </a:cubicBezTo>
                  <a:cubicBezTo>
                    <a:pt x="242" y="21"/>
                    <a:pt x="241" y="20"/>
                    <a:pt x="239" y="20"/>
                  </a:cubicBezTo>
                  <a:cubicBezTo>
                    <a:pt x="237" y="19"/>
                    <a:pt x="234" y="18"/>
                    <a:pt x="232" y="18"/>
                  </a:cubicBezTo>
                  <a:cubicBezTo>
                    <a:pt x="230" y="17"/>
                    <a:pt x="228" y="15"/>
                    <a:pt x="226" y="14"/>
                  </a:cubicBezTo>
                  <a:cubicBezTo>
                    <a:pt x="224" y="12"/>
                    <a:pt x="222" y="10"/>
                    <a:pt x="220" y="10"/>
                  </a:cubicBezTo>
                  <a:cubicBezTo>
                    <a:pt x="216" y="9"/>
                    <a:pt x="212" y="9"/>
                    <a:pt x="209" y="9"/>
                  </a:cubicBezTo>
                  <a:cubicBezTo>
                    <a:pt x="207" y="8"/>
                    <a:pt x="204" y="8"/>
                    <a:pt x="201" y="8"/>
                  </a:cubicBezTo>
                  <a:cubicBezTo>
                    <a:pt x="199" y="8"/>
                    <a:pt x="196" y="7"/>
                    <a:pt x="194" y="7"/>
                  </a:cubicBezTo>
                  <a:cubicBezTo>
                    <a:pt x="193" y="6"/>
                    <a:pt x="192" y="6"/>
                    <a:pt x="191" y="5"/>
                  </a:cubicBezTo>
                  <a:cubicBezTo>
                    <a:pt x="190" y="5"/>
                    <a:pt x="189" y="4"/>
                    <a:pt x="188" y="4"/>
                  </a:cubicBezTo>
                  <a:cubicBezTo>
                    <a:pt x="188" y="4"/>
                    <a:pt x="188" y="4"/>
                    <a:pt x="187" y="4"/>
                  </a:cubicBezTo>
                  <a:cubicBezTo>
                    <a:pt x="186" y="4"/>
                    <a:pt x="185" y="4"/>
                    <a:pt x="185" y="4"/>
                  </a:cubicBezTo>
                  <a:cubicBezTo>
                    <a:pt x="184" y="5"/>
                    <a:pt x="183" y="5"/>
                    <a:pt x="181" y="5"/>
                  </a:cubicBezTo>
                  <a:cubicBezTo>
                    <a:pt x="181" y="5"/>
                    <a:pt x="180" y="5"/>
                    <a:pt x="180" y="5"/>
                  </a:cubicBezTo>
                  <a:cubicBezTo>
                    <a:pt x="179" y="4"/>
                    <a:pt x="178" y="3"/>
                    <a:pt x="177" y="3"/>
                  </a:cubicBezTo>
                  <a:cubicBezTo>
                    <a:pt x="177" y="2"/>
                    <a:pt x="176" y="1"/>
                    <a:pt x="174" y="1"/>
                  </a:cubicBezTo>
                  <a:cubicBezTo>
                    <a:pt x="172" y="1"/>
                    <a:pt x="170" y="2"/>
                    <a:pt x="168" y="3"/>
                  </a:cubicBezTo>
                  <a:cubicBezTo>
                    <a:pt x="166" y="5"/>
                    <a:pt x="164" y="6"/>
                    <a:pt x="162" y="6"/>
                  </a:cubicBezTo>
                  <a:cubicBezTo>
                    <a:pt x="162" y="6"/>
                    <a:pt x="161" y="6"/>
                    <a:pt x="161" y="6"/>
                  </a:cubicBezTo>
                  <a:cubicBezTo>
                    <a:pt x="159" y="6"/>
                    <a:pt x="157" y="4"/>
                    <a:pt x="154" y="2"/>
                  </a:cubicBezTo>
                  <a:cubicBezTo>
                    <a:pt x="152" y="0"/>
                    <a:pt x="152" y="0"/>
                    <a:pt x="152" y="0"/>
                  </a:cubicBezTo>
                  <a:cubicBezTo>
                    <a:pt x="151" y="1"/>
                    <a:pt x="151" y="1"/>
                    <a:pt x="151" y="1"/>
                  </a:cubicBezTo>
                  <a:cubicBezTo>
                    <a:pt x="147" y="4"/>
                    <a:pt x="143" y="6"/>
                    <a:pt x="139" y="9"/>
                  </a:cubicBezTo>
                  <a:cubicBezTo>
                    <a:pt x="137" y="9"/>
                    <a:pt x="136" y="10"/>
                    <a:pt x="134" y="11"/>
                  </a:cubicBezTo>
                  <a:cubicBezTo>
                    <a:pt x="131" y="13"/>
                    <a:pt x="128" y="15"/>
                    <a:pt x="124" y="17"/>
                  </a:cubicBezTo>
                  <a:cubicBezTo>
                    <a:pt x="117" y="21"/>
                    <a:pt x="109" y="25"/>
                    <a:pt x="102" y="30"/>
                  </a:cubicBezTo>
                  <a:cubicBezTo>
                    <a:pt x="100" y="32"/>
                    <a:pt x="98" y="34"/>
                    <a:pt x="95" y="35"/>
                  </a:cubicBezTo>
                  <a:cubicBezTo>
                    <a:pt x="87" y="41"/>
                    <a:pt x="79" y="47"/>
                    <a:pt x="75" y="55"/>
                  </a:cubicBezTo>
                  <a:cubicBezTo>
                    <a:pt x="75" y="55"/>
                    <a:pt x="74" y="55"/>
                    <a:pt x="74" y="56"/>
                  </a:cubicBezTo>
                  <a:cubicBezTo>
                    <a:pt x="73" y="56"/>
                    <a:pt x="72" y="56"/>
                    <a:pt x="71" y="57"/>
                  </a:cubicBezTo>
                  <a:cubicBezTo>
                    <a:pt x="66" y="59"/>
                    <a:pt x="63" y="64"/>
                    <a:pt x="61" y="68"/>
                  </a:cubicBezTo>
                  <a:cubicBezTo>
                    <a:pt x="58" y="72"/>
                    <a:pt x="56" y="76"/>
                    <a:pt x="52" y="78"/>
                  </a:cubicBezTo>
                  <a:cubicBezTo>
                    <a:pt x="51" y="78"/>
                    <a:pt x="51" y="78"/>
                    <a:pt x="51" y="78"/>
                  </a:cubicBezTo>
                  <a:cubicBezTo>
                    <a:pt x="51" y="79"/>
                    <a:pt x="51" y="79"/>
                    <a:pt x="51" y="79"/>
                  </a:cubicBezTo>
                  <a:cubicBezTo>
                    <a:pt x="51" y="80"/>
                    <a:pt x="51" y="80"/>
                    <a:pt x="50" y="81"/>
                  </a:cubicBezTo>
                  <a:cubicBezTo>
                    <a:pt x="50" y="83"/>
                    <a:pt x="50" y="84"/>
                    <a:pt x="48" y="86"/>
                  </a:cubicBezTo>
                  <a:cubicBezTo>
                    <a:pt x="48" y="86"/>
                    <a:pt x="47" y="87"/>
                    <a:pt x="46" y="88"/>
                  </a:cubicBezTo>
                  <a:cubicBezTo>
                    <a:pt x="45" y="89"/>
                    <a:pt x="43" y="90"/>
                    <a:pt x="42" y="91"/>
                  </a:cubicBezTo>
                  <a:cubicBezTo>
                    <a:pt x="41" y="93"/>
                    <a:pt x="40" y="95"/>
                    <a:pt x="39" y="97"/>
                  </a:cubicBezTo>
                  <a:cubicBezTo>
                    <a:pt x="38" y="99"/>
                    <a:pt x="36" y="101"/>
                    <a:pt x="35" y="103"/>
                  </a:cubicBezTo>
                  <a:cubicBezTo>
                    <a:pt x="33" y="105"/>
                    <a:pt x="32" y="107"/>
                    <a:pt x="31" y="109"/>
                  </a:cubicBezTo>
                  <a:cubicBezTo>
                    <a:pt x="29" y="111"/>
                    <a:pt x="27" y="113"/>
                    <a:pt x="26" y="115"/>
                  </a:cubicBezTo>
                  <a:cubicBezTo>
                    <a:pt x="25" y="115"/>
                    <a:pt x="24" y="116"/>
                    <a:pt x="24" y="117"/>
                  </a:cubicBezTo>
                  <a:cubicBezTo>
                    <a:pt x="23" y="118"/>
                    <a:pt x="23" y="119"/>
                    <a:pt x="22" y="119"/>
                  </a:cubicBezTo>
                  <a:cubicBezTo>
                    <a:pt x="21" y="120"/>
                    <a:pt x="21" y="120"/>
                    <a:pt x="20" y="121"/>
                  </a:cubicBezTo>
                  <a:cubicBezTo>
                    <a:pt x="18" y="121"/>
                    <a:pt x="17" y="121"/>
                    <a:pt x="16" y="122"/>
                  </a:cubicBezTo>
                  <a:cubicBezTo>
                    <a:pt x="12" y="125"/>
                    <a:pt x="10" y="128"/>
                    <a:pt x="9" y="133"/>
                  </a:cubicBezTo>
                  <a:cubicBezTo>
                    <a:pt x="6" y="134"/>
                    <a:pt x="2" y="138"/>
                    <a:pt x="1" y="142"/>
                  </a:cubicBezTo>
                  <a:cubicBezTo>
                    <a:pt x="0" y="144"/>
                    <a:pt x="1" y="146"/>
                    <a:pt x="2" y="147"/>
                  </a:cubicBezTo>
                  <a:cubicBezTo>
                    <a:pt x="3" y="149"/>
                    <a:pt x="6" y="149"/>
                    <a:pt x="8" y="149"/>
                  </a:cubicBezTo>
                  <a:cubicBezTo>
                    <a:pt x="10" y="149"/>
                    <a:pt x="11" y="149"/>
                    <a:pt x="13" y="149"/>
                  </a:cubicBezTo>
                  <a:cubicBezTo>
                    <a:pt x="15" y="148"/>
                    <a:pt x="16" y="147"/>
                    <a:pt x="17" y="146"/>
                  </a:cubicBezTo>
                  <a:cubicBezTo>
                    <a:pt x="17" y="146"/>
                    <a:pt x="18" y="146"/>
                    <a:pt x="18" y="145"/>
                  </a:cubicBezTo>
                  <a:cubicBezTo>
                    <a:pt x="20" y="144"/>
                    <a:pt x="21" y="144"/>
                    <a:pt x="22" y="144"/>
                  </a:cubicBezTo>
                  <a:cubicBezTo>
                    <a:pt x="23" y="144"/>
                    <a:pt x="24" y="144"/>
                    <a:pt x="25" y="143"/>
                  </a:cubicBezTo>
                  <a:cubicBezTo>
                    <a:pt x="27" y="143"/>
                    <a:pt x="28" y="142"/>
                    <a:pt x="29" y="141"/>
                  </a:cubicBezTo>
                  <a:cubicBezTo>
                    <a:pt x="30" y="141"/>
                    <a:pt x="31" y="140"/>
                    <a:pt x="32" y="140"/>
                  </a:cubicBezTo>
                  <a:cubicBezTo>
                    <a:pt x="32" y="140"/>
                    <a:pt x="33" y="141"/>
                    <a:pt x="35" y="143"/>
                  </a:cubicBezTo>
                  <a:cubicBezTo>
                    <a:pt x="38" y="146"/>
                    <a:pt x="42" y="148"/>
                    <a:pt x="45" y="150"/>
                  </a:cubicBezTo>
                  <a:cubicBezTo>
                    <a:pt x="46" y="151"/>
                    <a:pt x="48" y="152"/>
                    <a:pt x="49" y="153"/>
                  </a:cubicBezTo>
                  <a:cubicBezTo>
                    <a:pt x="51" y="154"/>
                    <a:pt x="52" y="156"/>
                    <a:pt x="53" y="157"/>
                  </a:cubicBezTo>
                  <a:cubicBezTo>
                    <a:pt x="54" y="158"/>
                    <a:pt x="54" y="159"/>
                    <a:pt x="55" y="159"/>
                  </a:cubicBezTo>
                  <a:cubicBezTo>
                    <a:pt x="56" y="161"/>
                    <a:pt x="57" y="162"/>
                    <a:pt x="59" y="163"/>
                  </a:cubicBezTo>
                  <a:cubicBezTo>
                    <a:pt x="60" y="165"/>
                    <a:pt x="61" y="166"/>
                    <a:pt x="62" y="167"/>
                  </a:cubicBezTo>
                  <a:cubicBezTo>
                    <a:pt x="63" y="168"/>
                    <a:pt x="63" y="171"/>
                    <a:pt x="64" y="174"/>
                  </a:cubicBezTo>
                  <a:cubicBezTo>
                    <a:pt x="65" y="178"/>
                    <a:pt x="65" y="182"/>
                    <a:pt x="68" y="183"/>
                  </a:cubicBezTo>
                  <a:cubicBezTo>
                    <a:pt x="69" y="183"/>
                    <a:pt x="69" y="183"/>
                    <a:pt x="70" y="183"/>
                  </a:cubicBezTo>
                  <a:cubicBezTo>
                    <a:pt x="73" y="183"/>
                    <a:pt x="76" y="180"/>
                    <a:pt x="79" y="177"/>
                  </a:cubicBezTo>
                  <a:cubicBezTo>
                    <a:pt x="81" y="176"/>
                    <a:pt x="83" y="174"/>
                    <a:pt x="84" y="174"/>
                  </a:cubicBezTo>
                  <a:cubicBezTo>
                    <a:pt x="86" y="174"/>
                    <a:pt x="89" y="179"/>
                    <a:pt x="91" y="183"/>
                  </a:cubicBezTo>
                  <a:cubicBezTo>
                    <a:pt x="93" y="188"/>
                    <a:pt x="96" y="192"/>
                    <a:pt x="99" y="193"/>
                  </a:cubicBezTo>
                  <a:cubicBezTo>
                    <a:pt x="100" y="194"/>
                    <a:pt x="100" y="194"/>
                    <a:pt x="100" y="194"/>
                  </a:cubicBezTo>
                  <a:cubicBezTo>
                    <a:pt x="103" y="196"/>
                    <a:pt x="107" y="198"/>
                    <a:pt x="110" y="199"/>
                  </a:cubicBezTo>
                  <a:cubicBezTo>
                    <a:pt x="112" y="199"/>
                    <a:pt x="113" y="199"/>
                    <a:pt x="115" y="199"/>
                  </a:cubicBezTo>
                  <a:cubicBezTo>
                    <a:pt x="117" y="200"/>
                    <a:pt x="119" y="200"/>
                    <a:pt x="120" y="200"/>
                  </a:cubicBezTo>
                  <a:cubicBezTo>
                    <a:pt x="122" y="201"/>
                    <a:pt x="124" y="204"/>
                    <a:pt x="126" y="207"/>
                  </a:cubicBezTo>
                  <a:cubicBezTo>
                    <a:pt x="127" y="208"/>
                    <a:pt x="128" y="209"/>
                    <a:pt x="128" y="210"/>
                  </a:cubicBezTo>
                  <a:cubicBezTo>
                    <a:pt x="129" y="211"/>
                    <a:pt x="130" y="213"/>
                    <a:pt x="133" y="215"/>
                  </a:cubicBezTo>
                  <a:cubicBezTo>
                    <a:pt x="136" y="217"/>
                    <a:pt x="139" y="218"/>
                    <a:pt x="142" y="220"/>
                  </a:cubicBezTo>
                  <a:cubicBezTo>
                    <a:pt x="148" y="223"/>
                    <a:pt x="152" y="226"/>
                    <a:pt x="155" y="232"/>
                  </a:cubicBezTo>
                  <a:cubicBezTo>
                    <a:pt x="156" y="234"/>
                    <a:pt x="157" y="235"/>
                    <a:pt x="158" y="237"/>
                  </a:cubicBezTo>
                  <a:cubicBezTo>
                    <a:pt x="159" y="239"/>
                    <a:pt x="160" y="242"/>
                    <a:pt x="162" y="244"/>
                  </a:cubicBezTo>
                  <a:cubicBezTo>
                    <a:pt x="164" y="247"/>
                    <a:pt x="166" y="248"/>
                    <a:pt x="168" y="249"/>
                  </a:cubicBezTo>
                  <a:cubicBezTo>
                    <a:pt x="170" y="250"/>
                    <a:pt x="171" y="251"/>
                    <a:pt x="172" y="252"/>
                  </a:cubicBezTo>
                  <a:cubicBezTo>
                    <a:pt x="173" y="252"/>
                    <a:pt x="173" y="253"/>
                    <a:pt x="173" y="254"/>
                  </a:cubicBezTo>
                  <a:cubicBezTo>
                    <a:pt x="174" y="255"/>
                    <a:pt x="176" y="257"/>
                    <a:pt x="179" y="257"/>
                  </a:cubicBezTo>
                  <a:cubicBezTo>
                    <a:pt x="179" y="257"/>
                    <a:pt x="179" y="257"/>
                    <a:pt x="179" y="257"/>
                  </a:cubicBezTo>
                  <a:cubicBezTo>
                    <a:pt x="179" y="258"/>
                    <a:pt x="178" y="259"/>
                    <a:pt x="178" y="260"/>
                  </a:cubicBezTo>
                  <a:cubicBezTo>
                    <a:pt x="177" y="262"/>
                    <a:pt x="176" y="263"/>
                    <a:pt x="176" y="265"/>
                  </a:cubicBezTo>
                  <a:cubicBezTo>
                    <a:pt x="176" y="266"/>
                    <a:pt x="176" y="267"/>
                    <a:pt x="175" y="268"/>
                  </a:cubicBezTo>
                  <a:cubicBezTo>
                    <a:pt x="175" y="269"/>
                    <a:pt x="175" y="270"/>
                    <a:pt x="174" y="270"/>
                  </a:cubicBezTo>
                  <a:cubicBezTo>
                    <a:pt x="174" y="271"/>
                    <a:pt x="174" y="272"/>
                    <a:pt x="174" y="273"/>
                  </a:cubicBezTo>
                  <a:cubicBezTo>
                    <a:pt x="173" y="273"/>
                    <a:pt x="172" y="274"/>
                    <a:pt x="171" y="274"/>
                  </a:cubicBezTo>
                  <a:cubicBezTo>
                    <a:pt x="169" y="275"/>
                    <a:pt x="168" y="276"/>
                    <a:pt x="166" y="277"/>
                  </a:cubicBezTo>
                  <a:cubicBezTo>
                    <a:pt x="164" y="279"/>
                    <a:pt x="165" y="282"/>
                    <a:pt x="165" y="283"/>
                  </a:cubicBezTo>
                  <a:cubicBezTo>
                    <a:pt x="165" y="285"/>
                    <a:pt x="165" y="286"/>
                    <a:pt x="165" y="287"/>
                  </a:cubicBezTo>
                  <a:cubicBezTo>
                    <a:pt x="165" y="287"/>
                    <a:pt x="164" y="288"/>
                    <a:pt x="164" y="289"/>
                  </a:cubicBezTo>
                  <a:cubicBezTo>
                    <a:pt x="163" y="290"/>
                    <a:pt x="162" y="292"/>
                    <a:pt x="163" y="295"/>
                  </a:cubicBezTo>
                  <a:cubicBezTo>
                    <a:pt x="164" y="299"/>
                    <a:pt x="167" y="301"/>
                    <a:pt x="170" y="302"/>
                  </a:cubicBezTo>
                  <a:cubicBezTo>
                    <a:pt x="170" y="302"/>
                    <a:pt x="171" y="302"/>
                    <a:pt x="171" y="302"/>
                  </a:cubicBezTo>
                  <a:cubicBezTo>
                    <a:pt x="175" y="302"/>
                    <a:pt x="179" y="298"/>
                    <a:pt x="182" y="295"/>
                  </a:cubicBezTo>
                  <a:cubicBezTo>
                    <a:pt x="183" y="294"/>
                    <a:pt x="183" y="294"/>
                    <a:pt x="184" y="293"/>
                  </a:cubicBezTo>
                  <a:cubicBezTo>
                    <a:pt x="193" y="286"/>
                    <a:pt x="200" y="278"/>
                    <a:pt x="204" y="267"/>
                  </a:cubicBezTo>
                  <a:cubicBezTo>
                    <a:pt x="205" y="265"/>
                    <a:pt x="205" y="262"/>
                    <a:pt x="206" y="259"/>
                  </a:cubicBezTo>
                  <a:cubicBezTo>
                    <a:pt x="208" y="252"/>
                    <a:pt x="210" y="246"/>
                    <a:pt x="214" y="241"/>
                  </a:cubicBezTo>
                  <a:cubicBezTo>
                    <a:pt x="218" y="236"/>
                    <a:pt x="223" y="232"/>
                    <a:pt x="227" y="229"/>
                  </a:cubicBezTo>
                  <a:cubicBezTo>
                    <a:pt x="229" y="227"/>
                    <a:pt x="229" y="227"/>
                    <a:pt x="229" y="227"/>
                  </a:cubicBezTo>
                  <a:cubicBezTo>
                    <a:pt x="232" y="225"/>
                    <a:pt x="234" y="223"/>
                    <a:pt x="235" y="221"/>
                  </a:cubicBezTo>
                  <a:cubicBezTo>
                    <a:pt x="236" y="221"/>
                    <a:pt x="236" y="221"/>
                    <a:pt x="236" y="221"/>
                  </a:cubicBezTo>
                  <a:cubicBezTo>
                    <a:pt x="238" y="219"/>
                    <a:pt x="239" y="218"/>
                    <a:pt x="241" y="217"/>
                  </a:cubicBezTo>
                  <a:cubicBezTo>
                    <a:pt x="242" y="217"/>
                    <a:pt x="244" y="216"/>
                    <a:pt x="245" y="215"/>
                  </a:cubicBezTo>
                  <a:cubicBezTo>
                    <a:pt x="247" y="214"/>
                    <a:pt x="250" y="211"/>
                    <a:pt x="252" y="209"/>
                  </a:cubicBezTo>
                  <a:cubicBezTo>
                    <a:pt x="253" y="208"/>
                    <a:pt x="253" y="208"/>
                    <a:pt x="253" y="208"/>
                  </a:cubicBezTo>
                  <a:cubicBezTo>
                    <a:pt x="255" y="206"/>
                    <a:pt x="258" y="205"/>
                    <a:pt x="260" y="203"/>
                  </a:cubicBezTo>
                  <a:cubicBezTo>
                    <a:pt x="263" y="201"/>
                    <a:pt x="266" y="199"/>
                    <a:pt x="268" y="196"/>
                  </a:cubicBezTo>
                  <a:cubicBezTo>
                    <a:pt x="271" y="193"/>
                    <a:pt x="274" y="189"/>
                    <a:pt x="276" y="185"/>
                  </a:cubicBezTo>
                  <a:cubicBezTo>
                    <a:pt x="277" y="183"/>
                    <a:pt x="277" y="183"/>
                    <a:pt x="277" y="183"/>
                  </a:cubicBezTo>
                  <a:cubicBezTo>
                    <a:pt x="279" y="180"/>
                    <a:pt x="281" y="178"/>
                    <a:pt x="283" y="175"/>
                  </a:cubicBezTo>
                  <a:cubicBezTo>
                    <a:pt x="285" y="174"/>
                    <a:pt x="285" y="174"/>
                    <a:pt x="285" y="174"/>
                  </a:cubicBezTo>
                  <a:cubicBezTo>
                    <a:pt x="289" y="169"/>
                    <a:pt x="292" y="163"/>
                    <a:pt x="295" y="155"/>
                  </a:cubicBezTo>
                  <a:cubicBezTo>
                    <a:pt x="298" y="145"/>
                    <a:pt x="301" y="137"/>
                    <a:pt x="304" y="129"/>
                  </a:cubicBezTo>
                  <a:cubicBezTo>
                    <a:pt x="307" y="121"/>
                    <a:pt x="312" y="113"/>
                    <a:pt x="318" y="108"/>
                  </a:cubicBezTo>
                  <a:cubicBezTo>
                    <a:pt x="322" y="104"/>
                    <a:pt x="322" y="104"/>
                    <a:pt x="322" y="104"/>
                  </a:cubicBezTo>
                  <a:lnTo>
                    <a:pt x="319" y="102"/>
                  </a:lnTo>
                  <a:close/>
                  <a:moveTo>
                    <a:pt x="275" y="159"/>
                  </a:moveTo>
                  <a:cubicBezTo>
                    <a:pt x="276" y="162"/>
                    <a:pt x="276" y="165"/>
                    <a:pt x="275" y="167"/>
                  </a:cubicBezTo>
                  <a:cubicBezTo>
                    <a:pt x="273" y="170"/>
                    <a:pt x="270" y="172"/>
                    <a:pt x="266" y="173"/>
                  </a:cubicBezTo>
                  <a:cubicBezTo>
                    <a:pt x="265" y="173"/>
                    <a:pt x="265" y="173"/>
                    <a:pt x="265" y="173"/>
                  </a:cubicBezTo>
                  <a:cubicBezTo>
                    <a:pt x="265" y="174"/>
                    <a:pt x="265" y="174"/>
                    <a:pt x="265" y="174"/>
                  </a:cubicBezTo>
                  <a:cubicBezTo>
                    <a:pt x="264" y="175"/>
                    <a:pt x="264" y="177"/>
                    <a:pt x="264" y="178"/>
                  </a:cubicBezTo>
                  <a:cubicBezTo>
                    <a:pt x="264" y="179"/>
                    <a:pt x="264" y="180"/>
                    <a:pt x="264" y="181"/>
                  </a:cubicBezTo>
                  <a:cubicBezTo>
                    <a:pt x="264" y="181"/>
                    <a:pt x="263" y="181"/>
                    <a:pt x="263" y="181"/>
                  </a:cubicBezTo>
                  <a:cubicBezTo>
                    <a:pt x="263" y="181"/>
                    <a:pt x="262" y="180"/>
                    <a:pt x="261" y="180"/>
                  </a:cubicBezTo>
                  <a:cubicBezTo>
                    <a:pt x="261" y="180"/>
                    <a:pt x="260" y="180"/>
                    <a:pt x="260" y="180"/>
                  </a:cubicBezTo>
                  <a:cubicBezTo>
                    <a:pt x="260" y="180"/>
                    <a:pt x="256" y="181"/>
                    <a:pt x="255" y="183"/>
                  </a:cubicBezTo>
                  <a:cubicBezTo>
                    <a:pt x="254" y="185"/>
                    <a:pt x="254" y="187"/>
                    <a:pt x="255" y="190"/>
                  </a:cubicBezTo>
                  <a:cubicBezTo>
                    <a:pt x="255" y="191"/>
                    <a:pt x="255" y="192"/>
                    <a:pt x="255" y="193"/>
                  </a:cubicBezTo>
                  <a:cubicBezTo>
                    <a:pt x="255" y="195"/>
                    <a:pt x="254" y="196"/>
                    <a:pt x="252" y="198"/>
                  </a:cubicBezTo>
                  <a:cubicBezTo>
                    <a:pt x="251" y="199"/>
                    <a:pt x="250" y="200"/>
                    <a:pt x="248" y="200"/>
                  </a:cubicBezTo>
                  <a:cubicBezTo>
                    <a:pt x="247" y="201"/>
                    <a:pt x="246" y="201"/>
                    <a:pt x="245" y="202"/>
                  </a:cubicBezTo>
                  <a:cubicBezTo>
                    <a:pt x="242" y="204"/>
                    <a:pt x="241" y="206"/>
                    <a:pt x="239" y="209"/>
                  </a:cubicBezTo>
                  <a:cubicBezTo>
                    <a:pt x="238" y="211"/>
                    <a:pt x="238" y="211"/>
                    <a:pt x="235" y="212"/>
                  </a:cubicBezTo>
                  <a:cubicBezTo>
                    <a:pt x="235" y="212"/>
                    <a:pt x="235" y="212"/>
                    <a:pt x="235" y="212"/>
                  </a:cubicBezTo>
                  <a:cubicBezTo>
                    <a:pt x="233" y="213"/>
                    <a:pt x="232" y="214"/>
                    <a:pt x="232" y="215"/>
                  </a:cubicBezTo>
                  <a:cubicBezTo>
                    <a:pt x="230" y="216"/>
                    <a:pt x="230" y="217"/>
                    <a:pt x="228" y="217"/>
                  </a:cubicBezTo>
                  <a:cubicBezTo>
                    <a:pt x="228" y="217"/>
                    <a:pt x="228" y="216"/>
                    <a:pt x="227" y="216"/>
                  </a:cubicBezTo>
                  <a:cubicBezTo>
                    <a:pt x="227" y="216"/>
                    <a:pt x="226" y="216"/>
                    <a:pt x="225" y="216"/>
                  </a:cubicBezTo>
                  <a:cubicBezTo>
                    <a:pt x="224" y="216"/>
                    <a:pt x="223" y="217"/>
                    <a:pt x="222" y="217"/>
                  </a:cubicBezTo>
                  <a:cubicBezTo>
                    <a:pt x="221" y="218"/>
                    <a:pt x="221" y="218"/>
                    <a:pt x="220" y="219"/>
                  </a:cubicBezTo>
                  <a:cubicBezTo>
                    <a:pt x="220" y="220"/>
                    <a:pt x="220" y="221"/>
                    <a:pt x="219" y="222"/>
                  </a:cubicBezTo>
                  <a:cubicBezTo>
                    <a:pt x="219" y="222"/>
                    <a:pt x="219" y="223"/>
                    <a:pt x="219" y="223"/>
                  </a:cubicBezTo>
                  <a:cubicBezTo>
                    <a:pt x="219" y="224"/>
                    <a:pt x="219" y="224"/>
                    <a:pt x="219" y="224"/>
                  </a:cubicBezTo>
                  <a:cubicBezTo>
                    <a:pt x="218" y="224"/>
                    <a:pt x="218" y="225"/>
                    <a:pt x="218" y="226"/>
                  </a:cubicBezTo>
                  <a:cubicBezTo>
                    <a:pt x="218" y="225"/>
                    <a:pt x="218" y="225"/>
                    <a:pt x="218" y="225"/>
                  </a:cubicBezTo>
                  <a:cubicBezTo>
                    <a:pt x="217" y="222"/>
                    <a:pt x="217" y="217"/>
                    <a:pt x="218" y="215"/>
                  </a:cubicBezTo>
                  <a:cubicBezTo>
                    <a:pt x="219" y="214"/>
                    <a:pt x="220" y="213"/>
                    <a:pt x="221" y="212"/>
                  </a:cubicBezTo>
                  <a:cubicBezTo>
                    <a:pt x="222" y="211"/>
                    <a:pt x="223" y="210"/>
                    <a:pt x="224" y="209"/>
                  </a:cubicBezTo>
                  <a:cubicBezTo>
                    <a:pt x="225" y="207"/>
                    <a:pt x="226" y="204"/>
                    <a:pt x="226" y="202"/>
                  </a:cubicBezTo>
                  <a:cubicBezTo>
                    <a:pt x="226" y="201"/>
                    <a:pt x="226" y="201"/>
                    <a:pt x="226" y="201"/>
                  </a:cubicBezTo>
                  <a:cubicBezTo>
                    <a:pt x="227" y="198"/>
                    <a:pt x="227" y="196"/>
                    <a:pt x="229" y="195"/>
                  </a:cubicBezTo>
                  <a:cubicBezTo>
                    <a:pt x="230" y="195"/>
                    <a:pt x="232" y="194"/>
                    <a:pt x="233" y="194"/>
                  </a:cubicBezTo>
                  <a:cubicBezTo>
                    <a:pt x="234" y="194"/>
                    <a:pt x="234" y="194"/>
                    <a:pt x="234" y="194"/>
                  </a:cubicBezTo>
                  <a:cubicBezTo>
                    <a:pt x="234" y="194"/>
                    <a:pt x="235" y="194"/>
                    <a:pt x="235" y="194"/>
                  </a:cubicBezTo>
                  <a:cubicBezTo>
                    <a:pt x="237" y="194"/>
                    <a:pt x="238" y="194"/>
                    <a:pt x="239" y="193"/>
                  </a:cubicBezTo>
                  <a:cubicBezTo>
                    <a:pt x="241" y="192"/>
                    <a:pt x="241" y="190"/>
                    <a:pt x="241" y="189"/>
                  </a:cubicBezTo>
                  <a:cubicBezTo>
                    <a:pt x="241" y="188"/>
                    <a:pt x="241" y="188"/>
                    <a:pt x="241" y="188"/>
                  </a:cubicBezTo>
                  <a:cubicBezTo>
                    <a:pt x="242" y="187"/>
                    <a:pt x="242" y="187"/>
                    <a:pt x="242" y="187"/>
                  </a:cubicBezTo>
                  <a:cubicBezTo>
                    <a:pt x="243" y="186"/>
                    <a:pt x="243" y="186"/>
                    <a:pt x="244" y="186"/>
                  </a:cubicBezTo>
                  <a:cubicBezTo>
                    <a:pt x="246" y="184"/>
                    <a:pt x="247" y="181"/>
                    <a:pt x="248" y="179"/>
                  </a:cubicBezTo>
                  <a:cubicBezTo>
                    <a:pt x="249" y="177"/>
                    <a:pt x="249" y="175"/>
                    <a:pt x="250" y="174"/>
                  </a:cubicBezTo>
                  <a:cubicBezTo>
                    <a:pt x="252" y="172"/>
                    <a:pt x="252" y="170"/>
                    <a:pt x="253" y="167"/>
                  </a:cubicBezTo>
                  <a:cubicBezTo>
                    <a:pt x="253" y="166"/>
                    <a:pt x="253" y="166"/>
                    <a:pt x="253" y="166"/>
                  </a:cubicBezTo>
                  <a:cubicBezTo>
                    <a:pt x="253" y="165"/>
                    <a:pt x="255" y="163"/>
                    <a:pt x="256" y="161"/>
                  </a:cubicBezTo>
                  <a:cubicBezTo>
                    <a:pt x="257" y="159"/>
                    <a:pt x="259" y="157"/>
                    <a:pt x="259" y="154"/>
                  </a:cubicBezTo>
                  <a:cubicBezTo>
                    <a:pt x="259" y="152"/>
                    <a:pt x="259" y="149"/>
                    <a:pt x="258" y="147"/>
                  </a:cubicBezTo>
                  <a:cubicBezTo>
                    <a:pt x="257" y="146"/>
                    <a:pt x="257" y="146"/>
                    <a:pt x="256" y="145"/>
                  </a:cubicBezTo>
                  <a:cubicBezTo>
                    <a:pt x="255" y="144"/>
                    <a:pt x="255" y="144"/>
                    <a:pt x="255" y="144"/>
                  </a:cubicBezTo>
                  <a:cubicBezTo>
                    <a:pt x="255" y="143"/>
                    <a:pt x="256" y="142"/>
                    <a:pt x="256" y="142"/>
                  </a:cubicBezTo>
                  <a:cubicBezTo>
                    <a:pt x="257" y="142"/>
                    <a:pt x="257" y="142"/>
                    <a:pt x="257" y="143"/>
                  </a:cubicBezTo>
                  <a:cubicBezTo>
                    <a:pt x="258" y="143"/>
                    <a:pt x="259" y="145"/>
                    <a:pt x="260" y="146"/>
                  </a:cubicBezTo>
                  <a:cubicBezTo>
                    <a:pt x="261" y="149"/>
                    <a:pt x="263" y="152"/>
                    <a:pt x="267" y="152"/>
                  </a:cubicBezTo>
                  <a:cubicBezTo>
                    <a:pt x="267" y="152"/>
                    <a:pt x="268" y="152"/>
                    <a:pt x="269" y="152"/>
                  </a:cubicBezTo>
                  <a:cubicBezTo>
                    <a:pt x="270" y="151"/>
                    <a:pt x="271" y="151"/>
                    <a:pt x="272" y="150"/>
                  </a:cubicBezTo>
                  <a:cubicBezTo>
                    <a:pt x="273" y="150"/>
                    <a:pt x="273" y="150"/>
                    <a:pt x="274" y="150"/>
                  </a:cubicBezTo>
                  <a:cubicBezTo>
                    <a:pt x="274" y="150"/>
                    <a:pt x="274" y="150"/>
                    <a:pt x="274" y="150"/>
                  </a:cubicBezTo>
                  <a:cubicBezTo>
                    <a:pt x="275" y="150"/>
                    <a:pt x="275" y="150"/>
                    <a:pt x="275" y="150"/>
                  </a:cubicBezTo>
                  <a:cubicBezTo>
                    <a:pt x="276" y="150"/>
                    <a:pt x="277" y="150"/>
                    <a:pt x="279" y="148"/>
                  </a:cubicBezTo>
                  <a:cubicBezTo>
                    <a:pt x="279" y="148"/>
                    <a:pt x="280" y="147"/>
                    <a:pt x="280" y="146"/>
                  </a:cubicBezTo>
                  <a:cubicBezTo>
                    <a:pt x="280" y="145"/>
                    <a:pt x="281" y="145"/>
                    <a:pt x="280" y="145"/>
                  </a:cubicBezTo>
                  <a:cubicBezTo>
                    <a:pt x="280" y="145"/>
                    <a:pt x="281" y="145"/>
                    <a:pt x="281" y="145"/>
                  </a:cubicBezTo>
                  <a:cubicBezTo>
                    <a:pt x="282" y="146"/>
                    <a:pt x="282" y="149"/>
                    <a:pt x="282" y="151"/>
                  </a:cubicBezTo>
                  <a:cubicBezTo>
                    <a:pt x="281" y="152"/>
                    <a:pt x="281" y="152"/>
                    <a:pt x="279" y="152"/>
                  </a:cubicBezTo>
                  <a:cubicBezTo>
                    <a:pt x="279" y="152"/>
                    <a:pt x="278" y="152"/>
                    <a:pt x="277" y="152"/>
                  </a:cubicBezTo>
                  <a:cubicBezTo>
                    <a:pt x="275" y="152"/>
                    <a:pt x="275" y="152"/>
                    <a:pt x="275" y="152"/>
                  </a:cubicBezTo>
                  <a:cubicBezTo>
                    <a:pt x="275" y="154"/>
                    <a:pt x="275" y="154"/>
                    <a:pt x="275" y="154"/>
                  </a:cubicBezTo>
                  <a:cubicBezTo>
                    <a:pt x="275" y="156"/>
                    <a:pt x="275" y="157"/>
                    <a:pt x="275" y="159"/>
                  </a:cubicBezTo>
                  <a:close/>
                  <a:moveTo>
                    <a:pt x="196" y="241"/>
                  </a:moveTo>
                  <a:cubicBezTo>
                    <a:pt x="196" y="243"/>
                    <a:pt x="197" y="245"/>
                    <a:pt x="197" y="246"/>
                  </a:cubicBezTo>
                  <a:cubicBezTo>
                    <a:pt x="197" y="253"/>
                    <a:pt x="194" y="260"/>
                    <a:pt x="190" y="260"/>
                  </a:cubicBezTo>
                  <a:cubicBezTo>
                    <a:pt x="189" y="260"/>
                    <a:pt x="187" y="259"/>
                    <a:pt x="186" y="258"/>
                  </a:cubicBezTo>
                  <a:cubicBezTo>
                    <a:pt x="185" y="257"/>
                    <a:pt x="184" y="256"/>
                    <a:pt x="182" y="256"/>
                  </a:cubicBezTo>
                  <a:cubicBezTo>
                    <a:pt x="184" y="255"/>
                    <a:pt x="185" y="253"/>
                    <a:pt x="186" y="251"/>
                  </a:cubicBezTo>
                  <a:cubicBezTo>
                    <a:pt x="186" y="250"/>
                    <a:pt x="186" y="249"/>
                    <a:pt x="187" y="248"/>
                  </a:cubicBezTo>
                  <a:cubicBezTo>
                    <a:pt x="187" y="248"/>
                    <a:pt x="188" y="247"/>
                    <a:pt x="188" y="247"/>
                  </a:cubicBezTo>
                  <a:cubicBezTo>
                    <a:pt x="189" y="247"/>
                    <a:pt x="189" y="246"/>
                    <a:pt x="190" y="246"/>
                  </a:cubicBezTo>
                  <a:cubicBezTo>
                    <a:pt x="192" y="244"/>
                    <a:pt x="193" y="242"/>
                    <a:pt x="193" y="240"/>
                  </a:cubicBezTo>
                  <a:cubicBezTo>
                    <a:pt x="193" y="239"/>
                    <a:pt x="194" y="238"/>
                    <a:pt x="194" y="237"/>
                  </a:cubicBezTo>
                  <a:cubicBezTo>
                    <a:pt x="194" y="237"/>
                    <a:pt x="195" y="237"/>
                    <a:pt x="195" y="237"/>
                  </a:cubicBezTo>
                  <a:cubicBezTo>
                    <a:pt x="195" y="237"/>
                    <a:pt x="195" y="237"/>
                    <a:pt x="195" y="238"/>
                  </a:cubicBezTo>
                  <a:cubicBezTo>
                    <a:pt x="195" y="239"/>
                    <a:pt x="195" y="240"/>
                    <a:pt x="196" y="241"/>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2" name="Google Shape;442;p18"/>
            <p:cNvSpPr/>
            <p:nvPr/>
          </p:nvSpPr>
          <p:spPr>
            <a:xfrm>
              <a:off x="3859" y="2926"/>
              <a:ext cx="422" cy="279"/>
            </a:xfrm>
            <a:custGeom>
              <a:avLst/>
              <a:gdLst/>
              <a:ahLst/>
              <a:cxnLst/>
              <a:rect l="l" t="t" r="r" b="b"/>
              <a:pathLst>
                <a:path w="173" h="114" extrusionOk="0">
                  <a:moveTo>
                    <a:pt x="171" y="24"/>
                  </a:moveTo>
                  <a:cubicBezTo>
                    <a:pt x="170" y="24"/>
                    <a:pt x="169" y="23"/>
                    <a:pt x="169" y="23"/>
                  </a:cubicBezTo>
                  <a:cubicBezTo>
                    <a:pt x="166" y="22"/>
                    <a:pt x="164" y="21"/>
                    <a:pt x="161" y="21"/>
                  </a:cubicBezTo>
                  <a:cubicBezTo>
                    <a:pt x="156" y="20"/>
                    <a:pt x="151" y="19"/>
                    <a:pt x="147" y="18"/>
                  </a:cubicBezTo>
                  <a:cubicBezTo>
                    <a:pt x="141" y="16"/>
                    <a:pt x="139" y="11"/>
                    <a:pt x="138" y="7"/>
                  </a:cubicBezTo>
                  <a:cubicBezTo>
                    <a:pt x="138" y="7"/>
                    <a:pt x="138" y="6"/>
                    <a:pt x="138" y="6"/>
                  </a:cubicBezTo>
                  <a:cubicBezTo>
                    <a:pt x="138" y="3"/>
                    <a:pt x="137" y="1"/>
                    <a:pt x="135" y="0"/>
                  </a:cubicBezTo>
                  <a:cubicBezTo>
                    <a:pt x="135" y="0"/>
                    <a:pt x="135" y="0"/>
                    <a:pt x="135" y="0"/>
                  </a:cubicBezTo>
                  <a:cubicBezTo>
                    <a:pt x="135" y="0"/>
                    <a:pt x="135" y="0"/>
                    <a:pt x="135" y="0"/>
                  </a:cubicBezTo>
                  <a:cubicBezTo>
                    <a:pt x="134" y="0"/>
                    <a:pt x="134" y="0"/>
                    <a:pt x="134" y="0"/>
                  </a:cubicBezTo>
                  <a:cubicBezTo>
                    <a:pt x="134" y="0"/>
                    <a:pt x="134" y="0"/>
                    <a:pt x="134" y="0"/>
                  </a:cubicBezTo>
                  <a:cubicBezTo>
                    <a:pt x="133" y="1"/>
                    <a:pt x="132" y="1"/>
                    <a:pt x="129" y="5"/>
                  </a:cubicBezTo>
                  <a:cubicBezTo>
                    <a:pt x="128" y="6"/>
                    <a:pt x="128" y="6"/>
                    <a:pt x="128" y="6"/>
                  </a:cubicBezTo>
                  <a:cubicBezTo>
                    <a:pt x="124" y="10"/>
                    <a:pt x="120" y="14"/>
                    <a:pt x="119" y="20"/>
                  </a:cubicBezTo>
                  <a:cubicBezTo>
                    <a:pt x="118" y="23"/>
                    <a:pt x="116" y="25"/>
                    <a:pt x="115" y="28"/>
                  </a:cubicBezTo>
                  <a:cubicBezTo>
                    <a:pt x="114" y="31"/>
                    <a:pt x="112" y="34"/>
                    <a:pt x="111" y="38"/>
                  </a:cubicBezTo>
                  <a:cubicBezTo>
                    <a:pt x="110" y="43"/>
                    <a:pt x="106" y="45"/>
                    <a:pt x="102" y="46"/>
                  </a:cubicBezTo>
                  <a:cubicBezTo>
                    <a:pt x="100" y="46"/>
                    <a:pt x="99" y="47"/>
                    <a:pt x="98" y="47"/>
                  </a:cubicBezTo>
                  <a:cubicBezTo>
                    <a:pt x="96" y="48"/>
                    <a:pt x="94" y="49"/>
                    <a:pt x="92" y="50"/>
                  </a:cubicBezTo>
                  <a:cubicBezTo>
                    <a:pt x="89" y="51"/>
                    <a:pt x="85" y="53"/>
                    <a:pt x="81" y="54"/>
                  </a:cubicBezTo>
                  <a:cubicBezTo>
                    <a:pt x="80" y="54"/>
                    <a:pt x="79" y="54"/>
                    <a:pt x="79" y="54"/>
                  </a:cubicBezTo>
                  <a:cubicBezTo>
                    <a:pt x="77" y="54"/>
                    <a:pt x="76" y="54"/>
                    <a:pt x="74" y="53"/>
                  </a:cubicBezTo>
                  <a:cubicBezTo>
                    <a:pt x="73" y="53"/>
                    <a:pt x="72" y="53"/>
                    <a:pt x="72" y="53"/>
                  </a:cubicBezTo>
                  <a:cubicBezTo>
                    <a:pt x="71" y="53"/>
                    <a:pt x="70" y="53"/>
                    <a:pt x="70" y="53"/>
                  </a:cubicBezTo>
                  <a:cubicBezTo>
                    <a:pt x="68" y="53"/>
                    <a:pt x="66" y="53"/>
                    <a:pt x="64" y="53"/>
                  </a:cubicBezTo>
                  <a:cubicBezTo>
                    <a:pt x="63" y="53"/>
                    <a:pt x="62" y="54"/>
                    <a:pt x="61" y="54"/>
                  </a:cubicBezTo>
                  <a:cubicBezTo>
                    <a:pt x="60" y="54"/>
                    <a:pt x="59" y="54"/>
                    <a:pt x="58" y="54"/>
                  </a:cubicBezTo>
                  <a:cubicBezTo>
                    <a:pt x="57" y="54"/>
                    <a:pt x="56" y="54"/>
                    <a:pt x="55" y="54"/>
                  </a:cubicBezTo>
                  <a:cubicBezTo>
                    <a:pt x="54" y="54"/>
                    <a:pt x="53" y="54"/>
                    <a:pt x="52" y="54"/>
                  </a:cubicBezTo>
                  <a:cubicBezTo>
                    <a:pt x="50" y="54"/>
                    <a:pt x="46" y="54"/>
                    <a:pt x="43" y="55"/>
                  </a:cubicBezTo>
                  <a:cubicBezTo>
                    <a:pt x="41" y="56"/>
                    <a:pt x="40" y="57"/>
                    <a:pt x="38" y="58"/>
                  </a:cubicBezTo>
                  <a:cubicBezTo>
                    <a:pt x="34" y="60"/>
                    <a:pt x="31" y="62"/>
                    <a:pt x="26" y="62"/>
                  </a:cubicBezTo>
                  <a:cubicBezTo>
                    <a:pt x="19" y="62"/>
                    <a:pt x="13" y="64"/>
                    <a:pt x="8" y="66"/>
                  </a:cubicBezTo>
                  <a:cubicBezTo>
                    <a:pt x="6" y="66"/>
                    <a:pt x="6" y="66"/>
                    <a:pt x="6" y="66"/>
                  </a:cubicBezTo>
                  <a:cubicBezTo>
                    <a:pt x="6" y="68"/>
                    <a:pt x="6" y="68"/>
                    <a:pt x="6" y="68"/>
                  </a:cubicBezTo>
                  <a:cubicBezTo>
                    <a:pt x="7" y="70"/>
                    <a:pt x="8" y="73"/>
                    <a:pt x="11" y="75"/>
                  </a:cubicBezTo>
                  <a:cubicBezTo>
                    <a:pt x="12" y="75"/>
                    <a:pt x="13" y="75"/>
                    <a:pt x="14" y="75"/>
                  </a:cubicBezTo>
                  <a:cubicBezTo>
                    <a:pt x="16" y="75"/>
                    <a:pt x="18" y="75"/>
                    <a:pt x="20" y="74"/>
                  </a:cubicBezTo>
                  <a:cubicBezTo>
                    <a:pt x="20" y="74"/>
                    <a:pt x="21" y="74"/>
                    <a:pt x="22" y="73"/>
                  </a:cubicBezTo>
                  <a:cubicBezTo>
                    <a:pt x="23" y="73"/>
                    <a:pt x="24" y="73"/>
                    <a:pt x="24" y="73"/>
                  </a:cubicBezTo>
                  <a:cubicBezTo>
                    <a:pt x="27" y="73"/>
                    <a:pt x="29" y="74"/>
                    <a:pt x="30" y="76"/>
                  </a:cubicBezTo>
                  <a:cubicBezTo>
                    <a:pt x="31" y="77"/>
                    <a:pt x="32" y="80"/>
                    <a:pt x="28" y="83"/>
                  </a:cubicBezTo>
                  <a:cubicBezTo>
                    <a:pt x="25" y="86"/>
                    <a:pt x="21" y="87"/>
                    <a:pt x="17" y="87"/>
                  </a:cubicBezTo>
                  <a:cubicBezTo>
                    <a:pt x="15" y="88"/>
                    <a:pt x="13" y="88"/>
                    <a:pt x="11" y="89"/>
                  </a:cubicBezTo>
                  <a:cubicBezTo>
                    <a:pt x="7" y="91"/>
                    <a:pt x="0" y="96"/>
                    <a:pt x="1" y="101"/>
                  </a:cubicBezTo>
                  <a:cubicBezTo>
                    <a:pt x="1" y="103"/>
                    <a:pt x="2" y="105"/>
                    <a:pt x="4" y="107"/>
                  </a:cubicBezTo>
                  <a:cubicBezTo>
                    <a:pt x="4" y="107"/>
                    <a:pt x="5" y="108"/>
                    <a:pt x="5" y="109"/>
                  </a:cubicBezTo>
                  <a:cubicBezTo>
                    <a:pt x="6" y="110"/>
                    <a:pt x="6" y="111"/>
                    <a:pt x="7" y="112"/>
                  </a:cubicBezTo>
                  <a:cubicBezTo>
                    <a:pt x="7" y="114"/>
                    <a:pt x="7" y="114"/>
                    <a:pt x="7" y="114"/>
                  </a:cubicBezTo>
                  <a:cubicBezTo>
                    <a:pt x="9" y="114"/>
                    <a:pt x="9" y="114"/>
                    <a:pt x="9" y="114"/>
                  </a:cubicBezTo>
                  <a:cubicBezTo>
                    <a:pt x="10" y="114"/>
                    <a:pt x="11" y="113"/>
                    <a:pt x="12" y="113"/>
                  </a:cubicBezTo>
                  <a:cubicBezTo>
                    <a:pt x="12" y="113"/>
                    <a:pt x="13" y="113"/>
                    <a:pt x="14" y="113"/>
                  </a:cubicBezTo>
                  <a:cubicBezTo>
                    <a:pt x="15" y="112"/>
                    <a:pt x="15" y="112"/>
                    <a:pt x="15" y="112"/>
                  </a:cubicBezTo>
                  <a:cubicBezTo>
                    <a:pt x="15" y="110"/>
                    <a:pt x="15" y="110"/>
                    <a:pt x="15" y="110"/>
                  </a:cubicBezTo>
                  <a:cubicBezTo>
                    <a:pt x="15" y="108"/>
                    <a:pt x="14" y="106"/>
                    <a:pt x="11" y="105"/>
                  </a:cubicBezTo>
                  <a:cubicBezTo>
                    <a:pt x="11" y="104"/>
                    <a:pt x="10" y="104"/>
                    <a:pt x="10" y="104"/>
                  </a:cubicBezTo>
                  <a:cubicBezTo>
                    <a:pt x="9" y="104"/>
                    <a:pt x="9" y="104"/>
                    <a:pt x="8" y="104"/>
                  </a:cubicBezTo>
                  <a:cubicBezTo>
                    <a:pt x="8" y="104"/>
                    <a:pt x="8" y="104"/>
                    <a:pt x="8" y="104"/>
                  </a:cubicBezTo>
                  <a:cubicBezTo>
                    <a:pt x="9" y="103"/>
                    <a:pt x="13" y="101"/>
                    <a:pt x="14" y="101"/>
                  </a:cubicBezTo>
                  <a:cubicBezTo>
                    <a:pt x="15" y="100"/>
                    <a:pt x="16" y="100"/>
                    <a:pt x="17" y="100"/>
                  </a:cubicBezTo>
                  <a:cubicBezTo>
                    <a:pt x="17" y="100"/>
                    <a:pt x="17" y="99"/>
                    <a:pt x="18" y="99"/>
                  </a:cubicBezTo>
                  <a:cubicBezTo>
                    <a:pt x="19" y="99"/>
                    <a:pt x="19" y="99"/>
                    <a:pt x="20" y="99"/>
                  </a:cubicBezTo>
                  <a:cubicBezTo>
                    <a:pt x="20" y="99"/>
                    <a:pt x="20" y="99"/>
                    <a:pt x="20" y="99"/>
                  </a:cubicBezTo>
                  <a:cubicBezTo>
                    <a:pt x="21" y="99"/>
                    <a:pt x="21" y="99"/>
                    <a:pt x="22" y="100"/>
                  </a:cubicBezTo>
                  <a:cubicBezTo>
                    <a:pt x="23" y="100"/>
                    <a:pt x="24" y="101"/>
                    <a:pt x="25" y="101"/>
                  </a:cubicBezTo>
                  <a:cubicBezTo>
                    <a:pt x="26" y="101"/>
                    <a:pt x="26" y="101"/>
                    <a:pt x="27" y="101"/>
                  </a:cubicBezTo>
                  <a:cubicBezTo>
                    <a:pt x="30" y="101"/>
                    <a:pt x="32" y="100"/>
                    <a:pt x="34" y="99"/>
                  </a:cubicBezTo>
                  <a:cubicBezTo>
                    <a:pt x="35" y="98"/>
                    <a:pt x="36" y="98"/>
                    <a:pt x="37" y="97"/>
                  </a:cubicBezTo>
                  <a:cubicBezTo>
                    <a:pt x="38" y="97"/>
                    <a:pt x="39" y="97"/>
                    <a:pt x="40" y="97"/>
                  </a:cubicBezTo>
                  <a:cubicBezTo>
                    <a:pt x="40" y="97"/>
                    <a:pt x="41" y="97"/>
                    <a:pt x="42" y="97"/>
                  </a:cubicBezTo>
                  <a:cubicBezTo>
                    <a:pt x="43" y="97"/>
                    <a:pt x="44" y="97"/>
                    <a:pt x="45" y="97"/>
                  </a:cubicBezTo>
                  <a:cubicBezTo>
                    <a:pt x="47" y="97"/>
                    <a:pt x="48" y="97"/>
                    <a:pt x="50" y="97"/>
                  </a:cubicBezTo>
                  <a:cubicBezTo>
                    <a:pt x="53" y="96"/>
                    <a:pt x="56" y="95"/>
                    <a:pt x="60" y="95"/>
                  </a:cubicBezTo>
                  <a:cubicBezTo>
                    <a:pt x="63" y="95"/>
                    <a:pt x="66" y="96"/>
                    <a:pt x="69" y="97"/>
                  </a:cubicBezTo>
                  <a:cubicBezTo>
                    <a:pt x="72" y="99"/>
                    <a:pt x="75" y="100"/>
                    <a:pt x="79" y="100"/>
                  </a:cubicBezTo>
                  <a:cubicBezTo>
                    <a:pt x="79" y="100"/>
                    <a:pt x="79" y="100"/>
                    <a:pt x="80" y="100"/>
                  </a:cubicBezTo>
                  <a:cubicBezTo>
                    <a:pt x="83" y="100"/>
                    <a:pt x="86" y="100"/>
                    <a:pt x="90" y="100"/>
                  </a:cubicBezTo>
                  <a:cubicBezTo>
                    <a:pt x="94" y="99"/>
                    <a:pt x="94" y="99"/>
                    <a:pt x="94" y="99"/>
                  </a:cubicBezTo>
                  <a:cubicBezTo>
                    <a:pt x="96" y="99"/>
                    <a:pt x="99" y="100"/>
                    <a:pt x="102" y="100"/>
                  </a:cubicBezTo>
                  <a:cubicBezTo>
                    <a:pt x="105" y="101"/>
                    <a:pt x="107" y="101"/>
                    <a:pt x="110" y="101"/>
                  </a:cubicBezTo>
                  <a:cubicBezTo>
                    <a:pt x="113" y="101"/>
                    <a:pt x="115" y="101"/>
                    <a:pt x="117" y="100"/>
                  </a:cubicBezTo>
                  <a:cubicBezTo>
                    <a:pt x="123" y="99"/>
                    <a:pt x="123" y="95"/>
                    <a:pt x="123" y="91"/>
                  </a:cubicBezTo>
                  <a:cubicBezTo>
                    <a:pt x="123" y="76"/>
                    <a:pt x="136" y="71"/>
                    <a:pt x="149" y="68"/>
                  </a:cubicBezTo>
                  <a:cubicBezTo>
                    <a:pt x="155" y="67"/>
                    <a:pt x="165" y="65"/>
                    <a:pt x="167" y="56"/>
                  </a:cubicBezTo>
                  <a:cubicBezTo>
                    <a:pt x="168" y="51"/>
                    <a:pt x="168" y="47"/>
                    <a:pt x="168" y="45"/>
                  </a:cubicBezTo>
                  <a:cubicBezTo>
                    <a:pt x="168" y="43"/>
                    <a:pt x="168" y="42"/>
                    <a:pt x="167" y="41"/>
                  </a:cubicBezTo>
                  <a:cubicBezTo>
                    <a:pt x="167" y="37"/>
                    <a:pt x="167" y="33"/>
                    <a:pt x="169" y="30"/>
                  </a:cubicBezTo>
                  <a:cubicBezTo>
                    <a:pt x="170" y="29"/>
                    <a:pt x="171" y="28"/>
                    <a:pt x="171" y="27"/>
                  </a:cubicBezTo>
                  <a:cubicBezTo>
                    <a:pt x="173" y="26"/>
                    <a:pt x="173" y="26"/>
                    <a:pt x="173" y="26"/>
                  </a:cubicBezTo>
                  <a:lnTo>
                    <a:pt x="171" y="24"/>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3" name="Google Shape;443;p18"/>
            <p:cNvSpPr/>
            <p:nvPr/>
          </p:nvSpPr>
          <p:spPr>
            <a:xfrm>
              <a:off x="4188" y="2609"/>
              <a:ext cx="252" cy="378"/>
            </a:xfrm>
            <a:custGeom>
              <a:avLst/>
              <a:gdLst/>
              <a:ahLst/>
              <a:cxnLst/>
              <a:rect l="l" t="t" r="r" b="b"/>
              <a:pathLst>
                <a:path w="103" h="155" extrusionOk="0">
                  <a:moveTo>
                    <a:pt x="102" y="22"/>
                  </a:moveTo>
                  <a:cubicBezTo>
                    <a:pt x="100" y="21"/>
                    <a:pt x="98" y="19"/>
                    <a:pt x="96" y="17"/>
                  </a:cubicBezTo>
                  <a:cubicBezTo>
                    <a:pt x="94" y="16"/>
                    <a:pt x="93" y="16"/>
                    <a:pt x="91" y="15"/>
                  </a:cubicBezTo>
                  <a:cubicBezTo>
                    <a:pt x="90" y="14"/>
                    <a:pt x="88" y="13"/>
                    <a:pt x="87" y="12"/>
                  </a:cubicBezTo>
                  <a:cubicBezTo>
                    <a:pt x="86" y="11"/>
                    <a:pt x="85" y="11"/>
                    <a:pt x="85" y="10"/>
                  </a:cubicBezTo>
                  <a:cubicBezTo>
                    <a:pt x="84" y="9"/>
                    <a:pt x="83" y="8"/>
                    <a:pt x="82" y="8"/>
                  </a:cubicBezTo>
                  <a:cubicBezTo>
                    <a:pt x="80" y="7"/>
                    <a:pt x="78" y="5"/>
                    <a:pt x="76" y="4"/>
                  </a:cubicBezTo>
                  <a:cubicBezTo>
                    <a:pt x="76" y="4"/>
                    <a:pt x="73" y="3"/>
                    <a:pt x="72" y="3"/>
                  </a:cubicBezTo>
                  <a:cubicBezTo>
                    <a:pt x="72" y="2"/>
                    <a:pt x="71" y="2"/>
                    <a:pt x="71" y="2"/>
                  </a:cubicBezTo>
                  <a:cubicBezTo>
                    <a:pt x="70" y="1"/>
                    <a:pt x="69" y="0"/>
                    <a:pt x="68" y="0"/>
                  </a:cubicBezTo>
                  <a:cubicBezTo>
                    <a:pt x="67" y="0"/>
                    <a:pt x="67" y="0"/>
                    <a:pt x="67" y="0"/>
                  </a:cubicBezTo>
                  <a:cubicBezTo>
                    <a:pt x="67" y="0"/>
                    <a:pt x="67" y="0"/>
                    <a:pt x="66" y="0"/>
                  </a:cubicBezTo>
                  <a:cubicBezTo>
                    <a:pt x="66" y="1"/>
                    <a:pt x="65" y="1"/>
                    <a:pt x="64" y="1"/>
                  </a:cubicBezTo>
                  <a:cubicBezTo>
                    <a:pt x="64" y="2"/>
                    <a:pt x="63" y="2"/>
                    <a:pt x="62" y="3"/>
                  </a:cubicBezTo>
                  <a:cubicBezTo>
                    <a:pt x="61" y="3"/>
                    <a:pt x="61" y="3"/>
                    <a:pt x="61" y="3"/>
                  </a:cubicBezTo>
                  <a:cubicBezTo>
                    <a:pt x="60" y="4"/>
                    <a:pt x="59" y="5"/>
                    <a:pt x="57" y="6"/>
                  </a:cubicBezTo>
                  <a:cubicBezTo>
                    <a:pt x="57" y="6"/>
                    <a:pt x="56" y="6"/>
                    <a:pt x="56" y="6"/>
                  </a:cubicBezTo>
                  <a:cubicBezTo>
                    <a:pt x="55" y="6"/>
                    <a:pt x="54" y="5"/>
                    <a:pt x="53" y="5"/>
                  </a:cubicBezTo>
                  <a:cubicBezTo>
                    <a:pt x="51" y="3"/>
                    <a:pt x="51" y="3"/>
                    <a:pt x="51" y="3"/>
                  </a:cubicBezTo>
                  <a:cubicBezTo>
                    <a:pt x="49" y="7"/>
                    <a:pt x="49" y="7"/>
                    <a:pt x="49" y="7"/>
                  </a:cubicBezTo>
                  <a:cubicBezTo>
                    <a:pt x="49" y="9"/>
                    <a:pt x="46" y="11"/>
                    <a:pt x="45" y="12"/>
                  </a:cubicBezTo>
                  <a:cubicBezTo>
                    <a:pt x="44" y="13"/>
                    <a:pt x="43" y="13"/>
                    <a:pt x="42" y="13"/>
                  </a:cubicBezTo>
                  <a:cubicBezTo>
                    <a:pt x="41" y="14"/>
                    <a:pt x="40" y="14"/>
                    <a:pt x="39" y="15"/>
                  </a:cubicBezTo>
                  <a:cubicBezTo>
                    <a:pt x="38" y="17"/>
                    <a:pt x="40" y="21"/>
                    <a:pt x="41" y="21"/>
                  </a:cubicBezTo>
                  <a:cubicBezTo>
                    <a:pt x="41" y="22"/>
                    <a:pt x="41" y="22"/>
                    <a:pt x="42" y="22"/>
                  </a:cubicBezTo>
                  <a:cubicBezTo>
                    <a:pt x="43" y="23"/>
                    <a:pt x="43" y="24"/>
                    <a:pt x="42" y="26"/>
                  </a:cubicBezTo>
                  <a:cubicBezTo>
                    <a:pt x="42" y="27"/>
                    <a:pt x="42" y="27"/>
                    <a:pt x="42" y="28"/>
                  </a:cubicBezTo>
                  <a:cubicBezTo>
                    <a:pt x="42" y="29"/>
                    <a:pt x="41" y="31"/>
                    <a:pt x="42" y="33"/>
                  </a:cubicBezTo>
                  <a:cubicBezTo>
                    <a:pt x="42" y="34"/>
                    <a:pt x="43" y="34"/>
                    <a:pt x="44" y="36"/>
                  </a:cubicBezTo>
                  <a:cubicBezTo>
                    <a:pt x="46" y="38"/>
                    <a:pt x="47" y="39"/>
                    <a:pt x="46" y="40"/>
                  </a:cubicBezTo>
                  <a:cubicBezTo>
                    <a:pt x="46" y="41"/>
                    <a:pt x="46" y="42"/>
                    <a:pt x="44" y="42"/>
                  </a:cubicBezTo>
                  <a:cubicBezTo>
                    <a:pt x="44" y="42"/>
                    <a:pt x="44" y="42"/>
                    <a:pt x="44" y="42"/>
                  </a:cubicBezTo>
                  <a:cubicBezTo>
                    <a:pt x="43" y="42"/>
                    <a:pt x="41" y="42"/>
                    <a:pt x="40" y="42"/>
                  </a:cubicBezTo>
                  <a:cubicBezTo>
                    <a:pt x="33" y="39"/>
                    <a:pt x="33" y="39"/>
                    <a:pt x="33" y="39"/>
                  </a:cubicBezTo>
                  <a:cubicBezTo>
                    <a:pt x="37" y="44"/>
                    <a:pt x="37" y="44"/>
                    <a:pt x="37" y="44"/>
                  </a:cubicBezTo>
                  <a:cubicBezTo>
                    <a:pt x="39" y="46"/>
                    <a:pt x="40" y="48"/>
                    <a:pt x="41" y="50"/>
                  </a:cubicBezTo>
                  <a:cubicBezTo>
                    <a:pt x="42" y="51"/>
                    <a:pt x="42" y="51"/>
                    <a:pt x="42" y="51"/>
                  </a:cubicBezTo>
                  <a:cubicBezTo>
                    <a:pt x="44" y="55"/>
                    <a:pt x="44" y="62"/>
                    <a:pt x="44" y="64"/>
                  </a:cubicBezTo>
                  <a:cubicBezTo>
                    <a:pt x="44" y="69"/>
                    <a:pt x="41" y="72"/>
                    <a:pt x="38" y="74"/>
                  </a:cubicBezTo>
                  <a:cubicBezTo>
                    <a:pt x="36" y="76"/>
                    <a:pt x="34" y="79"/>
                    <a:pt x="33" y="82"/>
                  </a:cubicBezTo>
                  <a:cubicBezTo>
                    <a:pt x="33" y="83"/>
                    <a:pt x="33" y="84"/>
                    <a:pt x="32" y="85"/>
                  </a:cubicBezTo>
                  <a:cubicBezTo>
                    <a:pt x="32" y="88"/>
                    <a:pt x="31" y="90"/>
                    <a:pt x="29" y="92"/>
                  </a:cubicBezTo>
                  <a:cubicBezTo>
                    <a:pt x="27" y="94"/>
                    <a:pt x="25" y="95"/>
                    <a:pt x="24" y="97"/>
                  </a:cubicBezTo>
                  <a:cubicBezTo>
                    <a:pt x="23" y="98"/>
                    <a:pt x="23" y="99"/>
                    <a:pt x="22" y="100"/>
                  </a:cubicBezTo>
                  <a:cubicBezTo>
                    <a:pt x="19" y="104"/>
                    <a:pt x="16" y="104"/>
                    <a:pt x="13" y="104"/>
                  </a:cubicBezTo>
                  <a:cubicBezTo>
                    <a:pt x="11" y="104"/>
                    <a:pt x="11" y="104"/>
                    <a:pt x="11" y="104"/>
                  </a:cubicBezTo>
                  <a:cubicBezTo>
                    <a:pt x="8" y="104"/>
                    <a:pt x="5" y="105"/>
                    <a:pt x="3" y="109"/>
                  </a:cubicBezTo>
                  <a:cubicBezTo>
                    <a:pt x="2" y="111"/>
                    <a:pt x="2" y="114"/>
                    <a:pt x="1" y="116"/>
                  </a:cubicBezTo>
                  <a:cubicBezTo>
                    <a:pt x="1" y="117"/>
                    <a:pt x="1" y="119"/>
                    <a:pt x="1" y="120"/>
                  </a:cubicBezTo>
                  <a:cubicBezTo>
                    <a:pt x="1" y="121"/>
                    <a:pt x="1" y="123"/>
                    <a:pt x="0" y="125"/>
                  </a:cubicBezTo>
                  <a:cubicBezTo>
                    <a:pt x="0" y="130"/>
                    <a:pt x="0" y="130"/>
                    <a:pt x="0" y="130"/>
                  </a:cubicBezTo>
                  <a:cubicBezTo>
                    <a:pt x="1" y="130"/>
                    <a:pt x="1" y="130"/>
                    <a:pt x="1" y="130"/>
                  </a:cubicBezTo>
                  <a:cubicBezTo>
                    <a:pt x="3" y="131"/>
                    <a:pt x="3" y="134"/>
                    <a:pt x="3" y="136"/>
                  </a:cubicBezTo>
                  <a:cubicBezTo>
                    <a:pt x="3" y="136"/>
                    <a:pt x="4" y="136"/>
                    <a:pt x="4" y="137"/>
                  </a:cubicBezTo>
                  <a:cubicBezTo>
                    <a:pt x="5" y="143"/>
                    <a:pt x="7" y="146"/>
                    <a:pt x="12" y="147"/>
                  </a:cubicBezTo>
                  <a:cubicBezTo>
                    <a:pt x="16" y="149"/>
                    <a:pt x="21" y="150"/>
                    <a:pt x="26" y="150"/>
                  </a:cubicBezTo>
                  <a:cubicBezTo>
                    <a:pt x="29" y="151"/>
                    <a:pt x="31" y="151"/>
                    <a:pt x="34" y="153"/>
                  </a:cubicBezTo>
                  <a:cubicBezTo>
                    <a:pt x="35" y="153"/>
                    <a:pt x="36" y="154"/>
                    <a:pt x="37" y="155"/>
                  </a:cubicBezTo>
                  <a:cubicBezTo>
                    <a:pt x="39" y="155"/>
                    <a:pt x="39" y="155"/>
                    <a:pt x="39" y="155"/>
                  </a:cubicBezTo>
                  <a:cubicBezTo>
                    <a:pt x="40" y="154"/>
                    <a:pt x="40" y="154"/>
                    <a:pt x="40" y="154"/>
                  </a:cubicBezTo>
                  <a:cubicBezTo>
                    <a:pt x="41" y="153"/>
                    <a:pt x="42" y="151"/>
                    <a:pt x="43" y="150"/>
                  </a:cubicBezTo>
                  <a:cubicBezTo>
                    <a:pt x="44" y="148"/>
                    <a:pt x="44" y="146"/>
                    <a:pt x="44" y="145"/>
                  </a:cubicBezTo>
                  <a:cubicBezTo>
                    <a:pt x="44" y="142"/>
                    <a:pt x="44" y="141"/>
                    <a:pt x="46" y="139"/>
                  </a:cubicBezTo>
                  <a:cubicBezTo>
                    <a:pt x="47" y="138"/>
                    <a:pt x="49" y="137"/>
                    <a:pt x="50" y="136"/>
                  </a:cubicBezTo>
                  <a:cubicBezTo>
                    <a:pt x="52" y="136"/>
                    <a:pt x="54" y="135"/>
                    <a:pt x="56" y="133"/>
                  </a:cubicBezTo>
                  <a:cubicBezTo>
                    <a:pt x="58" y="131"/>
                    <a:pt x="59" y="129"/>
                    <a:pt x="60" y="127"/>
                  </a:cubicBezTo>
                  <a:cubicBezTo>
                    <a:pt x="60" y="126"/>
                    <a:pt x="60" y="125"/>
                    <a:pt x="60" y="124"/>
                  </a:cubicBezTo>
                  <a:cubicBezTo>
                    <a:pt x="62" y="121"/>
                    <a:pt x="64" y="119"/>
                    <a:pt x="66" y="116"/>
                  </a:cubicBezTo>
                  <a:cubicBezTo>
                    <a:pt x="68" y="114"/>
                    <a:pt x="70" y="111"/>
                    <a:pt x="72" y="108"/>
                  </a:cubicBezTo>
                  <a:cubicBezTo>
                    <a:pt x="73" y="106"/>
                    <a:pt x="74" y="104"/>
                    <a:pt x="75" y="102"/>
                  </a:cubicBezTo>
                  <a:cubicBezTo>
                    <a:pt x="77" y="97"/>
                    <a:pt x="78" y="93"/>
                    <a:pt x="82" y="90"/>
                  </a:cubicBezTo>
                  <a:cubicBezTo>
                    <a:pt x="83" y="89"/>
                    <a:pt x="84" y="89"/>
                    <a:pt x="86" y="89"/>
                  </a:cubicBezTo>
                  <a:cubicBezTo>
                    <a:pt x="88" y="88"/>
                    <a:pt x="91" y="87"/>
                    <a:pt x="93" y="84"/>
                  </a:cubicBezTo>
                  <a:cubicBezTo>
                    <a:pt x="94" y="83"/>
                    <a:pt x="94" y="81"/>
                    <a:pt x="94" y="79"/>
                  </a:cubicBezTo>
                  <a:cubicBezTo>
                    <a:pt x="94" y="78"/>
                    <a:pt x="95" y="77"/>
                    <a:pt x="95" y="76"/>
                  </a:cubicBezTo>
                  <a:cubicBezTo>
                    <a:pt x="96" y="73"/>
                    <a:pt x="97" y="70"/>
                    <a:pt x="98" y="66"/>
                  </a:cubicBezTo>
                  <a:cubicBezTo>
                    <a:pt x="98" y="63"/>
                    <a:pt x="98" y="59"/>
                    <a:pt x="97" y="56"/>
                  </a:cubicBezTo>
                  <a:cubicBezTo>
                    <a:pt x="97" y="51"/>
                    <a:pt x="97" y="47"/>
                    <a:pt x="97" y="43"/>
                  </a:cubicBezTo>
                  <a:cubicBezTo>
                    <a:pt x="98" y="39"/>
                    <a:pt x="99" y="35"/>
                    <a:pt x="101" y="31"/>
                  </a:cubicBezTo>
                  <a:cubicBezTo>
                    <a:pt x="102" y="29"/>
                    <a:pt x="102" y="27"/>
                    <a:pt x="103" y="25"/>
                  </a:cubicBezTo>
                  <a:cubicBezTo>
                    <a:pt x="103" y="23"/>
                    <a:pt x="103" y="23"/>
                    <a:pt x="103" y="23"/>
                  </a:cubicBezTo>
                  <a:lnTo>
                    <a:pt x="102" y="22"/>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4" name="Google Shape;444;p18"/>
            <p:cNvSpPr/>
            <p:nvPr/>
          </p:nvSpPr>
          <p:spPr>
            <a:xfrm>
              <a:off x="4642" y="1694"/>
              <a:ext cx="205" cy="229"/>
            </a:xfrm>
            <a:custGeom>
              <a:avLst/>
              <a:gdLst/>
              <a:ahLst/>
              <a:cxnLst/>
              <a:rect l="l" t="t" r="r" b="b"/>
              <a:pathLst>
                <a:path w="84" h="94" extrusionOk="0">
                  <a:moveTo>
                    <a:pt x="82" y="47"/>
                  </a:moveTo>
                  <a:cubicBezTo>
                    <a:pt x="81" y="46"/>
                    <a:pt x="79" y="45"/>
                    <a:pt x="78" y="44"/>
                  </a:cubicBezTo>
                  <a:cubicBezTo>
                    <a:pt x="76" y="43"/>
                    <a:pt x="76" y="43"/>
                    <a:pt x="75" y="41"/>
                  </a:cubicBezTo>
                  <a:cubicBezTo>
                    <a:pt x="75" y="41"/>
                    <a:pt x="75" y="40"/>
                    <a:pt x="74" y="39"/>
                  </a:cubicBezTo>
                  <a:cubicBezTo>
                    <a:pt x="73" y="39"/>
                    <a:pt x="73" y="39"/>
                    <a:pt x="73" y="39"/>
                  </a:cubicBezTo>
                  <a:cubicBezTo>
                    <a:pt x="73" y="39"/>
                    <a:pt x="73" y="39"/>
                    <a:pt x="73" y="39"/>
                  </a:cubicBezTo>
                  <a:cubicBezTo>
                    <a:pt x="73" y="39"/>
                    <a:pt x="73" y="39"/>
                    <a:pt x="73" y="39"/>
                  </a:cubicBezTo>
                  <a:cubicBezTo>
                    <a:pt x="72" y="38"/>
                    <a:pt x="72" y="38"/>
                    <a:pt x="71" y="38"/>
                  </a:cubicBezTo>
                  <a:cubicBezTo>
                    <a:pt x="71" y="38"/>
                    <a:pt x="71" y="38"/>
                    <a:pt x="71" y="37"/>
                  </a:cubicBezTo>
                  <a:cubicBezTo>
                    <a:pt x="70" y="37"/>
                    <a:pt x="70" y="37"/>
                    <a:pt x="69" y="36"/>
                  </a:cubicBezTo>
                  <a:cubicBezTo>
                    <a:pt x="65" y="34"/>
                    <a:pt x="63" y="34"/>
                    <a:pt x="61" y="29"/>
                  </a:cubicBezTo>
                  <a:cubicBezTo>
                    <a:pt x="61" y="26"/>
                    <a:pt x="59" y="25"/>
                    <a:pt x="57" y="24"/>
                  </a:cubicBezTo>
                  <a:cubicBezTo>
                    <a:pt x="56" y="23"/>
                    <a:pt x="55" y="22"/>
                    <a:pt x="54" y="22"/>
                  </a:cubicBezTo>
                  <a:cubicBezTo>
                    <a:pt x="53" y="21"/>
                    <a:pt x="52" y="20"/>
                    <a:pt x="52" y="19"/>
                  </a:cubicBezTo>
                  <a:cubicBezTo>
                    <a:pt x="50" y="17"/>
                    <a:pt x="48" y="15"/>
                    <a:pt x="46" y="13"/>
                  </a:cubicBezTo>
                  <a:cubicBezTo>
                    <a:pt x="44" y="12"/>
                    <a:pt x="43" y="12"/>
                    <a:pt x="41" y="12"/>
                  </a:cubicBezTo>
                  <a:cubicBezTo>
                    <a:pt x="41" y="12"/>
                    <a:pt x="41" y="12"/>
                    <a:pt x="41" y="12"/>
                  </a:cubicBezTo>
                  <a:cubicBezTo>
                    <a:pt x="40" y="12"/>
                    <a:pt x="39" y="12"/>
                    <a:pt x="38" y="11"/>
                  </a:cubicBezTo>
                  <a:cubicBezTo>
                    <a:pt x="37" y="11"/>
                    <a:pt x="35" y="11"/>
                    <a:pt x="34" y="11"/>
                  </a:cubicBezTo>
                  <a:cubicBezTo>
                    <a:pt x="34" y="10"/>
                    <a:pt x="33" y="10"/>
                    <a:pt x="32" y="9"/>
                  </a:cubicBezTo>
                  <a:cubicBezTo>
                    <a:pt x="31" y="8"/>
                    <a:pt x="31" y="7"/>
                    <a:pt x="30" y="7"/>
                  </a:cubicBezTo>
                  <a:cubicBezTo>
                    <a:pt x="29" y="6"/>
                    <a:pt x="28" y="5"/>
                    <a:pt x="26" y="5"/>
                  </a:cubicBezTo>
                  <a:cubicBezTo>
                    <a:pt x="26" y="5"/>
                    <a:pt x="24" y="5"/>
                    <a:pt x="24" y="5"/>
                  </a:cubicBezTo>
                  <a:cubicBezTo>
                    <a:pt x="23" y="5"/>
                    <a:pt x="20" y="4"/>
                    <a:pt x="19" y="4"/>
                  </a:cubicBezTo>
                  <a:cubicBezTo>
                    <a:pt x="19" y="3"/>
                    <a:pt x="19" y="3"/>
                    <a:pt x="18" y="3"/>
                  </a:cubicBezTo>
                  <a:cubicBezTo>
                    <a:pt x="16" y="0"/>
                    <a:pt x="16" y="0"/>
                    <a:pt x="16" y="0"/>
                  </a:cubicBezTo>
                  <a:cubicBezTo>
                    <a:pt x="15" y="4"/>
                    <a:pt x="15" y="4"/>
                    <a:pt x="15" y="4"/>
                  </a:cubicBezTo>
                  <a:cubicBezTo>
                    <a:pt x="14" y="8"/>
                    <a:pt x="13" y="12"/>
                    <a:pt x="16" y="16"/>
                  </a:cubicBezTo>
                  <a:cubicBezTo>
                    <a:pt x="17" y="17"/>
                    <a:pt x="18" y="18"/>
                    <a:pt x="19" y="19"/>
                  </a:cubicBezTo>
                  <a:cubicBezTo>
                    <a:pt x="22" y="21"/>
                    <a:pt x="24" y="24"/>
                    <a:pt x="24" y="28"/>
                  </a:cubicBezTo>
                  <a:cubicBezTo>
                    <a:pt x="24" y="29"/>
                    <a:pt x="24" y="31"/>
                    <a:pt x="23" y="32"/>
                  </a:cubicBezTo>
                  <a:cubicBezTo>
                    <a:pt x="23" y="33"/>
                    <a:pt x="22" y="35"/>
                    <a:pt x="22" y="36"/>
                  </a:cubicBezTo>
                  <a:cubicBezTo>
                    <a:pt x="22" y="37"/>
                    <a:pt x="22" y="38"/>
                    <a:pt x="22" y="39"/>
                  </a:cubicBezTo>
                  <a:cubicBezTo>
                    <a:pt x="23" y="41"/>
                    <a:pt x="23" y="42"/>
                    <a:pt x="22" y="44"/>
                  </a:cubicBezTo>
                  <a:cubicBezTo>
                    <a:pt x="22" y="45"/>
                    <a:pt x="22" y="46"/>
                    <a:pt x="21" y="47"/>
                  </a:cubicBezTo>
                  <a:cubicBezTo>
                    <a:pt x="20" y="51"/>
                    <a:pt x="19" y="55"/>
                    <a:pt x="15" y="56"/>
                  </a:cubicBezTo>
                  <a:cubicBezTo>
                    <a:pt x="14" y="57"/>
                    <a:pt x="14" y="57"/>
                    <a:pt x="13" y="57"/>
                  </a:cubicBezTo>
                  <a:cubicBezTo>
                    <a:pt x="12" y="57"/>
                    <a:pt x="12" y="56"/>
                    <a:pt x="10" y="56"/>
                  </a:cubicBezTo>
                  <a:cubicBezTo>
                    <a:pt x="10" y="55"/>
                    <a:pt x="10" y="55"/>
                    <a:pt x="10" y="55"/>
                  </a:cubicBezTo>
                  <a:cubicBezTo>
                    <a:pt x="8" y="54"/>
                    <a:pt x="7" y="54"/>
                    <a:pt x="5" y="54"/>
                  </a:cubicBezTo>
                  <a:cubicBezTo>
                    <a:pt x="5" y="54"/>
                    <a:pt x="4" y="54"/>
                    <a:pt x="4" y="54"/>
                  </a:cubicBezTo>
                  <a:cubicBezTo>
                    <a:pt x="3" y="54"/>
                    <a:pt x="3" y="54"/>
                    <a:pt x="3" y="54"/>
                  </a:cubicBezTo>
                  <a:cubicBezTo>
                    <a:pt x="3" y="55"/>
                    <a:pt x="3" y="55"/>
                    <a:pt x="3" y="55"/>
                  </a:cubicBezTo>
                  <a:cubicBezTo>
                    <a:pt x="0" y="58"/>
                    <a:pt x="1" y="62"/>
                    <a:pt x="4" y="66"/>
                  </a:cubicBezTo>
                  <a:cubicBezTo>
                    <a:pt x="6" y="69"/>
                    <a:pt x="8" y="72"/>
                    <a:pt x="9" y="75"/>
                  </a:cubicBezTo>
                  <a:cubicBezTo>
                    <a:pt x="10" y="77"/>
                    <a:pt x="10" y="77"/>
                    <a:pt x="10" y="77"/>
                  </a:cubicBezTo>
                  <a:cubicBezTo>
                    <a:pt x="11" y="78"/>
                    <a:pt x="11" y="80"/>
                    <a:pt x="11" y="82"/>
                  </a:cubicBezTo>
                  <a:cubicBezTo>
                    <a:pt x="11" y="85"/>
                    <a:pt x="11" y="88"/>
                    <a:pt x="13" y="89"/>
                  </a:cubicBezTo>
                  <a:cubicBezTo>
                    <a:pt x="15" y="91"/>
                    <a:pt x="19" y="91"/>
                    <a:pt x="22" y="91"/>
                  </a:cubicBezTo>
                  <a:cubicBezTo>
                    <a:pt x="27" y="91"/>
                    <a:pt x="27" y="91"/>
                    <a:pt x="27" y="91"/>
                  </a:cubicBezTo>
                  <a:cubicBezTo>
                    <a:pt x="29" y="91"/>
                    <a:pt x="31" y="91"/>
                    <a:pt x="32" y="92"/>
                  </a:cubicBezTo>
                  <a:cubicBezTo>
                    <a:pt x="33" y="92"/>
                    <a:pt x="34" y="93"/>
                    <a:pt x="34" y="93"/>
                  </a:cubicBezTo>
                  <a:cubicBezTo>
                    <a:pt x="36" y="94"/>
                    <a:pt x="36" y="94"/>
                    <a:pt x="36" y="94"/>
                  </a:cubicBezTo>
                  <a:cubicBezTo>
                    <a:pt x="37" y="92"/>
                    <a:pt x="37" y="92"/>
                    <a:pt x="37" y="92"/>
                  </a:cubicBezTo>
                  <a:cubicBezTo>
                    <a:pt x="38" y="91"/>
                    <a:pt x="39" y="90"/>
                    <a:pt x="40" y="89"/>
                  </a:cubicBezTo>
                  <a:cubicBezTo>
                    <a:pt x="41" y="89"/>
                    <a:pt x="42" y="88"/>
                    <a:pt x="43" y="87"/>
                  </a:cubicBezTo>
                  <a:cubicBezTo>
                    <a:pt x="45" y="85"/>
                    <a:pt x="45" y="82"/>
                    <a:pt x="46" y="79"/>
                  </a:cubicBezTo>
                  <a:cubicBezTo>
                    <a:pt x="46" y="78"/>
                    <a:pt x="46" y="77"/>
                    <a:pt x="46" y="76"/>
                  </a:cubicBezTo>
                  <a:cubicBezTo>
                    <a:pt x="47" y="73"/>
                    <a:pt x="49" y="70"/>
                    <a:pt x="52" y="68"/>
                  </a:cubicBezTo>
                  <a:cubicBezTo>
                    <a:pt x="55" y="65"/>
                    <a:pt x="58" y="64"/>
                    <a:pt x="62" y="62"/>
                  </a:cubicBezTo>
                  <a:cubicBezTo>
                    <a:pt x="65" y="61"/>
                    <a:pt x="67" y="60"/>
                    <a:pt x="70" y="59"/>
                  </a:cubicBezTo>
                  <a:cubicBezTo>
                    <a:pt x="75" y="56"/>
                    <a:pt x="79" y="53"/>
                    <a:pt x="82" y="50"/>
                  </a:cubicBezTo>
                  <a:cubicBezTo>
                    <a:pt x="84" y="49"/>
                    <a:pt x="84" y="49"/>
                    <a:pt x="84" y="49"/>
                  </a:cubicBezTo>
                  <a:lnTo>
                    <a:pt x="82" y="47"/>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5" name="Google Shape;445;p18"/>
            <p:cNvSpPr/>
            <p:nvPr/>
          </p:nvSpPr>
          <p:spPr>
            <a:xfrm>
              <a:off x="3734" y="1572"/>
              <a:ext cx="996" cy="1091"/>
            </a:xfrm>
            <a:custGeom>
              <a:avLst/>
              <a:gdLst/>
              <a:ahLst/>
              <a:cxnLst/>
              <a:rect l="l" t="t" r="r" b="b"/>
              <a:pathLst>
                <a:path w="408" h="447" extrusionOk="0">
                  <a:moveTo>
                    <a:pt x="407" y="144"/>
                  </a:moveTo>
                  <a:cubicBezTo>
                    <a:pt x="406" y="143"/>
                    <a:pt x="405" y="143"/>
                    <a:pt x="404" y="142"/>
                  </a:cubicBezTo>
                  <a:cubicBezTo>
                    <a:pt x="403" y="142"/>
                    <a:pt x="401" y="142"/>
                    <a:pt x="399" y="142"/>
                  </a:cubicBezTo>
                  <a:cubicBezTo>
                    <a:pt x="395" y="142"/>
                    <a:pt x="395" y="142"/>
                    <a:pt x="395" y="142"/>
                  </a:cubicBezTo>
                  <a:cubicBezTo>
                    <a:pt x="392" y="142"/>
                    <a:pt x="387" y="142"/>
                    <a:pt x="384" y="139"/>
                  </a:cubicBezTo>
                  <a:cubicBezTo>
                    <a:pt x="383" y="138"/>
                    <a:pt x="383" y="135"/>
                    <a:pt x="383" y="132"/>
                  </a:cubicBezTo>
                  <a:cubicBezTo>
                    <a:pt x="383" y="131"/>
                    <a:pt x="383" y="129"/>
                    <a:pt x="382" y="127"/>
                  </a:cubicBezTo>
                  <a:cubicBezTo>
                    <a:pt x="381" y="125"/>
                    <a:pt x="381" y="125"/>
                    <a:pt x="381" y="125"/>
                  </a:cubicBezTo>
                  <a:cubicBezTo>
                    <a:pt x="379" y="122"/>
                    <a:pt x="378" y="119"/>
                    <a:pt x="376" y="117"/>
                  </a:cubicBezTo>
                  <a:cubicBezTo>
                    <a:pt x="373" y="113"/>
                    <a:pt x="371" y="109"/>
                    <a:pt x="375" y="103"/>
                  </a:cubicBezTo>
                  <a:cubicBezTo>
                    <a:pt x="376" y="103"/>
                    <a:pt x="377" y="103"/>
                    <a:pt x="377" y="103"/>
                  </a:cubicBezTo>
                  <a:cubicBezTo>
                    <a:pt x="379" y="103"/>
                    <a:pt x="380" y="104"/>
                    <a:pt x="382" y="105"/>
                  </a:cubicBezTo>
                  <a:cubicBezTo>
                    <a:pt x="383" y="105"/>
                    <a:pt x="383" y="105"/>
                    <a:pt x="383" y="105"/>
                  </a:cubicBezTo>
                  <a:cubicBezTo>
                    <a:pt x="384" y="106"/>
                    <a:pt x="384" y="106"/>
                    <a:pt x="385" y="106"/>
                  </a:cubicBezTo>
                  <a:cubicBezTo>
                    <a:pt x="386" y="106"/>
                    <a:pt x="386" y="106"/>
                    <a:pt x="387" y="106"/>
                  </a:cubicBezTo>
                  <a:cubicBezTo>
                    <a:pt x="391" y="105"/>
                    <a:pt x="392" y="101"/>
                    <a:pt x="393" y="97"/>
                  </a:cubicBezTo>
                  <a:cubicBezTo>
                    <a:pt x="393" y="96"/>
                    <a:pt x="393" y="95"/>
                    <a:pt x="394" y="94"/>
                  </a:cubicBezTo>
                  <a:cubicBezTo>
                    <a:pt x="394" y="92"/>
                    <a:pt x="394" y="91"/>
                    <a:pt x="394" y="89"/>
                  </a:cubicBezTo>
                  <a:cubicBezTo>
                    <a:pt x="394" y="88"/>
                    <a:pt x="394" y="87"/>
                    <a:pt x="394" y="86"/>
                  </a:cubicBezTo>
                  <a:cubicBezTo>
                    <a:pt x="394" y="85"/>
                    <a:pt x="394" y="83"/>
                    <a:pt x="395" y="82"/>
                  </a:cubicBezTo>
                  <a:cubicBezTo>
                    <a:pt x="395" y="81"/>
                    <a:pt x="396" y="79"/>
                    <a:pt x="396" y="78"/>
                  </a:cubicBezTo>
                  <a:cubicBezTo>
                    <a:pt x="396" y="74"/>
                    <a:pt x="393" y="72"/>
                    <a:pt x="391" y="69"/>
                  </a:cubicBezTo>
                  <a:cubicBezTo>
                    <a:pt x="390" y="68"/>
                    <a:pt x="389" y="67"/>
                    <a:pt x="388" y="66"/>
                  </a:cubicBezTo>
                  <a:cubicBezTo>
                    <a:pt x="385" y="62"/>
                    <a:pt x="386" y="57"/>
                    <a:pt x="387" y="53"/>
                  </a:cubicBezTo>
                  <a:cubicBezTo>
                    <a:pt x="387" y="52"/>
                    <a:pt x="387" y="49"/>
                    <a:pt x="387" y="49"/>
                  </a:cubicBezTo>
                  <a:cubicBezTo>
                    <a:pt x="386" y="48"/>
                    <a:pt x="386" y="48"/>
                    <a:pt x="386" y="48"/>
                  </a:cubicBezTo>
                  <a:cubicBezTo>
                    <a:pt x="385" y="48"/>
                    <a:pt x="384" y="47"/>
                    <a:pt x="383" y="47"/>
                  </a:cubicBezTo>
                  <a:cubicBezTo>
                    <a:pt x="382" y="46"/>
                    <a:pt x="381" y="46"/>
                    <a:pt x="380" y="45"/>
                  </a:cubicBezTo>
                  <a:cubicBezTo>
                    <a:pt x="378" y="44"/>
                    <a:pt x="375" y="40"/>
                    <a:pt x="375" y="37"/>
                  </a:cubicBezTo>
                  <a:cubicBezTo>
                    <a:pt x="375" y="36"/>
                    <a:pt x="375" y="36"/>
                    <a:pt x="375" y="36"/>
                  </a:cubicBezTo>
                  <a:cubicBezTo>
                    <a:pt x="375" y="35"/>
                    <a:pt x="375" y="35"/>
                    <a:pt x="375" y="35"/>
                  </a:cubicBezTo>
                  <a:cubicBezTo>
                    <a:pt x="374" y="34"/>
                    <a:pt x="374" y="33"/>
                    <a:pt x="374" y="32"/>
                  </a:cubicBezTo>
                  <a:cubicBezTo>
                    <a:pt x="374" y="31"/>
                    <a:pt x="374" y="31"/>
                    <a:pt x="374" y="30"/>
                  </a:cubicBezTo>
                  <a:cubicBezTo>
                    <a:pt x="374" y="26"/>
                    <a:pt x="374" y="26"/>
                    <a:pt x="370" y="24"/>
                  </a:cubicBezTo>
                  <a:cubicBezTo>
                    <a:pt x="367" y="24"/>
                    <a:pt x="367" y="23"/>
                    <a:pt x="366" y="21"/>
                  </a:cubicBezTo>
                  <a:cubicBezTo>
                    <a:pt x="365" y="21"/>
                    <a:pt x="365" y="20"/>
                    <a:pt x="364" y="20"/>
                  </a:cubicBezTo>
                  <a:cubicBezTo>
                    <a:pt x="364" y="19"/>
                    <a:pt x="364" y="19"/>
                    <a:pt x="363" y="19"/>
                  </a:cubicBezTo>
                  <a:cubicBezTo>
                    <a:pt x="362" y="20"/>
                    <a:pt x="362" y="20"/>
                    <a:pt x="362" y="20"/>
                  </a:cubicBezTo>
                  <a:cubicBezTo>
                    <a:pt x="361" y="19"/>
                    <a:pt x="361" y="19"/>
                    <a:pt x="361" y="19"/>
                  </a:cubicBezTo>
                  <a:cubicBezTo>
                    <a:pt x="360" y="19"/>
                    <a:pt x="359" y="20"/>
                    <a:pt x="359" y="20"/>
                  </a:cubicBezTo>
                  <a:cubicBezTo>
                    <a:pt x="358" y="20"/>
                    <a:pt x="358" y="20"/>
                    <a:pt x="357" y="19"/>
                  </a:cubicBezTo>
                  <a:cubicBezTo>
                    <a:pt x="357" y="19"/>
                    <a:pt x="356" y="18"/>
                    <a:pt x="356" y="18"/>
                  </a:cubicBezTo>
                  <a:cubicBezTo>
                    <a:pt x="355" y="17"/>
                    <a:pt x="355" y="16"/>
                    <a:pt x="355" y="16"/>
                  </a:cubicBezTo>
                  <a:cubicBezTo>
                    <a:pt x="354" y="16"/>
                    <a:pt x="354" y="15"/>
                    <a:pt x="353" y="15"/>
                  </a:cubicBezTo>
                  <a:cubicBezTo>
                    <a:pt x="353" y="14"/>
                    <a:pt x="352" y="14"/>
                    <a:pt x="352" y="14"/>
                  </a:cubicBezTo>
                  <a:cubicBezTo>
                    <a:pt x="352" y="14"/>
                    <a:pt x="351" y="13"/>
                    <a:pt x="351" y="13"/>
                  </a:cubicBezTo>
                  <a:cubicBezTo>
                    <a:pt x="351" y="13"/>
                    <a:pt x="351" y="13"/>
                    <a:pt x="351" y="13"/>
                  </a:cubicBezTo>
                  <a:cubicBezTo>
                    <a:pt x="350" y="13"/>
                    <a:pt x="350" y="13"/>
                    <a:pt x="350" y="13"/>
                  </a:cubicBezTo>
                  <a:cubicBezTo>
                    <a:pt x="350" y="13"/>
                    <a:pt x="350" y="13"/>
                    <a:pt x="349" y="12"/>
                  </a:cubicBezTo>
                  <a:cubicBezTo>
                    <a:pt x="345" y="12"/>
                    <a:pt x="340" y="11"/>
                    <a:pt x="336" y="8"/>
                  </a:cubicBezTo>
                  <a:cubicBezTo>
                    <a:pt x="335" y="7"/>
                    <a:pt x="334" y="6"/>
                    <a:pt x="333" y="5"/>
                  </a:cubicBezTo>
                  <a:cubicBezTo>
                    <a:pt x="332" y="3"/>
                    <a:pt x="332" y="1"/>
                    <a:pt x="329" y="1"/>
                  </a:cubicBezTo>
                  <a:cubicBezTo>
                    <a:pt x="328" y="0"/>
                    <a:pt x="328" y="0"/>
                    <a:pt x="327" y="0"/>
                  </a:cubicBezTo>
                  <a:cubicBezTo>
                    <a:pt x="324" y="0"/>
                    <a:pt x="322" y="2"/>
                    <a:pt x="321" y="4"/>
                  </a:cubicBezTo>
                  <a:cubicBezTo>
                    <a:pt x="319" y="5"/>
                    <a:pt x="318" y="6"/>
                    <a:pt x="316" y="7"/>
                  </a:cubicBezTo>
                  <a:cubicBezTo>
                    <a:pt x="315" y="8"/>
                    <a:pt x="314" y="8"/>
                    <a:pt x="313" y="9"/>
                  </a:cubicBezTo>
                  <a:cubicBezTo>
                    <a:pt x="312" y="10"/>
                    <a:pt x="311" y="10"/>
                    <a:pt x="310" y="11"/>
                  </a:cubicBezTo>
                  <a:cubicBezTo>
                    <a:pt x="308" y="12"/>
                    <a:pt x="307" y="12"/>
                    <a:pt x="306" y="13"/>
                  </a:cubicBezTo>
                  <a:cubicBezTo>
                    <a:pt x="304" y="14"/>
                    <a:pt x="304" y="16"/>
                    <a:pt x="303" y="17"/>
                  </a:cubicBezTo>
                  <a:cubicBezTo>
                    <a:pt x="302" y="18"/>
                    <a:pt x="301" y="20"/>
                    <a:pt x="299" y="21"/>
                  </a:cubicBezTo>
                  <a:cubicBezTo>
                    <a:pt x="296" y="23"/>
                    <a:pt x="294" y="23"/>
                    <a:pt x="291" y="24"/>
                  </a:cubicBezTo>
                  <a:cubicBezTo>
                    <a:pt x="290" y="24"/>
                    <a:pt x="290" y="24"/>
                    <a:pt x="290" y="24"/>
                  </a:cubicBezTo>
                  <a:cubicBezTo>
                    <a:pt x="287" y="24"/>
                    <a:pt x="286" y="25"/>
                    <a:pt x="286" y="28"/>
                  </a:cubicBezTo>
                  <a:cubicBezTo>
                    <a:pt x="286" y="29"/>
                    <a:pt x="286" y="29"/>
                    <a:pt x="286" y="29"/>
                  </a:cubicBezTo>
                  <a:cubicBezTo>
                    <a:pt x="285" y="33"/>
                    <a:pt x="283" y="34"/>
                    <a:pt x="281" y="36"/>
                  </a:cubicBezTo>
                  <a:cubicBezTo>
                    <a:pt x="280" y="36"/>
                    <a:pt x="279" y="38"/>
                    <a:pt x="279" y="38"/>
                  </a:cubicBezTo>
                  <a:cubicBezTo>
                    <a:pt x="276" y="40"/>
                    <a:pt x="274" y="42"/>
                    <a:pt x="270" y="42"/>
                  </a:cubicBezTo>
                  <a:cubicBezTo>
                    <a:pt x="270" y="42"/>
                    <a:pt x="269" y="42"/>
                    <a:pt x="269" y="42"/>
                  </a:cubicBezTo>
                  <a:cubicBezTo>
                    <a:pt x="267" y="42"/>
                    <a:pt x="266" y="42"/>
                    <a:pt x="265" y="41"/>
                  </a:cubicBezTo>
                  <a:cubicBezTo>
                    <a:pt x="265" y="40"/>
                    <a:pt x="264" y="39"/>
                    <a:pt x="265" y="38"/>
                  </a:cubicBezTo>
                  <a:cubicBezTo>
                    <a:pt x="265" y="37"/>
                    <a:pt x="265" y="36"/>
                    <a:pt x="266" y="35"/>
                  </a:cubicBezTo>
                  <a:cubicBezTo>
                    <a:pt x="266" y="33"/>
                    <a:pt x="267" y="31"/>
                    <a:pt x="267" y="29"/>
                  </a:cubicBezTo>
                  <a:cubicBezTo>
                    <a:pt x="266" y="28"/>
                    <a:pt x="265" y="27"/>
                    <a:pt x="263" y="26"/>
                  </a:cubicBezTo>
                  <a:cubicBezTo>
                    <a:pt x="262" y="25"/>
                    <a:pt x="261" y="24"/>
                    <a:pt x="261" y="23"/>
                  </a:cubicBezTo>
                  <a:cubicBezTo>
                    <a:pt x="259" y="21"/>
                    <a:pt x="259" y="19"/>
                    <a:pt x="259" y="17"/>
                  </a:cubicBezTo>
                  <a:cubicBezTo>
                    <a:pt x="259" y="16"/>
                    <a:pt x="259" y="14"/>
                    <a:pt x="258" y="12"/>
                  </a:cubicBezTo>
                  <a:cubicBezTo>
                    <a:pt x="258" y="11"/>
                    <a:pt x="256" y="9"/>
                    <a:pt x="254" y="8"/>
                  </a:cubicBezTo>
                  <a:cubicBezTo>
                    <a:pt x="254" y="8"/>
                    <a:pt x="253" y="7"/>
                    <a:pt x="252" y="6"/>
                  </a:cubicBezTo>
                  <a:cubicBezTo>
                    <a:pt x="252" y="6"/>
                    <a:pt x="251" y="6"/>
                    <a:pt x="250" y="5"/>
                  </a:cubicBezTo>
                  <a:cubicBezTo>
                    <a:pt x="249" y="4"/>
                    <a:pt x="248" y="4"/>
                    <a:pt x="247" y="3"/>
                  </a:cubicBezTo>
                  <a:cubicBezTo>
                    <a:pt x="246" y="2"/>
                    <a:pt x="246" y="2"/>
                    <a:pt x="246" y="2"/>
                  </a:cubicBezTo>
                  <a:cubicBezTo>
                    <a:pt x="245" y="2"/>
                    <a:pt x="245" y="2"/>
                    <a:pt x="245" y="2"/>
                  </a:cubicBezTo>
                  <a:cubicBezTo>
                    <a:pt x="241" y="2"/>
                    <a:pt x="239" y="5"/>
                    <a:pt x="236" y="9"/>
                  </a:cubicBezTo>
                  <a:cubicBezTo>
                    <a:pt x="235" y="10"/>
                    <a:pt x="235" y="10"/>
                    <a:pt x="235" y="10"/>
                  </a:cubicBezTo>
                  <a:cubicBezTo>
                    <a:pt x="232" y="13"/>
                    <a:pt x="229" y="14"/>
                    <a:pt x="226" y="16"/>
                  </a:cubicBezTo>
                  <a:cubicBezTo>
                    <a:pt x="226" y="16"/>
                    <a:pt x="225" y="16"/>
                    <a:pt x="224" y="17"/>
                  </a:cubicBezTo>
                  <a:cubicBezTo>
                    <a:pt x="222" y="17"/>
                    <a:pt x="222" y="18"/>
                    <a:pt x="222" y="18"/>
                  </a:cubicBezTo>
                  <a:cubicBezTo>
                    <a:pt x="222" y="18"/>
                    <a:pt x="222" y="18"/>
                    <a:pt x="222" y="18"/>
                  </a:cubicBezTo>
                  <a:cubicBezTo>
                    <a:pt x="221" y="19"/>
                    <a:pt x="221" y="19"/>
                    <a:pt x="221" y="19"/>
                  </a:cubicBezTo>
                  <a:cubicBezTo>
                    <a:pt x="221" y="19"/>
                    <a:pt x="221" y="19"/>
                    <a:pt x="221" y="19"/>
                  </a:cubicBezTo>
                  <a:cubicBezTo>
                    <a:pt x="221" y="20"/>
                    <a:pt x="221" y="21"/>
                    <a:pt x="220" y="22"/>
                  </a:cubicBezTo>
                  <a:cubicBezTo>
                    <a:pt x="220" y="23"/>
                    <a:pt x="218" y="26"/>
                    <a:pt x="216" y="27"/>
                  </a:cubicBezTo>
                  <a:cubicBezTo>
                    <a:pt x="213" y="29"/>
                    <a:pt x="209" y="29"/>
                    <a:pt x="205" y="29"/>
                  </a:cubicBezTo>
                  <a:cubicBezTo>
                    <a:pt x="202" y="29"/>
                    <a:pt x="200" y="29"/>
                    <a:pt x="197" y="30"/>
                  </a:cubicBezTo>
                  <a:cubicBezTo>
                    <a:pt x="194" y="30"/>
                    <a:pt x="192" y="32"/>
                    <a:pt x="190" y="34"/>
                  </a:cubicBezTo>
                  <a:cubicBezTo>
                    <a:pt x="187" y="36"/>
                    <a:pt x="184" y="38"/>
                    <a:pt x="180" y="38"/>
                  </a:cubicBezTo>
                  <a:cubicBezTo>
                    <a:pt x="174" y="38"/>
                    <a:pt x="171" y="38"/>
                    <a:pt x="166" y="35"/>
                  </a:cubicBezTo>
                  <a:cubicBezTo>
                    <a:pt x="165" y="35"/>
                    <a:pt x="165" y="34"/>
                    <a:pt x="164" y="33"/>
                  </a:cubicBezTo>
                  <a:cubicBezTo>
                    <a:pt x="161" y="32"/>
                    <a:pt x="159" y="30"/>
                    <a:pt x="155" y="30"/>
                  </a:cubicBezTo>
                  <a:cubicBezTo>
                    <a:pt x="155" y="30"/>
                    <a:pt x="155" y="30"/>
                    <a:pt x="155" y="30"/>
                  </a:cubicBezTo>
                  <a:cubicBezTo>
                    <a:pt x="154" y="30"/>
                    <a:pt x="153" y="30"/>
                    <a:pt x="152" y="30"/>
                  </a:cubicBezTo>
                  <a:cubicBezTo>
                    <a:pt x="150" y="31"/>
                    <a:pt x="149" y="31"/>
                    <a:pt x="148" y="31"/>
                  </a:cubicBezTo>
                  <a:cubicBezTo>
                    <a:pt x="148" y="31"/>
                    <a:pt x="147" y="31"/>
                    <a:pt x="147" y="31"/>
                  </a:cubicBezTo>
                  <a:cubicBezTo>
                    <a:pt x="145" y="31"/>
                    <a:pt x="144" y="30"/>
                    <a:pt x="143" y="29"/>
                  </a:cubicBezTo>
                  <a:cubicBezTo>
                    <a:pt x="142" y="29"/>
                    <a:pt x="142" y="29"/>
                    <a:pt x="141" y="28"/>
                  </a:cubicBezTo>
                  <a:cubicBezTo>
                    <a:pt x="140" y="28"/>
                    <a:pt x="140" y="28"/>
                    <a:pt x="139" y="28"/>
                  </a:cubicBezTo>
                  <a:cubicBezTo>
                    <a:pt x="138" y="28"/>
                    <a:pt x="137" y="28"/>
                    <a:pt x="136" y="29"/>
                  </a:cubicBezTo>
                  <a:cubicBezTo>
                    <a:pt x="135" y="29"/>
                    <a:pt x="135" y="29"/>
                    <a:pt x="135" y="29"/>
                  </a:cubicBezTo>
                  <a:cubicBezTo>
                    <a:pt x="133" y="30"/>
                    <a:pt x="132" y="31"/>
                    <a:pt x="130" y="31"/>
                  </a:cubicBezTo>
                  <a:cubicBezTo>
                    <a:pt x="128" y="31"/>
                    <a:pt x="128" y="31"/>
                    <a:pt x="128" y="31"/>
                  </a:cubicBezTo>
                  <a:cubicBezTo>
                    <a:pt x="129" y="34"/>
                    <a:pt x="129" y="34"/>
                    <a:pt x="129" y="34"/>
                  </a:cubicBezTo>
                  <a:cubicBezTo>
                    <a:pt x="132" y="43"/>
                    <a:pt x="134" y="54"/>
                    <a:pt x="130" y="64"/>
                  </a:cubicBezTo>
                  <a:cubicBezTo>
                    <a:pt x="127" y="70"/>
                    <a:pt x="119" y="81"/>
                    <a:pt x="111" y="84"/>
                  </a:cubicBezTo>
                  <a:cubicBezTo>
                    <a:pt x="109" y="84"/>
                    <a:pt x="108" y="84"/>
                    <a:pt x="106" y="84"/>
                  </a:cubicBezTo>
                  <a:cubicBezTo>
                    <a:pt x="105" y="84"/>
                    <a:pt x="104" y="84"/>
                    <a:pt x="103" y="84"/>
                  </a:cubicBezTo>
                  <a:cubicBezTo>
                    <a:pt x="102" y="84"/>
                    <a:pt x="101" y="84"/>
                    <a:pt x="100" y="84"/>
                  </a:cubicBezTo>
                  <a:cubicBezTo>
                    <a:pt x="99" y="84"/>
                    <a:pt x="98" y="84"/>
                    <a:pt x="97" y="84"/>
                  </a:cubicBezTo>
                  <a:cubicBezTo>
                    <a:pt x="93" y="85"/>
                    <a:pt x="91" y="88"/>
                    <a:pt x="89" y="90"/>
                  </a:cubicBezTo>
                  <a:cubicBezTo>
                    <a:pt x="88" y="91"/>
                    <a:pt x="86" y="92"/>
                    <a:pt x="85" y="93"/>
                  </a:cubicBezTo>
                  <a:cubicBezTo>
                    <a:pt x="83" y="95"/>
                    <a:pt x="79" y="96"/>
                    <a:pt x="75" y="96"/>
                  </a:cubicBezTo>
                  <a:cubicBezTo>
                    <a:pt x="70" y="96"/>
                    <a:pt x="64" y="94"/>
                    <a:pt x="59" y="92"/>
                  </a:cubicBezTo>
                  <a:cubicBezTo>
                    <a:pt x="55" y="89"/>
                    <a:pt x="53" y="85"/>
                    <a:pt x="51" y="80"/>
                  </a:cubicBezTo>
                  <a:cubicBezTo>
                    <a:pt x="51" y="79"/>
                    <a:pt x="50" y="78"/>
                    <a:pt x="50" y="77"/>
                  </a:cubicBezTo>
                  <a:cubicBezTo>
                    <a:pt x="50" y="76"/>
                    <a:pt x="50" y="76"/>
                    <a:pt x="50" y="76"/>
                  </a:cubicBezTo>
                  <a:cubicBezTo>
                    <a:pt x="48" y="73"/>
                    <a:pt x="47" y="70"/>
                    <a:pt x="45" y="70"/>
                  </a:cubicBezTo>
                  <a:cubicBezTo>
                    <a:pt x="44" y="69"/>
                    <a:pt x="43" y="69"/>
                    <a:pt x="42" y="69"/>
                  </a:cubicBezTo>
                  <a:cubicBezTo>
                    <a:pt x="41" y="69"/>
                    <a:pt x="40" y="69"/>
                    <a:pt x="38" y="69"/>
                  </a:cubicBezTo>
                  <a:cubicBezTo>
                    <a:pt x="37" y="70"/>
                    <a:pt x="37" y="70"/>
                    <a:pt x="37" y="70"/>
                  </a:cubicBezTo>
                  <a:cubicBezTo>
                    <a:pt x="37" y="71"/>
                    <a:pt x="37" y="71"/>
                    <a:pt x="37" y="71"/>
                  </a:cubicBezTo>
                  <a:cubicBezTo>
                    <a:pt x="36" y="74"/>
                    <a:pt x="32" y="77"/>
                    <a:pt x="29" y="78"/>
                  </a:cubicBezTo>
                  <a:cubicBezTo>
                    <a:pt x="28" y="79"/>
                    <a:pt x="27" y="79"/>
                    <a:pt x="26" y="79"/>
                  </a:cubicBezTo>
                  <a:cubicBezTo>
                    <a:pt x="22" y="80"/>
                    <a:pt x="19" y="81"/>
                    <a:pt x="16" y="84"/>
                  </a:cubicBezTo>
                  <a:cubicBezTo>
                    <a:pt x="14" y="87"/>
                    <a:pt x="13" y="89"/>
                    <a:pt x="13" y="92"/>
                  </a:cubicBezTo>
                  <a:cubicBezTo>
                    <a:pt x="12" y="93"/>
                    <a:pt x="12" y="95"/>
                    <a:pt x="12" y="96"/>
                  </a:cubicBezTo>
                  <a:cubicBezTo>
                    <a:pt x="11" y="99"/>
                    <a:pt x="9" y="101"/>
                    <a:pt x="7" y="104"/>
                  </a:cubicBezTo>
                  <a:cubicBezTo>
                    <a:pt x="6" y="105"/>
                    <a:pt x="6" y="106"/>
                    <a:pt x="5" y="107"/>
                  </a:cubicBezTo>
                  <a:cubicBezTo>
                    <a:pt x="2" y="111"/>
                    <a:pt x="0" y="115"/>
                    <a:pt x="4" y="119"/>
                  </a:cubicBezTo>
                  <a:cubicBezTo>
                    <a:pt x="6" y="121"/>
                    <a:pt x="8" y="121"/>
                    <a:pt x="11" y="122"/>
                  </a:cubicBezTo>
                  <a:cubicBezTo>
                    <a:pt x="13" y="122"/>
                    <a:pt x="15" y="122"/>
                    <a:pt x="17" y="123"/>
                  </a:cubicBezTo>
                  <a:cubicBezTo>
                    <a:pt x="19" y="124"/>
                    <a:pt x="21" y="126"/>
                    <a:pt x="21" y="128"/>
                  </a:cubicBezTo>
                  <a:cubicBezTo>
                    <a:pt x="21" y="129"/>
                    <a:pt x="20" y="131"/>
                    <a:pt x="18" y="132"/>
                  </a:cubicBezTo>
                  <a:cubicBezTo>
                    <a:pt x="17" y="132"/>
                    <a:pt x="17" y="132"/>
                    <a:pt x="17" y="132"/>
                  </a:cubicBezTo>
                  <a:cubicBezTo>
                    <a:pt x="17" y="132"/>
                    <a:pt x="16" y="133"/>
                    <a:pt x="16" y="133"/>
                  </a:cubicBezTo>
                  <a:cubicBezTo>
                    <a:pt x="11" y="136"/>
                    <a:pt x="11" y="136"/>
                    <a:pt x="11" y="136"/>
                  </a:cubicBezTo>
                  <a:cubicBezTo>
                    <a:pt x="17" y="137"/>
                    <a:pt x="17" y="137"/>
                    <a:pt x="17" y="137"/>
                  </a:cubicBezTo>
                  <a:cubicBezTo>
                    <a:pt x="17" y="137"/>
                    <a:pt x="17" y="137"/>
                    <a:pt x="17" y="137"/>
                  </a:cubicBezTo>
                  <a:cubicBezTo>
                    <a:pt x="19" y="137"/>
                    <a:pt x="20" y="137"/>
                    <a:pt x="21" y="138"/>
                  </a:cubicBezTo>
                  <a:cubicBezTo>
                    <a:pt x="22" y="138"/>
                    <a:pt x="22" y="139"/>
                    <a:pt x="22" y="140"/>
                  </a:cubicBezTo>
                  <a:cubicBezTo>
                    <a:pt x="22" y="142"/>
                    <a:pt x="18" y="144"/>
                    <a:pt x="16" y="145"/>
                  </a:cubicBezTo>
                  <a:cubicBezTo>
                    <a:pt x="14" y="146"/>
                    <a:pt x="13" y="146"/>
                    <a:pt x="13" y="147"/>
                  </a:cubicBezTo>
                  <a:cubicBezTo>
                    <a:pt x="11" y="149"/>
                    <a:pt x="10" y="150"/>
                    <a:pt x="10" y="152"/>
                  </a:cubicBezTo>
                  <a:cubicBezTo>
                    <a:pt x="9" y="153"/>
                    <a:pt x="9" y="154"/>
                    <a:pt x="9" y="156"/>
                  </a:cubicBezTo>
                  <a:cubicBezTo>
                    <a:pt x="9" y="157"/>
                    <a:pt x="9" y="157"/>
                    <a:pt x="9" y="157"/>
                  </a:cubicBezTo>
                  <a:cubicBezTo>
                    <a:pt x="10" y="158"/>
                    <a:pt x="10" y="159"/>
                    <a:pt x="10" y="160"/>
                  </a:cubicBezTo>
                  <a:cubicBezTo>
                    <a:pt x="9" y="161"/>
                    <a:pt x="9" y="162"/>
                    <a:pt x="10" y="163"/>
                  </a:cubicBezTo>
                  <a:cubicBezTo>
                    <a:pt x="11" y="164"/>
                    <a:pt x="12" y="165"/>
                    <a:pt x="13" y="165"/>
                  </a:cubicBezTo>
                  <a:cubicBezTo>
                    <a:pt x="14" y="166"/>
                    <a:pt x="14" y="166"/>
                    <a:pt x="15" y="167"/>
                  </a:cubicBezTo>
                  <a:cubicBezTo>
                    <a:pt x="16" y="168"/>
                    <a:pt x="18" y="169"/>
                    <a:pt x="18" y="171"/>
                  </a:cubicBezTo>
                  <a:cubicBezTo>
                    <a:pt x="18" y="173"/>
                    <a:pt x="17" y="174"/>
                    <a:pt x="16" y="176"/>
                  </a:cubicBezTo>
                  <a:cubicBezTo>
                    <a:pt x="15" y="176"/>
                    <a:pt x="15" y="177"/>
                    <a:pt x="15" y="177"/>
                  </a:cubicBezTo>
                  <a:cubicBezTo>
                    <a:pt x="13" y="181"/>
                    <a:pt x="13" y="181"/>
                    <a:pt x="13" y="181"/>
                  </a:cubicBezTo>
                  <a:cubicBezTo>
                    <a:pt x="15" y="182"/>
                    <a:pt x="15" y="182"/>
                    <a:pt x="15" y="182"/>
                  </a:cubicBezTo>
                  <a:cubicBezTo>
                    <a:pt x="16" y="182"/>
                    <a:pt x="17" y="183"/>
                    <a:pt x="18" y="184"/>
                  </a:cubicBezTo>
                  <a:cubicBezTo>
                    <a:pt x="19" y="187"/>
                    <a:pt x="19" y="189"/>
                    <a:pt x="18" y="191"/>
                  </a:cubicBezTo>
                  <a:cubicBezTo>
                    <a:pt x="17" y="192"/>
                    <a:pt x="17" y="193"/>
                    <a:pt x="17" y="194"/>
                  </a:cubicBezTo>
                  <a:cubicBezTo>
                    <a:pt x="16" y="196"/>
                    <a:pt x="17" y="197"/>
                    <a:pt x="18" y="199"/>
                  </a:cubicBezTo>
                  <a:cubicBezTo>
                    <a:pt x="19" y="201"/>
                    <a:pt x="20" y="202"/>
                    <a:pt x="19" y="204"/>
                  </a:cubicBezTo>
                  <a:cubicBezTo>
                    <a:pt x="19" y="205"/>
                    <a:pt x="18" y="206"/>
                    <a:pt x="17" y="207"/>
                  </a:cubicBezTo>
                  <a:cubicBezTo>
                    <a:pt x="17" y="207"/>
                    <a:pt x="16" y="208"/>
                    <a:pt x="16" y="208"/>
                  </a:cubicBezTo>
                  <a:cubicBezTo>
                    <a:pt x="15" y="210"/>
                    <a:pt x="14" y="212"/>
                    <a:pt x="13" y="214"/>
                  </a:cubicBezTo>
                  <a:cubicBezTo>
                    <a:pt x="11" y="218"/>
                    <a:pt x="11" y="221"/>
                    <a:pt x="11" y="226"/>
                  </a:cubicBezTo>
                  <a:cubicBezTo>
                    <a:pt x="10" y="230"/>
                    <a:pt x="12" y="233"/>
                    <a:pt x="13" y="236"/>
                  </a:cubicBezTo>
                  <a:cubicBezTo>
                    <a:pt x="14" y="237"/>
                    <a:pt x="14" y="238"/>
                    <a:pt x="15" y="239"/>
                  </a:cubicBezTo>
                  <a:cubicBezTo>
                    <a:pt x="15" y="241"/>
                    <a:pt x="17" y="243"/>
                    <a:pt x="18" y="245"/>
                  </a:cubicBezTo>
                  <a:cubicBezTo>
                    <a:pt x="19" y="247"/>
                    <a:pt x="21" y="248"/>
                    <a:pt x="23" y="249"/>
                  </a:cubicBezTo>
                  <a:cubicBezTo>
                    <a:pt x="24" y="251"/>
                    <a:pt x="24" y="253"/>
                    <a:pt x="24" y="256"/>
                  </a:cubicBezTo>
                  <a:cubicBezTo>
                    <a:pt x="24" y="257"/>
                    <a:pt x="24" y="258"/>
                    <a:pt x="24" y="259"/>
                  </a:cubicBezTo>
                  <a:cubicBezTo>
                    <a:pt x="24" y="259"/>
                    <a:pt x="24" y="260"/>
                    <a:pt x="24" y="261"/>
                  </a:cubicBezTo>
                  <a:cubicBezTo>
                    <a:pt x="25" y="264"/>
                    <a:pt x="25" y="267"/>
                    <a:pt x="24" y="270"/>
                  </a:cubicBezTo>
                  <a:cubicBezTo>
                    <a:pt x="23" y="272"/>
                    <a:pt x="22" y="273"/>
                    <a:pt x="21" y="275"/>
                  </a:cubicBezTo>
                  <a:cubicBezTo>
                    <a:pt x="20" y="276"/>
                    <a:pt x="20" y="276"/>
                    <a:pt x="20" y="276"/>
                  </a:cubicBezTo>
                  <a:cubicBezTo>
                    <a:pt x="19" y="277"/>
                    <a:pt x="19" y="277"/>
                    <a:pt x="19" y="277"/>
                  </a:cubicBezTo>
                  <a:cubicBezTo>
                    <a:pt x="18" y="278"/>
                    <a:pt x="18" y="278"/>
                    <a:pt x="18" y="278"/>
                  </a:cubicBezTo>
                  <a:cubicBezTo>
                    <a:pt x="18" y="279"/>
                    <a:pt x="18" y="279"/>
                    <a:pt x="18" y="279"/>
                  </a:cubicBezTo>
                  <a:cubicBezTo>
                    <a:pt x="19" y="280"/>
                    <a:pt x="20" y="285"/>
                    <a:pt x="21" y="286"/>
                  </a:cubicBezTo>
                  <a:cubicBezTo>
                    <a:pt x="23" y="289"/>
                    <a:pt x="26" y="289"/>
                    <a:pt x="26" y="289"/>
                  </a:cubicBezTo>
                  <a:cubicBezTo>
                    <a:pt x="28" y="289"/>
                    <a:pt x="29" y="288"/>
                    <a:pt x="30" y="288"/>
                  </a:cubicBezTo>
                  <a:cubicBezTo>
                    <a:pt x="31" y="288"/>
                    <a:pt x="32" y="288"/>
                    <a:pt x="33" y="287"/>
                  </a:cubicBezTo>
                  <a:cubicBezTo>
                    <a:pt x="33" y="286"/>
                    <a:pt x="33" y="286"/>
                    <a:pt x="34" y="286"/>
                  </a:cubicBezTo>
                  <a:cubicBezTo>
                    <a:pt x="34" y="285"/>
                    <a:pt x="35" y="285"/>
                    <a:pt x="36" y="284"/>
                  </a:cubicBezTo>
                  <a:cubicBezTo>
                    <a:pt x="36" y="284"/>
                    <a:pt x="37" y="284"/>
                    <a:pt x="37" y="283"/>
                  </a:cubicBezTo>
                  <a:cubicBezTo>
                    <a:pt x="38" y="283"/>
                    <a:pt x="38" y="282"/>
                    <a:pt x="38" y="282"/>
                  </a:cubicBezTo>
                  <a:cubicBezTo>
                    <a:pt x="39" y="281"/>
                    <a:pt x="39" y="280"/>
                    <a:pt x="40" y="280"/>
                  </a:cubicBezTo>
                  <a:cubicBezTo>
                    <a:pt x="40" y="280"/>
                    <a:pt x="41" y="280"/>
                    <a:pt x="41" y="280"/>
                  </a:cubicBezTo>
                  <a:cubicBezTo>
                    <a:pt x="41" y="280"/>
                    <a:pt x="42" y="280"/>
                    <a:pt x="43" y="281"/>
                  </a:cubicBezTo>
                  <a:cubicBezTo>
                    <a:pt x="44" y="281"/>
                    <a:pt x="44" y="281"/>
                    <a:pt x="44" y="281"/>
                  </a:cubicBezTo>
                  <a:cubicBezTo>
                    <a:pt x="45" y="281"/>
                    <a:pt x="45" y="281"/>
                    <a:pt x="45" y="281"/>
                  </a:cubicBezTo>
                  <a:cubicBezTo>
                    <a:pt x="45" y="281"/>
                    <a:pt x="45" y="281"/>
                    <a:pt x="45" y="281"/>
                  </a:cubicBezTo>
                  <a:cubicBezTo>
                    <a:pt x="47" y="280"/>
                    <a:pt x="51" y="276"/>
                    <a:pt x="52" y="274"/>
                  </a:cubicBezTo>
                  <a:cubicBezTo>
                    <a:pt x="56" y="272"/>
                    <a:pt x="60" y="270"/>
                    <a:pt x="64" y="268"/>
                  </a:cubicBezTo>
                  <a:cubicBezTo>
                    <a:pt x="67" y="266"/>
                    <a:pt x="67" y="266"/>
                    <a:pt x="67" y="266"/>
                  </a:cubicBezTo>
                  <a:cubicBezTo>
                    <a:pt x="70" y="265"/>
                    <a:pt x="72" y="263"/>
                    <a:pt x="74" y="261"/>
                  </a:cubicBezTo>
                  <a:cubicBezTo>
                    <a:pt x="76" y="259"/>
                    <a:pt x="78" y="257"/>
                    <a:pt x="80" y="256"/>
                  </a:cubicBezTo>
                  <a:cubicBezTo>
                    <a:pt x="85" y="253"/>
                    <a:pt x="91" y="251"/>
                    <a:pt x="97" y="250"/>
                  </a:cubicBezTo>
                  <a:cubicBezTo>
                    <a:pt x="98" y="250"/>
                    <a:pt x="99" y="250"/>
                    <a:pt x="100" y="250"/>
                  </a:cubicBezTo>
                  <a:cubicBezTo>
                    <a:pt x="104" y="250"/>
                    <a:pt x="109" y="251"/>
                    <a:pt x="113" y="252"/>
                  </a:cubicBezTo>
                  <a:cubicBezTo>
                    <a:pt x="114" y="252"/>
                    <a:pt x="114" y="252"/>
                    <a:pt x="114" y="252"/>
                  </a:cubicBezTo>
                  <a:cubicBezTo>
                    <a:pt x="117" y="253"/>
                    <a:pt x="118" y="254"/>
                    <a:pt x="118" y="255"/>
                  </a:cubicBezTo>
                  <a:cubicBezTo>
                    <a:pt x="119" y="256"/>
                    <a:pt x="118" y="257"/>
                    <a:pt x="117" y="260"/>
                  </a:cubicBezTo>
                  <a:cubicBezTo>
                    <a:pt x="116" y="262"/>
                    <a:pt x="115" y="265"/>
                    <a:pt x="117" y="267"/>
                  </a:cubicBezTo>
                  <a:cubicBezTo>
                    <a:pt x="118" y="271"/>
                    <a:pt x="119" y="271"/>
                    <a:pt x="122" y="273"/>
                  </a:cubicBezTo>
                  <a:cubicBezTo>
                    <a:pt x="123" y="273"/>
                    <a:pt x="123" y="273"/>
                    <a:pt x="123" y="273"/>
                  </a:cubicBezTo>
                  <a:cubicBezTo>
                    <a:pt x="125" y="275"/>
                    <a:pt x="128" y="276"/>
                    <a:pt x="130" y="276"/>
                  </a:cubicBezTo>
                  <a:cubicBezTo>
                    <a:pt x="131" y="276"/>
                    <a:pt x="131" y="276"/>
                    <a:pt x="131" y="276"/>
                  </a:cubicBezTo>
                  <a:cubicBezTo>
                    <a:pt x="133" y="276"/>
                    <a:pt x="135" y="274"/>
                    <a:pt x="138" y="272"/>
                  </a:cubicBezTo>
                  <a:cubicBezTo>
                    <a:pt x="139" y="271"/>
                    <a:pt x="139" y="271"/>
                    <a:pt x="139" y="271"/>
                  </a:cubicBezTo>
                  <a:cubicBezTo>
                    <a:pt x="141" y="270"/>
                    <a:pt x="142" y="270"/>
                    <a:pt x="144" y="270"/>
                  </a:cubicBezTo>
                  <a:cubicBezTo>
                    <a:pt x="145" y="270"/>
                    <a:pt x="147" y="270"/>
                    <a:pt x="148" y="270"/>
                  </a:cubicBezTo>
                  <a:cubicBezTo>
                    <a:pt x="149" y="271"/>
                    <a:pt x="149" y="271"/>
                    <a:pt x="149" y="271"/>
                  </a:cubicBezTo>
                  <a:cubicBezTo>
                    <a:pt x="150" y="271"/>
                    <a:pt x="150" y="271"/>
                    <a:pt x="151" y="271"/>
                  </a:cubicBezTo>
                  <a:cubicBezTo>
                    <a:pt x="152" y="271"/>
                    <a:pt x="153" y="271"/>
                    <a:pt x="154" y="272"/>
                  </a:cubicBezTo>
                  <a:cubicBezTo>
                    <a:pt x="155" y="272"/>
                    <a:pt x="156" y="273"/>
                    <a:pt x="156" y="274"/>
                  </a:cubicBezTo>
                  <a:cubicBezTo>
                    <a:pt x="156" y="274"/>
                    <a:pt x="156" y="275"/>
                    <a:pt x="157" y="275"/>
                  </a:cubicBezTo>
                  <a:cubicBezTo>
                    <a:pt x="158" y="278"/>
                    <a:pt x="160" y="279"/>
                    <a:pt x="162" y="280"/>
                  </a:cubicBezTo>
                  <a:cubicBezTo>
                    <a:pt x="165" y="282"/>
                    <a:pt x="165" y="282"/>
                    <a:pt x="165" y="282"/>
                  </a:cubicBezTo>
                  <a:cubicBezTo>
                    <a:pt x="170" y="285"/>
                    <a:pt x="174" y="288"/>
                    <a:pt x="180" y="290"/>
                  </a:cubicBezTo>
                  <a:cubicBezTo>
                    <a:pt x="183" y="292"/>
                    <a:pt x="186" y="293"/>
                    <a:pt x="189" y="294"/>
                  </a:cubicBezTo>
                  <a:cubicBezTo>
                    <a:pt x="192" y="296"/>
                    <a:pt x="195" y="296"/>
                    <a:pt x="198" y="296"/>
                  </a:cubicBezTo>
                  <a:cubicBezTo>
                    <a:pt x="200" y="296"/>
                    <a:pt x="201" y="296"/>
                    <a:pt x="203" y="296"/>
                  </a:cubicBezTo>
                  <a:cubicBezTo>
                    <a:pt x="208" y="297"/>
                    <a:pt x="212" y="301"/>
                    <a:pt x="215" y="304"/>
                  </a:cubicBezTo>
                  <a:cubicBezTo>
                    <a:pt x="216" y="306"/>
                    <a:pt x="217" y="307"/>
                    <a:pt x="218" y="308"/>
                  </a:cubicBezTo>
                  <a:cubicBezTo>
                    <a:pt x="221" y="310"/>
                    <a:pt x="224" y="313"/>
                    <a:pt x="225" y="318"/>
                  </a:cubicBezTo>
                  <a:cubicBezTo>
                    <a:pt x="225" y="318"/>
                    <a:pt x="225" y="319"/>
                    <a:pt x="225" y="319"/>
                  </a:cubicBezTo>
                  <a:cubicBezTo>
                    <a:pt x="226" y="322"/>
                    <a:pt x="226" y="324"/>
                    <a:pt x="228" y="326"/>
                  </a:cubicBezTo>
                  <a:cubicBezTo>
                    <a:pt x="229" y="326"/>
                    <a:pt x="230" y="326"/>
                    <a:pt x="231" y="326"/>
                  </a:cubicBezTo>
                  <a:cubicBezTo>
                    <a:pt x="232" y="326"/>
                    <a:pt x="234" y="326"/>
                    <a:pt x="236" y="325"/>
                  </a:cubicBezTo>
                  <a:cubicBezTo>
                    <a:pt x="236" y="325"/>
                    <a:pt x="237" y="325"/>
                    <a:pt x="237" y="325"/>
                  </a:cubicBezTo>
                  <a:cubicBezTo>
                    <a:pt x="239" y="325"/>
                    <a:pt x="241" y="324"/>
                    <a:pt x="243" y="324"/>
                  </a:cubicBezTo>
                  <a:cubicBezTo>
                    <a:pt x="248" y="324"/>
                    <a:pt x="252" y="326"/>
                    <a:pt x="256" y="327"/>
                  </a:cubicBezTo>
                  <a:cubicBezTo>
                    <a:pt x="263" y="329"/>
                    <a:pt x="269" y="332"/>
                    <a:pt x="275" y="334"/>
                  </a:cubicBezTo>
                  <a:cubicBezTo>
                    <a:pt x="276" y="334"/>
                    <a:pt x="276" y="334"/>
                    <a:pt x="276" y="334"/>
                  </a:cubicBezTo>
                  <a:cubicBezTo>
                    <a:pt x="282" y="337"/>
                    <a:pt x="287" y="340"/>
                    <a:pt x="286" y="346"/>
                  </a:cubicBezTo>
                  <a:cubicBezTo>
                    <a:pt x="284" y="353"/>
                    <a:pt x="280" y="359"/>
                    <a:pt x="275" y="362"/>
                  </a:cubicBezTo>
                  <a:cubicBezTo>
                    <a:pt x="274" y="362"/>
                    <a:pt x="274" y="362"/>
                    <a:pt x="273" y="363"/>
                  </a:cubicBezTo>
                  <a:cubicBezTo>
                    <a:pt x="271" y="364"/>
                    <a:pt x="269" y="365"/>
                    <a:pt x="268" y="368"/>
                  </a:cubicBezTo>
                  <a:cubicBezTo>
                    <a:pt x="267" y="369"/>
                    <a:pt x="267" y="371"/>
                    <a:pt x="267" y="372"/>
                  </a:cubicBezTo>
                  <a:cubicBezTo>
                    <a:pt x="267" y="374"/>
                    <a:pt x="266" y="375"/>
                    <a:pt x="266" y="377"/>
                  </a:cubicBezTo>
                  <a:cubicBezTo>
                    <a:pt x="265" y="380"/>
                    <a:pt x="262" y="380"/>
                    <a:pt x="259" y="381"/>
                  </a:cubicBezTo>
                  <a:cubicBezTo>
                    <a:pt x="257" y="382"/>
                    <a:pt x="254" y="383"/>
                    <a:pt x="253" y="386"/>
                  </a:cubicBezTo>
                  <a:cubicBezTo>
                    <a:pt x="251" y="392"/>
                    <a:pt x="252" y="397"/>
                    <a:pt x="253" y="403"/>
                  </a:cubicBezTo>
                  <a:cubicBezTo>
                    <a:pt x="255" y="408"/>
                    <a:pt x="258" y="412"/>
                    <a:pt x="261" y="416"/>
                  </a:cubicBezTo>
                  <a:cubicBezTo>
                    <a:pt x="264" y="418"/>
                    <a:pt x="264" y="418"/>
                    <a:pt x="264" y="418"/>
                  </a:cubicBezTo>
                  <a:cubicBezTo>
                    <a:pt x="265" y="420"/>
                    <a:pt x="267" y="421"/>
                    <a:pt x="267" y="423"/>
                  </a:cubicBezTo>
                  <a:cubicBezTo>
                    <a:pt x="267" y="425"/>
                    <a:pt x="267" y="426"/>
                    <a:pt x="266" y="428"/>
                  </a:cubicBezTo>
                  <a:cubicBezTo>
                    <a:pt x="266" y="428"/>
                    <a:pt x="266" y="428"/>
                    <a:pt x="265" y="429"/>
                  </a:cubicBezTo>
                  <a:cubicBezTo>
                    <a:pt x="265" y="430"/>
                    <a:pt x="265" y="430"/>
                    <a:pt x="265" y="430"/>
                  </a:cubicBezTo>
                  <a:cubicBezTo>
                    <a:pt x="268" y="432"/>
                    <a:pt x="268" y="432"/>
                    <a:pt x="268" y="432"/>
                  </a:cubicBezTo>
                  <a:cubicBezTo>
                    <a:pt x="270" y="433"/>
                    <a:pt x="270" y="434"/>
                    <a:pt x="271" y="435"/>
                  </a:cubicBezTo>
                  <a:cubicBezTo>
                    <a:pt x="272" y="435"/>
                    <a:pt x="272" y="436"/>
                    <a:pt x="273" y="436"/>
                  </a:cubicBezTo>
                  <a:cubicBezTo>
                    <a:pt x="274" y="437"/>
                    <a:pt x="276" y="438"/>
                    <a:pt x="277" y="439"/>
                  </a:cubicBezTo>
                  <a:cubicBezTo>
                    <a:pt x="279" y="440"/>
                    <a:pt x="280" y="441"/>
                    <a:pt x="282" y="442"/>
                  </a:cubicBezTo>
                  <a:cubicBezTo>
                    <a:pt x="283" y="443"/>
                    <a:pt x="285" y="445"/>
                    <a:pt x="287" y="446"/>
                  </a:cubicBezTo>
                  <a:cubicBezTo>
                    <a:pt x="289" y="447"/>
                    <a:pt x="289" y="447"/>
                    <a:pt x="289" y="447"/>
                  </a:cubicBezTo>
                  <a:cubicBezTo>
                    <a:pt x="290" y="444"/>
                    <a:pt x="290" y="444"/>
                    <a:pt x="290" y="444"/>
                  </a:cubicBezTo>
                  <a:cubicBezTo>
                    <a:pt x="291" y="444"/>
                    <a:pt x="291" y="444"/>
                    <a:pt x="291" y="443"/>
                  </a:cubicBezTo>
                  <a:cubicBezTo>
                    <a:pt x="292" y="440"/>
                    <a:pt x="295" y="438"/>
                    <a:pt x="298" y="436"/>
                  </a:cubicBezTo>
                  <a:cubicBezTo>
                    <a:pt x="299" y="435"/>
                    <a:pt x="299" y="435"/>
                    <a:pt x="299" y="435"/>
                  </a:cubicBezTo>
                  <a:cubicBezTo>
                    <a:pt x="301" y="434"/>
                    <a:pt x="302" y="433"/>
                    <a:pt x="303" y="432"/>
                  </a:cubicBezTo>
                  <a:cubicBezTo>
                    <a:pt x="304" y="431"/>
                    <a:pt x="304" y="431"/>
                    <a:pt x="304" y="431"/>
                  </a:cubicBezTo>
                  <a:cubicBezTo>
                    <a:pt x="305" y="430"/>
                    <a:pt x="306" y="430"/>
                    <a:pt x="307" y="429"/>
                  </a:cubicBezTo>
                  <a:cubicBezTo>
                    <a:pt x="308" y="428"/>
                    <a:pt x="309" y="428"/>
                    <a:pt x="310" y="427"/>
                  </a:cubicBezTo>
                  <a:cubicBezTo>
                    <a:pt x="314" y="424"/>
                    <a:pt x="313" y="418"/>
                    <a:pt x="313" y="413"/>
                  </a:cubicBezTo>
                  <a:cubicBezTo>
                    <a:pt x="312" y="409"/>
                    <a:pt x="312" y="405"/>
                    <a:pt x="312" y="400"/>
                  </a:cubicBezTo>
                  <a:cubicBezTo>
                    <a:pt x="313" y="397"/>
                    <a:pt x="314" y="393"/>
                    <a:pt x="315" y="390"/>
                  </a:cubicBezTo>
                  <a:cubicBezTo>
                    <a:pt x="316" y="387"/>
                    <a:pt x="316" y="387"/>
                    <a:pt x="316" y="387"/>
                  </a:cubicBezTo>
                  <a:cubicBezTo>
                    <a:pt x="318" y="382"/>
                    <a:pt x="319" y="377"/>
                    <a:pt x="319" y="371"/>
                  </a:cubicBezTo>
                  <a:cubicBezTo>
                    <a:pt x="320" y="368"/>
                    <a:pt x="320" y="368"/>
                    <a:pt x="320" y="368"/>
                  </a:cubicBezTo>
                  <a:cubicBezTo>
                    <a:pt x="320" y="364"/>
                    <a:pt x="322" y="360"/>
                    <a:pt x="324" y="355"/>
                  </a:cubicBezTo>
                  <a:cubicBezTo>
                    <a:pt x="324" y="354"/>
                    <a:pt x="325" y="353"/>
                    <a:pt x="325" y="351"/>
                  </a:cubicBezTo>
                  <a:cubicBezTo>
                    <a:pt x="325" y="351"/>
                    <a:pt x="325" y="351"/>
                    <a:pt x="325" y="351"/>
                  </a:cubicBezTo>
                  <a:cubicBezTo>
                    <a:pt x="326" y="348"/>
                    <a:pt x="327" y="346"/>
                    <a:pt x="328" y="344"/>
                  </a:cubicBezTo>
                  <a:cubicBezTo>
                    <a:pt x="330" y="341"/>
                    <a:pt x="330" y="339"/>
                    <a:pt x="330" y="337"/>
                  </a:cubicBezTo>
                  <a:cubicBezTo>
                    <a:pt x="330" y="336"/>
                    <a:pt x="330" y="336"/>
                    <a:pt x="330" y="336"/>
                  </a:cubicBezTo>
                  <a:cubicBezTo>
                    <a:pt x="330" y="333"/>
                    <a:pt x="330" y="331"/>
                    <a:pt x="330" y="328"/>
                  </a:cubicBezTo>
                  <a:cubicBezTo>
                    <a:pt x="330" y="326"/>
                    <a:pt x="331" y="323"/>
                    <a:pt x="331" y="321"/>
                  </a:cubicBezTo>
                  <a:cubicBezTo>
                    <a:pt x="331" y="318"/>
                    <a:pt x="331" y="318"/>
                    <a:pt x="331" y="318"/>
                  </a:cubicBezTo>
                  <a:cubicBezTo>
                    <a:pt x="331" y="314"/>
                    <a:pt x="331" y="309"/>
                    <a:pt x="330" y="305"/>
                  </a:cubicBezTo>
                  <a:cubicBezTo>
                    <a:pt x="328" y="299"/>
                    <a:pt x="327" y="293"/>
                    <a:pt x="327" y="287"/>
                  </a:cubicBezTo>
                  <a:cubicBezTo>
                    <a:pt x="327" y="284"/>
                    <a:pt x="328" y="282"/>
                    <a:pt x="329" y="279"/>
                  </a:cubicBezTo>
                  <a:cubicBezTo>
                    <a:pt x="329" y="277"/>
                    <a:pt x="330" y="275"/>
                    <a:pt x="330" y="273"/>
                  </a:cubicBezTo>
                  <a:cubicBezTo>
                    <a:pt x="330" y="271"/>
                    <a:pt x="330" y="270"/>
                    <a:pt x="330" y="269"/>
                  </a:cubicBezTo>
                  <a:cubicBezTo>
                    <a:pt x="330" y="267"/>
                    <a:pt x="330" y="266"/>
                    <a:pt x="331" y="265"/>
                  </a:cubicBezTo>
                  <a:cubicBezTo>
                    <a:pt x="331" y="264"/>
                    <a:pt x="332" y="263"/>
                    <a:pt x="332" y="261"/>
                  </a:cubicBezTo>
                  <a:cubicBezTo>
                    <a:pt x="333" y="260"/>
                    <a:pt x="333" y="260"/>
                    <a:pt x="333" y="259"/>
                  </a:cubicBezTo>
                  <a:cubicBezTo>
                    <a:pt x="335" y="255"/>
                    <a:pt x="334" y="252"/>
                    <a:pt x="333" y="250"/>
                  </a:cubicBezTo>
                  <a:cubicBezTo>
                    <a:pt x="332" y="248"/>
                    <a:pt x="331" y="247"/>
                    <a:pt x="331" y="246"/>
                  </a:cubicBezTo>
                  <a:cubicBezTo>
                    <a:pt x="331" y="244"/>
                    <a:pt x="331" y="243"/>
                    <a:pt x="332" y="241"/>
                  </a:cubicBezTo>
                  <a:cubicBezTo>
                    <a:pt x="332" y="239"/>
                    <a:pt x="333" y="236"/>
                    <a:pt x="331" y="233"/>
                  </a:cubicBezTo>
                  <a:cubicBezTo>
                    <a:pt x="329" y="229"/>
                    <a:pt x="330" y="228"/>
                    <a:pt x="333" y="224"/>
                  </a:cubicBezTo>
                  <a:cubicBezTo>
                    <a:pt x="334" y="221"/>
                    <a:pt x="336" y="219"/>
                    <a:pt x="338" y="217"/>
                  </a:cubicBezTo>
                  <a:cubicBezTo>
                    <a:pt x="339" y="216"/>
                    <a:pt x="341" y="215"/>
                    <a:pt x="342" y="213"/>
                  </a:cubicBezTo>
                  <a:cubicBezTo>
                    <a:pt x="344" y="210"/>
                    <a:pt x="344" y="207"/>
                    <a:pt x="344" y="205"/>
                  </a:cubicBezTo>
                  <a:cubicBezTo>
                    <a:pt x="344" y="203"/>
                    <a:pt x="343" y="202"/>
                    <a:pt x="344" y="201"/>
                  </a:cubicBezTo>
                  <a:cubicBezTo>
                    <a:pt x="344" y="199"/>
                    <a:pt x="347" y="196"/>
                    <a:pt x="349" y="196"/>
                  </a:cubicBezTo>
                  <a:cubicBezTo>
                    <a:pt x="349" y="196"/>
                    <a:pt x="349" y="196"/>
                    <a:pt x="349" y="196"/>
                  </a:cubicBezTo>
                  <a:cubicBezTo>
                    <a:pt x="352" y="197"/>
                    <a:pt x="352" y="202"/>
                    <a:pt x="351" y="204"/>
                  </a:cubicBezTo>
                  <a:cubicBezTo>
                    <a:pt x="351" y="207"/>
                    <a:pt x="352" y="209"/>
                    <a:pt x="353" y="211"/>
                  </a:cubicBezTo>
                  <a:cubicBezTo>
                    <a:pt x="354" y="213"/>
                    <a:pt x="356" y="213"/>
                    <a:pt x="357" y="213"/>
                  </a:cubicBezTo>
                  <a:cubicBezTo>
                    <a:pt x="359" y="213"/>
                    <a:pt x="360" y="213"/>
                    <a:pt x="362" y="211"/>
                  </a:cubicBezTo>
                  <a:cubicBezTo>
                    <a:pt x="363" y="210"/>
                    <a:pt x="364" y="209"/>
                    <a:pt x="365" y="207"/>
                  </a:cubicBezTo>
                  <a:cubicBezTo>
                    <a:pt x="365" y="207"/>
                    <a:pt x="366" y="206"/>
                    <a:pt x="366" y="205"/>
                  </a:cubicBezTo>
                  <a:cubicBezTo>
                    <a:pt x="368" y="203"/>
                    <a:pt x="371" y="200"/>
                    <a:pt x="373" y="198"/>
                  </a:cubicBezTo>
                  <a:cubicBezTo>
                    <a:pt x="376" y="195"/>
                    <a:pt x="379" y="192"/>
                    <a:pt x="382" y="189"/>
                  </a:cubicBezTo>
                  <a:cubicBezTo>
                    <a:pt x="387" y="183"/>
                    <a:pt x="392" y="177"/>
                    <a:pt x="396" y="172"/>
                  </a:cubicBezTo>
                  <a:cubicBezTo>
                    <a:pt x="396" y="171"/>
                    <a:pt x="397" y="170"/>
                    <a:pt x="397" y="169"/>
                  </a:cubicBezTo>
                  <a:cubicBezTo>
                    <a:pt x="399" y="167"/>
                    <a:pt x="401" y="165"/>
                    <a:pt x="402" y="162"/>
                  </a:cubicBezTo>
                  <a:cubicBezTo>
                    <a:pt x="402" y="161"/>
                    <a:pt x="402" y="160"/>
                    <a:pt x="403" y="159"/>
                  </a:cubicBezTo>
                  <a:cubicBezTo>
                    <a:pt x="403" y="156"/>
                    <a:pt x="404" y="154"/>
                    <a:pt x="405" y="152"/>
                  </a:cubicBezTo>
                  <a:cubicBezTo>
                    <a:pt x="406" y="150"/>
                    <a:pt x="406" y="149"/>
                    <a:pt x="407" y="147"/>
                  </a:cubicBezTo>
                  <a:cubicBezTo>
                    <a:pt x="407" y="146"/>
                    <a:pt x="407" y="146"/>
                    <a:pt x="407" y="146"/>
                  </a:cubicBezTo>
                  <a:cubicBezTo>
                    <a:pt x="408" y="145"/>
                    <a:pt x="408" y="145"/>
                    <a:pt x="408" y="145"/>
                  </a:cubicBezTo>
                  <a:lnTo>
                    <a:pt x="407" y="144"/>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4AEE7"/>
                </a:solidFill>
                <a:latin typeface="Arial"/>
                <a:ea typeface="Arial"/>
                <a:cs typeface="Arial"/>
                <a:sym typeface="Arial"/>
              </a:endParaRPr>
            </a:p>
          </p:txBody>
        </p:sp>
        <p:sp>
          <p:nvSpPr>
            <p:cNvPr id="446" name="Google Shape;446;p18"/>
            <p:cNvSpPr/>
            <p:nvPr/>
          </p:nvSpPr>
          <p:spPr>
            <a:xfrm>
              <a:off x="4649" y="1623"/>
              <a:ext cx="342" cy="190"/>
            </a:xfrm>
            <a:custGeom>
              <a:avLst/>
              <a:gdLst/>
              <a:ahLst/>
              <a:cxnLst/>
              <a:rect l="l" t="t" r="r" b="b"/>
              <a:pathLst>
                <a:path w="140" h="78" extrusionOk="0">
                  <a:moveTo>
                    <a:pt x="135" y="8"/>
                  </a:moveTo>
                  <a:cubicBezTo>
                    <a:pt x="133" y="8"/>
                    <a:pt x="132" y="7"/>
                    <a:pt x="130" y="6"/>
                  </a:cubicBezTo>
                  <a:cubicBezTo>
                    <a:pt x="129" y="6"/>
                    <a:pt x="127" y="5"/>
                    <a:pt x="126" y="5"/>
                  </a:cubicBezTo>
                  <a:cubicBezTo>
                    <a:pt x="123" y="4"/>
                    <a:pt x="120" y="2"/>
                    <a:pt x="118" y="2"/>
                  </a:cubicBezTo>
                  <a:cubicBezTo>
                    <a:pt x="117" y="2"/>
                    <a:pt x="117" y="2"/>
                    <a:pt x="116" y="2"/>
                  </a:cubicBezTo>
                  <a:cubicBezTo>
                    <a:pt x="114" y="2"/>
                    <a:pt x="113" y="3"/>
                    <a:pt x="111" y="4"/>
                  </a:cubicBezTo>
                  <a:cubicBezTo>
                    <a:pt x="110" y="5"/>
                    <a:pt x="110" y="6"/>
                    <a:pt x="109" y="6"/>
                  </a:cubicBezTo>
                  <a:cubicBezTo>
                    <a:pt x="107" y="7"/>
                    <a:pt x="106" y="8"/>
                    <a:pt x="104" y="8"/>
                  </a:cubicBezTo>
                  <a:cubicBezTo>
                    <a:pt x="102" y="8"/>
                    <a:pt x="100" y="9"/>
                    <a:pt x="98" y="10"/>
                  </a:cubicBezTo>
                  <a:cubicBezTo>
                    <a:pt x="96" y="13"/>
                    <a:pt x="93" y="16"/>
                    <a:pt x="90" y="17"/>
                  </a:cubicBezTo>
                  <a:cubicBezTo>
                    <a:pt x="87" y="19"/>
                    <a:pt x="85" y="20"/>
                    <a:pt x="82" y="20"/>
                  </a:cubicBezTo>
                  <a:cubicBezTo>
                    <a:pt x="81" y="20"/>
                    <a:pt x="80" y="21"/>
                    <a:pt x="79" y="21"/>
                  </a:cubicBezTo>
                  <a:cubicBezTo>
                    <a:pt x="75" y="22"/>
                    <a:pt x="71" y="22"/>
                    <a:pt x="67" y="22"/>
                  </a:cubicBezTo>
                  <a:cubicBezTo>
                    <a:pt x="65" y="22"/>
                    <a:pt x="62" y="22"/>
                    <a:pt x="60" y="21"/>
                  </a:cubicBezTo>
                  <a:cubicBezTo>
                    <a:pt x="58" y="21"/>
                    <a:pt x="57" y="21"/>
                    <a:pt x="55" y="20"/>
                  </a:cubicBezTo>
                  <a:cubicBezTo>
                    <a:pt x="49" y="20"/>
                    <a:pt x="45" y="15"/>
                    <a:pt x="42" y="11"/>
                  </a:cubicBezTo>
                  <a:cubicBezTo>
                    <a:pt x="40" y="9"/>
                    <a:pt x="40" y="9"/>
                    <a:pt x="40" y="9"/>
                  </a:cubicBezTo>
                  <a:cubicBezTo>
                    <a:pt x="38" y="7"/>
                    <a:pt x="37" y="6"/>
                    <a:pt x="34" y="5"/>
                  </a:cubicBezTo>
                  <a:cubicBezTo>
                    <a:pt x="32" y="5"/>
                    <a:pt x="31" y="5"/>
                    <a:pt x="30" y="5"/>
                  </a:cubicBezTo>
                  <a:cubicBezTo>
                    <a:pt x="30" y="5"/>
                    <a:pt x="30" y="5"/>
                    <a:pt x="30" y="5"/>
                  </a:cubicBezTo>
                  <a:cubicBezTo>
                    <a:pt x="29" y="5"/>
                    <a:pt x="29" y="5"/>
                    <a:pt x="29" y="5"/>
                  </a:cubicBezTo>
                  <a:cubicBezTo>
                    <a:pt x="28" y="5"/>
                    <a:pt x="28" y="5"/>
                    <a:pt x="28" y="5"/>
                  </a:cubicBezTo>
                  <a:cubicBezTo>
                    <a:pt x="28" y="4"/>
                    <a:pt x="28" y="3"/>
                    <a:pt x="27" y="2"/>
                  </a:cubicBezTo>
                  <a:cubicBezTo>
                    <a:pt x="26" y="0"/>
                    <a:pt x="26" y="0"/>
                    <a:pt x="26" y="0"/>
                  </a:cubicBezTo>
                  <a:cubicBezTo>
                    <a:pt x="25" y="1"/>
                    <a:pt x="25" y="1"/>
                    <a:pt x="25" y="1"/>
                  </a:cubicBezTo>
                  <a:cubicBezTo>
                    <a:pt x="24" y="1"/>
                    <a:pt x="22" y="3"/>
                    <a:pt x="18" y="8"/>
                  </a:cubicBezTo>
                  <a:cubicBezTo>
                    <a:pt x="17" y="10"/>
                    <a:pt x="15" y="13"/>
                    <a:pt x="11" y="13"/>
                  </a:cubicBezTo>
                  <a:cubicBezTo>
                    <a:pt x="10" y="13"/>
                    <a:pt x="10" y="13"/>
                    <a:pt x="9" y="13"/>
                  </a:cubicBezTo>
                  <a:cubicBezTo>
                    <a:pt x="9" y="13"/>
                    <a:pt x="8" y="13"/>
                    <a:pt x="8" y="13"/>
                  </a:cubicBezTo>
                  <a:cubicBezTo>
                    <a:pt x="8" y="13"/>
                    <a:pt x="7" y="13"/>
                    <a:pt x="7" y="13"/>
                  </a:cubicBezTo>
                  <a:cubicBezTo>
                    <a:pt x="6" y="13"/>
                    <a:pt x="6" y="13"/>
                    <a:pt x="5" y="14"/>
                  </a:cubicBezTo>
                  <a:cubicBezTo>
                    <a:pt x="4" y="14"/>
                    <a:pt x="4" y="14"/>
                    <a:pt x="3" y="15"/>
                  </a:cubicBezTo>
                  <a:cubicBezTo>
                    <a:pt x="3" y="15"/>
                    <a:pt x="3" y="15"/>
                    <a:pt x="2" y="15"/>
                  </a:cubicBezTo>
                  <a:cubicBezTo>
                    <a:pt x="0" y="15"/>
                    <a:pt x="0" y="15"/>
                    <a:pt x="0" y="15"/>
                  </a:cubicBezTo>
                  <a:cubicBezTo>
                    <a:pt x="1" y="17"/>
                    <a:pt x="1" y="17"/>
                    <a:pt x="1" y="17"/>
                  </a:cubicBezTo>
                  <a:cubicBezTo>
                    <a:pt x="1" y="19"/>
                    <a:pt x="3" y="23"/>
                    <a:pt x="5" y="24"/>
                  </a:cubicBezTo>
                  <a:cubicBezTo>
                    <a:pt x="6" y="24"/>
                    <a:pt x="7" y="25"/>
                    <a:pt x="8" y="25"/>
                  </a:cubicBezTo>
                  <a:cubicBezTo>
                    <a:pt x="10" y="26"/>
                    <a:pt x="12" y="27"/>
                    <a:pt x="13" y="28"/>
                  </a:cubicBezTo>
                  <a:cubicBezTo>
                    <a:pt x="14" y="29"/>
                    <a:pt x="14" y="29"/>
                    <a:pt x="14" y="30"/>
                  </a:cubicBezTo>
                  <a:cubicBezTo>
                    <a:pt x="15" y="31"/>
                    <a:pt x="15" y="32"/>
                    <a:pt x="16" y="32"/>
                  </a:cubicBezTo>
                  <a:cubicBezTo>
                    <a:pt x="18" y="33"/>
                    <a:pt x="19" y="33"/>
                    <a:pt x="21" y="33"/>
                  </a:cubicBezTo>
                  <a:cubicBezTo>
                    <a:pt x="21" y="33"/>
                    <a:pt x="23" y="34"/>
                    <a:pt x="24" y="34"/>
                  </a:cubicBezTo>
                  <a:cubicBezTo>
                    <a:pt x="25" y="34"/>
                    <a:pt x="26" y="34"/>
                    <a:pt x="28" y="35"/>
                  </a:cubicBezTo>
                  <a:cubicBezTo>
                    <a:pt x="28" y="36"/>
                    <a:pt x="29" y="37"/>
                    <a:pt x="30" y="37"/>
                  </a:cubicBezTo>
                  <a:cubicBezTo>
                    <a:pt x="31" y="39"/>
                    <a:pt x="31" y="39"/>
                    <a:pt x="32" y="39"/>
                  </a:cubicBezTo>
                  <a:cubicBezTo>
                    <a:pt x="32" y="40"/>
                    <a:pt x="33" y="40"/>
                    <a:pt x="35" y="40"/>
                  </a:cubicBezTo>
                  <a:cubicBezTo>
                    <a:pt x="36" y="40"/>
                    <a:pt x="37" y="40"/>
                    <a:pt x="38" y="40"/>
                  </a:cubicBezTo>
                  <a:cubicBezTo>
                    <a:pt x="39" y="40"/>
                    <a:pt x="39" y="40"/>
                    <a:pt x="39" y="40"/>
                  </a:cubicBezTo>
                  <a:cubicBezTo>
                    <a:pt x="40" y="41"/>
                    <a:pt x="41" y="41"/>
                    <a:pt x="43" y="42"/>
                  </a:cubicBezTo>
                  <a:cubicBezTo>
                    <a:pt x="45" y="43"/>
                    <a:pt x="47" y="45"/>
                    <a:pt x="49" y="47"/>
                  </a:cubicBezTo>
                  <a:cubicBezTo>
                    <a:pt x="50" y="48"/>
                    <a:pt x="51" y="49"/>
                    <a:pt x="52" y="50"/>
                  </a:cubicBezTo>
                  <a:cubicBezTo>
                    <a:pt x="52" y="51"/>
                    <a:pt x="53" y="52"/>
                    <a:pt x="54" y="52"/>
                  </a:cubicBezTo>
                  <a:cubicBezTo>
                    <a:pt x="56" y="54"/>
                    <a:pt x="58" y="55"/>
                    <a:pt x="59" y="58"/>
                  </a:cubicBezTo>
                  <a:cubicBezTo>
                    <a:pt x="60" y="62"/>
                    <a:pt x="62" y="63"/>
                    <a:pt x="66" y="65"/>
                  </a:cubicBezTo>
                  <a:cubicBezTo>
                    <a:pt x="67" y="65"/>
                    <a:pt x="67" y="66"/>
                    <a:pt x="68" y="66"/>
                  </a:cubicBezTo>
                  <a:cubicBezTo>
                    <a:pt x="68" y="66"/>
                    <a:pt x="68" y="66"/>
                    <a:pt x="69" y="67"/>
                  </a:cubicBezTo>
                  <a:cubicBezTo>
                    <a:pt x="69" y="67"/>
                    <a:pt x="69" y="67"/>
                    <a:pt x="70" y="67"/>
                  </a:cubicBezTo>
                  <a:cubicBezTo>
                    <a:pt x="70" y="68"/>
                    <a:pt x="71" y="68"/>
                    <a:pt x="71" y="68"/>
                  </a:cubicBezTo>
                  <a:cubicBezTo>
                    <a:pt x="72" y="69"/>
                    <a:pt x="72" y="70"/>
                    <a:pt x="73" y="70"/>
                  </a:cubicBezTo>
                  <a:cubicBezTo>
                    <a:pt x="73" y="71"/>
                    <a:pt x="74" y="72"/>
                    <a:pt x="75" y="73"/>
                  </a:cubicBezTo>
                  <a:cubicBezTo>
                    <a:pt x="77" y="74"/>
                    <a:pt x="78" y="75"/>
                    <a:pt x="80" y="76"/>
                  </a:cubicBezTo>
                  <a:cubicBezTo>
                    <a:pt x="81" y="78"/>
                    <a:pt x="81" y="78"/>
                    <a:pt x="81" y="78"/>
                  </a:cubicBezTo>
                  <a:cubicBezTo>
                    <a:pt x="82" y="76"/>
                    <a:pt x="82" y="76"/>
                    <a:pt x="82" y="76"/>
                  </a:cubicBezTo>
                  <a:cubicBezTo>
                    <a:pt x="85" y="74"/>
                    <a:pt x="88" y="72"/>
                    <a:pt x="90" y="70"/>
                  </a:cubicBezTo>
                  <a:cubicBezTo>
                    <a:pt x="92" y="68"/>
                    <a:pt x="94" y="67"/>
                    <a:pt x="96" y="65"/>
                  </a:cubicBezTo>
                  <a:cubicBezTo>
                    <a:pt x="98" y="64"/>
                    <a:pt x="99" y="62"/>
                    <a:pt x="101" y="60"/>
                  </a:cubicBezTo>
                  <a:cubicBezTo>
                    <a:pt x="101" y="59"/>
                    <a:pt x="101" y="59"/>
                    <a:pt x="102" y="58"/>
                  </a:cubicBezTo>
                  <a:cubicBezTo>
                    <a:pt x="103" y="56"/>
                    <a:pt x="104" y="55"/>
                    <a:pt x="105" y="54"/>
                  </a:cubicBezTo>
                  <a:cubicBezTo>
                    <a:pt x="106" y="53"/>
                    <a:pt x="107" y="52"/>
                    <a:pt x="108" y="51"/>
                  </a:cubicBezTo>
                  <a:cubicBezTo>
                    <a:pt x="109" y="49"/>
                    <a:pt x="110" y="48"/>
                    <a:pt x="111" y="47"/>
                  </a:cubicBezTo>
                  <a:cubicBezTo>
                    <a:pt x="112" y="45"/>
                    <a:pt x="114" y="43"/>
                    <a:pt x="115" y="42"/>
                  </a:cubicBezTo>
                  <a:cubicBezTo>
                    <a:pt x="116" y="41"/>
                    <a:pt x="118" y="40"/>
                    <a:pt x="120" y="39"/>
                  </a:cubicBezTo>
                  <a:cubicBezTo>
                    <a:pt x="121" y="38"/>
                    <a:pt x="122" y="38"/>
                    <a:pt x="123" y="37"/>
                  </a:cubicBezTo>
                  <a:cubicBezTo>
                    <a:pt x="125" y="35"/>
                    <a:pt x="127" y="33"/>
                    <a:pt x="128" y="31"/>
                  </a:cubicBezTo>
                  <a:cubicBezTo>
                    <a:pt x="129" y="30"/>
                    <a:pt x="129" y="30"/>
                    <a:pt x="129" y="30"/>
                  </a:cubicBezTo>
                  <a:cubicBezTo>
                    <a:pt x="133" y="24"/>
                    <a:pt x="136" y="18"/>
                    <a:pt x="139" y="12"/>
                  </a:cubicBezTo>
                  <a:cubicBezTo>
                    <a:pt x="140" y="10"/>
                    <a:pt x="140" y="10"/>
                    <a:pt x="140" y="10"/>
                  </a:cubicBezTo>
                  <a:cubicBezTo>
                    <a:pt x="140" y="10"/>
                    <a:pt x="136" y="9"/>
                    <a:pt x="135" y="8"/>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7" name="Google Shape;447;p18"/>
            <p:cNvSpPr/>
            <p:nvPr/>
          </p:nvSpPr>
          <p:spPr>
            <a:xfrm>
              <a:off x="4335" y="1435"/>
              <a:ext cx="705" cy="242"/>
            </a:xfrm>
            <a:custGeom>
              <a:avLst/>
              <a:gdLst/>
              <a:ahLst/>
              <a:cxnLst/>
              <a:rect l="l" t="t" r="r" b="b"/>
              <a:pathLst>
                <a:path w="289" h="99" extrusionOk="0">
                  <a:moveTo>
                    <a:pt x="288" y="27"/>
                  </a:moveTo>
                  <a:cubicBezTo>
                    <a:pt x="287" y="26"/>
                    <a:pt x="286" y="26"/>
                    <a:pt x="286" y="25"/>
                  </a:cubicBezTo>
                  <a:cubicBezTo>
                    <a:pt x="285" y="25"/>
                    <a:pt x="284" y="25"/>
                    <a:pt x="283" y="25"/>
                  </a:cubicBezTo>
                  <a:cubicBezTo>
                    <a:pt x="282" y="24"/>
                    <a:pt x="281" y="24"/>
                    <a:pt x="279" y="22"/>
                  </a:cubicBezTo>
                  <a:cubicBezTo>
                    <a:pt x="278" y="20"/>
                    <a:pt x="277" y="20"/>
                    <a:pt x="275" y="19"/>
                  </a:cubicBezTo>
                  <a:cubicBezTo>
                    <a:pt x="274" y="19"/>
                    <a:pt x="273" y="19"/>
                    <a:pt x="273" y="19"/>
                  </a:cubicBezTo>
                  <a:cubicBezTo>
                    <a:pt x="272" y="19"/>
                    <a:pt x="271" y="18"/>
                    <a:pt x="270" y="18"/>
                  </a:cubicBezTo>
                  <a:cubicBezTo>
                    <a:pt x="269" y="17"/>
                    <a:pt x="268" y="17"/>
                    <a:pt x="267" y="17"/>
                  </a:cubicBezTo>
                  <a:cubicBezTo>
                    <a:pt x="266" y="17"/>
                    <a:pt x="266" y="17"/>
                    <a:pt x="266" y="17"/>
                  </a:cubicBezTo>
                  <a:cubicBezTo>
                    <a:pt x="261" y="18"/>
                    <a:pt x="259" y="20"/>
                    <a:pt x="258" y="24"/>
                  </a:cubicBezTo>
                  <a:cubicBezTo>
                    <a:pt x="257" y="25"/>
                    <a:pt x="257" y="26"/>
                    <a:pt x="256" y="27"/>
                  </a:cubicBezTo>
                  <a:cubicBezTo>
                    <a:pt x="254" y="29"/>
                    <a:pt x="253" y="29"/>
                    <a:pt x="251" y="30"/>
                  </a:cubicBezTo>
                  <a:cubicBezTo>
                    <a:pt x="250" y="30"/>
                    <a:pt x="250" y="30"/>
                    <a:pt x="249" y="30"/>
                  </a:cubicBezTo>
                  <a:cubicBezTo>
                    <a:pt x="248" y="30"/>
                    <a:pt x="247" y="30"/>
                    <a:pt x="246" y="31"/>
                  </a:cubicBezTo>
                  <a:cubicBezTo>
                    <a:pt x="245" y="31"/>
                    <a:pt x="244" y="32"/>
                    <a:pt x="242" y="32"/>
                  </a:cubicBezTo>
                  <a:cubicBezTo>
                    <a:pt x="241" y="32"/>
                    <a:pt x="241" y="32"/>
                    <a:pt x="240" y="33"/>
                  </a:cubicBezTo>
                  <a:cubicBezTo>
                    <a:pt x="238" y="33"/>
                    <a:pt x="236" y="33"/>
                    <a:pt x="235" y="33"/>
                  </a:cubicBezTo>
                  <a:cubicBezTo>
                    <a:pt x="233" y="33"/>
                    <a:pt x="232" y="33"/>
                    <a:pt x="231" y="33"/>
                  </a:cubicBezTo>
                  <a:cubicBezTo>
                    <a:pt x="230" y="33"/>
                    <a:pt x="229" y="33"/>
                    <a:pt x="228" y="33"/>
                  </a:cubicBezTo>
                  <a:cubicBezTo>
                    <a:pt x="228" y="33"/>
                    <a:pt x="227" y="33"/>
                    <a:pt x="227" y="33"/>
                  </a:cubicBezTo>
                  <a:cubicBezTo>
                    <a:pt x="226" y="33"/>
                    <a:pt x="225" y="33"/>
                    <a:pt x="224" y="33"/>
                  </a:cubicBezTo>
                  <a:cubicBezTo>
                    <a:pt x="223" y="33"/>
                    <a:pt x="222" y="33"/>
                    <a:pt x="220" y="33"/>
                  </a:cubicBezTo>
                  <a:cubicBezTo>
                    <a:pt x="220" y="33"/>
                    <a:pt x="220" y="33"/>
                    <a:pt x="220" y="33"/>
                  </a:cubicBezTo>
                  <a:cubicBezTo>
                    <a:pt x="218" y="33"/>
                    <a:pt x="217" y="33"/>
                    <a:pt x="216" y="34"/>
                  </a:cubicBezTo>
                  <a:cubicBezTo>
                    <a:pt x="215" y="35"/>
                    <a:pt x="215" y="35"/>
                    <a:pt x="214" y="36"/>
                  </a:cubicBezTo>
                  <a:cubicBezTo>
                    <a:pt x="213" y="37"/>
                    <a:pt x="212" y="37"/>
                    <a:pt x="211" y="37"/>
                  </a:cubicBezTo>
                  <a:cubicBezTo>
                    <a:pt x="210" y="38"/>
                    <a:pt x="209" y="38"/>
                    <a:pt x="208" y="39"/>
                  </a:cubicBezTo>
                  <a:cubicBezTo>
                    <a:pt x="206" y="40"/>
                    <a:pt x="205" y="42"/>
                    <a:pt x="204" y="45"/>
                  </a:cubicBezTo>
                  <a:cubicBezTo>
                    <a:pt x="203" y="48"/>
                    <a:pt x="202" y="48"/>
                    <a:pt x="199" y="49"/>
                  </a:cubicBezTo>
                  <a:cubicBezTo>
                    <a:pt x="199" y="50"/>
                    <a:pt x="198" y="50"/>
                    <a:pt x="197" y="50"/>
                  </a:cubicBezTo>
                  <a:cubicBezTo>
                    <a:pt x="196" y="51"/>
                    <a:pt x="194" y="52"/>
                    <a:pt x="192" y="52"/>
                  </a:cubicBezTo>
                  <a:cubicBezTo>
                    <a:pt x="189" y="52"/>
                    <a:pt x="184" y="47"/>
                    <a:pt x="183" y="44"/>
                  </a:cubicBezTo>
                  <a:cubicBezTo>
                    <a:pt x="183" y="43"/>
                    <a:pt x="183" y="42"/>
                    <a:pt x="183" y="41"/>
                  </a:cubicBezTo>
                  <a:cubicBezTo>
                    <a:pt x="183" y="39"/>
                    <a:pt x="183" y="38"/>
                    <a:pt x="182" y="37"/>
                  </a:cubicBezTo>
                  <a:cubicBezTo>
                    <a:pt x="181" y="36"/>
                    <a:pt x="180" y="36"/>
                    <a:pt x="179" y="36"/>
                  </a:cubicBezTo>
                  <a:cubicBezTo>
                    <a:pt x="178" y="36"/>
                    <a:pt x="178" y="36"/>
                    <a:pt x="178" y="36"/>
                  </a:cubicBezTo>
                  <a:cubicBezTo>
                    <a:pt x="177" y="36"/>
                    <a:pt x="176" y="36"/>
                    <a:pt x="176" y="35"/>
                  </a:cubicBezTo>
                  <a:cubicBezTo>
                    <a:pt x="176" y="35"/>
                    <a:pt x="176" y="34"/>
                    <a:pt x="176" y="33"/>
                  </a:cubicBezTo>
                  <a:cubicBezTo>
                    <a:pt x="177" y="32"/>
                    <a:pt x="178" y="30"/>
                    <a:pt x="179" y="29"/>
                  </a:cubicBezTo>
                  <a:cubicBezTo>
                    <a:pt x="180" y="27"/>
                    <a:pt x="181" y="26"/>
                    <a:pt x="182" y="24"/>
                  </a:cubicBezTo>
                  <a:cubicBezTo>
                    <a:pt x="182" y="23"/>
                    <a:pt x="183" y="22"/>
                    <a:pt x="184" y="20"/>
                  </a:cubicBezTo>
                  <a:cubicBezTo>
                    <a:pt x="186" y="17"/>
                    <a:pt x="188" y="14"/>
                    <a:pt x="188" y="12"/>
                  </a:cubicBezTo>
                  <a:cubicBezTo>
                    <a:pt x="188" y="9"/>
                    <a:pt x="184" y="6"/>
                    <a:pt x="181" y="6"/>
                  </a:cubicBezTo>
                  <a:cubicBezTo>
                    <a:pt x="180" y="6"/>
                    <a:pt x="180" y="5"/>
                    <a:pt x="179" y="5"/>
                  </a:cubicBezTo>
                  <a:cubicBezTo>
                    <a:pt x="176" y="5"/>
                    <a:pt x="173" y="7"/>
                    <a:pt x="170" y="10"/>
                  </a:cubicBezTo>
                  <a:cubicBezTo>
                    <a:pt x="167" y="13"/>
                    <a:pt x="164" y="15"/>
                    <a:pt x="161" y="16"/>
                  </a:cubicBezTo>
                  <a:cubicBezTo>
                    <a:pt x="158" y="17"/>
                    <a:pt x="157" y="19"/>
                    <a:pt x="154" y="20"/>
                  </a:cubicBezTo>
                  <a:cubicBezTo>
                    <a:pt x="153" y="21"/>
                    <a:pt x="152" y="22"/>
                    <a:pt x="151" y="23"/>
                  </a:cubicBezTo>
                  <a:cubicBezTo>
                    <a:pt x="148" y="25"/>
                    <a:pt x="146" y="25"/>
                    <a:pt x="143" y="25"/>
                  </a:cubicBezTo>
                  <a:cubicBezTo>
                    <a:pt x="142" y="25"/>
                    <a:pt x="140" y="25"/>
                    <a:pt x="139" y="26"/>
                  </a:cubicBezTo>
                  <a:cubicBezTo>
                    <a:pt x="138" y="26"/>
                    <a:pt x="138" y="26"/>
                    <a:pt x="137" y="26"/>
                  </a:cubicBezTo>
                  <a:cubicBezTo>
                    <a:pt x="137" y="26"/>
                    <a:pt x="136" y="27"/>
                    <a:pt x="135" y="27"/>
                  </a:cubicBezTo>
                  <a:cubicBezTo>
                    <a:pt x="134" y="27"/>
                    <a:pt x="134" y="27"/>
                    <a:pt x="134" y="27"/>
                  </a:cubicBezTo>
                  <a:cubicBezTo>
                    <a:pt x="132" y="26"/>
                    <a:pt x="132" y="25"/>
                    <a:pt x="131" y="24"/>
                  </a:cubicBezTo>
                  <a:cubicBezTo>
                    <a:pt x="131" y="24"/>
                    <a:pt x="131" y="23"/>
                    <a:pt x="130" y="23"/>
                  </a:cubicBezTo>
                  <a:cubicBezTo>
                    <a:pt x="130" y="22"/>
                    <a:pt x="129" y="22"/>
                    <a:pt x="128" y="22"/>
                  </a:cubicBezTo>
                  <a:cubicBezTo>
                    <a:pt x="127" y="22"/>
                    <a:pt x="126" y="22"/>
                    <a:pt x="125" y="23"/>
                  </a:cubicBezTo>
                  <a:cubicBezTo>
                    <a:pt x="124" y="24"/>
                    <a:pt x="122" y="24"/>
                    <a:pt x="121" y="24"/>
                  </a:cubicBezTo>
                  <a:cubicBezTo>
                    <a:pt x="121" y="24"/>
                    <a:pt x="121" y="24"/>
                    <a:pt x="120" y="24"/>
                  </a:cubicBezTo>
                  <a:cubicBezTo>
                    <a:pt x="119" y="23"/>
                    <a:pt x="118" y="22"/>
                    <a:pt x="118" y="20"/>
                  </a:cubicBezTo>
                  <a:cubicBezTo>
                    <a:pt x="118" y="18"/>
                    <a:pt x="117" y="17"/>
                    <a:pt x="116" y="16"/>
                  </a:cubicBezTo>
                  <a:cubicBezTo>
                    <a:pt x="115" y="15"/>
                    <a:pt x="115" y="15"/>
                    <a:pt x="115" y="15"/>
                  </a:cubicBezTo>
                  <a:cubicBezTo>
                    <a:pt x="113" y="16"/>
                    <a:pt x="113" y="16"/>
                    <a:pt x="113" y="16"/>
                  </a:cubicBezTo>
                  <a:cubicBezTo>
                    <a:pt x="113" y="17"/>
                    <a:pt x="112" y="18"/>
                    <a:pt x="111" y="19"/>
                  </a:cubicBezTo>
                  <a:cubicBezTo>
                    <a:pt x="110" y="19"/>
                    <a:pt x="110" y="19"/>
                    <a:pt x="109" y="20"/>
                  </a:cubicBezTo>
                  <a:cubicBezTo>
                    <a:pt x="107" y="22"/>
                    <a:pt x="103" y="25"/>
                    <a:pt x="100" y="25"/>
                  </a:cubicBezTo>
                  <a:cubicBezTo>
                    <a:pt x="99" y="25"/>
                    <a:pt x="98" y="24"/>
                    <a:pt x="97" y="24"/>
                  </a:cubicBezTo>
                  <a:cubicBezTo>
                    <a:pt x="94" y="22"/>
                    <a:pt x="92" y="20"/>
                    <a:pt x="89" y="17"/>
                  </a:cubicBezTo>
                  <a:cubicBezTo>
                    <a:pt x="88" y="16"/>
                    <a:pt x="86" y="14"/>
                    <a:pt x="85" y="13"/>
                  </a:cubicBezTo>
                  <a:cubicBezTo>
                    <a:pt x="84" y="12"/>
                    <a:pt x="84" y="12"/>
                    <a:pt x="84" y="12"/>
                  </a:cubicBezTo>
                  <a:cubicBezTo>
                    <a:pt x="80" y="9"/>
                    <a:pt x="77" y="6"/>
                    <a:pt x="74" y="3"/>
                  </a:cubicBezTo>
                  <a:cubicBezTo>
                    <a:pt x="73" y="2"/>
                    <a:pt x="73" y="2"/>
                    <a:pt x="73" y="2"/>
                  </a:cubicBezTo>
                  <a:cubicBezTo>
                    <a:pt x="73" y="2"/>
                    <a:pt x="73" y="2"/>
                    <a:pt x="73" y="2"/>
                  </a:cubicBezTo>
                  <a:cubicBezTo>
                    <a:pt x="71" y="2"/>
                    <a:pt x="68" y="2"/>
                    <a:pt x="66" y="1"/>
                  </a:cubicBezTo>
                  <a:cubicBezTo>
                    <a:pt x="65" y="1"/>
                    <a:pt x="64" y="1"/>
                    <a:pt x="63" y="1"/>
                  </a:cubicBezTo>
                  <a:cubicBezTo>
                    <a:pt x="63" y="1"/>
                    <a:pt x="62" y="1"/>
                    <a:pt x="62" y="1"/>
                  </a:cubicBezTo>
                  <a:cubicBezTo>
                    <a:pt x="59" y="1"/>
                    <a:pt x="57" y="2"/>
                    <a:pt x="55" y="3"/>
                  </a:cubicBezTo>
                  <a:cubicBezTo>
                    <a:pt x="54" y="3"/>
                    <a:pt x="53" y="3"/>
                    <a:pt x="51" y="3"/>
                  </a:cubicBezTo>
                  <a:cubicBezTo>
                    <a:pt x="50" y="3"/>
                    <a:pt x="48" y="3"/>
                    <a:pt x="47" y="2"/>
                  </a:cubicBezTo>
                  <a:cubicBezTo>
                    <a:pt x="45" y="2"/>
                    <a:pt x="45" y="2"/>
                    <a:pt x="45" y="2"/>
                  </a:cubicBezTo>
                  <a:cubicBezTo>
                    <a:pt x="42" y="2"/>
                    <a:pt x="40" y="1"/>
                    <a:pt x="37" y="1"/>
                  </a:cubicBezTo>
                  <a:cubicBezTo>
                    <a:pt x="37" y="1"/>
                    <a:pt x="37" y="1"/>
                    <a:pt x="37" y="1"/>
                  </a:cubicBezTo>
                  <a:cubicBezTo>
                    <a:pt x="36" y="1"/>
                    <a:pt x="35" y="1"/>
                    <a:pt x="35" y="1"/>
                  </a:cubicBezTo>
                  <a:cubicBezTo>
                    <a:pt x="34" y="1"/>
                    <a:pt x="34" y="1"/>
                    <a:pt x="34" y="1"/>
                  </a:cubicBezTo>
                  <a:cubicBezTo>
                    <a:pt x="34" y="1"/>
                    <a:pt x="33" y="1"/>
                    <a:pt x="32" y="1"/>
                  </a:cubicBezTo>
                  <a:cubicBezTo>
                    <a:pt x="32" y="1"/>
                    <a:pt x="31" y="1"/>
                    <a:pt x="31" y="1"/>
                  </a:cubicBezTo>
                  <a:cubicBezTo>
                    <a:pt x="30" y="0"/>
                    <a:pt x="30" y="0"/>
                    <a:pt x="30" y="0"/>
                  </a:cubicBezTo>
                  <a:cubicBezTo>
                    <a:pt x="29" y="1"/>
                    <a:pt x="29" y="1"/>
                    <a:pt x="29" y="1"/>
                  </a:cubicBezTo>
                  <a:cubicBezTo>
                    <a:pt x="26" y="2"/>
                    <a:pt x="25" y="3"/>
                    <a:pt x="25" y="4"/>
                  </a:cubicBezTo>
                  <a:cubicBezTo>
                    <a:pt x="25" y="4"/>
                    <a:pt x="25" y="5"/>
                    <a:pt x="26" y="6"/>
                  </a:cubicBezTo>
                  <a:cubicBezTo>
                    <a:pt x="26" y="7"/>
                    <a:pt x="26" y="7"/>
                    <a:pt x="27" y="7"/>
                  </a:cubicBezTo>
                  <a:cubicBezTo>
                    <a:pt x="28" y="8"/>
                    <a:pt x="28" y="8"/>
                    <a:pt x="28" y="10"/>
                  </a:cubicBezTo>
                  <a:cubicBezTo>
                    <a:pt x="29" y="11"/>
                    <a:pt x="28" y="13"/>
                    <a:pt x="28" y="14"/>
                  </a:cubicBezTo>
                  <a:cubicBezTo>
                    <a:pt x="27" y="15"/>
                    <a:pt x="27" y="16"/>
                    <a:pt x="27" y="18"/>
                  </a:cubicBezTo>
                  <a:cubicBezTo>
                    <a:pt x="28" y="19"/>
                    <a:pt x="29" y="20"/>
                    <a:pt x="30" y="21"/>
                  </a:cubicBezTo>
                  <a:cubicBezTo>
                    <a:pt x="30" y="22"/>
                    <a:pt x="31" y="22"/>
                    <a:pt x="31" y="23"/>
                  </a:cubicBezTo>
                  <a:cubicBezTo>
                    <a:pt x="33" y="26"/>
                    <a:pt x="32" y="31"/>
                    <a:pt x="29" y="33"/>
                  </a:cubicBezTo>
                  <a:cubicBezTo>
                    <a:pt x="24" y="39"/>
                    <a:pt x="19" y="42"/>
                    <a:pt x="14" y="45"/>
                  </a:cubicBezTo>
                  <a:cubicBezTo>
                    <a:pt x="12" y="46"/>
                    <a:pt x="11" y="47"/>
                    <a:pt x="9" y="48"/>
                  </a:cubicBezTo>
                  <a:cubicBezTo>
                    <a:pt x="8" y="49"/>
                    <a:pt x="7" y="50"/>
                    <a:pt x="6" y="50"/>
                  </a:cubicBezTo>
                  <a:cubicBezTo>
                    <a:pt x="5" y="51"/>
                    <a:pt x="5" y="51"/>
                    <a:pt x="4" y="51"/>
                  </a:cubicBezTo>
                  <a:cubicBezTo>
                    <a:pt x="2" y="52"/>
                    <a:pt x="0" y="53"/>
                    <a:pt x="0" y="56"/>
                  </a:cubicBezTo>
                  <a:cubicBezTo>
                    <a:pt x="1" y="58"/>
                    <a:pt x="2" y="59"/>
                    <a:pt x="5" y="61"/>
                  </a:cubicBezTo>
                  <a:cubicBezTo>
                    <a:pt x="5" y="61"/>
                    <a:pt x="6" y="62"/>
                    <a:pt x="6" y="62"/>
                  </a:cubicBezTo>
                  <a:cubicBezTo>
                    <a:pt x="7" y="63"/>
                    <a:pt x="8" y="63"/>
                    <a:pt x="8" y="64"/>
                  </a:cubicBezTo>
                  <a:cubicBezTo>
                    <a:pt x="10" y="65"/>
                    <a:pt x="12" y="66"/>
                    <a:pt x="13" y="68"/>
                  </a:cubicBezTo>
                  <a:cubicBezTo>
                    <a:pt x="14" y="70"/>
                    <a:pt x="14" y="72"/>
                    <a:pt x="14" y="73"/>
                  </a:cubicBezTo>
                  <a:cubicBezTo>
                    <a:pt x="14" y="75"/>
                    <a:pt x="14" y="77"/>
                    <a:pt x="15" y="79"/>
                  </a:cubicBezTo>
                  <a:cubicBezTo>
                    <a:pt x="16" y="80"/>
                    <a:pt x="17" y="81"/>
                    <a:pt x="18" y="81"/>
                  </a:cubicBezTo>
                  <a:cubicBezTo>
                    <a:pt x="19" y="82"/>
                    <a:pt x="20" y="83"/>
                    <a:pt x="21" y="85"/>
                  </a:cubicBezTo>
                  <a:cubicBezTo>
                    <a:pt x="22" y="87"/>
                    <a:pt x="21" y="89"/>
                    <a:pt x="20" y="91"/>
                  </a:cubicBezTo>
                  <a:cubicBezTo>
                    <a:pt x="20" y="92"/>
                    <a:pt x="19" y="93"/>
                    <a:pt x="19" y="94"/>
                  </a:cubicBezTo>
                  <a:cubicBezTo>
                    <a:pt x="19" y="95"/>
                    <a:pt x="19" y="96"/>
                    <a:pt x="19" y="96"/>
                  </a:cubicBezTo>
                  <a:cubicBezTo>
                    <a:pt x="19" y="96"/>
                    <a:pt x="19" y="96"/>
                    <a:pt x="19" y="96"/>
                  </a:cubicBezTo>
                  <a:cubicBezTo>
                    <a:pt x="20" y="97"/>
                    <a:pt x="20" y="97"/>
                    <a:pt x="20" y="97"/>
                  </a:cubicBezTo>
                  <a:cubicBezTo>
                    <a:pt x="20" y="97"/>
                    <a:pt x="22" y="98"/>
                    <a:pt x="23" y="98"/>
                  </a:cubicBezTo>
                  <a:cubicBezTo>
                    <a:pt x="23" y="98"/>
                    <a:pt x="24" y="98"/>
                    <a:pt x="24" y="98"/>
                  </a:cubicBezTo>
                  <a:cubicBezTo>
                    <a:pt x="28" y="97"/>
                    <a:pt x="30" y="95"/>
                    <a:pt x="33" y="93"/>
                  </a:cubicBezTo>
                  <a:cubicBezTo>
                    <a:pt x="33" y="93"/>
                    <a:pt x="33" y="93"/>
                    <a:pt x="33" y="93"/>
                  </a:cubicBezTo>
                  <a:cubicBezTo>
                    <a:pt x="34" y="93"/>
                    <a:pt x="34" y="92"/>
                    <a:pt x="35" y="92"/>
                  </a:cubicBezTo>
                  <a:cubicBezTo>
                    <a:pt x="37" y="90"/>
                    <a:pt x="39" y="89"/>
                    <a:pt x="39" y="85"/>
                  </a:cubicBezTo>
                  <a:cubicBezTo>
                    <a:pt x="39" y="84"/>
                    <a:pt x="39" y="84"/>
                    <a:pt x="39" y="84"/>
                  </a:cubicBezTo>
                  <a:cubicBezTo>
                    <a:pt x="40" y="81"/>
                    <a:pt x="40" y="79"/>
                    <a:pt x="44" y="79"/>
                  </a:cubicBezTo>
                  <a:cubicBezTo>
                    <a:pt x="45" y="79"/>
                    <a:pt x="45" y="79"/>
                    <a:pt x="45" y="79"/>
                  </a:cubicBezTo>
                  <a:cubicBezTo>
                    <a:pt x="48" y="79"/>
                    <a:pt x="50" y="79"/>
                    <a:pt x="53" y="77"/>
                  </a:cubicBezTo>
                  <a:cubicBezTo>
                    <a:pt x="54" y="76"/>
                    <a:pt x="55" y="74"/>
                    <a:pt x="56" y="73"/>
                  </a:cubicBezTo>
                  <a:cubicBezTo>
                    <a:pt x="57" y="72"/>
                    <a:pt x="58" y="70"/>
                    <a:pt x="59" y="69"/>
                  </a:cubicBezTo>
                  <a:cubicBezTo>
                    <a:pt x="60" y="68"/>
                    <a:pt x="62" y="67"/>
                    <a:pt x="64" y="66"/>
                  </a:cubicBezTo>
                  <a:cubicBezTo>
                    <a:pt x="65" y="66"/>
                    <a:pt x="66" y="65"/>
                    <a:pt x="67" y="65"/>
                  </a:cubicBezTo>
                  <a:cubicBezTo>
                    <a:pt x="68" y="64"/>
                    <a:pt x="69" y="63"/>
                    <a:pt x="70" y="63"/>
                  </a:cubicBezTo>
                  <a:cubicBezTo>
                    <a:pt x="72" y="62"/>
                    <a:pt x="73" y="61"/>
                    <a:pt x="74" y="59"/>
                  </a:cubicBezTo>
                  <a:cubicBezTo>
                    <a:pt x="76" y="57"/>
                    <a:pt x="78" y="56"/>
                    <a:pt x="81" y="56"/>
                  </a:cubicBezTo>
                  <a:cubicBezTo>
                    <a:pt x="82" y="56"/>
                    <a:pt x="82" y="56"/>
                    <a:pt x="83" y="56"/>
                  </a:cubicBezTo>
                  <a:cubicBezTo>
                    <a:pt x="86" y="57"/>
                    <a:pt x="87" y="59"/>
                    <a:pt x="88" y="60"/>
                  </a:cubicBezTo>
                  <a:cubicBezTo>
                    <a:pt x="88" y="62"/>
                    <a:pt x="89" y="63"/>
                    <a:pt x="90" y="64"/>
                  </a:cubicBezTo>
                  <a:cubicBezTo>
                    <a:pt x="94" y="67"/>
                    <a:pt x="99" y="68"/>
                    <a:pt x="103" y="68"/>
                  </a:cubicBezTo>
                  <a:cubicBezTo>
                    <a:pt x="104" y="68"/>
                    <a:pt x="105" y="68"/>
                    <a:pt x="105" y="69"/>
                  </a:cubicBezTo>
                  <a:cubicBezTo>
                    <a:pt x="106" y="69"/>
                    <a:pt x="106" y="69"/>
                    <a:pt x="106" y="70"/>
                  </a:cubicBezTo>
                  <a:cubicBezTo>
                    <a:pt x="106" y="70"/>
                    <a:pt x="107" y="70"/>
                    <a:pt x="107" y="70"/>
                  </a:cubicBezTo>
                  <a:cubicBezTo>
                    <a:pt x="108" y="71"/>
                    <a:pt x="109" y="71"/>
                    <a:pt x="109" y="72"/>
                  </a:cubicBezTo>
                  <a:cubicBezTo>
                    <a:pt x="109" y="72"/>
                    <a:pt x="110" y="73"/>
                    <a:pt x="110" y="73"/>
                  </a:cubicBezTo>
                  <a:cubicBezTo>
                    <a:pt x="111" y="74"/>
                    <a:pt x="111" y="75"/>
                    <a:pt x="111" y="75"/>
                  </a:cubicBezTo>
                  <a:cubicBezTo>
                    <a:pt x="112" y="75"/>
                    <a:pt x="112" y="75"/>
                    <a:pt x="112" y="75"/>
                  </a:cubicBezTo>
                  <a:cubicBezTo>
                    <a:pt x="112" y="75"/>
                    <a:pt x="112" y="75"/>
                    <a:pt x="112" y="75"/>
                  </a:cubicBezTo>
                  <a:cubicBezTo>
                    <a:pt x="113" y="75"/>
                    <a:pt x="113" y="75"/>
                    <a:pt x="113" y="75"/>
                  </a:cubicBezTo>
                  <a:cubicBezTo>
                    <a:pt x="113" y="75"/>
                    <a:pt x="114" y="75"/>
                    <a:pt x="115" y="75"/>
                  </a:cubicBezTo>
                  <a:cubicBezTo>
                    <a:pt x="115" y="74"/>
                    <a:pt x="116" y="74"/>
                    <a:pt x="116" y="74"/>
                  </a:cubicBezTo>
                  <a:cubicBezTo>
                    <a:pt x="117" y="74"/>
                    <a:pt x="118" y="74"/>
                    <a:pt x="119" y="75"/>
                  </a:cubicBezTo>
                  <a:cubicBezTo>
                    <a:pt x="119" y="76"/>
                    <a:pt x="120" y="77"/>
                    <a:pt x="120" y="77"/>
                  </a:cubicBezTo>
                  <a:cubicBezTo>
                    <a:pt x="121" y="79"/>
                    <a:pt x="121" y="79"/>
                    <a:pt x="124" y="80"/>
                  </a:cubicBezTo>
                  <a:cubicBezTo>
                    <a:pt x="128" y="81"/>
                    <a:pt x="129" y="82"/>
                    <a:pt x="129" y="86"/>
                  </a:cubicBezTo>
                  <a:cubicBezTo>
                    <a:pt x="129" y="88"/>
                    <a:pt x="129" y="88"/>
                    <a:pt x="129" y="88"/>
                  </a:cubicBezTo>
                  <a:cubicBezTo>
                    <a:pt x="129" y="88"/>
                    <a:pt x="129" y="89"/>
                    <a:pt x="129" y="90"/>
                  </a:cubicBezTo>
                  <a:cubicBezTo>
                    <a:pt x="129" y="92"/>
                    <a:pt x="129" y="92"/>
                    <a:pt x="129" y="92"/>
                  </a:cubicBezTo>
                  <a:cubicBezTo>
                    <a:pt x="131" y="91"/>
                    <a:pt x="131" y="91"/>
                    <a:pt x="131" y="91"/>
                  </a:cubicBezTo>
                  <a:cubicBezTo>
                    <a:pt x="131" y="91"/>
                    <a:pt x="132" y="91"/>
                    <a:pt x="132" y="91"/>
                  </a:cubicBezTo>
                  <a:cubicBezTo>
                    <a:pt x="133" y="91"/>
                    <a:pt x="133" y="91"/>
                    <a:pt x="134" y="90"/>
                  </a:cubicBezTo>
                  <a:cubicBezTo>
                    <a:pt x="134" y="90"/>
                    <a:pt x="135" y="90"/>
                    <a:pt x="136" y="89"/>
                  </a:cubicBezTo>
                  <a:cubicBezTo>
                    <a:pt x="136" y="89"/>
                    <a:pt x="137" y="89"/>
                    <a:pt x="137" y="89"/>
                  </a:cubicBezTo>
                  <a:cubicBezTo>
                    <a:pt x="138" y="89"/>
                    <a:pt x="138" y="89"/>
                    <a:pt x="139" y="89"/>
                  </a:cubicBezTo>
                  <a:cubicBezTo>
                    <a:pt x="139" y="89"/>
                    <a:pt x="139" y="89"/>
                    <a:pt x="140" y="89"/>
                  </a:cubicBezTo>
                  <a:cubicBezTo>
                    <a:pt x="140" y="89"/>
                    <a:pt x="140" y="89"/>
                    <a:pt x="140" y="89"/>
                  </a:cubicBezTo>
                  <a:cubicBezTo>
                    <a:pt x="143" y="89"/>
                    <a:pt x="145" y="88"/>
                    <a:pt x="147" y="85"/>
                  </a:cubicBezTo>
                  <a:cubicBezTo>
                    <a:pt x="149" y="82"/>
                    <a:pt x="152" y="77"/>
                    <a:pt x="155" y="77"/>
                  </a:cubicBezTo>
                  <a:cubicBezTo>
                    <a:pt x="155" y="77"/>
                    <a:pt x="155" y="77"/>
                    <a:pt x="155" y="77"/>
                  </a:cubicBezTo>
                  <a:cubicBezTo>
                    <a:pt x="155" y="77"/>
                    <a:pt x="156" y="78"/>
                    <a:pt x="157" y="80"/>
                  </a:cubicBezTo>
                  <a:cubicBezTo>
                    <a:pt x="158" y="82"/>
                    <a:pt x="158" y="82"/>
                    <a:pt x="158" y="82"/>
                  </a:cubicBezTo>
                  <a:cubicBezTo>
                    <a:pt x="160" y="82"/>
                    <a:pt x="160" y="82"/>
                    <a:pt x="160" y="82"/>
                  </a:cubicBezTo>
                  <a:cubicBezTo>
                    <a:pt x="160" y="82"/>
                    <a:pt x="162" y="82"/>
                    <a:pt x="163" y="82"/>
                  </a:cubicBezTo>
                  <a:cubicBezTo>
                    <a:pt x="166" y="82"/>
                    <a:pt x="167" y="84"/>
                    <a:pt x="169" y="86"/>
                  </a:cubicBezTo>
                  <a:cubicBezTo>
                    <a:pt x="171" y="88"/>
                    <a:pt x="171" y="88"/>
                    <a:pt x="171" y="88"/>
                  </a:cubicBezTo>
                  <a:cubicBezTo>
                    <a:pt x="175" y="92"/>
                    <a:pt x="178" y="96"/>
                    <a:pt x="184" y="97"/>
                  </a:cubicBezTo>
                  <a:cubicBezTo>
                    <a:pt x="186" y="97"/>
                    <a:pt x="187" y="98"/>
                    <a:pt x="189" y="98"/>
                  </a:cubicBezTo>
                  <a:cubicBezTo>
                    <a:pt x="191" y="98"/>
                    <a:pt x="194" y="99"/>
                    <a:pt x="196" y="99"/>
                  </a:cubicBezTo>
                  <a:cubicBezTo>
                    <a:pt x="196" y="99"/>
                    <a:pt x="196" y="99"/>
                    <a:pt x="196" y="99"/>
                  </a:cubicBezTo>
                  <a:cubicBezTo>
                    <a:pt x="200" y="99"/>
                    <a:pt x="204" y="98"/>
                    <a:pt x="208" y="97"/>
                  </a:cubicBezTo>
                  <a:cubicBezTo>
                    <a:pt x="209" y="97"/>
                    <a:pt x="210" y="97"/>
                    <a:pt x="211" y="97"/>
                  </a:cubicBezTo>
                  <a:cubicBezTo>
                    <a:pt x="214" y="96"/>
                    <a:pt x="216" y="96"/>
                    <a:pt x="219" y="94"/>
                  </a:cubicBezTo>
                  <a:cubicBezTo>
                    <a:pt x="222" y="92"/>
                    <a:pt x="224" y="90"/>
                    <a:pt x="227" y="87"/>
                  </a:cubicBezTo>
                  <a:cubicBezTo>
                    <a:pt x="229" y="85"/>
                    <a:pt x="231" y="85"/>
                    <a:pt x="233" y="85"/>
                  </a:cubicBezTo>
                  <a:cubicBezTo>
                    <a:pt x="234" y="84"/>
                    <a:pt x="236" y="84"/>
                    <a:pt x="237" y="83"/>
                  </a:cubicBezTo>
                  <a:cubicBezTo>
                    <a:pt x="238" y="82"/>
                    <a:pt x="239" y="82"/>
                    <a:pt x="240" y="81"/>
                  </a:cubicBezTo>
                  <a:cubicBezTo>
                    <a:pt x="242" y="80"/>
                    <a:pt x="243" y="78"/>
                    <a:pt x="245" y="78"/>
                  </a:cubicBezTo>
                  <a:cubicBezTo>
                    <a:pt x="246" y="78"/>
                    <a:pt x="246" y="78"/>
                    <a:pt x="247" y="79"/>
                  </a:cubicBezTo>
                  <a:cubicBezTo>
                    <a:pt x="249" y="79"/>
                    <a:pt x="252" y="80"/>
                    <a:pt x="255" y="82"/>
                  </a:cubicBezTo>
                  <a:cubicBezTo>
                    <a:pt x="257" y="82"/>
                    <a:pt x="258" y="83"/>
                    <a:pt x="259" y="83"/>
                  </a:cubicBezTo>
                  <a:cubicBezTo>
                    <a:pt x="261" y="84"/>
                    <a:pt x="263" y="84"/>
                    <a:pt x="264" y="85"/>
                  </a:cubicBezTo>
                  <a:cubicBezTo>
                    <a:pt x="265" y="85"/>
                    <a:pt x="266" y="86"/>
                    <a:pt x="268" y="86"/>
                  </a:cubicBezTo>
                  <a:cubicBezTo>
                    <a:pt x="269" y="87"/>
                    <a:pt x="269" y="87"/>
                    <a:pt x="269" y="87"/>
                  </a:cubicBezTo>
                  <a:cubicBezTo>
                    <a:pt x="270" y="85"/>
                    <a:pt x="270" y="85"/>
                    <a:pt x="270" y="85"/>
                  </a:cubicBezTo>
                  <a:cubicBezTo>
                    <a:pt x="271" y="84"/>
                    <a:pt x="272" y="82"/>
                    <a:pt x="273" y="81"/>
                  </a:cubicBezTo>
                  <a:cubicBezTo>
                    <a:pt x="275" y="77"/>
                    <a:pt x="277" y="74"/>
                    <a:pt x="278" y="71"/>
                  </a:cubicBezTo>
                  <a:cubicBezTo>
                    <a:pt x="279" y="67"/>
                    <a:pt x="280" y="64"/>
                    <a:pt x="280" y="61"/>
                  </a:cubicBezTo>
                  <a:cubicBezTo>
                    <a:pt x="281" y="58"/>
                    <a:pt x="281" y="55"/>
                    <a:pt x="282" y="52"/>
                  </a:cubicBezTo>
                  <a:cubicBezTo>
                    <a:pt x="283" y="50"/>
                    <a:pt x="283" y="50"/>
                    <a:pt x="283" y="50"/>
                  </a:cubicBezTo>
                  <a:cubicBezTo>
                    <a:pt x="286" y="44"/>
                    <a:pt x="288" y="38"/>
                    <a:pt x="289" y="31"/>
                  </a:cubicBezTo>
                  <a:cubicBezTo>
                    <a:pt x="289" y="31"/>
                    <a:pt x="289" y="29"/>
                    <a:pt x="289" y="29"/>
                  </a:cubicBezTo>
                  <a:cubicBezTo>
                    <a:pt x="289" y="27"/>
                    <a:pt x="289" y="27"/>
                    <a:pt x="289" y="27"/>
                  </a:cubicBezTo>
                  <a:lnTo>
                    <a:pt x="288" y="27"/>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8" name="Google Shape;448;p18"/>
            <p:cNvSpPr/>
            <p:nvPr/>
          </p:nvSpPr>
          <p:spPr>
            <a:xfrm>
              <a:off x="3029" y="2782"/>
              <a:ext cx="905" cy="616"/>
            </a:xfrm>
            <a:custGeom>
              <a:avLst/>
              <a:gdLst/>
              <a:ahLst/>
              <a:cxnLst/>
              <a:rect l="l" t="t" r="r" b="b"/>
              <a:pathLst>
                <a:path w="371" h="252" extrusionOk="0">
                  <a:moveTo>
                    <a:pt x="370" y="135"/>
                  </a:moveTo>
                  <a:cubicBezTo>
                    <a:pt x="369" y="133"/>
                    <a:pt x="367" y="132"/>
                    <a:pt x="364" y="132"/>
                  </a:cubicBezTo>
                  <a:cubicBezTo>
                    <a:pt x="364" y="132"/>
                    <a:pt x="363" y="132"/>
                    <a:pt x="362" y="133"/>
                  </a:cubicBezTo>
                  <a:cubicBezTo>
                    <a:pt x="361" y="133"/>
                    <a:pt x="361" y="133"/>
                    <a:pt x="360" y="133"/>
                  </a:cubicBezTo>
                  <a:cubicBezTo>
                    <a:pt x="358" y="134"/>
                    <a:pt x="356" y="135"/>
                    <a:pt x="354" y="135"/>
                  </a:cubicBezTo>
                  <a:cubicBezTo>
                    <a:pt x="353" y="135"/>
                    <a:pt x="352" y="135"/>
                    <a:pt x="351" y="134"/>
                  </a:cubicBezTo>
                  <a:cubicBezTo>
                    <a:pt x="349" y="133"/>
                    <a:pt x="347" y="131"/>
                    <a:pt x="346" y="127"/>
                  </a:cubicBezTo>
                  <a:cubicBezTo>
                    <a:pt x="346" y="125"/>
                    <a:pt x="346" y="125"/>
                    <a:pt x="346" y="125"/>
                  </a:cubicBezTo>
                  <a:cubicBezTo>
                    <a:pt x="340" y="127"/>
                    <a:pt x="340" y="127"/>
                    <a:pt x="340" y="127"/>
                  </a:cubicBezTo>
                  <a:cubicBezTo>
                    <a:pt x="334" y="129"/>
                    <a:pt x="329" y="131"/>
                    <a:pt x="323" y="132"/>
                  </a:cubicBezTo>
                  <a:cubicBezTo>
                    <a:pt x="321" y="133"/>
                    <a:pt x="319" y="133"/>
                    <a:pt x="317" y="133"/>
                  </a:cubicBezTo>
                  <a:cubicBezTo>
                    <a:pt x="315" y="133"/>
                    <a:pt x="313" y="133"/>
                    <a:pt x="310" y="134"/>
                  </a:cubicBezTo>
                  <a:cubicBezTo>
                    <a:pt x="308" y="135"/>
                    <a:pt x="307" y="136"/>
                    <a:pt x="305" y="138"/>
                  </a:cubicBezTo>
                  <a:cubicBezTo>
                    <a:pt x="304" y="140"/>
                    <a:pt x="303" y="141"/>
                    <a:pt x="302" y="142"/>
                  </a:cubicBezTo>
                  <a:cubicBezTo>
                    <a:pt x="300" y="143"/>
                    <a:pt x="296" y="144"/>
                    <a:pt x="292" y="144"/>
                  </a:cubicBezTo>
                  <a:cubicBezTo>
                    <a:pt x="291" y="144"/>
                    <a:pt x="289" y="144"/>
                    <a:pt x="288" y="144"/>
                  </a:cubicBezTo>
                  <a:cubicBezTo>
                    <a:pt x="284" y="144"/>
                    <a:pt x="281" y="142"/>
                    <a:pt x="279" y="140"/>
                  </a:cubicBezTo>
                  <a:cubicBezTo>
                    <a:pt x="277" y="138"/>
                    <a:pt x="277" y="136"/>
                    <a:pt x="277" y="133"/>
                  </a:cubicBezTo>
                  <a:cubicBezTo>
                    <a:pt x="277" y="131"/>
                    <a:pt x="277" y="129"/>
                    <a:pt x="276" y="128"/>
                  </a:cubicBezTo>
                  <a:cubicBezTo>
                    <a:pt x="275" y="126"/>
                    <a:pt x="274" y="125"/>
                    <a:pt x="272" y="125"/>
                  </a:cubicBezTo>
                  <a:cubicBezTo>
                    <a:pt x="270" y="124"/>
                    <a:pt x="268" y="123"/>
                    <a:pt x="267" y="121"/>
                  </a:cubicBezTo>
                  <a:cubicBezTo>
                    <a:pt x="266" y="119"/>
                    <a:pt x="267" y="116"/>
                    <a:pt x="267" y="113"/>
                  </a:cubicBezTo>
                  <a:cubicBezTo>
                    <a:pt x="268" y="111"/>
                    <a:pt x="268" y="110"/>
                    <a:pt x="268" y="108"/>
                  </a:cubicBezTo>
                  <a:cubicBezTo>
                    <a:pt x="268" y="108"/>
                    <a:pt x="268" y="107"/>
                    <a:pt x="268" y="106"/>
                  </a:cubicBezTo>
                  <a:cubicBezTo>
                    <a:pt x="268" y="99"/>
                    <a:pt x="269" y="90"/>
                    <a:pt x="272" y="86"/>
                  </a:cubicBezTo>
                  <a:cubicBezTo>
                    <a:pt x="273" y="85"/>
                    <a:pt x="273" y="85"/>
                    <a:pt x="274" y="84"/>
                  </a:cubicBezTo>
                  <a:cubicBezTo>
                    <a:pt x="276" y="82"/>
                    <a:pt x="276" y="81"/>
                    <a:pt x="275" y="78"/>
                  </a:cubicBezTo>
                  <a:cubicBezTo>
                    <a:pt x="273" y="76"/>
                    <a:pt x="272" y="75"/>
                    <a:pt x="269" y="75"/>
                  </a:cubicBezTo>
                  <a:cubicBezTo>
                    <a:pt x="268" y="75"/>
                    <a:pt x="266" y="75"/>
                    <a:pt x="265" y="75"/>
                  </a:cubicBezTo>
                  <a:cubicBezTo>
                    <a:pt x="263" y="75"/>
                    <a:pt x="262" y="76"/>
                    <a:pt x="261" y="76"/>
                  </a:cubicBezTo>
                  <a:cubicBezTo>
                    <a:pt x="259" y="76"/>
                    <a:pt x="258" y="75"/>
                    <a:pt x="257" y="75"/>
                  </a:cubicBezTo>
                  <a:cubicBezTo>
                    <a:pt x="255" y="74"/>
                    <a:pt x="253" y="70"/>
                    <a:pt x="251" y="65"/>
                  </a:cubicBezTo>
                  <a:cubicBezTo>
                    <a:pt x="251" y="65"/>
                    <a:pt x="251" y="65"/>
                    <a:pt x="251" y="65"/>
                  </a:cubicBezTo>
                  <a:cubicBezTo>
                    <a:pt x="251" y="64"/>
                    <a:pt x="250" y="63"/>
                    <a:pt x="250" y="62"/>
                  </a:cubicBezTo>
                  <a:cubicBezTo>
                    <a:pt x="249" y="61"/>
                    <a:pt x="249" y="61"/>
                    <a:pt x="249" y="61"/>
                  </a:cubicBezTo>
                  <a:cubicBezTo>
                    <a:pt x="247" y="57"/>
                    <a:pt x="244" y="52"/>
                    <a:pt x="246" y="48"/>
                  </a:cubicBezTo>
                  <a:cubicBezTo>
                    <a:pt x="247" y="47"/>
                    <a:pt x="248" y="46"/>
                    <a:pt x="249" y="46"/>
                  </a:cubicBezTo>
                  <a:cubicBezTo>
                    <a:pt x="250" y="44"/>
                    <a:pt x="251" y="44"/>
                    <a:pt x="251" y="41"/>
                  </a:cubicBezTo>
                  <a:cubicBezTo>
                    <a:pt x="250" y="39"/>
                    <a:pt x="249" y="38"/>
                    <a:pt x="247" y="36"/>
                  </a:cubicBezTo>
                  <a:cubicBezTo>
                    <a:pt x="246" y="35"/>
                    <a:pt x="245" y="34"/>
                    <a:pt x="244" y="33"/>
                  </a:cubicBezTo>
                  <a:cubicBezTo>
                    <a:pt x="243" y="31"/>
                    <a:pt x="244" y="29"/>
                    <a:pt x="244" y="26"/>
                  </a:cubicBezTo>
                  <a:cubicBezTo>
                    <a:pt x="245" y="25"/>
                    <a:pt x="245" y="23"/>
                    <a:pt x="245" y="21"/>
                  </a:cubicBezTo>
                  <a:cubicBezTo>
                    <a:pt x="244" y="20"/>
                    <a:pt x="244" y="19"/>
                    <a:pt x="244" y="19"/>
                  </a:cubicBezTo>
                  <a:cubicBezTo>
                    <a:pt x="243" y="18"/>
                    <a:pt x="243" y="18"/>
                    <a:pt x="243" y="18"/>
                  </a:cubicBezTo>
                  <a:cubicBezTo>
                    <a:pt x="242" y="18"/>
                    <a:pt x="242" y="18"/>
                    <a:pt x="242" y="18"/>
                  </a:cubicBezTo>
                  <a:cubicBezTo>
                    <a:pt x="242" y="18"/>
                    <a:pt x="241" y="18"/>
                    <a:pt x="240" y="17"/>
                  </a:cubicBezTo>
                  <a:cubicBezTo>
                    <a:pt x="239" y="16"/>
                    <a:pt x="239" y="15"/>
                    <a:pt x="239" y="14"/>
                  </a:cubicBezTo>
                  <a:cubicBezTo>
                    <a:pt x="238" y="13"/>
                    <a:pt x="238" y="12"/>
                    <a:pt x="237" y="12"/>
                  </a:cubicBezTo>
                  <a:cubicBezTo>
                    <a:pt x="236" y="12"/>
                    <a:pt x="236" y="12"/>
                    <a:pt x="236" y="12"/>
                  </a:cubicBezTo>
                  <a:cubicBezTo>
                    <a:pt x="236" y="12"/>
                    <a:pt x="236" y="12"/>
                    <a:pt x="236" y="12"/>
                  </a:cubicBezTo>
                  <a:cubicBezTo>
                    <a:pt x="235" y="12"/>
                    <a:pt x="234" y="12"/>
                    <a:pt x="233" y="13"/>
                  </a:cubicBezTo>
                  <a:cubicBezTo>
                    <a:pt x="233" y="13"/>
                    <a:pt x="232" y="14"/>
                    <a:pt x="231" y="14"/>
                  </a:cubicBezTo>
                  <a:cubicBezTo>
                    <a:pt x="230" y="14"/>
                    <a:pt x="229" y="14"/>
                    <a:pt x="228" y="14"/>
                  </a:cubicBezTo>
                  <a:cubicBezTo>
                    <a:pt x="227" y="14"/>
                    <a:pt x="226" y="14"/>
                    <a:pt x="225" y="14"/>
                  </a:cubicBezTo>
                  <a:cubicBezTo>
                    <a:pt x="224" y="14"/>
                    <a:pt x="223" y="14"/>
                    <a:pt x="222" y="14"/>
                  </a:cubicBezTo>
                  <a:cubicBezTo>
                    <a:pt x="220" y="14"/>
                    <a:pt x="219" y="14"/>
                    <a:pt x="217" y="14"/>
                  </a:cubicBezTo>
                  <a:cubicBezTo>
                    <a:pt x="217" y="15"/>
                    <a:pt x="217" y="15"/>
                    <a:pt x="216" y="15"/>
                  </a:cubicBezTo>
                  <a:cubicBezTo>
                    <a:pt x="214" y="16"/>
                    <a:pt x="212" y="17"/>
                    <a:pt x="210" y="17"/>
                  </a:cubicBezTo>
                  <a:cubicBezTo>
                    <a:pt x="210" y="17"/>
                    <a:pt x="209" y="17"/>
                    <a:pt x="209" y="17"/>
                  </a:cubicBezTo>
                  <a:cubicBezTo>
                    <a:pt x="208" y="16"/>
                    <a:pt x="207" y="16"/>
                    <a:pt x="207" y="15"/>
                  </a:cubicBezTo>
                  <a:cubicBezTo>
                    <a:pt x="206" y="14"/>
                    <a:pt x="206" y="14"/>
                    <a:pt x="206" y="14"/>
                  </a:cubicBezTo>
                  <a:cubicBezTo>
                    <a:pt x="205" y="14"/>
                    <a:pt x="205" y="14"/>
                    <a:pt x="205" y="14"/>
                  </a:cubicBezTo>
                  <a:cubicBezTo>
                    <a:pt x="203" y="14"/>
                    <a:pt x="201" y="14"/>
                    <a:pt x="199" y="15"/>
                  </a:cubicBezTo>
                  <a:cubicBezTo>
                    <a:pt x="198" y="15"/>
                    <a:pt x="197" y="15"/>
                    <a:pt x="196" y="15"/>
                  </a:cubicBezTo>
                  <a:cubicBezTo>
                    <a:pt x="194" y="15"/>
                    <a:pt x="192" y="16"/>
                    <a:pt x="191" y="16"/>
                  </a:cubicBezTo>
                  <a:cubicBezTo>
                    <a:pt x="189" y="17"/>
                    <a:pt x="188" y="17"/>
                    <a:pt x="187" y="17"/>
                  </a:cubicBezTo>
                  <a:cubicBezTo>
                    <a:pt x="185" y="18"/>
                    <a:pt x="185" y="18"/>
                    <a:pt x="185" y="18"/>
                  </a:cubicBezTo>
                  <a:cubicBezTo>
                    <a:pt x="182" y="18"/>
                    <a:pt x="182" y="18"/>
                    <a:pt x="180" y="21"/>
                  </a:cubicBezTo>
                  <a:cubicBezTo>
                    <a:pt x="179" y="21"/>
                    <a:pt x="179" y="21"/>
                    <a:pt x="179" y="21"/>
                  </a:cubicBezTo>
                  <a:cubicBezTo>
                    <a:pt x="177" y="23"/>
                    <a:pt x="176" y="25"/>
                    <a:pt x="173" y="25"/>
                  </a:cubicBezTo>
                  <a:cubicBezTo>
                    <a:pt x="173" y="25"/>
                    <a:pt x="172" y="25"/>
                    <a:pt x="172" y="25"/>
                  </a:cubicBezTo>
                  <a:cubicBezTo>
                    <a:pt x="171" y="24"/>
                    <a:pt x="171" y="23"/>
                    <a:pt x="171" y="22"/>
                  </a:cubicBezTo>
                  <a:cubicBezTo>
                    <a:pt x="170" y="20"/>
                    <a:pt x="170" y="20"/>
                    <a:pt x="170" y="20"/>
                  </a:cubicBezTo>
                  <a:cubicBezTo>
                    <a:pt x="168" y="21"/>
                    <a:pt x="168" y="21"/>
                    <a:pt x="168" y="21"/>
                  </a:cubicBezTo>
                  <a:cubicBezTo>
                    <a:pt x="167" y="21"/>
                    <a:pt x="167" y="21"/>
                    <a:pt x="166" y="22"/>
                  </a:cubicBezTo>
                  <a:cubicBezTo>
                    <a:pt x="166" y="22"/>
                    <a:pt x="165" y="23"/>
                    <a:pt x="164" y="23"/>
                  </a:cubicBezTo>
                  <a:cubicBezTo>
                    <a:pt x="164" y="23"/>
                    <a:pt x="164" y="23"/>
                    <a:pt x="164" y="23"/>
                  </a:cubicBezTo>
                  <a:cubicBezTo>
                    <a:pt x="163" y="23"/>
                    <a:pt x="162" y="22"/>
                    <a:pt x="162" y="21"/>
                  </a:cubicBezTo>
                  <a:cubicBezTo>
                    <a:pt x="160" y="19"/>
                    <a:pt x="160" y="17"/>
                    <a:pt x="160" y="14"/>
                  </a:cubicBezTo>
                  <a:cubicBezTo>
                    <a:pt x="160" y="12"/>
                    <a:pt x="160" y="11"/>
                    <a:pt x="159" y="9"/>
                  </a:cubicBezTo>
                  <a:cubicBezTo>
                    <a:pt x="158" y="7"/>
                    <a:pt x="155" y="6"/>
                    <a:pt x="147" y="6"/>
                  </a:cubicBezTo>
                  <a:cubicBezTo>
                    <a:pt x="145" y="6"/>
                    <a:pt x="143" y="6"/>
                    <a:pt x="142" y="6"/>
                  </a:cubicBezTo>
                  <a:cubicBezTo>
                    <a:pt x="141" y="6"/>
                    <a:pt x="139" y="6"/>
                    <a:pt x="139" y="6"/>
                  </a:cubicBezTo>
                  <a:cubicBezTo>
                    <a:pt x="136" y="6"/>
                    <a:pt x="134" y="5"/>
                    <a:pt x="132" y="5"/>
                  </a:cubicBezTo>
                  <a:cubicBezTo>
                    <a:pt x="131" y="4"/>
                    <a:pt x="130" y="4"/>
                    <a:pt x="129" y="4"/>
                  </a:cubicBezTo>
                  <a:cubicBezTo>
                    <a:pt x="128" y="3"/>
                    <a:pt x="127" y="3"/>
                    <a:pt x="125" y="3"/>
                  </a:cubicBezTo>
                  <a:cubicBezTo>
                    <a:pt x="124" y="3"/>
                    <a:pt x="123" y="3"/>
                    <a:pt x="122" y="3"/>
                  </a:cubicBezTo>
                  <a:cubicBezTo>
                    <a:pt x="121" y="3"/>
                    <a:pt x="120" y="4"/>
                    <a:pt x="119" y="4"/>
                  </a:cubicBezTo>
                  <a:cubicBezTo>
                    <a:pt x="118" y="4"/>
                    <a:pt x="118" y="4"/>
                    <a:pt x="118" y="4"/>
                  </a:cubicBezTo>
                  <a:cubicBezTo>
                    <a:pt x="116" y="3"/>
                    <a:pt x="115" y="3"/>
                    <a:pt x="114" y="2"/>
                  </a:cubicBezTo>
                  <a:cubicBezTo>
                    <a:pt x="113" y="1"/>
                    <a:pt x="112" y="0"/>
                    <a:pt x="110" y="0"/>
                  </a:cubicBezTo>
                  <a:cubicBezTo>
                    <a:pt x="110" y="0"/>
                    <a:pt x="110" y="0"/>
                    <a:pt x="110" y="0"/>
                  </a:cubicBezTo>
                  <a:cubicBezTo>
                    <a:pt x="109" y="0"/>
                    <a:pt x="109" y="0"/>
                    <a:pt x="109" y="0"/>
                  </a:cubicBezTo>
                  <a:cubicBezTo>
                    <a:pt x="107" y="0"/>
                    <a:pt x="103" y="3"/>
                    <a:pt x="102" y="3"/>
                  </a:cubicBezTo>
                  <a:cubicBezTo>
                    <a:pt x="102" y="3"/>
                    <a:pt x="102" y="3"/>
                    <a:pt x="102" y="3"/>
                  </a:cubicBezTo>
                  <a:cubicBezTo>
                    <a:pt x="102" y="3"/>
                    <a:pt x="102" y="3"/>
                    <a:pt x="102" y="3"/>
                  </a:cubicBezTo>
                  <a:cubicBezTo>
                    <a:pt x="102" y="4"/>
                    <a:pt x="101" y="4"/>
                    <a:pt x="101" y="4"/>
                  </a:cubicBezTo>
                  <a:cubicBezTo>
                    <a:pt x="101" y="4"/>
                    <a:pt x="101" y="4"/>
                    <a:pt x="101" y="4"/>
                  </a:cubicBezTo>
                  <a:cubicBezTo>
                    <a:pt x="101" y="3"/>
                    <a:pt x="101" y="3"/>
                    <a:pt x="101" y="3"/>
                  </a:cubicBezTo>
                  <a:cubicBezTo>
                    <a:pt x="100" y="3"/>
                    <a:pt x="100" y="3"/>
                    <a:pt x="100" y="3"/>
                  </a:cubicBezTo>
                  <a:cubicBezTo>
                    <a:pt x="98" y="3"/>
                    <a:pt x="89" y="5"/>
                    <a:pt x="87" y="8"/>
                  </a:cubicBezTo>
                  <a:cubicBezTo>
                    <a:pt x="87" y="9"/>
                    <a:pt x="87" y="9"/>
                    <a:pt x="87" y="9"/>
                  </a:cubicBezTo>
                  <a:cubicBezTo>
                    <a:pt x="87" y="10"/>
                    <a:pt x="87" y="10"/>
                    <a:pt x="87" y="10"/>
                  </a:cubicBezTo>
                  <a:cubicBezTo>
                    <a:pt x="87" y="10"/>
                    <a:pt x="87" y="10"/>
                    <a:pt x="87" y="10"/>
                  </a:cubicBezTo>
                  <a:cubicBezTo>
                    <a:pt x="87" y="11"/>
                    <a:pt x="87" y="12"/>
                    <a:pt x="88" y="13"/>
                  </a:cubicBezTo>
                  <a:cubicBezTo>
                    <a:pt x="89" y="14"/>
                    <a:pt x="90" y="16"/>
                    <a:pt x="89" y="17"/>
                  </a:cubicBezTo>
                  <a:cubicBezTo>
                    <a:pt x="88" y="19"/>
                    <a:pt x="84" y="21"/>
                    <a:pt x="79" y="22"/>
                  </a:cubicBezTo>
                  <a:cubicBezTo>
                    <a:pt x="78" y="22"/>
                    <a:pt x="77" y="23"/>
                    <a:pt x="76" y="23"/>
                  </a:cubicBezTo>
                  <a:cubicBezTo>
                    <a:pt x="71" y="25"/>
                    <a:pt x="67" y="27"/>
                    <a:pt x="64" y="31"/>
                  </a:cubicBezTo>
                  <a:cubicBezTo>
                    <a:pt x="62" y="34"/>
                    <a:pt x="61" y="37"/>
                    <a:pt x="60" y="40"/>
                  </a:cubicBezTo>
                  <a:cubicBezTo>
                    <a:pt x="59" y="42"/>
                    <a:pt x="59" y="43"/>
                    <a:pt x="58" y="45"/>
                  </a:cubicBezTo>
                  <a:cubicBezTo>
                    <a:pt x="58" y="47"/>
                    <a:pt x="56" y="49"/>
                    <a:pt x="54" y="51"/>
                  </a:cubicBezTo>
                  <a:cubicBezTo>
                    <a:pt x="53" y="53"/>
                    <a:pt x="52" y="54"/>
                    <a:pt x="51" y="56"/>
                  </a:cubicBezTo>
                  <a:cubicBezTo>
                    <a:pt x="50" y="58"/>
                    <a:pt x="50" y="61"/>
                    <a:pt x="50" y="63"/>
                  </a:cubicBezTo>
                  <a:cubicBezTo>
                    <a:pt x="49" y="65"/>
                    <a:pt x="49" y="68"/>
                    <a:pt x="47" y="70"/>
                  </a:cubicBezTo>
                  <a:cubicBezTo>
                    <a:pt x="46" y="72"/>
                    <a:pt x="45" y="74"/>
                    <a:pt x="44" y="76"/>
                  </a:cubicBezTo>
                  <a:cubicBezTo>
                    <a:pt x="43" y="78"/>
                    <a:pt x="41" y="80"/>
                    <a:pt x="40" y="82"/>
                  </a:cubicBezTo>
                  <a:cubicBezTo>
                    <a:pt x="37" y="85"/>
                    <a:pt x="35" y="89"/>
                    <a:pt x="33" y="92"/>
                  </a:cubicBezTo>
                  <a:cubicBezTo>
                    <a:pt x="30" y="98"/>
                    <a:pt x="26" y="104"/>
                    <a:pt x="21" y="107"/>
                  </a:cubicBezTo>
                  <a:cubicBezTo>
                    <a:pt x="20" y="108"/>
                    <a:pt x="17" y="109"/>
                    <a:pt x="15" y="110"/>
                  </a:cubicBezTo>
                  <a:cubicBezTo>
                    <a:pt x="13" y="111"/>
                    <a:pt x="11" y="112"/>
                    <a:pt x="9" y="114"/>
                  </a:cubicBezTo>
                  <a:cubicBezTo>
                    <a:pt x="6" y="115"/>
                    <a:pt x="4" y="117"/>
                    <a:pt x="2" y="120"/>
                  </a:cubicBezTo>
                  <a:cubicBezTo>
                    <a:pt x="0" y="121"/>
                    <a:pt x="0" y="121"/>
                    <a:pt x="0" y="121"/>
                  </a:cubicBezTo>
                  <a:cubicBezTo>
                    <a:pt x="3" y="123"/>
                    <a:pt x="3" y="123"/>
                    <a:pt x="3" y="123"/>
                  </a:cubicBezTo>
                  <a:cubicBezTo>
                    <a:pt x="4" y="124"/>
                    <a:pt x="7" y="125"/>
                    <a:pt x="9" y="125"/>
                  </a:cubicBezTo>
                  <a:cubicBezTo>
                    <a:pt x="10" y="125"/>
                    <a:pt x="10" y="125"/>
                    <a:pt x="10" y="125"/>
                  </a:cubicBezTo>
                  <a:cubicBezTo>
                    <a:pt x="12" y="125"/>
                    <a:pt x="13" y="124"/>
                    <a:pt x="14" y="124"/>
                  </a:cubicBezTo>
                  <a:cubicBezTo>
                    <a:pt x="16" y="124"/>
                    <a:pt x="17" y="123"/>
                    <a:pt x="19" y="123"/>
                  </a:cubicBezTo>
                  <a:cubicBezTo>
                    <a:pt x="20" y="123"/>
                    <a:pt x="21" y="124"/>
                    <a:pt x="22" y="124"/>
                  </a:cubicBezTo>
                  <a:cubicBezTo>
                    <a:pt x="23" y="124"/>
                    <a:pt x="24" y="124"/>
                    <a:pt x="25" y="125"/>
                  </a:cubicBezTo>
                  <a:cubicBezTo>
                    <a:pt x="26" y="125"/>
                    <a:pt x="27" y="126"/>
                    <a:pt x="28" y="126"/>
                  </a:cubicBezTo>
                  <a:cubicBezTo>
                    <a:pt x="29" y="126"/>
                    <a:pt x="30" y="125"/>
                    <a:pt x="31" y="125"/>
                  </a:cubicBezTo>
                  <a:cubicBezTo>
                    <a:pt x="31" y="124"/>
                    <a:pt x="32" y="124"/>
                    <a:pt x="33" y="124"/>
                  </a:cubicBezTo>
                  <a:cubicBezTo>
                    <a:pt x="34" y="123"/>
                    <a:pt x="36" y="123"/>
                    <a:pt x="38" y="123"/>
                  </a:cubicBezTo>
                  <a:cubicBezTo>
                    <a:pt x="40" y="123"/>
                    <a:pt x="43" y="124"/>
                    <a:pt x="44" y="124"/>
                  </a:cubicBezTo>
                  <a:cubicBezTo>
                    <a:pt x="47" y="125"/>
                    <a:pt x="49" y="126"/>
                    <a:pt x="51" y="127"/>
                  </a:cubicBezTo>
                  <a:cubicBezTo>
                    <a:pt x="53" y="128"/>
                    <a:pt x="56" y="129"/>
                    <a:pt x="58" y="129"/>
                  </a:cubicBezTo>
                  <a:cubicBezTo>
                    <a:pt x="59" y="130"/>
                    <a:pt x="60" y="130"/>
                    <a:pt x="61" y="130"/>
                  </a:cubicBezTo>
                  <a:cubicBezTo>
                    <a:pt x="62" y="130"/>
                    <a:pt x="63" y="130"/>
                    <a:pt x="64" y="129"/>
                  </a:cubicBezTo>
                  <a:cubicBezTo>
                    <a:pt x="66" y="129"/>
                    <a:pt x="67" y="129"/>
                    <a:pt x="68" y="129"/>
                  </a:cubicBezTo>
                  <a:cubicBezTo>
                    <a:pt x="70" y="129"/>
                    <a:pt x="72" y="130"/>
                    <a:pt x="73" y="130"/>
                  </a:cubicBezTo>
                  <a:cubicBezTo>
                    <a:pt x="76" y="132"/>
                    <a:pt x="76" y="132"/>
                    <a:pt x="76" y="132"/>
                  </a:cubicBezTo>
                  <a:cubicBezTo>
                    <a:pt x="80" y="134"/>
                    <a:pt x="84" y="137"/>
                    <a:pt x="88" y="138"/>
                  </a:cubicBezTo>
                  <a:cubicBezTo>
                    <a:pt x="93" y="140"/>
                    <a:pt x="100" y="142"/>
                    <a:pt x="105" y="142"/>
                  </a:cubicBezTo>
                  <a:cubicBezTo>
                    <a:pt x="106" y="142"/>
                    <a:pt x="107" y="142"/>
                    <a:pt x="108" y="142"/>
                  </a:cubicBezTo>
                  <a:cubicBezTo>
                    <a:pt x="110" y="142"/>
                    <a:pt x="112" y="142"/>
                    <a:pt x="114" y="142"/>
                  </a:cubicBezTo>
                  <a:cubicBezTo>
                    <a:pt x="115" y="142"/>
                    <a:pt x="117" y="142"/>
                    <a:pt x="119" y="142"/>
                  </a:cubicBezTo>
                  <a:cubicBezTo>
                    <a:pt x="121" y="142"/>
                    <a:pt x="123" y="142"/>
                    <a:pt x="124" y="142"/>
                  </a:cubicBezTo>
                  <a:cubicBezTo>
                    <a:pt x="127" y="143"/>
                    <a:pt x="131" y="147"/>
                    <a:pt x="134" y="149"/>
                  </a:cubicBezTo>
                  <a:cubicBezTo>
                    <a:pt x="135" y="150"/>
                    <a:pt x="135" y="150"/>
                    <a:pt x="135" y="150"/>
                  </a:cubicBezTo>
                  <a:cubicBezTo>
                    <a:pt x="139" y="154"/>
                    <a:pt x="140" y="161"/>
                    <a:pt x="140" y="167"/>
                  </a:cubicBezTo>
                  <a:cubicBezTo>
                    <a:pt x="140" y="170"/>
                    <a:pt x="141" y="172"/>
                    <a:pt x="142" y="175"/>
                  </a:cubicBezTo>
                  <a:cubicBezTo>
                    <a:pt x="142" y="178"/>
                    <a:pt x="142" y="179"/>
                    <a:pt x="141" y="181"/>
                  </a:cubicBezTo>
                  <a:cubicBezTo>
                    <a:pt x="141" y="182"/>
                    <a:pt x="140" y="183"/>
                    <a:pt x="140" y="184"/>
                  </a:cubicBezTo>
                  <a:cubicBezTo>
                    <a:pt x="140" y="188"/>
                    <a:pt x="147" y="197"/>
                    <a:pt x="150" y="200"/>
                  </a:cubicBezTo>
                  <a:cubicBezTo>
                    <a:pt x="151" y="201"/>
                    <a:pt x="151" y="201"/>
                    <a:pt x="151" y="201"/>
                  </a:cubicBezTo>
                  <a:cubicBezTo>
                    <a:pt x="152" y="202"/>
                    <a:pt x="154" y="204"/>
                    <a:pt x="155" y="206"/>
                  </a:cubicBezTo>
                  <a:cubicBezTo>
                    <a:pt x="155" y="209"/>
                    <a:pt x="154" y="210"/>
                    <a:pt x="153" y="211"/>
                  </a:cubicBezTo>
                  <a:cubicBezTo>
                    <a:pt x="152" y="212"/>
                    <a:pt x="152" y="212"/>
                    <a:pt x="151" y="213"/>
                  </a:cubicBezTo>
                  <a:cubicBezTo>
                    <a:pt x="150" y="215"/>
                    <a:pt x="150" y="217"/>
                    <a:pt x="151" y="219"/>
                  </a:cubicBezTo>
                  <a:cubicBezTo>
                    <a:pt x="152" y="221"/>
                    <a:pt x="155" y="223"/>
                    <a:pt x="166" y="223"/>
                  </a:cubicBezTo>
                  <a:cubicBezTo>
                    <a:pt x="168" y="223"/>
                    <a:pt x="170" y="223"/>
                    <a:pt x="173" y="223"/>
                  </a:cubicBezTo>
                  <a:cubicBezTo>
                    <a:pt x="174" y="223"/>
                    <a:pt x="175" y="223"/>
                    <a:pt x="176" y="223"/>
                  </a:cubicBezTo>
                  <a:cubicBezTo>
                    <a:pt x="179" y="223"/>
                    <a:pt x="181" y="223"/>
                    <a:pt x="185" y="226"/>
                  </a:cubicBezTo>
                  <a:cubicBezTo>
                    <a:pt x="185" y="227"/>
                    <a:pt x="185" y="229"/>
                    <a:pt x="184" y="231"/>
                  </a:cubicBezTo>
                  <a:cubicBezTo>
                    <a:pt x="183" y="233"/>
                    <a:pt x="182" y="235"/>
                    <a:pt x="183" y="237"/>
                  </a:cubicBezTo>
                  <a:cubicBezTo>
                    <a:pt x="184" y="239"/>
                    <a:pt x="187" y="239"/>
                    <a:pt x="189" y="239"/>
                  </a:cubicBezTo>
                  <a:cubicBezTo>
                    <a:pt x="191" y="239"/>
                    <a:pt x="192" y="239"/>
                    <a:pt x="193" y="240"/>
                  </a:cubicBezTo>
                  <a:cubicBezTo>
                    <a:pt x="195" y="241"/>
                    <a:pt x="196" y="243"/>
                    <a:pt x="197" y="244"/>
                  </a:cubicBezTo>
                  <a:cubicBezTo>
                    <a:pt x="198" y="246"/>
                    <a:pt x="199" y="247"/>
                    <a:pt x="200" y="248"/>
                  </a:cubicBezTo>
                  <a:cubicBezTo>
                    <a:pt x="201" y="249"/>
                    <a:pt x="201" y="249"/>
                    <a:pt x="202" y="250"/>
                  </a:cubicBezTo>
                  <a:cubicBezTo>
                    <a:pt x="203" y="250"/>
                    <a:pt x="203" y="250"/>
                    <a:pt x="204" y="251"/>
                  </a:cubicBezTo>
                  <a:cubicBezTo>
                    <a:pt x="206" y="252"/>
                    <a:pt x="206" y="252"/>
                    <a:pt x="206" y="252"/>
                  </a:cubicBezTo>
                  <a:cubicBezTo>
                    <a:pt x="207" y="250"/>
                    <a:pt x="207" y="250"/>
                    <a:pt x="207" y="250"/>
                  </a:cubicBezTo>
                  <a:cubicBezTo>
                    <a:pt x="207" y="249"/>
                    <a:pt x="207" y="247"/>
                    <a:pt x="208" y="246"/>
                  </a:cubicBezTo>
                  <a:cubicBezTo>
                    <a:pt x="208" y="244"/>
                    <a:pt x="209" y="241"/>
                    <a:pt x="210" y="239"/>
                  </a:cubicBezTo>
                  <a:cubicBezTo>
                    <a:pt x="211" y="238"/>
                    <a:pt x="211" y="238"/>
                    <a:pt x="211" y="238"/>
                  </a:cubicBezTo>
                  <a:cubicBezTo>
                    <a:pt x="213" y="236"/>
                    <a:pt x="215" y="234"/>
                    <a:pt x="217" y="233"/>
                  </a:cubicBezTo>
                  <a:cubicBezTo>
                    <a:pt x="220" y="231"/>
                    <a:pt x="223" y="230"/>
                    <a:pt x="226" y="229"/>
                  </a:cubicBezTo>
                  <a:cubicBezTo>
                    <a:pt x="227" y="228"/>
                    <a:pt x="229" y="227"/>
                    <a:pt x="231" y="227"/>
                  </a:cubicBezTo>
                  <a:cubicBezTo>
                    <a:pt x="233" y="226"/>
                    <a:pt x="235" y="224"/>
                    <a:pt x="237" y="223"/>
                  </a:cubicBezTo>
                  <a:cubicBezTo>
                    <a:pt x="238" y="223"/>
                    <a:pt x="239" y="222"/>
                    <a:pt x="240" y="221"/>
                  </a:cubicBezTo>
                  <a:cubicBezTo>
                    <a:pt x="241" y="220"/>
                    <a:pt x="242" y="220"/>
                    <a:pt x="243" y="219"/>
                  </a:cubicBezTo>
                  <a:cubicBezTo>
                    <a:pt x="246" y="217"/>
                    <a:pt x="248" y="216"/>
                    <a:pt x="250" y="213"/>
                  </a:cubicBezTo>
                  <a:cubicBezTo>
                    <a:pt x="252" y="212"/>
                    <a:pt x="252" y="212"/>
                    <a:pt x="255" y="212"/>
                  </a:cubicBezTo>
                  <a:cubicBezTo>
                    <a:pt x="256" y="212"/>
                    <a:pt x="258" y="211"/>
                    <a:pt x="259" y="211"/>
                  </a:cubicBezTo>
                  <a:cubicBezTo>
                    <a:pt x="260" y="211"/>
                    <a:pt x="261" y="211"/>
                    <a:pt x="261" y="210"/>
                  </a:cubicBezTo>
                  <a:cubicBezTo>
                    <a:pt x="262" y="210"/>
                    <a:pt x="263" y="210"/>
                    <a:pt x="263" y="210"/>
                  </a:cubicBezTo>
                  <a:cubicBezTo>
                    <a:pt x="265" y="210"/>
                    <a:pt x="266" y="210"/>
                    <a:pt x="268" y="209"/>
                  </a:cubicBezTo>
                  <a:cubicBezTo>
                    <a:pt x="271" y="207"/>
                    <a:pt x="273" y="204"/>
                    <a:pt x="275" y="201"/>
                  </a:cubicBezTo>
                  <a:cubicBezTo>
                    <a:pt x="275" y="200"/>
                    <a:pt x="275" y="200"/>
                    <a:pt x="276" y="199"/>
                  </a:cubicBezTo>
                  <a:cubicBezTo>
                    <a:pt x="276" y="198"/>
                    <a:pt x="276" y="197"/>
                    <a:pt x="277" y="197"/>
                  </a:cubicBezTo>
                  <a:cubicBezTo>
                    <a:pt x="277" y="196"/>
                    <a:pt x="278" y="196"/>
                    <a:pt x="279" y="196"/>
                  </a:cubicBezTo>
                  <a:cubicBezTo>
                    <a:pt x="279" y="195"/>
                    <a:pt x="280" y="195"/>
                    <a:pt x="280" y="195"/>
                  </a:cubicBezTo>
                  <a:cubicBezTo>
                    <a:pt x="281" y="195"/>
                    <a:pt x="282" y="194"/>
                    <a:pt x="283" y="193"/>
                  </a:cubicBezTo>
                  <a:cubicBezTo>
                    <a:pt x="284" y="192"/>
                    <a:pt x="285" y="192"/>
                    <a:pt x="286" y="192"/>
                  </a:cubicBezTo>
                  <a:cubicBezTo>
                    <a:pt x="288" y="192"/>
                    <a:pt x="289" y="191"/>
                    <a:pt x="291" y="190"/>
                  </a:cubicBezTo>
                  <a:cubicBezTo>
                    <a:pt x="292" y="190"/>
                    <a:pt x="294" y="189"/>
                    <a:pt x="295" y="189"/>
                  </a:cubicBezTo>
                  <a:cubicBezTo>
                    <a:pt x="296" y="189"/>
                    <a:pt x="296" y="189"/>
                    <a:pt x="296" y="189"/>
                  </a:cubicBezTo>
                  <a:cubicBezTo>
                    <a:pt x="307" y="191"/>
                    <a:pt x="307" y="191"/>
                    <a:pt x="307" y="191"/>
                  </a:cubicBezTo>
                  <a:cubicBezTo>
                    <a:pt x="307" y="191"/>
                    <a:pt x="308" y="191"/>
                    <a:pt x="308" y="191"/>
                  </a:cubicBezTo>
                  <a:cubicBezTo>
                    <a:pt x="309" y="191"/>
                    <a:pt x="311" y="192"/>
                    <a:pt x="312" y="192"/>
                  </a:cubicBezTo>
                  <a:cubicBezTo>
                    <a:pt x="313" y="192"/>
                    <a:pt x="314" y="191"/>
                    <a:pt x="315" y="190"/>
                  </a:cubicBezTo>
                  <a:cubicBezTo>
                    <a:pt x="316" y="189"/>
                    <a:pt x="316" y="187"/>
                    <a:pt x="316" y="186"/>
                  </a:cubicBezTo>
                  <a:cubicBezTo>
                    <a:pt x="316" y="186"/>
                    <a:pt x="316" y="186"/>
                    <a:pt x="316" y="186"/>
                  </a:cubicBezTo>
                  <a:cubicBezTo>
                    <a:pt x="316" y="186"/>
                    <a:pt x="316" y="186"/>
                    <a:pt x="316" y="185"/>
                  </a:cubicBezTo>
                  <a:cubicBezTo>
                    <a:pt x="318" y="184"/>
                    <a:pt x="319" y="183"/>
                    <a:pt x="321" y="182"/>
                  </a:cubicBezTo>
                  <a:cubicBezTo>
                    <a:pt x="324" y="181"/>
                    <a:pt x="326" y="179"/>
                    <a:pt x="328" y="178"/>
                  </a:cubicBezTo>
                  <a:cubicBezTo>
                    <a:pt x="330" y="176"/>
                    <a:pt x="332" y="175"/>
                    <a:pt x="334" y="174"/>
                  </a:cubicBezTo>
                  <a:cubicBezTo>
                    <a:pt x="335" y="173"/>
                    <a:pt x="337" y="173"/>
                    <a:pt x="339" y="173"/>
                  </a:cubicBezTo>
                  <a:cubicBezTo>
                    <a:pt x="339" y="173"/>
                    <a:pt x="339" y="173"/>
                    <a:pt x="339" y="173"/>
                  </a:cubicBezTo>
                  <a:cubicBezTo>
                    <a:pt x="341" y="173"/>
                    <a:pt x="342" y="173"/>
                    <a:pt x="343" y="173"/>
                  </a:cubicBezTo>
                  <a:cubicBezTo>
                    <a:pt x="347" y="173"/>
                    <a:pt x="347" y="173"/>
                    <a:pt x="347" y="173"/>
                  </a:cubicBezTo>
                  <a:cubicBezTo>
                    <a:pt x="346" y="170"/>
                    <a:pt x="346" y="170"/>
                    <a:pt x="346" y="170"/>
                  </a:cubicBezTo>
                  <a:cubicBezTo>
                    <a:pt x="346" y="170"/>
                    <a:pt x="345" y="169"/>
                    <a:pt x="345" y="168"/>
                  </a:cubicBezTo>
                  <a:cubicBezTo>
                    <a:pt x="345" y="168"/>
                    <a:pt x="344" y="167"/>
                    <a:pt x="343" y="166"/>
                  </a:cubicBezTo>
                  <a:cubicBezTo>
                    <a:pt x="342" y="164"/>
                    <a:pt x="341" y="162"/>
                    <a:pt x="340" y="160"/>
                  </a:cubicBezTo>
                  <a:cubicBezTo>
                    <a:pt x="340" y="155"/>
                    <a:pt x="346" y="150"/>
                    <a:pt x="351" y="148"/>
                  </a:cubicBezTo>
                  <a:cubicBezTo>
                    <a:pt x="353" y="147"/>
                    <a:pt x="355" y="146"/>
                    <a:pt x="357" y="146"/>
                  </a:cubicBezTo>
                  <a:cubicBezTo>
                    <a:pt x="361" y="145"/>
                    <a:pt x="365" y="144"/>
                    <a:pt x="368" y="142"/>
                  </a:cubicBezTo>
                  <a:cubicBezTo>
                    <a:pt x="371" y="139"/>
                    <a:pt x="370" y="136"/>
                    <a:pt x="370" y="135"/>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9" name="Google Shape;449;p18"/>
            <p:cNvSpPr/>
            <p:nvPr/>
          </p:nvSpPr>
          <p:spPr>
            <a:xfrm>
              <a:off x="722" y="1433"/>
              <a:ext cx="823" cy="432"/>
            </a:xfrm>
            <a:custGeom>
              <a:avLst/>
              <a:gdLst/>
              <a:ahLst/>
              <a:cxnLst/>
              <a:rect l="l" t="t" r="r" b="b"/>
              <a:pathLst>
                <a:path w="337" h="177" extrusionOk="0">
                  <a:moveTo>
                    <a:pt x="245" y="78"/>
                  </a:moveTo>
                  <a:cubicBezTo>
                    <a:pt x="172" y="42"/>
                    <a:pt x="172" y="42"/>
                    <a:pt x="172" y="42"/>
                  </a:cubicBezTo>
                  <a:cubicBezTo>
                    <a:pt x="171" y="43"/>
                    <a:pt x="171" y="43"/>
                    <a:pt x="171" y="43"/>
                  </a:cubicBezTo>
                  <a:cubicBezTo>
                    <a:pt x="172" y="41"/>
                    <a:pt x="172" y="41"/>
                    <a:pt x="172" y="41"/>
                  </a:cubicBezTo>
                  <a:cubicBezTo>
                    <a:pt x="166" y="38"/>
                    <a:pt x="66" y="22"/>
                    <a:pt x="65" y="22"/>
                  </a:cubicBezTo>
                  <a:cubicBezTo>
                    <a:pt x="12" y="2"/>
                    <a:pt x="12" y="2"/>
                    <a:pt x="12" y="2"/>
                  </a:cubicBezTo>
                  <a:cubicBezTo>
                    <a:pt x="6" y="0"/>
                    <a:pt x="6" y="0"/>
                    <a:pt x="6" y="0"/>
                  </a:cubicBezTo>
                  <a:cubicBezTo>
                    <a:pt x="10" y="6"/>
                    <a:pt x="10" y="6"/>
                    <a:pt x="10" y="6"/>
                  </a:cubicBezTo>
                  <a:cubicBezTo>
                    <a:pt x="11" y="7"/>
                    <a:pt x="11" y="7"/>
                    <a:pt x="11" y="9"/>
                  </a:cubicBezTo>
                  <a:cubicBezTo>
                    <a:pt x="11" y="10"/>
                    <a:pt x="11" y="10"/>
                    <a:pt x="10" y="11"/>
                  </a:cubicBezTo>
                  <a:cubicBezTo>
                    <a:pt x="8" y="12"/>
                    <a:pt x="8" y="12"/>
                    <a:pt x="8" y="12"/>
                  </a:cubicBezTo>
                  <a:cubicBezTo>
                    <a:pt x="3" y="15"/>
                    <a:pt x="0" y="17"/>
                    <a:pt x="0" y="21"/>
                  </a:cubicBezTo>
                  <a:cubicBezTo>
                    <a:pt x="0" y="23"/>
                    <a:pt x="1" y="25"/>
                    <a:pt x="3" y="27"/>
                  </a:cubicBezTo>
                  <a:cubicBezTo>
                    <a:pt x="4" y="28"/>
                    <a:pt x="5" y="28"/>
                    <a:pt x="6" y="29"/>
                  </a:cubicBezTo>
                  <a:cubicBezTo>
                    <a:pt x="8" y="31"/>
                    <a:pt x="13" y="34"/>
                    <a:pt x="13" y="35"/>
                  </a:cubicBezTo>
                  <a:cubicBezTo>
                    <a:pt x="13" y="35"/>
                    <a:pt x="13" y="36"/>
                    <a:pt x="12" y="37"/>
                  </a:cubicBezTo>
                  <a:cubicBezTo>
                    <a:pt x="11" y="38"/>
                    <a:pt x="10" y="40"/>
                    <a:pt x="12" y="43"/>
                  </a:cubicBezTo>
                  <a:cubicBezTo>
                    <a:pt x="13" y="44"/>
                    <a:pt x="15" y="44"/>
                    <a:pt x="16" y="45"/>
                  </a:cubicBezTo>
                  <a:cubicBezTo>
                    <a:pt x="16" y="45"/>
                    <a:pt x="17" y="45"/>
                    <a:pt x="17" y="45"/>
                  </a:cubicBezTo>
                  <a:cubicBezTo>
                    <a:pt x="18" y="45"/>
                    <a:pt x="18" y="46"/>
                    <a:pt x="18" y="47"/>
                  </a:cubicBezTo>
                  <a:cubicBezTo>
                    <a:pt x="18" y="47"/>
                    <a:pt x="18" y="47"/>
                    <a:pt x="19" y="48"/>
                  </a:cubicBezTo>
                  <a:cubicBezTo>
                    <a:pt x="20" y="50"/>
                    <a:pt x="20" y="52"/>
                    <a:pt x="21" y="55"/>
                  </a:cubicBezTo>
                  <a:cubicBezTo>
                    <a:pt x="22" y="57"/>
                    <a:pt x="24" y="59"/>
                    <a:pt x="25" y="60"/>
                  </a:cubicBezTo>
                  <a:cubicBezTo>
                    <a:pt x="26" y="60"/>
                    <a:pt x="26" y="60"/>
                    <a:pt x="27" y="61"/>
                  </a:cubicBezTo>
                  <a:cubicBezTo>
                    <a:pt x="28" y="62"/>
                    <a:pt x="29" y="63"/>
                    <a:pt x="29" y="64"/>
                  </a:cubicBezTo>
                  <a:cubicBezTo>
                    <a:pt x="29" y="65"/>
                    <a:pt x="30" y="66"/>
                    <a:pt x="30" y="67"/>
                  </a:cubicBezTo>
                  <a:cubicBezTo>
                    <a:pt x="31" y="69"/>
                    <a:pt x="33" y="70"/>
                    <a:pt x="34" y="71"/>
                  </a:cubicBezTo>
                  <a:cubicBezTo>
                    <a:pt x="35" y="71"/>
                    <a:pt x="36" y="72"/>
                    <a:pt x="36" y="73"/>
                  </a:cubicBezTo>
                  <a:cubicBezTo>
                    <a:pt x="38" y="75"/>
                    <a:pt x="40" y="76"/>
                    <a:pt x="42" y="78"/>
                  </a:cubicBezTo>
                  <a:cubicBezTo>
                    <a:pt x="43" y="79"/>
                    <a:pt x="44" y="80"/>
                    <a:pt x="45" y="81"/>
                  </a:cubicBezTo>
                  <a:cubicBezTo>
                    <a:pt x="46" y="82"/>
                    <a:pt x="46" y="83"/>
                    <a:pt x="47" y="84"/>
                  </a:cubicBezTo>
                  <a:cubicBezTo>
                    <a:pt x="47" y="84"/>
                    <a:pt x="48" y="84"/>
                    <a:pt x="48" y="85"/>
                  </a:cubicBezTo>
                  <a:cubicBezTo>
                    <a:pt x="49" y="85"/>
                    <a:pt x="50" y="87"/>
                    <a:pt x="51" y="88"/>
                  </a:cubicBezTo>
                  <a:cubicBezTo>
                    <a:pt x="51" y="89"/>
                    <a:pt x="50" y="91"/>
                    <a:pt x="49" y="92"/>
                  </a:cubicBezTo>
                  <a:cubicBezTo>
                    <a:pt x="49" y="93"/>
                    <a:pt x="49" y="93"/>
                    <a:pt x="49" y="93"/>
                  </a:cubicBezTo>
                  <a:cubicBezTo>
                    <a:pt x="49" y="94"/>
                    <a:pt x="48" y="96"/>
                    <a:pt x="46" y="98"/>
                  </a:cubicBezTo>
                  <a:cubicBezTo>
                    <a:pt x="46" y="98"/>
                    <a:pt x="46" y="99"/>
                    <a:pt x="45" y="99"/>
                  </a:cubicBezTo>
                  <a:cubicBezTo>
                    <a:pt x="44" y="100"/>
                    <a:pt x="42" y="102"/>
                    <a:pt x="42" y="105"/>
                  </a:cubicBezTo>
                  <a:cubicBezTo>
                    <a:pt x="42" y="106"/>
                    <a:pt x="42" y="106"/>
                    <a:pt x="42" y="106"/>
                  </a:cubicBezTo>
                  <a:cubicBezTo>
                    <a:pt x="45" y="106"/>
                    <a:pt x="45" y="106"/>
                    <a:pt x="45" y="106"/>
                  </a:cubicBezTo>
                  <a:cubicBezTo>
                    <a:pt x="49" y="106"/>
                    <a:pt x="53" y="107"/>
                    <a:pt x="57" y="107"/>
                  </a:cubicBezTo>
                  <a:cubicBezTo>
                    <a:pt x="58" y="107"/>
                    <a:pt x="59" y="108"/>
                    <a:pt x="59" y="108"/>
                  </a:cubicBezTo>
                  <a:cubicBezTo>
                    <a:pt x="62" y="108"/>
                    <a:pt x="64" y="108"/>
                    <a:pt x="67" y="108"/>
                  </a:cubicBezTo>
                  <a:cubicBezTo>
                    <a:pt x="67" y="108"/>
                    <a:pt x="68" y="108"/>
                    <a:pt x="69" y="108"/>
                  </a:cubicBezTo>
                  <a:cubicBezTo>
                    <a:pt x="69" y="108"/>
                    <a:pt x="70" y="108"/>
                    <a:pt x="71" y="108"/>
                  </a:cubicBezTo>
                  <a:cubicBezTo>
                    <a:pt x="72" y="108"/>
                    <a:pt x="73" y="108"/>
                    <a:pt x="74" y="108"/>
                  </a:cubicBezTo>
                  <a:cubicBezTo>
                    <a:pt x="76" y="108"/>
                    <a:pt x="77" y="108"/>
                    <a:pt x="78" y="109"/>
                  </a:cubicBezTo>
                  <a:cubicBezTo>
                    <a:pt x="80" y="110"/>
                    <a:pt x="80" y="112"/>
                    <a:pt x="81" y="114"/>
                  </a:cubicBezTo>
                  <a:cubicBezTo>
                    <a:pt x="82" y="115"/>
                    <a:pt x="82" y="116"/>
                    <a:pt x="82" y="117"/>
                  </a:cubicBezTo>
                  <a:cubicBezTo>
                    <a:pt x="83" y="118"/>
                    <a:pt x="83" y="119"/>
                    <a:pt x="83" y="120"/>
                  </a:cubicBezTo>
                  <a:cubicBezTo>
                    <a:pt x="85" y="125"/>
                    <a:pt x="87" y="129"/>
                    <a:pt x="90" y="130"/>
                  </a:cubicBezTo>
                  <a:cubicBezTo>
                    <a:pt x="91" y="131"/>
                    <a:pt x="92" y="131"/>
                    <a:pt x="93" y="131"/>
                  </a:cubicBezTo>
                  <a:cubicBezTo>
                    <a:pt x="94" y="131"/>
                    <a:pt x="95" y="131"/>
                    <a:pt x="97" y="131"/>
                  </a:cubicBezTo>
                  <a:cubicBezTo>
                    <a:pt x="97" y="131"/>
                    <a:pt x="98" y="130"/>
                    <a:pt x="99" y="130"/>
                  </a:cubicBezTo>
                  <a:cubicBezTo>
                    <a:pt x="101" y="130"/>
                    <a:pt x="101" y="130"/>
                    <a:pt x="101" y="130"/>
                  </a:cubicBezTo>
                  <a:cubicBezTo>
                    <a:pt x="107" y="131"/>
                    <a:pt x="107" y="131"/>
                    <a:pt x="107" y="131"/>
                  </a:cubicBezTo>
                  <a:cubicBezTo>
                    <a:pt x="117" y="131"/>
                    <a:pt x="127" y="130"/>
                    <a:pt x="135" y="125"/>
                  </a:cubicBezTo>
                  <a:cubicBezTo>
                    <a:pt x="138" y="122"/>
                    <a:pt x="141" y="119"/>
                    <a:pt x="144" y="116"/>
                  </a:cubicBezTo>
                  <a:cubicBezTo>
                    <a:pt x="145" y="115"/>
                    <a:pt x="146" y="114"/>
                    <a:pt x="147" y="113"/>
                  </a:cubicBezTo>
                  <a:cubicBezTo>
                    <a:pt x="148" y="113"/>
                    <a:pt x="148" y="112"/>
                    <a:pt x="149" y="111"/>
                  </a:cubicBezTo>
                  <a:cubicBezTo>
                    <a:pt x="151" y="110"/>
                    <a:pt x="153" y="108"/>
                    <a:pt x="154" y="106"/>
                  </a:cubicBezTo>
                  <a:cubicBezTo>
                    <a:pt x="155" y="105"/>
                    <a:pt x="155" y="105"/>
                    <a:pt x="155" y="105"/>
                  </a:cubicBezTo>
                  <a:cubicBezTo>
                    <a:pt x="156" y="104"/>
                    <a:pt x="156" y="103"/>
                    <a:pt x="157" y="102"/>
                  </a:cubicBezTo>
                  <a:cubicBezTo>
                    <a:pt x="157" y="103"/>
                    <a:pt x="157" y="104"/>
                    <a:pt x="157" y="104"/>
                  </a:cubicBezTo>
                  <a:cubicBezTo>
                    <a:pt x="157" y="105"/>
                    <a:pt x="158" y="106"/>
                    <a:pt x="158" y="107"/>
                  </a:cubicBezTo>
                  <a:cubicBezTo>
                    <a:pt x="158" y="108"/>
                    <a:pt x="158" y="108"/>
                    <a:pt x="158" y="108"/>
                  </a:cubicBezTo>
                  <a:cubicBezTo>
                    <a:pt x="159" y="110"/>
                    <a:pt x="160" y="111"/>
                    <a:pt x="159" y="113"/>
                  </a:cubicBezTo>
                  <a:cubicBezTo>
                    <a:pt x="159" y="113"/>
                    <a:pt x="158" y="114"/>
                    <a:pt x="157" y="114"/>
                  </a:cubicBezTo>
                  <a:cubicBezTo>
                    <a:pt x="156" y="115"/>
                    <a:pt x="155" y="116"/>
                    <a:pt x="154" y="117"/>
                  </a:cubicBezTo>
                  <a:cubicBezTo>
                    <a:pt x="154" y="119"/>
                    <a:pt x="154" y="121"/>
                    <a:pt x="154" y="124"/>
                  </a:cubicBezTo>
                  <a:cubicBezTo>
                    <a:pt x="154" y="124"/>
                    <a:pt x="154" y="125"/>
                    <a:pt x="155" y="125"/>
                  </a:cubicBezTo>
                  <a:cubicBezTo>
                    <a:pt x="155" y="129"/>
                    <a:pt x="156" y="133"/>
                    <a:pt x="156" y="136"/>
                  </a:cubicBezTo>
                  <a:cubicBezTo>
                    <a:pt x="157" y="138"/>
                    <a:pt x="157" y="138"/>
                    <a:pt x="157" y="138"/>
                  </a:cubicBezTo>
                  <a:cubicBezTo>
                    <a:pt x="157" y="141"/>
                    <a:pt x="157" y="144"/>
                    <a:pt x="157" y="147"/>
                  </a:cubicBezTo>
                  <a:cubicBezTo>
                    <a:pt x="157" y="149"/>
                    <a:pt x="157" y="150"/>
                    <a:pt x="157" y="152"/>
                  </a:cubicBezTo>
                  <a:cubicBezTo>
                    <a:pt x="157" y="154"/>
                    <a:pt x="158" y="157"/>
                    <a:pt x="158" y="159"/>
                  </a:cubicBezTo>
                  <a:cubicBezTo>
                    <a:pt x="158" y="161"/>
                    <a:pt x="159" y="164"/>
                    <a:pt x="159" y="166"/>
                  </a:cubicBezTo>
                  <a:cubicBezTo>
                    <a:pt x="158" y="167"/>
                    <a:pt x="158" y="167"/>
                    <a:pt x="158" y="167"/>
                  </a:cubicBezTo>
                  <a:cubicBezTo>
                    <a:pt x="159" y="168"/>
                    <a:pt x="159" y="168"/>
                    <a:pt x="159" y="168"/>
                  </a:cubicBezTo>
                  <a:cubicBezTo>
                    <a:pt x="160" y="169"/>
                    <a:pt x="161" y="169"/>
                    <a:pt x="162" y="170"/>
                  </a:cubicBezTo>
                  <a:cubicBezTo>
                    <a:pt x="163" y="172"/>
                    <a:pt x="165" y="173"/>
                    <a:pt x="166" y="174"/>
                  </a:cubicBezTo>
                  <a:cubicBezTo>
                    <a:pt x="167" y="174"/>
                    <a:pt x="167" y="174"/>
                    <a:pt x="167" y="174"/>
                  </a:cubicBezTo>
                  <a:cubicBezTo>
                    <a:pt x="169" y="175"/>
                    <a:pt x="171" y="176"/>
                    <a:pt x="173" y="176"/>
                  </a:cubicBezTo>
                  <a:cubicBezTo>
                    <a:pt x="174" y="176"/>
                    <a:pt x="175" y="176"/>
                    <a:pt x="176" y="176"/>
                  </a:cubicBezTo>
                  <a:cubicBezTo>
                    <a:pt x="179" y="175"/>
                    <a:pt x="181" y="173"/>
                    <a:pt x="183" y="172"/>
                  </a:cubicBezTo>
                  <a:cubicBezTo>
                    <a:pt x="186" y="170"/>
                    <a:pt x="189" y="168"/>
                    <a:pt x="192" y="167"/>
                  </a:cubicBezTo>
                  <a:cubicBezTo>
                    <a:pt x="193" y="167"/>
                    <a:pt x="193" y="167"/>
                    <a:pt x="194" y="167"/>
                  </a:cubicBezTo>
                  <a:cubicBezTo>
                    <a:pt x="195" y="167"/>
                    <a:pt x="196" y="167"/>
                    <a:pt x="198" y="168"/>
                  </a:cubicBezTo>
                  <a:cubicBezTo>
                    <a:pt x="199" y="168"/>
                    <a:pt x="199" y="168"/>
                    <a:pt x="199" y="168"/>
                  </a:cubicBezTo>
                  <a:cubicBezTo>
                    <a:pt x="200" y="168"/>
                    <a:pt x="200" y="168"/>
                    <a:pt x="201" y="168"/>
                  </a:cubicBezTo>
                  <a:cubicBezTo>
                    <a:pt x="202" y="168"/>
                    <a:pt x="204" y="168"/>
                    <a:pt x="205" y="168"/>
                  </a:cubicBezTo>
                  <a:cubicBezTo>
                    <a:pt x="206" y="167"/>
                    <a:pt x="207" y="167"/>
                    <a:pt x="208" y="167"/>
                  </a:cubicBezTo>
                  <a:cubicBezTo>
                    <a:pt x="208" y="167"/>
                    <a:pt x="208" y="167"/>
                    <a:pt x="208" y="167"/>
                  </a:cubicBezTo>
                  <a:cubicBezTo>
                    <a:pt x="210" y="167"/>
                    <a:pt x="212" y="168"/>
                    <a:pt x="215" y="169"/>
                  </a:cubicBezTo>
                  <a:cubicBezTo>
                    <a:pt x="217" y="169"/>
                    <a:pt x="219" y="170"/>
                    <a:pt x="222" y="170"/>
                  </a:cubicBezTo>
                  <a:cubicBezTo>
                    <a:pt x="222" y="170"/>
                    <a:pt x="223" y="170"/>
                    <a:pt x="223" y="170"/>
                  </a:cubicBezTo>
                  <a:cubicBezTo>
                    <a:pt x="225" y="170"/>
                    <a:pt x="226" y="170"/>
                    <a:pt x="228" y="170"/>
                  </a:cubicBezTo>
                  <a:cubicBezTo>
                    <a:pt x="229" y="169"/>
                    <a:pt x="231" y="169"/>
                    <a:pt x="233" y="169"/>
                  </a:cubicBezTo>
                  <a:cubicBezTo>
                    <a:pt x="234" y="169"/>
                    <a:pt x="234" y="169"/>
                    <a:pt x="235" y="169"/>
                  </a:cubicBezTo>
                  <a:cubicBezTo>
                    <a:pt x="236" y="169"/>
                    <a:pt x="236" y="169"/>
                    <a:pt x="236" y="169"/>
                  </a:cubicBezTo>
                  <a:cubicBezTo>
                    <a:pt x="238" y="169"/>
                    <a:pt x="240" y="170"/>
                    <a:pt x="241" y="170"/>
                  </a:cubicBezTo>
                  <a:cubicBezTo>
                    <a:pt x="241" y="171"/>
                    <a:pt x="241" y="172"/>
                    <a:pt x="241" y="173"/>
                  </a:cubicBezTo>
                  <a:cubicBezTo>
                    <a:pt x="242" y="173"/>
                    <a:pt x="242" y="174"/>
                    <a:pt x="242" y="175"/>
                  </a:cubicBezTo>
                  <a:cubicBezTo>
                    <a:pt x="242" y="177"/>
                    <a:pt x="242" y="177"/>
                    <a:pt x="242" y="177"/>
                  </a:cubicBezTo>
                  <a:cubicBezTo>
                    <a:pt x="244" y="177"/>
                    <a:pt x="244" y="177"/>
                    <a:pt x="244" y="177"/>
                  </a:cubicBezTo>
                  <a:cubicBezTo>
                    <a:pt x="247" y="176"/>
                    <a:pt x="251" y="175"/>
                    <a:pt x="256" y="172"/>
                  </a:cubicBezTo>
                  <a:cubicBezTo>
                    <a:pt x="257" y="172"/>
                    <a:pt x="257" y="172"/>
                    <a:pt x="258" y="171"/>
                  </a:cubicBezTo>
                  <a:cubicBezTo>
                    <a:pt x="259" y="171"/>
                    <a:pt x="261" y="170"/>
                    <a:pt x="262" y="169"/>
                  </a:cubicBezTo>
                  <a:cubicBezTo>
                    <a:pt x="266" y="165"/>
                    <a:pt x="269" y="162"/>
                    <a:pt x="270" y="159"/>
                  </a:cubicBezTo>
                  <a:cubicBezTo>
                    <a:pt x="271" y="158"/>
                    <a:pt x="271" y="158"/>
                    <a:pt x="271" y="158"/>
                  </a:cubicBezTo>
                  <a:cubicBezTo>
                    <a:pt x="272" y="155"/>
                    <a:pt x="273" y="152"/>
                    <a:pt x="276" y="151"/>
                  </a:cubicBezTo>
                  <a:cubicBezTo>
                    <a:pt x="277" y="151"/>
                    <a:pt x="277" y="151"/>
                    <a:pt x="278" y="151"/>
                  </a:cubicBezTo>
                  <a:cubicBezTo>
                    <a:pt x="279" y="151"/>
                    <a:pt x="280" y="151"/>
                    <a:pt x="281" y="151"/>
                  </a:cubicBezTo>
                  <a:cubicBezTo>
                    <a:pt x="282" y="151"/>
                    <a:pt x="283" y="152"/>
                    <a:pt x="285" y="152"/>
                  </a:cubicBezTo>
                  <a:cubicBezTo>
                    <a:pt x="287" y="152"/>
                    <a:pt x="289" y="151"/>
                    <a:pt x="290" y="150"/>
                  </a:cubicBezTo>
                  <a:cubicBezTo>
                    <a:pt x="293" y="148"/>
                    <a:pt x="295" y="146"/>
                    <a:pt x="297" y="143"/>
                  </a:cubicBezTo>
                  <a:cubicBezTo>
                    <a:pt x="302" y="139"/>
                    <a:pt x="305" y="135"/>
                    <a:pt x="311" y="134"/>
                  </a:cubicBezTo>
                  <a:cubicBezTo>
                    <a:pt x="314" y="133"/>
                    <a:pt x="316" y="131"/>
                    <a:pt x="318" y="129"/>
                  </a:cubicBezTo>
                  <a:cubicBezTo>
                    <a:pt x="319" y="128"/>
                    <a:pt x="320" y="127"/>
                    <a:pt x="321" y="126"/>
                  </a:cubicBezTo>
                  <a:cubicBezTo>
                    <a:pt x="324" y="125"/>
                    <a:pt x="326" y="123"/>
                    <a:pt x="328" y="120"/>
                  </a:cubicBezTo>
                  <a:cubicBezTo>
                    <a:pt x="330" y="119"/>
                    <a:pt x="331" y="118"/>
                    <a:pt x="333" y="116"/>
                  </a:cubicBezTo>
                  <a:cubicBezTo>
                    <a:pt x="333" y="116"/>
                    <a:pt x="337" y="113"/>
                    <a:pt x="337" y="113"/>
                  </a:cubicBezTo>
                  <a:lnTo>
                    <a:pt x="245" y="78"/>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0" name="Google Shape;450;p18"/>
            <p:cNvSpPr/>
            <p:nvPr/>
          </p:nvSpPr>
          <p:spPr>
            <a:xfrm>
              <a:off x="2092" y="1389"/>
              <a:ext cx="1247" cy="1188"/>
            </a:xfrm>
            <a:custGeom>
              <a:avLst/>
              <a:gdLst/>
              <a:ahLst/>
              <a:cxnLst/>
              <a:rect l="l" t="t" r="r" b="b"/>
              <a:pathLst>
                <a:path w="511" h="487" extrusionOk="0">
                  <a:moveTo>
                    <a:pt x="235" y="99"/>
                  </a:moveTo>
                  <a:cubicBezTo>
                    <a:pt x="233" y="98"/>
                    <a:pt x="232" y="98"/>
                    <a:pt x="231" y="97"/>
                  </a:cubicBezTo>
                  <a:cubicBezTo>
                    <a:pt x="229" y="96"/>
                    <a:pt x="227" y="95"/>
                    <a:pt x="225" y="95"/>
                  </a:cubicBezTo>
                  <a:cubicBezTo>
                    <a:pt x="225" y="95"/>
                    <a:pt x="224" y="95"/>
                    <a:pt x="224" y="95"/>
                  </a:cubicBezTo>
                  <a:cubicBezTo>
                    <a:pt x="223" y="95"/>
                    <a:pt x="222" y="95"/>
                    <a:pt x="221" y="96"/>
                  </a:cubicBezTo>
                  <a:cubicBezTo>
                    <a:pt x="221" y="96"/>
                    <a:pt x="220" y="96"/>
                    <a:pt x="219" y="96"/>
                  </a:cubicBezTo>
                  <a:cubicBezTo>
                    <a:pt x="218" y="96"/>
                    <a:pt x="217" y="96"/>
                    <a:pt x="215" y="92"/>
                  </a:cubicBezTo>
                  <a:cubicBezTo>
                    <a:pt x="213" y="89"/>
                    <a:pt x="212" y="89"/>
                    <a:pt x="210" y="88"/>
                  </a:cubicBezTo>
                  <a:cubicBezTo>
                    <a:pt x="209" y="88"/>
                    <a:pt x="208" y="87"/>
                    <a:pt x="207" y="87"/>
                  </a:cubicBezTo>
                  <a:cubicBezTo>
                    <a:pt x="205" y="86"/>
                    <a:pt x="203" y="84"/>
                    <a:pt x="202" y="82"/>
                  </a:cubicBezTo>
                  <a:cubicBezTo>
                    <a:pt x="201" y="81"/>
                    <a:pt x="200" y="80"/>
                    <a:pt x="200" y="80"/>
                  </a:cubicBezTo>
                  <a:cubicBezTo>
                    <a:pt x="195" y="75"/>
                    <a:pt x="191" y="71"/>
                    <a:pt x="185" y="68"/>
                  </a:cubicBezTo>
                  <a:cubicBezTo>
                    <a:pt x="178" y="65"/>
                    <a:pt x="175" y="58"/>
                    <a:pt x="176" y="50"/>
                  </a:cubicBezTo>
                  <a:cubicBezTo>
                    <a:pt x="176" y="48"/>
                    <a:pt x="176" y="48"/>
                    <a:pt x="176" y="48"/>
                  </a:cubicBezTo>
                  <a:cubicBezTo>
                    <a:pt x="177" y="45"/>
                    <a:pt x="177" y="43"/>
                    <a:pt x="175" y="39"/>
                  </a:cubicBezTo>
                  <a:cubicBezTo>
                    <a:pt x="171" y="32"/>
                    <a:pt x="167" y="24"/>
                    <a:pt x="165" y="15"/>
                  </a:cubicBezTo>
                  <a:cubicBezTo>
                    <a:pt x="164" y="12"/>
                    <a:pt x="162" y="10"/>
                    <a:pt x="160" y="8"/>
                  </a:cubicBezTo>
                  <a:cubicBezTo>
                    <a:pt x="159" y="7"/>
                    <a:pt x="158" y="6"/>
                    <a:pt x="157" y="5"/>
                  </a:cubicBezTo>
                  <a:cubicBezTo>
                    <a:pt x="157" y="5"/>
                    <a:pt x="157" y="4"/>
                    <a:pt x="157" y="4"/>
                  </a:cubicBezTo>
                  <a:cubicBezTo>
                    <a:pt x="157" y="4"/>
                    <a:pt x="157" y="4"/>
                    <a:pt x="157" y="4"/>
                  </a:cubicBezTo>
                  <a:cubicBezTo>
                    <a:pt x="154" y="0"/>
                    <a:pt x="154" y="0"/>
                    <a:pt x="154" y="0"/>
                  </a:cubicBezTo>
                  <a:cubicBezTo>
                    <a:pt x="153" y="4"/>
                    <a:pt x="153" y="4"/>
                    <a:pt x="153" y="4"/>
                  </a:cubicBezTo>
                  <a:cubicBezTo>
                    <a:pt x="153" y="5"/>
                    <a:pt x="152" y="6"/>
                    <a:pt x="152" y="7"/>
                  </a:cubicBezTo>
                  <a:cubicBezTo>
                    <a:pt x="151" y="8"/>
                    <a:pt x="151" y="9"/>
                    <a:pt x="151" y="10"/>
                  </a:cubicBezTo>
                  <a:cubicBezTo>
                    <a:pt x="151" y="11"/>
                    <a:pt x="151" y="12"/>
                    <a:pt x="151" y="13"/>
                  </a:cubicBezTo>
                  <a:cubicBezTo>
                    <a:pt x="150" y="15"/>
                    <a:pt x="149" y="17"/>
                    <a:pt x="148" y="18"/>
                  </a:cubicBezTo>
                  <a:cubicBezTo>
                    <a:pt x="146" y="21"/>
                    <a:pt x="145" y="23"/>
                    <a:pt x="144" y="25"/>
                  </a:cubicBezTo>
                  <a:cubicBezTo>
                    <a:pt x="144" y="26"/>
                    <a:pt x="144" y="26"/>
                    <a:pt x="144" y="26"/>
                  </a:cubicBezTo>
                  <a:cubicBezTo>
                    <a:pt x="144" y="27"/>
                    <a:pt x="144" y="28"/>
                    <a:pt x="144" y="29"/>
                  </a:cubicBezTo>
                  <a:cubicBezTo>
                    <a:pt x="145" y="30"/>
                    <a:pt x="145" y="30"/>
                    <a:pt x="145" y="31"/>
                  </a:cubicBezTo>
                  <a:cubicBezTo>
                    <a:pt x="146" y="31"/>
                    <a:pt x="146" y="32"/>
                    <a:pt x="146" y="33"/>
                  </a:cubicBezTo>
                  <a:cubicBezTo>
                    <a:pt x="146" y="34"/>
                    <a:pt x="146" y="34"/>
                    <a:pt x="146" y="35"/>
                  </a:cubicBezTo>
                  <a:cubicBezTo>
                    <a:pt x="146" y="36"/>
                    <a:pt x="146" y="36"/>
                    <a:pt x="145" y="36"/>
                  </a:cubicBezTo>
                  <a:cubicBezTo>
                    <a:pt x="145" y="37"/>
                    <a:pt x="145" y="38"/>
                    <a:pt x="146" y="39"/>
                  </a:cubicBezTo>
                  <a:cubicBezTo>
                    <a:pt x="146" y="39"/>
                    <a:pt x="146" y="39"/>
                    <a:pt x="146" y="40"/>
                  </a:cubicBezTo>
                  <a:cubicBezTo>
                    <a:pt x="146" y="43"/>
                    <a:pt x="145" y="44"/>
                    <a:pt x="144" y="46"/>
                  </a:cubicBezTo>
                  <a:cubicBezTo>
                    <a:pt x="143" y="48"/>
                    <a:pt x="143" y="49"/>
                    <a:pt x="142" y="51"/>
                  </a:cubicBezTo>
                  <a:cubicBezTo>
                    <a:pt x="142" y="52"/>
                    <a:pt x="142" y="52"/>
                    <a:pt x="142" y="53"/>
                  </a:cubicBezTo>
                  <a:cubicBezTo>
                    <a:pt x="142" y="54"/>
                    <a:pt x="142" y="56"/>
                    <a:pt x="142" y="57"/>
                  </a:cubicBezTo>
                  <a:cubicBezTo>
                    <a:pt x="142" y="58"/>
                    <a:pt x="142" y="60"/>
                    <a:pt x="141" y="61"/>
                  </a:cubicBezTo>
                  <a:cubicBezTo>
                    <a:pt x="141" y="64"/>
                    <a:pt x="139" y="66"/>
                    <a:pt x="137" y="68"/>
                  </a:cubicBezTo>
                  <a:cubicBezTo>
                    <a:pt x="2" y="71"/>
                    <a:pt x="2" y="71"/>
                    <a:pt x="2" y="71"/>
                  </a:cubicBezTo>
                  <a:cubicBezTo>
                    <a:pt x="3" y="73"/>
                    <a:pt x="3" y="73"/>
                    <a:pt x="3" y="73"/>
                  </a:cubicBezTo>
                  <a:cubicBezTo>
                    <a:pt x="4" y="77"/>
                    <a:pt x="3" y="79"/>
                    <a:pt x="3" y="82"/>
                  </a:cubicBezTo>
                  <a:cubicBezTo>
                    <a:pt x="2" y="83"/>
                    <a:pt x="2" y="85"/>
                    <a:pt x="2" y="86"/>
                  </a:cubicBezTo>
                  <a:cubicBezTo>
                    <a:pt x="1" y="87"/>
                    <a:pt x="1" y="88"/>
                    <a:pt x="1" y="89"/>
                  </a:cubicBezTo>
                  <a:cubicBezTo>
                    <a:pt x="0" y="91"/>
                    <a:pt x="0" y="93"/>
                    <a:pt x="0" y="96"/>
                  </a:cubicBezTo>
                  <a:cubicBezTo>
                    <a:pt x="0" y="97"/>
                    <a:pt x="1" y="99"/>
                    <a:pt x="1" y="100"/>
                  </a:cubicBezTo>
                  <a:cubicBezTo>
                    <a:pt x="2" y="102"/>
                    <a:pt x="3" y="104"/>
                    <a:pt x="3" y="106"/>
                  </a:cubicBezTo>
                  <a:cubicBezTo>
                    <a:pt x="3" y="108"/>
                    <a:pt x="3" y="110"/>
                    <a:pt x="2" y="112"/>
                  </a:cubicBezTo>
                  <a:cubicBezTo>
                    <a:pt x="2" y="114"/>
                    <a:pt x="2" y="116"/>
                    <a:pt x="2" y="119"/>
                  </a:cubicBezTo>
                  <a:cubicBezTo>
                    <a:pt x="3" y="121"/>
                    <a:pt x="2" y="124"/>
                    <a:pt x="2" y="127"/>
                  </a:cubicBezTo>
                  <a:cubicBezTo>
                    <a:pt x="1" y="129"/>
                    <a:pt x="1" y="132"/>
                    <a:pt x="1" y="134"/>
                  </a:cubicBezTo>
                  <a:cubicBezTo>
                    <a:pt x="2" y="136"/>
                    <a:pt x="2" y="138"/>
                    <a:pt x="4" y="139"/>
                  </a:cubicBezTo>
                  <a:cubicBezTo>
                    <a:pt x="4" y="140"/>
                    <a:pt x="5" y="141"/>
                    <a:pt x="5" y="142"/>
                  </a:cubicBezTo>
                  <a:cubicBezTo>
                    <a:pt x="6" y="144"/>
                    <a:pt x="7" y="146"/>
                    <a:pt x="7" y="149"/>
                  </a:cubicBezTo>
                  <a:cubicBezTo>
                    <a:pt x="6" y="150"/>
                    <a:pt x="6" y="151"/>
                    <a:pt x="6" y="152"/>
                  </a:cubicBezTo>
                  <a:cubicBezTo>
                    <a:pt x="6" y="154"/>
                    <a:pt x="5" y="155"/>
                    <a:pt x="5" y="157"/>
                  </a:cubicBezTo>
                  <a:cubicBezTo>
                    <a:pt x="6" y="159"/>
                    <a:pt x="6" y="161"/>
                    <a:pt x="6" y="164"/>
                  </a:cubicBezTo>
                  <a:cubicBezTo>
                    <a:pt x="6" y="166"/>
                    <a:pt x="6" y="166"/>
                    <a:pt x="6" y="166"/>
                  </a:cubicBezTo>
                  <a:cubicBezTo>
                    <a:pt x="6" y="170"/>
                    <a:pt x="10" y="171"/>
                    <a:pt x="13" y="171"/>
                  </a:cubicBezTo>
                  <a:cubicBezTo>
                    <a:pt x="14" y="171"/>
                    <a:pt x="14" y="170"/>
                    <a:pt x="15" y="170"/>
                  </a:cubicBezTo>
                  <a:cubicBezTo>
                    <a:pt x="19" y="170"/>
                    <a:pt x="24" y="170"/>
                    <a:pt x="30" y="170"/>
                  </a:cubicBezTo>
                  <a:cubicBezTo>
                    <a:pt x="31" y="170"/>
                    <a:pt x="33" y="170"/>
                    <a:pt x="34" y="170"/>
                  </a:cubicBezTo>
                  <a:cubicBezTo>
                    <a:pt x="35" y="170"/>
                    <a:pt x="37" y="170"/>
                    <a:pt x="38" y="170"/>
                  </a:cubicBezTo>
                  <a:cubicBezTo>
                    <a:pt x="39" y="170"/>
                    <a:pt x="39" y="170"/>
                    <a:pt x="40" y="170"/>
                  </a:cubicBezTo>
                  <a:cubicBezTo>
                    <a:pt x="41" y="170"/>
                    <a:pt x="42" y="170"/>
                    <a:pt x="43" y="170"/>
                  </a:cubicBezTo>
                  <a:cubicBezTo>
                    <a:pt x="44" y="170"/>
                    <a:pt x="44" y="170"/>
                    <a:pt x="44" y="170"/>
                  </a:cubicBezTo>
                  <a:cubicBezTo>
                    <a:pt x="45" y="170"/>
                    <a:pt x="47" y="170"/>
                    <a:pt x="49" y="170"/>
                  </a:cubicBezTo>
                  <a:cubicBezTo>
                    <a:pt x="49" y="170"/>
                    <a:pt x="49" y="170"/>
                    <a:pt x="49" y="170"/>
                  </a:cubicBezTo>
                  <a:cubicBezTo>
                    <a:pt x="52" y="170"/>
                    <a:pt x="53" y="171"/>
                    <a:pt x="54" y="172"/>
                  </a:cubicBezTo>
                  <a:cubicBezTo>
                    <a:pt x="54" y="172"/>
                    <a:pt x="55" y="173"/>
                    <a:pt x="56" y="174"/>
                  </a:cubicBezTo>
                  <a:cubicBezTo>
                    <a:pt x="57" y="174"/>
                    <a:pt x="58" y="174"/>
                    <a:pt x="59" y="174"/>
                  </a:cubicBezTo>
                  <a:cubicBezTo>
                    <a:pt x="60" y="174"/>
                    <a:pt x="61" y="174"/>
                    <a:pt x="62" y="174"/>
                  </a:cubicBezTo>
                  <a:cubicBezTo>
                    <a:pt x="63" y="174"/>
                    <a:pt x="64" y="174"/>
                    <a:pt x="65" y="174"/>
                  </a:cubicBezTo>
                  <a:cubicBezTo>
                    <a:pt x="66" y="174"/>
                    <a:pt x="67" y="174"/>
                    <a:pt x="67" y="174"/>
                  </a:cubicBezTo>
                  <a:cubicBezTo>
                    <a:pt x="70" y="174"/>
                    <a:pt x="74" y="177"/>
                    <a:pt x="75" y="180"/>
                  </a:cubicBezTo>
                  <a:cubicBezTo>
                    <a:pt x="76" y="181"/>
                    <a:pt x="76" y="181"/>
                    <a:pt x="76" y="181"/>
                  </a:cubicBezTo>
                  <a:cubicBezTo>
                    <a:pt x="77" y="184"/>
                    <a:pt x="78" y="187"/>
                    <a:pt x="77" y="189"/>
                  </a:cubicBezTo>
                  <a:cubicBezTo>
                    <a:pt x="77" y="191"/>
                    <a:pt x="75" y="192"/>
                    <a:pt x="74" y="193"/>
                  </a:cubicBezTo>
                  <a:cubicBezTo>
                    <a:pt x="73" y="194"/>
                    <a:pt x="72" y="195"/>
                    <a:pt x="71" y="195"/>
                  </a:cubicBezTo>
                  <a:cubicBezTo>
                    <a:pt x="69" y="198"/>
                    <a:pt x="69" y="201"/>
                    <a:pt x="69" y="204"/>
                  </a:cubicBezTo>
                  <a:cubicBezTo>
                    <a:pt x="70" y="206"/>
                    <a:pt x="71" y="208"/>
                    <a:pt x="73" y="209"/>
                  </a:cubicBezTo>
                  <a:cubicBezTo>
                    <a:pt x="74" y="211"/>
                    <a:pt x="75" y="212"/>
                    <a:pt x="76" y="213"/>
                  </a:cubicBezTo>
                  <a:cubicBezTo>
                    <a:pt x="77" y="216"/>
                    <a:pt x="78" y="220"/>
                    <a:pt x="79" y="223"/>
                  </a:cubicBezTo>
                  <a:cubicBezTo>
                    <a:pt x="79" y="224"/>
                    <a:pt x="79" y="226"/>
                    <a:pt x="80" y="227"/>
                  </a:cubicBezTo>
                  <a:cubicBezTo>
                    <a:pt x="80" y="228"/>
                    <a:pt x="80" y="229"/>
                    <a:pt x="81" y="230"/>
                  </a:cubicBezTo>
                  <a:cubicBezTo>
                    <a:pt x="81" y="231"/>
                    <a:pt x="82" y="233"/>
                    <a:pt x="82" y="235"/>
                  </a:cubicBezTo>
                  <a:cubicBezTo>
                    <a:pt x="82" y="236"/>
                    <a:pt x="81" y="238"/>
                    <a:pt x="80" y="239"/>
                  </a:cubicBezTo>
                  <a:cubicBezTo>
                    <a:pt x="79" y="240"/>
                    <a:pt x="79" y="241"/>
                    <a:pt x="78" y="241"/>
                  </a:cubicBezTo>
                  <a:cubicBezTo>
                    <a:pt x="78" y="242"/>
                    <a:pt x="77" y="243"/>
                    <a:pt x="77" y="245"/>
                  </a:cubicBezTo>
                  <a:cubicBezTo>
                    <a:pt x="77" y="246"/>
                    <a:pt x="76" y="247"/>
                    <a:pt x="75" y="248"/>
                  </a:cubicBezTo>
                  <a:cubicBezTo>
                    <a:pt x="75" y="249"/>
                    <a:pt x="75" y="250"/>
                    <a:pt x="74" y="250"/>
                  </a:cubicBezTo>
                  <a:cubicBezTo>
                    <a:pt x="73" y="251"/>
                    <a:pt x="73" y="252"/>
                    <a:pt x="72" y="254"/>
                  </a:cubicBezTo>
                  <a:cubicBezTo>
                    <a:pt x="72" y="254"/>
                    <a:pt x="72" y="254"/>
                    <a:pt x="72" y="254"/>
                  </a:cubicBezTo>
                  <a:cubicBezTo>
                    <a:pt x="72" y="257"/>
                    <a:pt x="72" y="259"/>
                    <a:pt x="69" y="260"/>
                  </a:cubicBezTo>
                  <a:cubicBezTo>
                    <a:pt x="68" y="261"/>
                    <a:pt x="68" y="261"/>
                    <a:pt x="68" y="261"/>
                  </a:cubicBezTo>
                  <a:cubicBezTo>
                    <a:pt x="66" y="262"/>
                    <a:pt x="65" y="262"/>
                    <a:pt x="64" y="265"/>
                  </a:cubicBezTo>
                  <a:cubicBezTo>
                    <a:pt x="61" y="270"/>
                    <a:pt x="59" y="276"/>
                    <a:pt x="58" y="280"/>
                  </a:cubicBezTo>
                  <a:cubicBezTo>
                    <a:pt x="57" y="280"/>
                    <a:pt x="57" y="281"/>
                    <a:pt x="56" y="282"/>
                  </a:cubicBezTo>
                  <a:cubicBezTo>
                    <a:pt x="55" y="283"/>
                    <a:pt x="55" y="284"/>
                    <a:pt x="54" y="284"/>
                  </a:cubicBezTo>
                  <a:cubicBezTo>
                    <a:pt x="53" y="284"/>
                    <a:pt x="53" y="285"/>
                    <a:pt x="52" y="285"/>
                  </a:cubicBezTo>
                  <a:cubicBezTo>
                    <a:pt x="51" y="286"/>
                    <a:pt x="50" y="286"/>
                    <a:pt x="49" y="288"/>
                  </a:cubicBezTo>
                  <a:cubicBezTo>
                    <a:pt x="47" y="289"/>
                    <a:pt x="45" y="292"/>
                    <a:pt x="43" y="294"/>
                  </a:cubicBezTo>
                  <a:cubicBezTo>
                    <a:pt x="42" y="296"/>
                    <a:pt x="42" y="296"/>
                    <a:pt x="42" y="296"/>
                  </a:cubicBezTo>
                  <a:cubicBezTo>
                    <a:pt x="44" y="297"/>
                    <a:pt x="44" y="297"/>
                    <a:pt x="44" y="297"/>
                  </a:cubicBezTo>
                  <a:cubicBezTo>
                    <a:pt x="46" y="298"/>
                    <a:pt x="48" y="299"/>
                    <a:pt x="51" y="301"/>
                  </a:cubicBezTo>
                  <a:cubicBezTo>
                    <a:pt x="52" y="302"/>
                    <a:pt x="54" y="304"/>
                    <a:pt x="55" y="306"/>
                  </a:cubicBezTo>
                  <a:cubicBezTo>
                    <a:pt x="55" y="307"/>
                    <a:pt x="54" y="309"/>
                    <a:pt x="54" y="311"/>
                  </a:cubicBezTo>
                  <a:cubicBezTo>
                    <a:pt x="53" y="312"/>
                    <a:pt x="53" y="313"/>
                    <a:pt x="53" y="314"/>
                  </a:cubicBezTo>
                  <a:cubicBezTo>
                    <a:pt x="52" y="318"/>
                    <a:pt x="54" y="321"/>
                    <a:pt x="55" y="324"/>
                  </a:cubicBezTo>
                  <a:cubicBezTo>
                    <a:pt x="56" y="324"/>
                    <a:pt x="56" y="325"/>
                    <a:pt x="56" y="325"/>
                  </a:cubicBezTo>
                  <a:cubicBezTo>
                    <a:pt x="57" y="326"/>
                    <a:pt x="57" y="327"/>
                    <a:pt x="58" y="328"/>
                  </a:cubicBezTo>
                  <a:cubicBezTo>
                    <a:pt x="59" y="331"/>
                    <a:pt x="60" y="333"/>
                    <a:pt x="61" y="336"/>
                  </a:cubicBezTo>
                  <a:cubicBezTo>
                    <a:pt x="63" y="341"/>
                    <a:pt x="64" y="348"/>
                    <a:pt x="63" y="355"/>
                  </a:cubicBezTo>
                  <a:cubicBezTo>
                    <a:pt x="62" y="355"/>
                    <a:pt x="61" y="355"/>
                    <a:pt x="60" y="355"/>
                  </a:cubicBezTo>
                  <a:cubicBezTo>
                    <a:pt x="59" y="355"/>
                    <a:pt x="58" y="355"/>
                    <a:pt x="56" y="355"/>
                  </a:cubicBezTo>
                  <a:cubicBezTo>
                    <a:pt x="54" y="355"/>
                    <a:pt x="52" y="355"/>
                    <a:pt x="50" y="356"/>
                  </a:cubicBezTo>
                  <a:cubicBezTo>
                    <a:pt x="49" y="357"/>
                    <a:pt x="49" y="357"/>
                    <a:pt x="49" y="357"/>
                  </a:cubicBezTo>
                  <a:cubicBezTo>
                    <a:pt x="49" y="359"/>
                    <a:pt x="49" y="359"/>
                    <a:pt x="49" y="359"/>
                  </a:cubicBezTo>
                  <a:cubicBezTo>
                    <a:pt x="51" y="362"/>
                    <a:pt x="54" y="364"/>
                    <a:pt x="56" y="367"/>
                  </a:cubicBezTo>
                  <a:cubicBezTo>
                    <a:pt x="57" y="367"/>
                    <a:pt x="57" y="368"/>
                    <a:pt x="58" y="368"/>
                  </a:cubicBezTo>
                  <a:cubicBezTo>
                    <a:pt x="59" y="369"/>
                    <a:pt x="59" y="370"/>
                    <a:pt x="60" y="370"/>
                  </a:cubicBezTo>
                  <a:cubicBezTo>
                    <a:pt x="62" y="372"/>
                    <a:pt x="64" y="373"/>
                    <a:pt x="64" y="375"/>
                  </a:cubicBezTo>
                  <a:cubicBezTo>
                    <a:pt x="65" y="378"/>
                    <a:pt x="66" y="381"/>
                    <a:pt x="66" y="384"/>
                  </a:cubicBezTo>
                  <a:cubicBezTo>
                    <a:pt x="66" y="386"/>
                    <a:pt x="66" y="386"/>
                    <a:pt x="66" y="386"/>
                  </a:cubicBezTo>
                  <a:cubicBezTo>
                    <a:pt x="67" y="390"/>
                    <a:pt x="67" y="394"/>
                    <a:pt x="67" y="398"/>
                  </a:cubicBezTo>
                  <a:cubicBezTo>
                    <a:pt x="67" y="399"/>
                    <a:pt x="67" y="399"/>
                    <a:pt x="67" y="400"/>
                  </a:cubicBezTo>
                  <a:cubicBezTo>
                    <a:pt x="67" y="404"/>
                    <a:pt x="66" y="410"/>
                    <a:pt x="72" y="411"/>
                  </a:cubicBezTo>
                  <a:cubicBezTo>
                    <a:pt x="73" y="412"/>
                    <a:pt x="74" y="412"/>
                    <a:pt x="75" y="412"/>
                  </a:cubicBezTo>
                  <a:cubicBezTo>
                    <a:pt x="75" y="412"/>
                    <a:pt x="76" y="412"/>
                    <a:pt x="77" y="412"/>
                  </a:cubicBezTo>
                  <a:cubicBezTo>
                    <a:pt x="78" y="412"/>
                    <a:pt x="78" y="411"/>
                    <a:pt x="79" y="411"/>
                  </a:cubicBezTo>
                  <a:cubicBezTo>
                    <a:pt x="79" y="411"/>
                    <a:pt x="79" y="411"/>
                    <a:pt x="79" y="411"/>
                  </a:cubicBezTo>
                  <a:cubicBezTo>
                    <a:pt x="86" y="412"/>
                    <a:pt x="92" y="412"/>
                    <a:pt x="99" y="412"/>
                  </a:cubicBezTo>
                  <a:cubicBezTo>
                    <a:pt x="106" y="412"/>
                    <a:pt x="114" y="412"/>
                    <a:pt x="122" y="412"/>
                  </a:cubicBezTo>
                  <a:cubicBezTo>
                    <a:pt x="128" y="413"/>
                    <a:pt x="135" y="413"/>
                    <a:pt x="141" y="413"/>
                  </a:cubicBezTo>
                  <a:cubicBezTo>
                    <a:pt x="147" y="413"/>
                    <a:pt x="147" y="413"/>
                    <a:pt x="147" y="413"/>
                  </a:cubicBezTo>
                  <a:cubicBezTo>
                    <a:pt x="147" y="415"/>
                    <a:pt x="147" y="416"/>
                    <a:pt x="146" y="418"/>
                  </a:cubicBezTo>
                  <a:cubicBezTo>
                    <a:pt x="146" y="420"/>
                    <a:pt x="146" y="420"/>
                    <a:pt x="145" y="421"/>
                  </a:cubicBezTo>
                  <a:cubicBezTo>
                    <a:pt x="144" y="422"/>
                    <a:pt x="144" y="422"/>
                    <a:pt x="144" y="423"/>
                  </a:cubicBezTo>
                  <a:cubicBezTo>
                    <a:pt x="138" y="430"/>
                    <a:pt x="144" y="445"/>
                    <a:pt x="146" y="450"/>
                  </a:cubicBezTo>
                  <a:cubicBezTo>
                    <a:pt x="149" y="456"/>
                    <a:pt x="154" y="459"/>
                    <a:pt x="158" y="462"/>
                  </a:cubicBezTo>
                  <a:cubicBezTo>
                    <a:pt x="160" y="463"/>
                    <a:pt x="163" y="464"/>
                    <a:pt x="165" y="465"/>
                  </a:cubicBezTo>
                  <a:cubicBezTo>
                    <a:pt x="167" y="465"/>
                    <a:pt x="168" y="466"/>
                    <a:pt x="170" y="466"/>
                  </a:cubicBezTo>
                  <a:cubicBezTo>
                    <a:pt x="171" y="467"/>
                    <a:pt x="172" y="468"/>
                    <a:pt x="172" y="469"/>
                  </a:cubicBezTo>
                  <a:cubicBezTo>
                    <a:pt x="173" y="470"/>
                    <a:pt x="173" y="470"/>
                    <a:pt x="173" y="470"/>
                  </a:cubicBezTo>
                  <a:cubicBezTo>
                    <a:pt x="173" y="470"/>
                    <a:pt x="173" y="470"/>
                    <a:pt x="173" y="470"/>
                  </a:cubicBezTo>
                  <a:cubicBezTo>
                    <a:pt x="174" y="471"/>
                    <a:pt x="175" y="471"/>
                    <a:pt x="176" y="471"/>
                  </a:cubicBezTo>
                  <a:cubicBezTo>
                    <a:pt x="179" y="472"/>
                    <a:pt x="181" y="473"/>
                    <a:pt x="183" y="475"/>
                  </a:cubicBezTo>
                  <a:cubicBezTo>
                    <a:pt x="184" y="475"/>
                    <a:pt x="185" y="476"/>
                    <a:pt x="186" y="477"/>
                  </a:cubicBezTo>
                  <a:cubicBezTo>
                    <a:pt x="187" y="479"/>
                    <a:pt x="189" y="481"/>
                    <a:pt x="191" y="481"/>
                  </a:cubicBezTo>
                  <a:cubicBezTo>
                    <a:pt x="191" y="481"/>
                    <a:pt x="192" y="481"/>
                    <a:pt x="193" y="480"/>
                  </a:cubicBezTo>
                  <a:cubicBezTo>
                    <a:pt x="194" y="480"/>
                    <a:pt x="196" y="480"/>
                    <a:pt x="198" y="479"/>
                  </a:cubicBezTo>
                  <a:cubicBezTo>
                    <a:pt x="201" y="479"/>
                    <a:pt x="204" y="478"/>
                    <a:pt x="207" y="476"/>
                  </a:cubicBezTo>
                  <a:cubicBezTo>
                    <a:pt x="208" y="475"/>
                    <a:pt x="209" y="473"/>
                    <a:pt x="210" y="472"/>
                  </a:cubicBezTo>
                  <a:cubicBezTo>
                    <a:pt x="210" y="471"/>
                    <a:pt x="211" y="471"/>
                    <a:pt x="211" y="470"/>
                  </a:cubicBezTo>
                  <a:cubicBezTo>
                    <a:pt x="212" y="469"/>
                    <a:pt x="212" y="468"/>
                    <a:pt x="213" y="467"/>
                  </a:cubicBezTo>
                  <a:cubicBezTo>
                    <a:pt x="212" y="466"/>
                    <a:pt x="212" y="466"/>
                    <a:pt x="212" y="466"/>
                  </a:cubicBezTo>
                  <a:cubicBezTo>
                    <a:pt x="212" y="466"/>
                    <a:pt x="212" y="466"/>
                    <a:pt x="212" y="466"/>
                  </a:cubicBezTo>
                  <a:cubicBezTo>
                    <a:pt x="213" y="467"/>
                    <a:pt x="213" y="467"/>
                    <a:pt x="213" y="467"/>
                  </a:cubicBezTo>
                  <a:cubicBezTo>
                    <a:pt x="214" y="466"/>
                    <a:pt x="215" y="464"/>
                    <a:pt x="216" y="463"/>
                  </a:cubicBezTo>
                  <a:cubicBezTo>
                    <a:pt x="217" y="462"/>
                    <a:pt x="217" y="461"/>
                    <a:pt x="218" y="460"/>
                  </a:cubicBezTo>
                  <a:cubicBezTo>
                    <a:pt x="219" y="458"/>
                    <a:pt x="220" y="456"/>
                    <a:pt x="221" y="456"/>
                  </a:cubicBezTo>
                  <a:cubicBezTo>
                    <a:pt x="222" y="455"/>
                    <a:pt x="224" y="455"/>
                    <a:pt x="227" y="454"/>
                  </a:cubicBezTo>
                  <a:cubicBezTo>
                    <a:pt x="228" y="454"/>
                    <a:pt x="229" y="454"/>
                    <a:pt x="229" y="454"/>
                  </a:cubicBezTo>
                  <a:cubicBezTo>
                    <a:pt x="230" y="454"/>
                    <a:pt x="230" y="454"/>
                    <a:pt x="231" y="454"/>
                  </a:cubicBezTo>
                  <a:cubicBezTo>
                    <a:pt x="231" y="454"/>
                    <a:pt x="232" y="454"/>
                    <a:pt x="233" y="454"/>
                  </a:cubicBezTo>
                  <a:cubicBezTo>
                    <a:pt x="233" y="454"/>
                    <a:pt x="234" y="454"/>
                    <a:pt x="234" y="454"/>
                  </a:cubicBezTo>
                  <a:cubicBezTo>
                    <a:pt x="235" y="454"/>
                    <a:pt x="236" y="454"/>
                    <a:pt x="237" y="454"/>
                  </a:cubicBezTo>
                  <a:cubicBezTo>
                    <a:pt x="239" y="453"/>
                    <a:pt x="240" y="452"/>
                    <a:pt x="242" y="451"/>
                  </a:cubicBezTo>
                  <a:cubicBezTo>
                    <a:pt x="243" y="449"/>
                    <a:pt x="245" y="448"/>
                    <a:pt x="248" y="448"/>
                  </a:cubicBezTo>
                  <a:cubicBezTo>
                    <a:pt x="248" y="448"/>
                    <a:pt x="248" y="448"/>
                    <a:pt x="248" y="448"/>
                  </a:cubicBezTo>
                  <a:cubicBezTo>
                    <a:pt x="251" y="448"/>
                    <a:pt x="253" y="449"/>
                    <a:pt x="255" y="451"/>
                  </a:cubicBezTo>
                  <a:cubicBezTo>
                    <a:pt x="256" y="452"/>
                    <a:pt x="258" y="453"/>
                    <a:pt x="259" y="454"/>
                  </a:cubicBezTo>
                  <a:cubicBezTo>
                    <a:pt x="260" y="454"/>
                    <a:pt x="260" y="454"/>
                    <a:pt x="261" y="454"/>
                  </a:cubicBezTo>
                  <a:cubicBezTo>
                    <a:pt x="263" y="454"/>
                    <a:pt x="264" y="454"/>
                    <a:pt x="266" y="456"/>
                  </a:cubicBezTo>
                  <a:cubicBezTo>
                    <a:pt x="267" y="456"/>
                    <a:pt x="268" y="457"/>
                    <a:pt x="268" y="458"/>
                  </a:cubicBezTo>
                  <a:cubicBezTo>
                    <a:pt x="269" y="458"/>
                    <a:pt x="270" y="459"/>
                    <a:pt x="272" y="460"/>
                  </a:cubicBezTo>
                  <a:cubicBezTo>
                    <a:pt x="274" y="461"/>
                    <a:pt x="276" y="463"/>
                    <a:pt x="277" y="464"/>
                  </a:cubicBezTo>
                  <a:cubicBezTo>
                    <a:pt x="280" y="466"/>
                    <a:pt x="283" y="468"/>
                    <a:pt x="286" y="469"/>
                  </a:cubicBezTo>
                  <a:cubicBezTo>
                    <a:pt x="288" y="470"/>
                    <a:pt x="290" y="471"/>
                    <a:pt x="292" y="471"/>
                  </a:cubicBezTo>
                  <a:cubicBezTo>
                    <a:pt x="298" y="471"/>
                    <a:pt x="303" y="468"/>
                    <a:pt x="307" y="466"/>
                  </a:cubicBezTo>
                  <a:cubicBezTo>
                    <a:pt x="307" y="466"/>
                    <a:pt x="308" y="466"/>
                    <a:pt x="309" y="465"/>
                  </a:cubicBezTo>
                  <a:cubicBezTo>
                    <a:pt x="310" y="464"/>
                    <a:pt x="312" y="463"/>
                    <a:pt x="314" y="463"/>
                  </a:cubicBezTo>
                  <a:cubicBezTo>
                    <a:pt x="315" y="463"/>
                    <a:pt x="315" y="463"/>
                    <a:pt x="316" y="463"/>
                  </a:cubicBezTo>
                  <a:cubicBezTo>
                    <a:pt x="318" y="464"/>
                    <a:pt x="320" y="465"/>
                    <a:pt x="322" y="467"/>
                  </a:cubicBezTo>
                  <a:cubicBezTo>
                    <a:pt x="323" y="467"/>
                    <a:pt x="323" y="468"/>
                    <a:pt x="324" y="468"/>
                  </a:cubicBezTo>
                  <a:cubicBezTo>
                    <a:pt x="326" y="469"/>
                    <a:pt x="328" y="469"/>
                    <a:pt x="329" y="469"/>
                  </a:cubicBezTo>
                  <a:cubicBezTo>
                    <a:pt x="334" y="469"/>
                    <a:pt x="339" y="466"/>
                    <a:pt x="346" y="459"/>
                  </a:cubicBezTo>
                  <a:cubicBezTo>
                    <a:pt x="346" y="459"/>
                    <a:pt x="347" y="458"/>
                    <a:pt x="348" y="456"/>
                  </a:cubicBezTo>
                  <a:cubicBezTo>
                    <a:pt x="350" y="454"/>
                    <a:pt x="351" y="451"/>
                    <a:pt x="354" y="451"/>
                  </a:cubicBezTo>
                  <a:cubicBezTo>
                    <a:pt x="354" y="451"/>
                    <a:pt x="355" y="451"/>
                    <a:pt x="355" y="451"/>
                  </a:cubicBezTo>
                  <a:cubicBezTo>
                    <a:pt x="355" y="452"/>
                    <a:pt x="356" y="455"/>
                    <a:pt x="355" y="460"/>
                  </a:cubicBezTo>
                  <a:cubicBezTo>
                    <a:pt x="355" y="462"/>
                    <a:pt x="354" y="463"/>
                    <a:pt x="353" y="465"/>
                  </a:cubicBezTo>
                  <a:cubicBezTo>
                    <a:pt x="353" y="466"/>
                    <a:pt x="353" y="466"/>
                    <a:pt x="353" y="466"/>
                  </a:cubicBezTo>
                  <a:cubicBezTo>
                    <a:pt x="352" y="468"/>
                    <a:pt x="350" y="470"/>
                    <a:pt x="349" y="472"/>
                  </a:cubicBezTo>
                  <a:cubicBezTo>
                    <a:pt x="347" y="475"/>
                    <a:pt x="346" y="477"/>
                    <a:pt x="344" y="479"/>
                  </a:cubicBezTo>
                  <a:cubicBezTo>
                    <a:pt x="344" y="480"/>
                    <a:pt x="344" y="480"/>
                    <a:pt x="344" y="480"/>
                  </a:cubicBezTo>
                  <a:cubicBezTo>
                    <a:pt x="343" y="483"/>
                    <a:pt x="343" y="483"/>
                    <a:pt x="343" y="483"/>
                  </a:cubicBezTo>
                  <a:cubicBezTo>
                    <a:pt x="345" y="483"/>
                    <a:pt x="345" y="483"/>
                    <a:pt x="345" y="483"/>
                  </a:cubicBezTo>
                  <a:cubicBezTo>
                    <a:pt x="345" y="483"/>
                    <a:pt x="345" y="483"/>
                    <a:pt x="345" y="483"/>
                  </a:cubicBezTo>
                  <a:cubicBezTo>
                    <a:pt x="346" y="484"/>
                    <a:pt x="348" y="485"/>
                    <a:pt x="349" y="486"/>
                  </a:cubicBezTo>
                  <a:cubicBezTo>
                    <a:pt x="350" y="487"/>
                    <a:pt x="350" y="487"/>
                    <a:pt x="351" y="487"/>
                  </a:cubicBezTo>
                  <a:cubicBezTo>
                    <a:pt x="352" y="487"/>
                    <a:pt x="352" y="486"/>
                    <a:pt x="353" y="486"/>
                  </a:cubicBezTo>
                  <a:cubicBezTo>
                    <a:pt x="354" y="486"/>
                    <a:pt x="354" y="486"/>
                    <a:pt x="355" y="486"/>
                  </a:cubicBezTo>
                  <a:cubicBezTo>
                    <a:pt x="355" y="486"/>
                    <a:pt x="356" y="486"/>
                    <a:pt x="356" y="486"/>
                  </a:cubicBezTo>
                  <a:cubicBezTo>
                    <a:pt x="357" y="486"/>
                    <a:pt x="357" y="486"/>
                    <a:pt x="358" y="486"/>
                  </a:cubicBezTo>
                  <a:cubicBezTo>
                    <a:pt x="358" y="486"/>
                    <a:pt x="359" y="486"/>
                    <a:pt x="359" y="486"/>
                  </a:cubicBezTo>
                  <a:cubicBezTo>
                    <a:pt x="360" y="486"/>
                    <a:pt x="361" y="487"/>
                    <a:pt x="361" y="487"/>
                  </a:cubicBezTo>
                  <a:cubicBezTo>
                    <a:pt x="363" y="487"/>
                    <a:pt x="364" y="486"/>
                    <a:pt x="366" y="486"/>
                  </a:cubicBezTo>
                  <a:cubicBezTo>
                    <a:pt x="367" y="485"/>
                    <a:pt x="369" y="485"/>
                    <a:pt x="371" y="485"/>
                  </a:cubicBezTo>
                  <a:cubicBezTo>
                    <a:pt x="371" y="485"/>
                    <a:pt x="372" y="485"/>
                    <a:pt x="372" y="485"/>
                  </a:cubicBezTo>
                  <a:cubicBezTo>
                    <a:pt x="373" y="485"/>
                    <a:pt x="374" y="485"/>
                    <a:pt x="375" y="485"/>
                  </a:cubicBezTo>
                  <a:cubicBezTo>
                    <a:pt x="378" y="485"/>
                    <a:pt x="378" y="485"/>
                    <a:pt x="378" y="485"/>
                  </a:cubicBezTo>
                  <a:cubicBezTo>
                    <a:pt x="378" y="482"/>
                    <a:pt x="378" y="482"/>
                    <a:pt x="378" y="482"/>
                  </a:cubicBezTo>
                  <a:cubicBezTo>
                    <a:pt x="378" y="481"/>
                    <a:pt x="378" y="480"/>
                    <a:pt x="378" y="478"/>
                  </a:cubicBezTo>
                  <a:cubicBezTo>
                    <a:pt x="377" y="477"/>
                    <a:pt x="377" y="476"/>
                    <a:pt x="376" y="475"/>
                  </a:cubicBezTo>
                  <a:cubicBezTo>
                    <a:pt x="376" y="473"/>
                    <a:pt x="375" y="472"/>
                    <a:pt x="375" y="470"/>
                  </a:cubicBezTo>
                  <a:cubicBezTo>
                    <a:pt x="375" y="469"/>
                    <a:pt x="375" y="468"/>
                    <a:pt x="375" y="466"/>
                  </a:cubicBezTo>
                  <a:cubicBezTo>
                    <a:pt x="374" y="462"/>
                    <a:pt x="374" y="457"/>
                    <a:pt x="375" y="452"/>
                  </a:cubicBezTo>
                  <a:cubicBezTo>
                    <a:pt x="376" y="450"/>
                    <a:pt x="378" y="447"/>
                    <a:pt x="379" y="445"/>
                  </a:cubicBezTo>
                  <a:cubicBezTo>
                    <a:pt x="380" y="443"/>
                    <a:pt x="381" y="442"/>
                    <a:pt x="382" y="440"/>
                  </a:cubicBezTo>
                  <a:cubicBezTo>
                    <a:pt x="383" y="439"/>
                    <a:pt x="383" y="438"/>
                    <a:pt x="384" y="437"/>
                  </a:cubicBezTo>
                  <a:cubicBezTo>
                    <a:pt x="385" y="435"/>
                    <a:pt x="388" y="433"/>
                    <a:pt x="390" y="432"/>
                  </a:cubicBezTo>
                  <a:cubicBezTo>
                    <a:pt x="392" y="431"/>
                    <a:pt x="394" y="430"/>
                    <a:pt x="395" y="428"/>
                  </a:cubicBezTo>
                  <a:cubicBezTo>
                    <a:pt x="399" y="424"/>
                    <a:pt x="401" y="421"/>
                    <a:pt x="401" y="416"/>
                  </a:cubicBezTo>
                  <a:cubicBezTo>
                    <a:pt x="400" y="410"/>
                    <a:pt x="405" y="405"/>
                    <a:pt x="410" y="401"/>
                  </a:cubicBezTo>
                  <a:cubicBezTo>
                    <a:pt x="411" y="400"/>
                    <a:pt x="411" y="400"/>
                    <a:pt x="412" y="399"/>
                  </a:cubicBezTo>
                  <a:cubicBezTo>
                    <a:pt x="413" y="398"/>
                    <a:pt x="414" y="397"/>
                    <a:pt x="414" y="396"/>
                  </a:cubicBezTo>
                  <a:cubicBezTo>
                    <a:pt x="415" y="395"/>
                    <a:pt x="416" y="394"/>
                    <a:pt x="417" y="393"/>
                  </a:cubicBezTo>
                  <a:cubicBezTo>
                    <a:pt x="419" y="392"/>
                    <a:pt x="421" y="391"/>
                    <a:pt x="424" y="390"/>
                  </a:cubicBezTo>
                  <a:cubicBezTo>
                    <a:pt x="425" y="389"/>
                    <a:pt x="427" y="389"/>
                    <a:pt x="428" y="389"/>
                  </a:cubicBezTo>
                  <a:cubicBezTo>
                    <a:pt x="429" y="389"/>
                    <a:pt x="431" y="389"/>
                    <a:pt x="432" y="389"/>
                  </a:cubicBezTo>
                  <a:cubicBezTo>
                    <a:pt x="435" y="388"/>
                    <a:pt x="436" y="384"/>
                    <a:pt x="438" y="381"/>
                  </a:cubicBezTo>
                  <a:cubicBezTo>
                    <a:pt x="438" y="380"/>
                    <a:pt x="439" y="379"/>
                    <a:pt x="439" y="378"/>
                  </a:cubicBezTo>
                  <a:cubicBezTo>
                    <a:pt x="441" y="375"/>
                    <a:pt x="442" y="371"/>
                    <a:pt x="443" y="367"/>
                  </a:cubicBezTo>
                  <a:cubicBezTo>
                    <a:pt x="444" y="361"/>
                    <a:pt x="446" y="358"/>
                    <a:pt x="451" y="355"/>
                  </a:cubicBezTo>
                  <a:cubicBezTo>
                    <a:pt x="451" y="354"/>
                    <a:pt x="451" y="354"/>
                    <a:pt x="451" y="354"/>
                  </a:cubicBezTo>
                  <a:cubicBezTo>
                    <a:pt x="453" y="353"/>
                    <a:pt x="455" y="352"/>
                    <a:pt x="457" y="352"/>
                  </a:cubicBezTo>
                  <a:cubicBezTo>
                    <a:pt x="458" y="352"/>
                    <a:pt x="458" y="352"/>
                    <a:pt x="458" y="352"/>
                  </a:cubicBezTo>
                  <a:cubicBezTo>
                    <a:pt x="458" y="352"/>
                    <a:pt x="460" y="352"/>
                    <a:pt x="460" y="352"/>
                  </a:cubicBezTo>
                  <a:cubicBezTo>
                    <a:pt x="461" y="352"/>
                    <a:pt x="463" y="352"/>
                    <a:pt x="464" y="351"/>
                  </a:cubicBezTo>
                  <a:cubicBezTo>
                    <a:pt x="467" y="348"/>
                    <a:pt x="469" y="345"/>
                    <a:pt x="470" y="341"/>
                  </a:cubicBezTo>
                  <a:cubicBezTo>
                    <a:pt x="471" y="340"/>
                    <a:pt x="472" y="339"/>
                    <a:pt x="472" y="337"/>
                  </a:cubicBezTo>
                  <a:cubicBezTo>
                    <a:pt x="474" y="335"/>
                    <a:pt x="475" y="332"/>
                    <a:pt x="475" y="329"/>
                  </a:cubicBezTo>
                  <a:cubicBezTo>
                    <a:pt x="475" y="327"/>
                    <a:pt x="475" y="326"/>
                    <a:pt x="475" y="325"/>
                  </a:cubicBezTo>
                  <a:cubicBezTo>
                    <a:pt x="475" y="321"/>
                    <a:pt x="474" y="318"/>
                    <a:pt x="476" y="315"/>
                  </a:cubicBezTo>
                  <a:cubicBezTo>
                    <a:pt x="477" y="314"/>
                    <a:pt x="477" y="313"/>
                    <a:pt x="478" y="312"/>
                  </a:cubicBezTo>
                  <a:cubicBezTo>
                    <a:pt x="479" y="312"/>
                    <a:pt x="480" y="311"/>
                    <a:pt x="480" y="310"/>
                  </a:cubicBezTo>
                  <a:cubicBezTo>
                    <a:pt x="481" y="309"/>
                    <a:pt x="481" y="306"/>
                    <a:pt x="480" y="304"/>
                  </a:cubicBezTo>
                  <a:cubicBezTo>
                    <a:pt x="480" y="303"/>
                    <a:pt x="480" y="301"/>
                    <a:pt x="480" y="300"/>
                  </a:cubicBezTo>
                  <a:cubicBezTo>
                    <a:pt x="481" y="296"/>
                    <a:pt x="482" y="293"/>
                    <a:pt x="484" y="290"/>
                  </a:cubicBezTo>
                  <a:cubicBezTo>
                    <a:pt x="484" y="289"/>
                    <a:pt x="485" y="288"/>
                    <a:pt x="485" y="287"/>
                  </a:cubicBezTo>
                  <a:cubicBezTo>
                    <a:pt x="485" y="286"/>
                    <a:pt x="486" y="285"/>
                    <a:pt x="487" y="284"/>
                  </a:cubicBezTo>
                  <a:cubicBezTo>
                    <a:pt x="487" y="284"/>
                    <a:pt x="488" y="283"/>
                    <a:pt x="488" y="282"/>
                  </a:cubicBezTo>
                  <a:cubicBezTo>
                    <a:pt x="489" y="282"/>
                    <a:pt x="490" y="281"/>
                    <a:pt x="490" y="280"/>
                  </a:cubicBezTo>
                  <a:cubicBezTo>
                    <a:pt x="492" y="276"/>
                    <a:pt x="493" y="271"/>
                    <a:pt x="493" y="267"/>
                  </a:cubicBezTo>
                  <a:cubicBezTo>
                    <a:pt x="493" y="267"/>
                    <a:pt x="493" y="266"/>
                    <a:pt x="493" y="266"/>
                  </a:cubicBezTo>
                  <a:cubicBezTo>
                    <a:pt x="493" y="264"/>
                    <a:pt x="493" y="263"/>
                    <a:pt x="494" y="261"/>
                  </a:cubicBezTo>
                  <a:cubicBezTo>
                    <a:pt x="495" y="261"/>
                    <a:pt x="495" y="260"/>
                    <a:pt x="496" y="260"/>
                  </a:cubicBezTo>
                  <a:cubicBezTo>
                    <a:pt x="496" y="259"/>
                    <a:pt x="497" y="258"/>
                    <a:pt x="498" y="257"/>
                  </a:cubicBezTo>
                  <a:cubicBezTo>
                    <a:pt x="499" y="254"/>
                    <a:pt x="498" y="253"/>
                    <a:pt x="495" y="251"/>
                  </a:cubicBezTo>
                  <a:cubicBezTo>
                    <a:pt x="493" y="249"/>
                    <a:pt x="491" y="247"/>
                    <a:pt x="491" y="244"/>
                  </a:cubicBezTo>
                  <a:cubicBezTo>
                    <a:pt x="490" y="242"/>
                    <a:pt x="490" y="239"/>
                    <a:pt x="491" y="237"/>
                  </a:cubicBezTo>
                  <a:cubicBezTo>
                    <a:pt x="491" y="235"/>
                    <a:pt x="492" y="233"/>
                    <a:pt x="491" y="230"/>
                  </a:cubicBezTo>
                  <a:cubicBezTo>
                    <a:pt x="491" y="229"/>
                    <a:pt x="491" y="227"/>
                    <a:pt x="491" y="226"/>
                  </a:cubicBezTo>
                  <a:cubicBezTo>
                    <a:pt x="490" y="223"/>
                    <a:pt x="489" y="220"/>
                    <a:pt x="489" y="217"/>
                  </a:cubicBezTo>
                  <a:cubicBezTo>
                    <a:pt x="490" y="216"/>
                    <a:pt x="490" y="215"/>
                    <a:pt x="490" y="214"/>
                  </a:cubicBezTo>
                  <a:cubicBezTo>
                    <a:pt x="490" y="213"/>
                    <a:pt x="490" y="212"/>
                    <a:pt x="490" y="211"/>
                  </a:cubicBezTo>
                  <a:cubicBezTo>
                    <a:pt x="490" y="209"/>
                    <a:pt x="490" y="208"/>
                    <a:pt x="490" y="207"/>
                  </a:cubicBezTo>
                  <a:cubicBezTo>
                    <a:pt x="489" y="206"/>
                    <a:pt x="489" y="205"/>
                    <a:pt x="489" y="204"/>
                  </a:cubicBezTo>
                  <a:cubicBezTo>
                    <a:pt x="489" y="203"/>
                    <a:pt x="489" y="202"/>
                    <a:pt x="489" y="201"/>
                  </a:cubicBezTo>
                  <a:cubicBezTo>
                    <a:pt x="489" y="200"/>
                    <a:pt x="490" y="199"/>
                    <a:pt x="490" y="198"/>
                  </a:cubicBezTo>
                  <a:cubicBezTo>
                    <a:pt x="489" y="197"/>
                    <a:pt x="489" y="196"/>
                    <a:pt x="488" y="195"/>
                  </a:cubicBezTo>
                  <a:cubicBezTo>
                    <a:pt x="488" y="194"/>
                    <a:pt x="488" y="193"/>
                    <a:pt x="488" y="193"/>
                  </a:cubicBezTo>
                  <a:cubicBezTo>
                    <a:pt x="487" y="189"/>
                    <a:pt x="488" y="186"/>
                    <a:pt x="489" y="182"/>
                  </a:cubicBezTo>
                  <a:cubicBezTo>
                    <a:pt x="489" y="181"/>
                    <a:pt x="490" y="181"/>
                    <a:pt x="490" y="180"/>
                  </a:cubicBezTo>
                  <a:cubicBezTo>
                    <a:pt x="490" y="179"/>
                    <a:pt x="491" y="178"/>
                    <a:pt x="491" y="177"/>
                  </a:cubicBezTo>
                  <a:cubicBezTo>
                    <a:pt x="492" y="176"/>
                    <a:pt x="492" y="175"/>
                    <a:pt x="492" y="174"/>
                  </a:cubicBezTo>
                  <a:cubicBezTo>
                    <a:pt x="493" y="173"/>
                    <a:pt x="493" y="171"/>
                    <a:pt x="493" y="170"/>
                  </a:cubicBezTo>
                  <a:cubicBezTo>
                    <a:pt x="493" y="169"/>
                    <a:pt x="493" y="168"/>
                    <a:pt x="493" y="168"/>
                  </a:cubicBezTo>
                  <a:cubicBezTo>
                    <a:pt x="493" y="167"/>
                    <a:pt x="493" y="166"/>
                    <a:pt x="493" y="165"/>
                  </a:cubicBezTo>
                  <a:cubicBezTo>
                    <a:pt x="493" y="161"/>
                    <a:pt x="493" y="158"/>
                    <a:pt x="495" y="155"/>
                  </a:cubicBezTo>
                  <a:cubicBezTo>
                    <a:pt x="496" y="153"/>
                    <a:pt x="496" y="151"/>
                    <a:pt x="497" y="149"/>
                  </a:cubicBezTo>
                  <a:cubicBezTo>
                    <a:pt x="498" y="147"/>
                    <a:pt x="499" y="144"/>
                    <a:pt x="501" y="142"/>
                  </a:cubicBezTo>
                  <a:cubicBezTo>
                    <a:pt x="503" y="139"/>
                    <a:pt x="504" y="136"/>
                    <a:pt x="504" y="133"/>
                  </a:cubicBezTo>
                  <a:cubicBezTo>
                    <a:pt x="505" y="131"/>
                    <a:pt x="505" y="129"/>
                    <a:pt x="506" y="127"/>
                  </a:cubicBezTo>
                  <a:cubicBezTo>
                    <a:pt x="507" y="127"/>
                    <a:pt x="507" y="126"/>
                    <a:pt x="507" y="125"/>
                  </a:cubicBezTo>
                  <a:cubicBezTo>
                    <a:pt x="508" y="123"/>
                    <a:pt x="509" y="121"/>
                    <a:pt x="510" y="119"/>
                  </a:cubicBezTo>
                  <a:cubicBezTo>
                    <a:pt x="511" y="116"/>
                    <a:pt x="511" y="116"/>
                    <a:pt x="511" y="116"/>
                  </a:cubicBezTo>
                  <a:lnTo>
                    <a:pt x="235" y="99"/>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1" name="Google Shape;451;p18"/>
            <p:cNvSpPr/>
            <p:nvPr/>
          </p:nvSpPr>
          <p:spPr>
            <a:xfrm>
              <a:off x="1528" y="1474"/>
              <a:ext cx="764" cy="635"/>
            </a:xfrm>
            <a:custGeom>
              <a:avLst/>
              <a:gdLst/>
              <a:ahLst/>
              <a:cxnLst/>
              <a:rect l="l" t="t" r="r" b="b"/>
              <a:pathLst>
                <a:path w="313" h="260" extrusionOk="0">
                  <a:moveTo>
                    <a:pt x="311" y="195"/>
                  </a:moveTo>
                  <a:cubicBezTo>
                    <a:pt x="311" y="194"/>
                    <a:pt x="310" y="193"/>
                    <a:pt x="310" y="192"/>
                  </a:cubicBezTo>
                  <a:cubicBezTo>
                    <a:pt x="310" y="191"/>
                    <a:pt x="310" y="189"/>
                    <a:pt x="309" y="188"/>
                  </a:cubicBezTo>
                  <a:cubicBezTo>
                    <a:pt x="309" y="185"/>
                    <a:pt x="308" y="181"/>
                    <a:pt x="306" y="178"/>
                  </a:cubicBezTo>
                  <a:cubicBezTo>
                    <a:pt x="306" y="177"/>
                    <a:pt x="305" y="176"/>
                    <a:pt x="303" y="175"/>
                  </a:cubicBezTo>
                  <a:cubicBezTo>
                    <a:pt x="302" y="173"/>
                    <a:pt x="301" y="171"/>
                    <a:pt x="300" y="169"/>
                  </a:cubicBezTo>
                  <a:cubicBezTo>
                    <a:pt x="299" y="166"/>
                    <a:pt x="300" y="163"/>
                    <a:pt x="302" y="160"/>
                  </a:cubicBezTo>
                  <a:cubicBezTo>
                    <a:pt x="303" y="159"/>
                    <a:pt x="303" y="159"/>
                    <a:pt x="304" y="158"/>
                  </a:cubicBezTo>
                  <a:cubicBezTo>
                    <a:pt x="306" y="157"/>
                    <a:pt x="307" y="155"/>
                    <a:pt x="308" y="154"/>
                  </a:cubicBezTo>
                  <a:cubicBezTo>
                    <a:pt x="308" y="152"/>
                    <a:pt x="307" y="149"/>
                    <a:pt x="306" y="146"/>
                  </a:cubicBezTo>
                  <a:cubicBezTo>
                    <a:pt x="306" y="145"/>
                    <a:pt x="306" y="145"/>
                    <a:pt x="306" y="145"/>
                  </a:cubicBezTo>
                  <a:cubicBezTo>
                    <a:pt x="305" y="143"/>
                    <a:pt x="301" y="140"/>
                    <a:pt x="298" y="139"/>
                  </a:cubicBezTo>
                  <a:cubicBezTo>
                    <a:pt x="298" y="139"/>
                    <a:pt x="297" y="139"/>
                    <a:pt x="296" y="139"/>
                  </a:cubicBezTo>
                  <a:cubicBezTo>
                    <a:pt x="295" y="139"/>
                    <a:pt x="294" y="139"/>
                    <a:pt x="293" y="139"/>
                  </a:cubicBezTo>
                  <a:cubicBezTo>
                    <a:pt x="292" y="140"/>
                    <a:pt x="291" y="140"/>
                    <a:pt x="290" y="140"/>
                  </a:cubicBezTo>
                  <a:cubicBezTo>
                    <a:pt x="289" y="140"/>
                    <a:pt x="288" y="140"/>
                    <a:pt x="287" y="139"/>
                  </a:cubicBezTo>
                  <a:cubicBezTo>
                    <a:pt x="285" y="138"/>
                    <a:pt x="285" y="138"/>
                    <a:pt x="284" y="137"/>
                  </a:cubicBezTo>
                  <a:cubicBezTo>
                    <a:pt x="283" y="136"/>
                    <a:pt x="282" y="135"/>
                    <a:pt x="280" y="135"/>
                  </a:cubicBezTo>
                  <a:cubicBezTo>
                    <a:pt x="278" y="135"/>
                    <a:pt x="276" y="135"/>
                    <a:pt x="274" y="135"/>
                  </a:cubicBezTo>
                  <a:cubicBezTo>
                    <a:pt x="273" y="136"/>
                    <a:pt x="272" y="136"/>
                    <a:pt x="271" y="136"/>
                  </a:cubicBezTo>
                  <a:cubicBezTo>
                    <a:pt x="270" y="136"/>
                    <a:pt x="270" y="136"/>
                    <a:pt x="269" y="136"/>
                  </a:cubicBezTo>
                  <a:cubicBezTo>
                    <a:pt x="268" y="136"/>
                    <a:pt x="266" y="136"/>
                    <a:pt x="265" y="136"/>
                  </a:cubicBezTo>
                  <a:cubicBezTo>
                    <a:pt x="263" y="135"/>
                    <a:pt x="262" y="135"/>
                    <a:pt x="261" y="135"/>
                  </a:cubicBezTo>
                  <a:cubicBezTo>
                    <a:pt x="256" y="135"/>
                    <a:pt x="251" y="136"/>
                    <a:pt x="246" y="136"/>
                  </a:cubicBezTo>
                  <a:cubicBezTo>
                    <a:pt x="246" y="136"/>
                    <a:pt x="245" y="136"/>
                    <a:pt x="244" y="136"/>
                  </a:cubicBezTo>
                  <a:cubicBezTo>
                    <a:pt x="238" y="136"/>
                    <a:pt x="237" y="133"/>
                    <a:pt x="237" y="131"/>
                  </a:cubicBezTo>
                  <a:cubicBezTo>
                    <a:pt x="237" y="129"/>
                    <a:pt x="237" y="129"/>
                    <a:pt x="237" y="129"/>
                  </a:cubicBezTo>
                  <a:cubicBezTo>
                    <a:pt x="237" y="126"/>
                    <a:pt x="236" y="124"/>
                    <a:pt x="236" y="122"/>
                  </a:cubicBezTo>
                  <a:cubicBezTo>
                    <a:pt x="236" y="120"/>
                    <a:pt x="236" y="119"/>
                    <a:pt x="237" y="117"/>
                  </a:cubicBezTo>
                  <a:cubicBezTo>
                    <a:pt x="237" y="116"/>
                    <a:pt x="237" y="115"/>
                    <a:pt x="237" y="114"/>
                  </a:cubicBezTo>
                  <a:cubicBezTo>
                    <a:pt x="237" y="112"/>
                    <a:pt x="237" y="109"/>
                    <a:pt x="236" y="107"/>
                  </a:cubicBezTo>
                  <a:cubicBezTo>
                    <a:pt x="235" y="106"/>
                    <a:pt x="235" y="105"/>
                    <a:pt x="234" y="104"/>
                  </a:cubicBezTo>
                  <a:cubicBezTo>
                    <a:pt x="233" y="103"/>
                    <a:pt x="232" y="102"/>
                    <a:pt x="232" y="100"/>
                  </a:cubicBezTo>
                  <a:cubicBezTo>
                    <a:pt x="231" y="97"/>
                    <a:pt x="232" y="94"/>
                    <a:pt x="232" y="92"/>
                  </a:cubicBezTo>
                  <a:cubicBezTo>
                    <a:pt x="233" y="89"/>
                    <a:pt x="233" y="86"/>
                    <a:pt x="233" y="84"/>
                  </a:cubicBezTo>
                  <a:cubicBezTo>
                    <a:pt x="233" y="81"/>
                    <a:pt x="233" y="79"/>
                    <a:pt x="233" y="76"/>
                  </a:cubicBezTo>
                  <a:cubicBezTo>
                    <a:pt x="233" y="75"/>
                    <a:pt x="233" y="73"/>
                    <a:pt x="233" y="71"/>
                  </a:cubicBezTo>
                  <a:cubicBezTo>
                    <a:pt x="233" y="69"/>
                    <a:pt x="233" y="67"/>
                    <a:pt x="232" y="66"/>
                  </a:cubicBezTo>
                  <a:cubicBezTo>
                    <a:pt x="231" y="64"/>
                    <a:pt x="231" y="62"/>
                    <a:pt x="231" y="61"/>
                  </a:cubicBezTo>
                  <a:cubicBezTo>
                    <a:pt x="230" y="58"/>
                    <a:pt x="231" y="56"/>
                    <a:pt x="232" y="53"/>
                  </a:cubicBezTo>
                  <a:cubicBezTo>
                    <a:pt x="232" y="53"/>
                    <a:pt x="232" y="52"/>
                    <a:pt x="232" y="51"/>
                  </a:cubicBezTo>
                  <a:cubicBezTo>
                    <a:pt x="232" y="50"/>
                    <a:pt x="233" y="48"/>
                    <a:pt x="233" y="47"/>
                  </a:cubicBezTo>
                  <a:cubicBezTo>
                    <a:pt x="234" y="43"/>
                    <a:pt x="235" y="40"/>
                    <a:pt x="233" y="36"/>
                  </a:cubicBezTo>
                  <a:cubicBezTo>
                    <a:pt x="232" y="35"/>
                    <a:pt x="232" y="35"/>
                    <a:pt x="232" y="35"/>
                  </a:cubicBezTo>
                  <a:cubicBezTo>
                    <a:pt x="231" y="33"/>
                    <a:pt x="230" y="31"/>
                    <a:pt x="227" y="31"/>
                  </a:cubicBezTo>
                  <a:cubicBezTo>
                    <a:pt x="227" y="31"/>
                    <a:pt x="227" y="31"/>
                    <a:pt x="227" y="31"/>
                  </a:cubicBezTo>
                  <a:cubicBezTo>
                    <a:pt x="225" y="31"/>
                    <a:pt x="223" y="32"/>
                    <a:pt x="222" y="33"/>
                  </a:cubicBezTo>
                  <a:cubicBezTo>
                    <a:pt x="222" y="34"/>
                    <a:pt x="221" y="34"/>
                    <a:pt x="221" y="35"/>
                  </a:cubicBezTo>
                  <a:cubicBezTo>
                    <a:pt x="219" y="36"/>
                    <a:pt x="217" y="37"/>
                    <a:pt x="215" y="37"/>
                  </a:cubicBezTo>
                  <a:cubicBezTo>
                    <a:pt x="214" y="37"/>
                    <a:pt x="214" y="37"/>
                    <a:pt x="214" y="37"/>
                  </a:cubicBezTo>
                  <a:cubicBezTo>
                    <a:pt x="211" y="37"/>
                    <a:pt x="209" y="35"/>
                    <a:pt x="207" y="33"/>
                  </a:cubicBezTo>
                  <a:cubicBezTo>
                    <a:pt x="207" y="32"/>
                    <a:pt x="207" y="32"/>
                    <a:pt x="206" y="31"/>
                  </a:cubicBezTo>
                  <a:cubicBezTo>
                    <a:pt x="205" y="29"/>
                    <a:pt x="204" y="28"/>
                    <a:pt x="202" y="27"/>
                  </a:cubicBezTo>
                  <a:cubicBezTo>
                    <a:pt x="202" y="26"/>
                    <a:pt x="201" y="26"/>
                    <a:pt x="200" y="25"/>
                  </a:cubicBezTo>
                  <a:cubicBezTo>
                    <a:pt x="199" y="25"/>
                    <a:pt x="198" y="24"/>
                    <a:pt x="197" y="23"/>
                  </a:cubicBezTo>
                  <a:cubicBezTo>
                    <a:pt x="196" y="22"/>
                    <a:pt x="196" y="21"/>
                    <a:pt x="196" y="20"/>
                  </a:cubicBezTo>
                  <a:cubicBezTo>
                    <a:pt x="195" y="19"/>
                    <a:pt x="195" y="18"/>
                    <a:pt x="194" y="17"/>
                  </a:cubicBezTo>
                  <a:cubicBezTo>
                    <a:pt x="194" y="17"/>
                    <a:pt x="194" y="17"/>
                    <a:pt x="194" y="17"/>
                  </a:cubicBezTo>
                  <a:cubicBezTo>
                    <a:pt x="193" y="17"/>
                    <a:pt x="193" y="17"/>
                    <a:pt x="193" y="17"/>
                  </a:cubicBezTo>
                  <a:cubicBezTo>
                    <a:pt x="193" y="16"/>
                    <a:pt x="191" y="16"/>
                    <a:pt x="190" y="16"/>
                  </a:cubicBezTo>
                  <a:cubicBezTo>
                    <a:pt x="189" y="15"/>
                    <a:pt x="189" y="15"/>
                    <a:pt x="189" y="15"/>
                  </a:cubicBezTo>
                  <a:cubicBezTo>
                    <a:pt x="189" y="15"/>
                    <a:pt x="189" y="15"/>
                    <a:pt x="189" y="15"/>
                  </a:cubicBezTo>
                  <a:cubicBezTo>
                    <a:pt x="188" y="13"/>
                    <a:pt x="186" y="11"/>
                    <a:pt x="184" y="9"/>
                  </a:cubicBezTo>
                  <a:cubicBezTo>
                    <a:pt x="184" y="8"/>
                    <a:pt x="182" y="7"/>
                    <a:pt x="182" y="6"/>
                  </a:cubicBezTo>
                  <a:cubicBezTo>
                    <a:pt x="178" y="1"/>
                    <a:pt x="172" y="1"/>
                    <a:pt x="167" y="1"/>
                  </a:cubicBezTo>
                  <a:cubicBezTo>
                    <a:pt x="165" y="1"/>
                    <a:pt x="164" y="1"/>
                    <a:pt x="163" y="1"/>
                  </a:cubicBezTo>
                  <a:cubicBezTo>
                    <a:pt x="161" y="1"/>
                    <a:pt x="161" y="1"/>
                    <a:pt x="161" y="1"/>
                  </a:cubicBezTo>
                  <a:cubicBezTo>
                    <a:pt x="160" y="1"/>
                    <a:pt x="158" y="1"/>
                    <a:pt x="157" y="1"/>
                  </a:cubicBezTo>
                  <a:cubicBezTo>
                    <a:pt x="155" y="0"/>
                    <a:pt x="154" y="0"/>
                    <a:pt x="152" y="0"/>
                  </a:cubicBezTo>
                  <a:cubicBezTo>
                    <a:pt x="151" y="0"/>
                    <a:pt x="150" y="0"/>
                    <a:pt x="149" y="1"/>
                  </a:cubicBezTo>
                  <a:cubicBezTo>
                    <a:pt x="148" y="1"/>
                    <a:pt x="148" y="1"/>
                    <a:pt x="148" y="1"/>
                  </a:cubicBezTo>
                  <a:cubicBezTo>
                    <a:pt x="147" y="1"/>
                    <a:pt x="144" y="1"/>
                    <a:pt x="143" y="2"/>
                  </a:cubicBezTo>
                  <a:cubicBezTo>
                    <a:pt x="141" y="3"/>
                    <a:pt x="141" y="4"/>
                    <a:pt x="141" y="6"/>
                  </a:cubicBezTo>
                  <a:cubicBezTo>
                    <a:pt x="141" y="6"/>
                    <a:pt x="140" y="7"/>
                    <a:pt x="140" y="7"/>
                  </a:cubicBezTo>
                  <a:cubicBezTo>
                    <a:pt x="140" y="10"/>
                    <a:pt x="139" y="11"/>
                    <a:pt x="137" y="11"/>
                  </a:cubicBezTo>
                  <a:cubicBezTo>
                    <a:pt x="137" y="12"/>
                    <a:pt x="136" y="12"/>
                    <a:pt x="136" y="12"/>
                  </a:cubicBezTo>
                  <a:cubicBezTo>
                    <a:pt x="135" y="12"/>
                    <a:pt x="134" y="12"/>
                    <a:pt x="133" y="13"/>
                  </a:cubicBezTo>
                  <a:cubicBezTo>
                    <a:pt x="133" y="13"/>
                    <a:pt x="132" y="14"/>
                    <a:pt x="132" y="14"/>
                  </a:cubicBezTo>
                  <a:cubicBezTo>
                    <a:pt x="132" y="15"/>
                    <a:pt x="131" y="16"/>
                    <a:pt x="131" y="16"/>
                  </a:cubicBezTo>
                  <a:cubicBezTo>
                    <a:pt x="130" y="17"/>
                    <a:pt x="129" y="17"/>
                    <a:pt x="127" y="18"/>
                  </a:cubicBezTo>
                  <a:cubicBezTo>
                    <a:pt x="125" y="19"/>
                    <a:pt x="124" y="19"/>
                    <a:pt x="123" y="21"/>
                  </a:cubicBezTo>
                  <a:cubicBezTo>
                    <a:pt x="123" y="22"/>
                    <a:pt x="123" y="24"/>
                    <a:pt x="124" y="25"/>
                  </a:cubicBezTo>
                  <a:cubicBezTo>
                    <a:pt x="125" y="27"/>
                    <a:pt x="126" y="28"/>
                    <a:pt x="125" y="30"/>
                  </a:cubicBezTo>
                  <a:cubicBezTo>
                    <a:pt x="124" y="33"/>
                    <a:pt x="123" y="33"/>
                    <a:pt x="121" y="34"/>
                  </a:cubicBezTo>
                  <a:cubicBezTo>
                    <a:pt x="121" y="34"/>
                    <a:pt x="120" y="34"/>
                    <a:pt x="120" y="35"/>
                  </a:cubicBezTo>
                  <a:cubicBezTo>
                    <a:pt x="118" y="35"/>
                    <a:pt x="118" y="35"/>
                    <a:pt x="118" y="35"/>
                  </a:cubicBezTo>
                  <a:cubicBezTo>
                    <a:pt x="119" y="37"/>
                    <a:pt x="119" y="37"/>
                    <a:pt x="119" y="37"/>
                  </a:cubicBezTo>
                  <a:cubicBezTo>
                    <a:pt x="119" y="40"/>
                    <a:pt x="119" y="43"/>
                    <a:pt x="118" y="44"/>
                  </a:cubicBezTo>
                  <a:cubicBezTo>
                    <a:pt x="117" y="45"/>
                    <a:pt x="116" y="46"/>
                    <a:pt x="114" y="46"/>
                  </a:cubicBezTo>
                  <a:cubicBezTo>
                    <a:pt x="113" y="46"/>
                    <a:pt x="113" y="46"/>
                    <a:pt x="112" y="46"/>
                  </a:cubicBezTo>
                  <a:cubicBezTo>
                    <a:pt x="111" y="46"/>
                    <a:pt x="111" y="46"/>
                    <a:pt x="110" y="46"/>
                  </a:cubicBezTo>
                  <a:cubicBezTo>
                    <a:pt x="110" y="46"/>
                    <a:pt x="110" y="46"/>
                    <a:pt x="110" y="46"/>
                  </a:cubicBezTo>
                  <a:cubicBezTo>
                    <a:pt x="109" y="46"/>
                    <a:pt x="108" y="46"/>
                    <a:pt x="108" y="46"/>
                  </a:cubicBezTo>
                  <a:cubicBezTo>
                    <a:pt x="107" y="47"/>
                    <a:pt x="106" y="47"/>
                    <a:pt x="106" y="47"/>
                  </a:cubicBezTo>
                  <a:cubicBezTo>
                    <a:pt x="106" y="47"/>
                    <a:pt x="105" y="47"/>
                    <a:pt x="105" y="47"/>
                  </a:cubicBezTo>
                  <a:cubicBezTo>
                    <a:pt x="104" y="47"/>
                    <a:pt x="104" y="47"/>
                    <a:pt x="104" y="47"/>
                  </a:cubicBezTo>
                  <a:cubicBezTo>
                    <a:pt x="103" y="47"/>
                    <a:pt x="103" y="47"/>
                    <a:pt x="102" y="47"/>
                  </a:cubicBezTo>
                  <a:cubicBezTo>
                    <a:pt x="102" y="47"/>
                    <a:pt x="102" y="47"/>
                    <a:pt x="101" y="47"/>
                  </a:cubicBezTo>
                  <a:cubicBezTo>
                    <a:pt x="100" y="47"/>
                    <a:pt x="99" y="48"/>
                    <a:pt x="98" y="49"/>
                  </a:cubicBezTo>
                  <a:cubicBezTo>
                    <a:pt x="97" y="50"/>
                    <a:pt x="96" y="51"/>
                    <a:pt x="94" y="51"/>
                  </a:cubicBezTo>
                  <a:cubicBezTo>
                    <a:pt x="94" y="51"/>
                    <a:pt x="94" y="51"/>
                    <a:pt x="93" y="51"/>
                  </a:cubicBezTo>
                  <a:cubicBezTo>
                    <a:pt x="93" y="50"/>
                    <a:pt x="93" y="50"/>
                    <a:pt x="93" y="50"/>
                  </a:cubicBezTo>
                  <a:cubicBezTo>
                    <a:pt x="91" y="50"/>
                    <a:pt x="91" y="50"/>
                    <a:pt x="91" y="50"/>
                  </a:cubicBezTo>
                  <a:cubicBezTo>
                    <a:pt x="91" y="50"/>
                    <a:pt x="90" y="50"/>
                    <a:pt x="89" y="50"/>
                  </a:cubicBezTo>
                  <a:cubicBezTo>
                    <a:pt x="89" y="49"/>
                    <a:pt x="89" y="49"/>
                    <a:pt x="89" y="49"/>
                  </a:cubicBezTo>
                  <a:cubicBezTo>
                    <a:pt x="88" y="49"/>
                    <a:pt x="88" y="49"/>
                    <a:pt x="88" y="49"/>
                  </a:cubicBezTo>
                  <a:cubicBezTo>
                    <a:pt x="84" y="50"/>
                    <a:pt x="84" y="53"/>
                    <a:pt x="83" y="56"/>
                  </a:cubicBezTo>
                  <a:cubicBezTo>
                    <a:pt x="83" y="57"/>
                    <a:pt x="83" y="58"/>
                    <a:pt x="82" y="59"/>
                  </a:cubicBezTo>
                  <a:cubicBezTo>
                    <a:pt x="82" y="60"/>
                    <a:pt x="82" y="60"/>
                    <a:pt x="82" y="60"/>
                  </a:cubicBezTo>
                  <a:cubicBezTo>
                    <a:pt x="81" y="62"/>
                    <a:pt x="81" y="63"/>
                    <a:pt x="79" y="64"/>
                  </a:cubicBezTo>
                  <a:cubicBezTo>
                    <a:pt x="78" y="65"/>
                    <a:pt x="78" y="65"/>
                    <a:pt x="77" y="66"/>
                  </a:cubicBezTo>
                  <a:cubicBezTo>
                    <a:pt x="76" y="68"/>
                    <a:pt x="74" y="69"/>
                    <a:pt x="73" y="69"/>
                  </a:cubicBezTo>
                  <a:cubicBezTo>
                    <a:pt x="73" y="69"/>
                    <a:pt x="73" y="69"/>
                    <a:pt x="73" y="69"/>
                  </a:cubicBezTo>
                  <a:cubicBezTo>
                    <a:pt x="71" y="69"/>
                    <a:pt x="70" y="68"/>
                    <a:pt x="70" y="66"/>
                  </a:cubicBezTo>
                  <a:cubicBezTo>
                    <a:pt x="69" y="65"/>
                    <a:pt x="69" y="65"/>
                    <a:pt x="69" y="65"/>
                  </a:cubicBezTo>
                  <a:cubicBezTo>
                    <a:pt x="68" y="62"/>
                    <a:pt x="68" y="62"/>
                    <a:pt x="68" y="62"/>
                  </a:cubicBezTo>
                  <a:cubicBezTo>
                    <a:pt x="66" y="64"/>
                    <a:pt x="66" y="64"/>
                    <a:pt x="66" y="64"/>
                  </a:cubicBezTo>
                  <a:cubicBezTo>
                    <a:pt x="66" y="64"/>
                    <a:pt x="66" y="64"/>
                    <a:pt x="65" y="64"/>
                  </a:cubicBezTo>
                  <a:cubicBezTo>
                    <a:pt x="63" y="65"/>
                    <a:pt x="62" y="66"/>
                    <a:pt x="61" y="67"/>
                  </a:cubicBezTo>
                  <a:cubicBezTo>
                    <a:pt x="60" y="68"/>
                    <a:pt x="60" y="68"/>
                    <a:pt x="60" y="69"/>
                  </a:cubicBezTo>
                  <a:cubicBezTo>
                    <a:pt x="59" y="70"/>
                    <a:pt x="58" y="71"/>
                    <a:pt x="57" y="71"/>
                  </a:cubicBezTo>
                  <a:cubicBezTo>
                    <a:pt x="57" y="71"/>
                    <a:pt x="56" y="71"/>
                    <a:pt x="56" y="71"/>
                  </a:cubicBezTo>
                  <a:cubicBezTo>
                    <a:pt x="56" y="71"/>
                    <a:pt x="56" y="70"/>
                    <a:pt x="55" y="70"/>
                  </a:cubicBezTo>
                  <a:cubicBezTo>
                    <a:pt x="54" y="68"/>
                    <a:pt x="54" y="68"/>
                    <a:pt x="54" y="68"/>
                  </a:cubicBezTo>
                  <a:cubicBezTo>
                    <a:pt x="52" y="71"/>
                    <a:pt x="52" y="71"/>
                    <a:pt x="52" y="71"/>
                  </a:cubicBezTo>
                  <a:cubicBezTo>
                    <a:pt x="52" y="71"/>
                    <a:pt x="52" y="71"/>
                    <a:pt x="52" y="71"/>
                  </a:cubicBezTo>
                  <a:cubicBezTo>
                    <a:pt x="51" y="72"/>
                    <a:pt x="51" y="72"/>
                    <a:pt x="51" y="72"/>
                  </a:cubicBezTo>
                  <a:cubicBezTo>
                    <a:pt x="50" y="73"/>
                    <a:pt x="48" y="75"/>
                    <a:pt x="47" y="76"/>
                  </a:cubicBezTo>
                  <a:cubicBezTo>
                    <a:pt x="46" y="76"/>
                    <a:pt x="46" y="76"/>
                    <a:pt x="45" y="76"/>
                  </a:cubicBezTo>
                  <a:cubicBezTo>
                    <a:pt x="44" y="76"/>
                    <a:pt x="43" y="75"/>
                    <a:pt x="41" y="74"/>
                  </a:cubicBezTo>
                  <a:cubicBezTo>
                    <a:pt x="41" y="74"/>
                    <a:pt x="41" y="74"/>
                    <a:pt x="41" y="74"/>
                  </a:cubicBezTo>
                  <a:cubicBezTo>
                    <a:pt x="40" y="73"/>
                    <a:pt x="40" y="73"/>
                    <a:pt x="39" y="72"/>
                  </a:cubicBezTo>
                  <a:cubicBezTo>
                    <a:pt x="38" y="72"/>
                    <a:pt x="38" y="72"/>
                    <a:pt x="38" y="71"/>
                  </a:cubicBezTo>
                  <a:cubicBezTo>
                    <a:pt x="38" y="71"/>
                    <a:pt x="38" y="71"/>
                    <a:pt x="38" y="71"/>
                  </a:cubicBezTo>
                  <a:cubicBezTo>
                    <a:pt x="37" y="71"/>
                    <a:pt x="37" y="71"/>
                    <a:pt x="37" y="71"/>
                  </a:cubicBezTo>
                  <a:cubicBezTo>
                    <a:pt x="36" y="70"/>
                    <a:pt x="35" y="70"/>
                    <a:pt x="33" y="70"/>
                  </a:cubicBezTo>
                  <a:cubicBezTo>
                    <a:pt x="31" y="70"/>
                    <a:pt x="30" y="70"/>
                    <a:pt x="28" y="70"/>
                  </a:cubicBezTo>
                  <a:cubicBezTo>
                    <a:pt x="27" y="70"/>
                    <a:pt x="25" y="71"/>
                    <a:pt x="24" y="71"/>
                  </a:cubicBezTo>
                  <a:cubicBezTo>
                    <a:pt x="23" y="71"/>
                    <a:pt x="23" y="71"/>
                    <a:pt x="23" y="71"/>
                  </a:cubicBezTo>
                  <a:cubicBezTo>
                    <a:pt x="21" y="71"/>
                    <a:pt x="20" y="71"/>
                    <a:pt x="18" y="72"/>
                  </a:cubicBezTo>
                  <a:cubicBezTo>
                    <a:pt x="16" y="72"/>
                    <a:pt x="16" y="73"/>
                    <a:pt x="16" y="74"/>
                  </a:cubicBezTo>
                  <a:cubicBezTo>
                    <a:pt x="16" y="75"/>
                    <a:pt x="15" y="76"/>
                    <a:pt x="15" y="77"/>
                  </a:cubicBezTo>
                  <a:cubicBezTo>
                    <a:pt x="14" y="78"/>
                    <a:pt x="14" y="79"/>
                    <a:pt x="13" y="80"/>
                  </a:cubicBezTo>
                  <a:cubicBezTo>
                    <a:pt x="13" y="80"/>
                    <a:pt x="12" y="81"/>
                    <a:pt x="12" y="81"/>
                  </a:cubicBezTo>
                  <a:cubicBezTo>
                    <a:pt x="11" y="83"/>
                    <a:pt x="10" y="84"/>
                    <a:pt x="8" y="84"/>
                  </a:cubicBezTo>
                  <a:cubicBezTo>
                    <a:pt x="8" y="84"/>
                    <a:pt x="8" y="85"/>
                    <a:pt x="7" y="85"/>
                  </a:cubicBezTo>
                  <a:cubicBezTo>
                    <a:pt x="5" y="86"/>
                    <a:pt x="3" y="89"/>
                    <a:pt x="2" y="91"/>
                  </a:cubicBezTo>
                  <a:cubicBezTo>
                    <a:pt x="0" y="93"/>
                    <a:pt x="0" y="93"/>
                    <a:pt x="0" y="93"/>
                  </a:cubicBezTo>
                  <a:cubicBezTo>
                    <a:pt x="8" y="96"/>
                    <a:pt x="8" y="96"/>
                    <a:pt x="8" y="96"/>
                  </a:cubicBezTo>
                  <a:cubicBezTo>
                    <a:pt x="9" y="95"/>
                    <a:pt x="9" y="95"/>
                    <a:pt x="9" y="95"/>
                  </a:cubicBezTo>
                  <a:cubicBezTo>
                    <a:pt x="11" y="94"/>
                    <a:pt x="13" y="93"/>
                    <a:pt x="16" y="93"/>
                  </a:cubicBezTo>
                  <a:cubicBezTo>
                    <a:pt x="19" y="92"/>
                    <a:pt x="21" y="91"/>
                    <a:pt x="24" y="90"/>
                  </a:cubicBezTo>
                  <a:cubicBezTo>
                    <a:pt x="26" y="90"/>
                    <a:pt x="28" y="89"/>
                    <a:pt x="31" y="88"/>
                  </a:cubicBezTo>
                  <a:cubicBezTo>
                    <a:pt x="36" y="87"/>
                    <a:pt x="41" y="87"/>
                    <a:pt x="46" y="87"/>
                  </a:cubicBezTo>
                  <a:cubicBezTo>
                    <a:pt x="47" y="87"/>
                    <a:pt x="48" y="87"/>
                    <a:pt x="49" y="87"/>
                  </a:cubicBezTo>
                  <a:cubicBezTo>
                    <a:pt x="50" y="87"/>
                    <a:pt x="51" y="87"/>
                    <a:pt x="53" y="87"/>
                  </a:cubicBezTo>
                  <a:cubicBezTo>
                    <a:pt x="54" y="88"/>
                    <a:pt x="55" y="88"/>
                    <a:pt x="56" y="88"/>
                  </a:cubicBezTo>
                  <a:cubicBezTo>
                    <a:pt x="57" y="88"/>
                    <a:pt x="57" y="88"/>
                    <a:pt x="57" y="88"/>
                  </a:cubicBezTo>
                  <a:cubicBezTo>
                    <a:pt x="58" y="88"/>
                    <a:pt x="58" y="88"/>
                    <a:pt x="59" y="88"/>
                  </a:cubicBezTo>
                  <a:cubicBezTo>
                    <a:pt x="59" y="88"/>
                    <a:pt x="59" y="88"/>
                    <a:pt x="60" y="88"/>
                  </a:cubicBezTo>
                  <a:cubicBezTo>
                    <a:pt x="61" y="88"/>
                    <a:pt x="61" y="88"/>
                    <a:pt x="62" y="89"/>
                  </a:cubicBezTo>
                  <a:cubicBezTo>
                    <a:pt x="62" y="90"/>
                    <a:pt x="62" y="91"/>
                    <a:pt x="62" y="93"/>
                  </a:cubicBezTo>
                  <a:cubicBezTo>
                    <a:pt x="62" y="94"/>
                    <a:pt x="62" y="95"/>
                    <a:pt x="63" y="95"/>
                  </a:cubicBezTo>
                  <a:cubicBezTo>
                    <a:pt x="63" y="98"/>
                    <a:pt x="63" y="101"/>
                    <a:pt x="63" y="103"/>
                  </a:cubicBezTo>
                  <a:cubicBezTo>
                    <a:pt x="63" y="106"/>
                    <a:pt x="63" y="107"/>
                    <a:pt x="62" y="109"/>
                  </a:cubicBezTo>
                  <a:cubicBezTo>
                    <a:pt x="61" y="111"/>
                    <a:pt x="60" y="114"/>
                    <a:pt x="59" y="116"/>
                  </a:cubicBezTo>
                  <a:cubicBezTo>
                    <a:pt x="57" y="120"/>
                    <a:pt x="59" y="123"/>
                    <a:pt x="60" y="126"/>
                  </a:cubicBezTo>
                  <a:cubicBezTo>
                    <a:pt x="61" y="127"/>
                    <a:pt x="61" y="128"/>
                    <a:pt x="62" y="130"/>
                  </a:cubicBezTo>
                  <a:cubicBezTo>
                    <a:pt x="63" y="134"/>
                    <a:pt x="64" y="138"/>
                    <a:pt x="63" y="142"/>
                  </a:cubicBezTo>
                  <a:cubicBezTo>
                    <a:pt x="63" y="143"/>
                    <a:pt x="63" y="144"/>
                    <a:pt x="62" y="145"/>
                  </a:cubicBezTo>
                  <a:cubicBezTo>
                    <a:pt x="62" y="146"/>
                    <a:pt x="61" y="147"/>
                    <a:pt x="61" y="149"/>
                  </a:cubicBezTo>
                  <a:cubicBezTo>
                    <a:pt x="60" y="156"/>
                    <a:pt x="63" y="161"/>
                    <a:pt x="67" y="166"/>
                  </a:cubicBezTo>
                  <a:cubicBezTo>
                    <a:pt x="68" y="167"/>
                    <a:pt x="68" y="169"/>
                    <a:pt x="69" y="170"/>
                  </a:cubicBezTo>
                  <a:cubicBezTo>
                    <a:pt x="70" y="172"/>
                    <a:pt x="71" y="173"/>
                    <a:pt x="72" y="175"/>
                  </a:cubicBezTo>
                  <a:cubicBezTo>
                    <a:pt x="73" y="176"/>
                    <a:pt x="74" y="177"/>
                    <a:pt x="75" y="178"/>
                  </a:cubicBezTo>
                  <a:cubicBezTo>
                    <a:pt x="76" y="179"/>
                    <a:pt x="77" y="180"/>
                    <a:pt x="78" y="181"/>
                  </a:cubicBezTo>
                  <a:cubicBezTo>
                    <a:pt x="78" y="182"/>
                    <a:pt x="78" y="182"/>
                    <a:pt x="79" y="183"/>
                  </a:cubicBezTo>
                  <a:cubicBezTo>
                    <a:pt x="80" y="185"/>
                    <a:pt x="81" y="187"/>
                    <a:pt x="83" y="188"/>
                  </a:cubicBezTo>
                  <a:cubicBezTo>
                    <a:pt x="84" y="189"/>
                    <a:pt x="85" y="189"/>
                    <a:pt x="86" y="189"/>
                  </a:cubicBezTo>
                  <a:cubicBezTo>
                    <a:pt x="87" y="190"/>
                    <a:pt x="89" y="191"/>
                    <a:pt x="90" y="192"/>
                  </a:cubicBezTo>
                  <a:cubicBezTo>
                    <a:pt x="92" y="195"/>
                    <a:pt x="94" y="196"/>
                    <a:pt x="97" y="197"/>
                  </a:cubicBezTo>
                  <a:cubicBezTo>
                    <a:pt x="97" y="197"/>
                    <a:pt x="98" y="197"/>
                    <a:pt x="99" y="198"/>
                  </a:cubicBezTo>
                  <a:cubicBezTo>
                    <a:pt x="101" y="199"/>
                    <a:pt x="101" y="200"/>
                    <a:pt x="102" y="202"/>
                  </a:cubicBezTo>
                  <a:cubicBezTo>
                    <a:pt x="102" y="202"/>
                    <a:pt x="103" y="204"/>
                    <a:pt x="104" y="205"/>
                  </a:cubicBezTo>
                  <a:cubicBezTo>
                    <a:pt x="105" y="207"/>
                    <a:pt x="108" y="208"/>
                    <a:pt x="110" y="209"/>
                  </a:cubicBezTo>
                  <a:cubicBezTo>
                    <a:pt x="111" y="209"/>
                    <a:pt x="111" y="209"/>
                    <a:pt x="112" y="209"/>
                  </a:cubicBezTo>
                  <a:cubicBezTo>
                    <a:pt x="115" y="211"/>
                    <a:pt x="121" y="212"/>
                    <a:pt x="126" y="212"/>
                  </a:cubicBezTo>
                  <a:cubicBezTo>
                    <a:pt x="126" y="212"/>
                    <a:pt x="126" y="212"/>
                    <a:pt x="126" y="212"/>
                  </a:cubicBezTo>
                  <a:cubicBezTo>
                    <a:pt x="129" y="212"/>
                    <a:pt x="130" y="211"/>
                    <a:pt x="132" y="210"/>
                  </a:cubicBezTo>
                  <a:cubicBezTo>
                    <a:pt x="133" y="210"/>
                    <a:pt x="135" y="209"/>
                    <a:pt x="136" y="209"/>
                  </a:cubicBezTo>
                  <a:cubicBezTo>
                    <a:pt x="136" y="209"/>
                    <a:pt x="137" y="209"/>
                    <a:pt x="137" y="209"/>
                  </a:cubicBezTo>
                  <a:cubicBezTo>
                    <a:pt x="139" y="209"/>
                    <a:pt x="141" y="209"/>
                    <a:pt x="142" y="210"/>
                  </a:cubicBezTo>
                  <a:cubicBezTo>
                    <a:pt x="144" y="211"/>
                    <a:pt x="144" y="211"/>
                    <a:pt x="144" y="211"/>
                  </a:cubicBezTo>
                  <a:cubicBezTo>
                    <a:pt x="147" y="211"/>
                    <a:pt x="149" y="212"/>
                    <a:pt x="151" y="214"/>
                  </a:cubicBezTo>
                  <a:cubicBezTo>
                    <a:pt x="152" y="214"/>
                    <a:pt x="152" y="215"/>
                    <a:pt x="153" y="215"/>
                  </a:cubicBezTo>
                  <a:cubicBezTo>
                    <a:pt x="154" y="217"/>
                    <a:pt x="155" y="219"/>
                    <a:pt x="158" y="219"/>
                  </a:cubicBezTo>
                  <a:cubicBezTo>
                    <a:pt x="158" y="219"/>
                    <a:pt x="159" y="219"/>
                    <a:pt x="160" y="218"/>
                  </a:cubicBezTo>
                  <a:cubicBezTo>
                    <a:pt x="161" y="218"/>
                    <a:pt x="163" y="217"/>
                    <a:pt x="163" y="216"/>
                  </a:cubicBezTo>
                  <a:cubicBezTo>
                    <a:pt x="164" y="216"/>
                    <a:pt x="164" y="216"/>
                    <a:pt x="164" y="216"/>
                  </a:cubicBezTo>
                  <a:cubicBezTo>
                    <a:pt x="164" y="216"/>
                    <a:pt x="165" y="216"/>
                    <a:pt x="166" y="216"/>
                  </a:cubicBezTo>
                  <a:cubicBezTo>
                    <a:pt x="167" y="217"/>
                    <a:pt x="169" y="219"/>
                    <a:pt x="170" y="221"/>
                  </a:cubicBezTo>
                  <a:cubicBezTo>
                    <a:pt x="170" y="221"/>
                    <a:pt x="170" y="221"/>
                    <a:pt x="170" y="221"/>
                  </a:cubicBezTo>
                  <a:cubicBezTo>
                    <a:pt x="171" y="222"/>
                    <a:pt x="172" y="223"/>
                    <a:pt x="172" y="224"/>
                  </a:cubicBezTo>
                  <a:cubicBezTo>
                    <a:pt x="173" y="225"/>
                    <a:pt x="174" y="227"/>
                    <a:pt x="176" y="228"/>
                  </a:cubicBezTo>
                  <a:cubicBezTo>
                    <a:pt x="178" y="231"/>
                    <a:pt x="181" y="231"/>
                    <a:pt x="183" y="232"/>
                  </a:cubicBezTo>
                  <a:cubicBezTo>
                    <a:pt x="186" y="232"/>
                    <a:pt x="186" y="232"/>
                    <a:pt x="186" y="232"/>
                  </a:cubicBezTo>
                  <a:cubicBezTo>
                    <a:pt x="188" y="233"/>
                    <a:pt x="191" y="234"/>
                    <a:pt x="193" y="235"/>
                  </a:cubicBezTo>
                  <a:cubicBezTo>
                    <a:pt x="195" y="236"/>
                    <a:pt x="198" y="237"/>
                    <a:pt x="201" y="237"/>
                  </a:cubicBezTo>
                  <a:cubicBezTo>
                    <a:pt x="202" y="237"/>
                    <a:pt x="202" y="237"/>
                    <a:pt x="203" y="237"/>
                  </a:cubicBezTo>
                  <a:cubicBezTo>
                    <a:pt x="204" y="237"/>
                    <a:pt x="205" y="237"/>
                    <a:pt x="206" y="236"/>
                  </a:cubicBezTo>
                  <a:cubicBezTo>
                    <a:pt x="207" y="236"/>
                    <a:pt x="207" y="236"/>
                    <a:pt x="208" y="236"/>
                  </a:cubicBezTo>
                  <a:cubicBezTo>
                    <a:pt x="208" y="236"/>
                    <a:pt x="208" y="236"/>
                    <a:pt x="209" y="236"/>
                  </a:cubicBezTo>
                  <a:cubicBezTo>
                    <a:pt x="209" y="237"/>
                    <a:pt x="209" y="237"/>
                    <a:pt x="209" y="238"/>
                  </a:cubicBezTo>
                  <a:cubicBezTo>
                    <a:pt x="210" y="239"/>
                    <a:pt x="210" y="240"/>
                    <a:pt x="210" y="241"/>
                  </a:cubicBezTo>
                  <a:cubicBezTo>
                    <a:pt x="211" y="243"/>
                    <a:pt x="212" y="244"/>
                    <a:pt x="213" y="245"/>
                  </a:cubicBezTo>
                  <a:cubicBezTo>
                    <a:pt x="214" y="245"/>
                    <a:pt x="214" y="245"/>
                    <a:pt x="214" y="245"/>
                  </a:cubicBezTo>
                  <a:cubicBezTo>
                    <a:pt x="218" y="250"/>
                    <a:pt x="223" y="254"/>
                    <a:pt x="230" y="254"/>
                  </a:cubicBezTo>
                  <a:cubicBezTo>
                    <a:pt x="230" y="254"/>
                    <a:pt x="231" y="254"/>
                    <a:pt x="232" y="254"/>
                  </a:cubicBezTo>
                  <a:cubicBezTo>
                    <a:pt x="235" y="254"/>
                    <a:pt x="235" y="254"/>
                    <a:pt x="235" y="254"/>
                  </a:cubicBezTo>
                  <a:cubicBezTo>
                    <a:pt x="241" y="253"/>
                    <a:pt x="246" y="252"/>
                    <a:pt x="251" y="251"/>
                  </a:cubicBezTo>
                  <a:cubicBezTo>
                    <a:pt x="252" y="251"/>
                    <a:pt x="252" y="251"/>
                    <a:pt x="253" y="251"/>
                  </a:cubicBezTo>
                  <a:cubicBezTo>
                    <a:pt x="254" y="251"/>
                    <a:pt x="255" y="251"/>
                    <a:pt x="256" y="252"/>
                  </a:cubicBezTo>
                  <a:cubicBezTo>
                    <a:pt x="257" y="252"/>
                    <a:pt x="258" y="252"/>
                    <a:pt x="259" y="253"/>
                  </a:cubicBezTo>
                  <a:cubicBezTo>
                    <a:pt x="261" y="253"/>
                    <a:pt x="262" y="254"/>
                    <a:pt x="263" y="255"/>
                  </a:cubicBezTo>
                  <a:cubicBezTo>
                    <a:pt x="264" y="256"/>
                    <a:pt x="265" y="256"/>
                    <a:pt x="266" y="257"/>
                  </a:cubicBezTo>
                  <a:cubicBezTo>
                    <a:pt x="268" y="258"/>
                    <a:pt x="269" y="259"/>
                    <a:pt x="271" y="260"/>
                  </a:cubicBezTo>
                  <a:cubicBezTo>
                    <a:pt x="273" y="260"/>
                    <a:pt x="273" y="260"/>
                    <a:pt x="273" y="260"/>
                  </a:cubicBezTo>
                  <a:cubicBezTo>
                    <a:pt x="274" y="259"/>
                    <a:pt x="274" y="259"/>
                    <a:pt x="274" y="259"/>
                  </a:cubicBezTo>
                  <a:cubicBezTo>
                    <a:pt x="276" y="256"/>
                    <a:pt x="278" y="253"/>
                    <a:pt x="279" y="252"/>
                  </a:cubicBezTo>
                  <a:cubicBezTo>
                    <a:pt x="280" y="251"/>
                    <a:pt x="282" y="250"/>
                    <a:pt x="283" y="249"/>
                  </a:cubicBezTo>
                  <a:cubicBezTo>
                    <a:pt x="284" y="249"/>
                    <a:pt x="284" y="249"/>
                    <a:pt x="285" y="249"/>
                  </a:cubicBezTo>
                  <a:cubicBezTo>
                    <a:pt x="285" y="248"/>
                    <a:pt x="286" y="247"/>
                    <a:pt x="287" y="247"/>
                  </a:cubicBezTo>
                  <a:cubicBezTo>
                    <a:pt x="287" y="246"/>
                    <a:pt x="288" y="245"/>
                    <a:pt x="288" y="245"/>
                  </a:cubicBezTo>
                  <a:cubicBezTo>
                    <a:pt x="289" y="245"/>
                    <a:pt x="289" y="245"/>
                    <a:pt x="289" y="245"/>
                  </a:cubicBezTo>
                  <a:cubicBezTo>
                    <a:pt x="289" y="244"/>
                    <a:pt x="289" y="244"/>
                    <a:pt x="289" y="244"/>
                  </a:cubicBezTo>
                  <a:cubicBezTo>
                    <a:pt x="290" y="240"/>
                    <a:pt x="292" y="235"/>
                    <a:pt x="295" y="229"/>
                  </a:cubicBezTo>
                  <a:cubicBezTo>
                    <a:pt x="296" y="227"/>
                    <a:pt x="297" y="227"/>
                    <a:pt x="298" y="226"/>
                  </a:cubicBezTo>
                  <a:cubicBezTo>
                    <a:pt x="300" y="225"/>
                    <a:pt x="300" y="225"/>
                    <a:pt x="300" y="225"/>
                  </a:cubicBezTo>
                  <a:cubicBezTo>
                    <a:pt x="302" y="223"/>
                    <a:pt x="302" y="222"/>
                    <a:pt x="303" y="219"/>
                  </a:cubicBezTo>
                  <a:cubicBezTo>
                    <a:pt x="303" y="219"/>
                    <a:pt x="303" y="219"/>
                    <a:pt x="303" y="219"/>
                  </a:cubicBezTo>
                  <a:cubicBezTo>
                    <a:pt x="303" y="217"/>
                    <a:pt x="304" y="216"/>
                    <a:pt x="305" y="215"/>
                  </a:cubicBezTo>
                  <a:cubicBezTo>
                    <a:pt x="305" y="214"/>
                    <a:pt x="306" y="214"/>
                    <a:pt x="306" y="213"/>
                  </a:cubicBezTo>
                  <a:cubicBezTo>
                    <a:pt x="307" y="212"/>
                    <a:pt x="307" y="211"/>
                    <a:pt x="308" y="209"/>
                  </a:cubicBezTo>
                  <a:cubicBezTo>
                    <a:pt x="308" y="208"/>
                    <a:pt x="308" y="207"/>
                    <a:pt x="309" y="206"/>
                  </a:cubicBezTo>
                  <a:cubicBezTo>
                    <a:pt x="309" y="205"/>
                    <a:pt x="310" y="205"/>
                    <a:pt x="310" y="204"/>
                  </a:cubicBezTo>
                  <a:cubicBezTo>
                    <a:pt x="312" y="202"/>
                    <a:pt x="313" y="201"/>
                    <a:pt x="313" y="200"/>
                  </a:cubicBezTo>
                  <a:cubicBezTo>
                    <a:pt x="313" y="198"/>
                    <a:pt x="312" y="196"/>
                    <a:pt x="311" y="195"/>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2" name="Google Shape;452;p18"/>
            <p:cNvSpPr/>
            <p:nvPr/>
          </p:nvSpPr>
          <p:spPr>
            <a:xfrm>
              <a:off x="2480" y="2482"/>
              <a:ext cx="766" cy="767"/>
            </a:xfrm>
            <a:custGeom>
              <a:avLst/>
              <a:gdLst/>
              <a:ahLst/>
              <a:cxnLst/>
              <a:rect l="l" t="t" r="r" b="b"/>
              <a:pathLst>
                <a:path w="314" h="314" extrusionOk="0">
                  <a:moveTo>
                    <a:pt x="312" y="133"/>
                  </a:moveTo>
                  <a:cubicBezTo>
                    <a:pt x="311" y="133"/>
                    <a:pt x="311" y="133"/>
                    <a:pt x="311" y="133"/>
                  </a:cubicBezTo>
                  <a:cubicBezTo>
                    <a:pt x="311" y="132"/>
                    <a:pt x="311" y="132"/>
                    <a:pt x="311" y="132"/>
                  </a:cubicBezTo>
                  <a:cubicBezTo>
                    <a:pt x="311" y="132"/>
                    <a:pt x="311" y="132"/>
                    <a:pt x="311" y="132"/>
                  </a:cubicBezTo>
                  <a:cubicBezTo>
                    <a:pt x="311" y="131"/>
                    <a:pt x="311" y="131"/>
                    <a:pt x="311" y="131"/>
                  </a:cubicBezTo>
                  <a:cubicBezTo>
                    <a:pt x="311" y="130"/>
                    <a:pt x="311" y="129"/>
                    <a:pt x="311" y="128"/>
                  </a:cubicBezTo>
                  <a:cubicBezTo>
                    <a:pt x="311" y="127"/>
                    <a:pt x="311" y="126"/>
                    <a:pt x="311" y="125"/>
                  </a:cubicBezTo>
                  <a:cubicBezTo>
                    <a:pt x="310" y="121"/>
                    <a:pt x="310" y="115"/>
                    <a:pt x="313" y="110"/>
                  </a:cubicBezTo>
                  <a:cubicBezTo>
                    <a:pt x="314" y="108"/>
                    <a:pt x="314" y="108"/>
                    <a:pt x="314" y="108"/>
                  </a:cubicBezTo>
                  <a:cubicBezTo>
                    <a:pt x="313" y="107"/>
                    <a:pt x="313" y="107"/>
                    <a:pt x="313" y="107"/>
                  </a:cubicBezTo>
                  <a:cubicBezTo>
                    <a:pt x="311" y="104"/>
                    <a:pt x="309" y="102"/>
                    <a:pt x="306" y="99"/>
                  </a:cubicBezTo>
                  <a:cubicBezTo>
                    <a:pt x="305" y="99"/>
                    <a:pt x="305" y="99"/>
                    <a:pt x="304" y="98"/>
                  </a:cubicBezTo>
                  <a:cubicBezTo>
                    <a:pt x="304" y="98"/>
                    <a:pt x="303" y="97"/>
                    <a:pt x="303" y="97"/>
                  </a:cubicBezTo>
                  <a:cubicBezTo>
                    <a:pt x="302" y="97"/>
                    <a:pt x="302" y="97"/>
                    <a:pt x="301" y="97"/>
                  </a:cubicBezTo>
                  <a:cubicBezTo>
                    <a:pt x="300" y="97"/>
                    <a:pt x="300" y="97"/>
                    <a:pt x="299" y="96"/>
                  </a:cubicBezTo>
                  <a:cubicBezTo>
                    <a:pt x="298" y="96"/>
                    <a:pt x="298" y="95"/>
                    <a:pt x="297" y="94"/>
                  </a:cubicBezTo>
                  <a:cubicBezTo>
                    <a:pt x="296" y="94"/>
                    <a:pt x="295" y="93"/>
                    <a:pt x="295" y="93"/>
                  </a:cubicBezTo>
                  <a:cubicBezTo>
                    <a:pt x="294" y="93"/>
                    <a:pt x="293" y="92"/>
                    <a:pt x="293" y="92"/>
                  </a:cubicBezTo>
                  <a:cubicBezTo>
                    <a:pt x="292" y="92"/>
                    <a:pt x="292" y="92"/>
                    <a:pt x="292" y="92"/>
                  </a:cubicBezTo>
                  <a:cubicBezTo>
                    <a:pt x="292" y="92"/>
                    <a:pt x="291" y="92"/>
                    <a:pt x="291" y="92"/>
                  </a:cubicBezTo>
                  <a:cubicBezTo>
                    <a:pt x="291" y="92"/>
                    <a:pt x="290" y="92"/>
                    <a:pt x="290" y="92"/>
                  </a:cubicBezTo>
                  <a:cubicBezTo>
                    <a:pt x="290" y="92"/>
                    <a:pt x="289" y="92"/>
                    <a:pt x="289" y="92"/>
                  </a:cubicBezTo>
                  <a:cubicBezTo>
                    <a:pt x="289" y="92"/>
                    <a:pt x="288" y="91"/>
                    <a:pt x="288" y="91"/>
                  </a:cubicBezTo>
                  <a:cubicBezTo>
                    <a:pt x="287" y="91"/>
                    <a:pt x="286" y="91"/>
                    <a:pt x="285" y="90"/>
                  </a:cubicBezTo>
                  <a:cubicBezTo>
                    <a:pt x="283" y="90"/>
                    <a:pt x="282" y="90"/>
                    <a:pt x="281" y="89"/>
                  </a:cubicBezTo>
                  <a:cubicBezTo>
                    <a:pt x="278" y="88"/>
                    <a:pt x="276" y="87"/>
                    <a:pt x="274" y="85"/>
                  </a:cubicBezTo>
                  <a:cubicBezTo>
                    <a:pt x="272" y="84"/>
                    <a:pt x="271" y="83"/>
                    <a:pt x="269" y="82"/>
                  </a:cubicBezTo>
                  <a:cubicBezTo>
                    <a:pt x="268" y="82"/>
                    <a:pt x="267" y="81"/>
                    <a:pt x="265" y="81"/>
                  </a:cubicBezTo>
                  <a:cubicBezTo>
                    <a:pt x="264" y="80"/>
                    <a:pt x="264" y="80"/>
                    <a:pt x="263" y="79"/>
                  </a:cubicBezTo>
                  <a:cubicBezTo>
                    <a:pt x="261" y="78"/>
                    <a:pt x="260" y="77"/>
                    <a:pt x="258" y="77"/>
                  </a:cubicBezTo>
                  <a:cubicBezTo>
                    <a:pt x="258" y="77"/>
                    <a:pt x="257" y="77"/>
                    <a:pt x="257" y="77"/>
                  </a:cubicBezTo>
                  <a:cubicBezTo>
                    <a:pt x="256" y="77"/>
                    <a:pt x="256" y="77"/>
                    <a:pt x="256" y="77"/>
                  </a:cubicBezTo>
                  <a:cubicBezTo>
                    <a:pt x="255" y="77"/>
                    <a:pt x="254" y="77"/>
                    <a:pt x="254" y="76"/>
                  </a:cubicBezTo>
                  <a:cubicBezTo>
                    <a:pt x="253" y="76"/>
                    <a:pt x="252" y="75"/>
                    <a:pt x="252" y="74"/>
                  </a:cubicBezTo>
                  <a:cubicBezTo>
                    <a:pt x="252" y="73"/>
                    <a:pt x="251" y="73"/>
                    <a:pt x="251" y="72"/>
                  </a:cubicBezTo>
                  <a:cubicBezTo>
                    <a:pt x="250" y="71"/>
                    <a:pt x="248" y="71"/>
                    <a:pt x="246" y="71"/>
                  </a:cubicBezTo>
                  <a:cubicBezTo>
                    <a:pt x="245" y="71"/>
                    <a:pt x="243" y="71"/>
                    <a:pt x="241" y="71"/>
                  </a:cubicBezTo>
                  <a:cubicBezTo>
                    <a:pt x="239" y="72"/>
                    <a:pt x="237" y="72"/>
                    <a:pt x="236" y="72"/>
                  </a:cubicBezTo>
                  <a:cubicBezTo>
                    <a:pt x="234" y="72"/>
                    <a:pt x="233" y="72"/>
                    <a:pt x="232" y="71"/>
                  </a:cubicBezTo>
                  <a:cubicBezTo>
                    <a:pt x="230" y="70"/>
                    <a:pt x="230" y="66"/>
                    <a:pt x="231" y="62"/>
                  </a:cubicBezTo>
                  <a:cubicBezTo>
                    <a:pt x="231" y="61"/>
                    <a:pt x="231" y="60"/>
                    <a:pt x="231" y="60"/>
                  </a:cubicBezTo>
                  <a:cubicBezTo>
                    <a:pt x="231" y="58"/>
                    <a:pt x="231" y="57"/>
                    <a:pt x="230" y="55"/>
                  </a:cubicBezTo>
                  <a:cubicBezTo>
                    <a:pt x="230" y="55"/>
                    <a:pt x="230" y="55"/>
                    <a:pt x="230" y="55"/>
                  </a:cubicBezTo>
                  <a:cubicBezTo>
                    <a:pt x="230" y="55"/>
                    <a:pt x="230" y="55"/>
                    <a:pt x="230" y="55"/>
                  </a:cubicBezTo>
                  <a:cubicBezTo>
                    <a:pt x="229" y="54"/>
                    <a:pt x="225" y="53"/>
                    <a:pt x="224" y="53"/>
                  </a:cubicBezTo>
                  <a:cubicBezTo>
                    <a:pt x="223" y="52"/>
                    <a:pt x="223" y="52"/>
                    <a:pt x="223" y="52"/>
                  </a:cubicBezTo>
                  <a:cubicBezTo>
                    <a:pt x="223" y="52"/>
                    <a:pt x="223" y="52"/>
                    <a:pt x="223" y="52"/>
                  </a:cubicBezTo>
                  <a:cubicBezTo>
                    <a:pt x="223" y="51"/>
                    <a:pt x="223" y="50"/>
                    <a:pt x="223" y="49"/>
                  </a:cubicBezTo>
                  <a:cubicBezTo>
                    <a:pt x="223" y="45"/>
                    <a:pt x="224" y="42"/>
                    <a:pt x="223" y="39"/>
                  </a:cubicBezTo>
                  <a:cubicBezTo>
                    <a:pt x="222" y="38"/>
                    <a:pt x="220" y="37"/>
                    <a:pt x="216" y="37"/>
                  </a:cubicBezTo>
                  <a:cubicBezTo>
                    <a:pt x="215" y="37"/>
                    <a:pt x="214" y="37"/>
                    <a:pt x="213" y="37"/>
                  </a:cubicBezTo>
                  <a:cubicBezTo>
                    <a:pt x="213" y="37"/>
                    <a:pt x="212" y="37"/>
                    <a:pt x="212" y="37"/>
                  </a:cubicBezTo>
                  <a:cubicBezTo>
                    <a:pt x="212" y="39"/>
                    <a:pt x="212" y="39"/>
                    <a:pt x="212" y="39"/>
                  </a:cubicBezTo>
                  <a:cubicBezTo>
                    <a:pt x="212" y="39"/>
                    <a:pt x="212" y="39"/>
                    <a:pt x="212" y="39"/>
                  </a:cubicBezTo>
                  <a:cubicBezTo>
                    <a:pt x="211" y="37"/>
                    <a:pt x="211" y="37"/>
                    <a:pt x="211" y="37"/>
                  </a:cubicBezTo>
                  <a:cubicBezTo>
                    <a:pt x="210" y="37"/>
                    <a:pt x="209" y="38"/>
                    <a:pt x="207" y="38"/>
                  </a:cubicBezTo>
                  <a:cubicBezTo>
                    <a:pt x="206" y="39"/>
                    <a:pt x="204" y="39"/>
                    <a:pt x="202" y="39"/>
                  </a:cubicBezTo>
                  <a:cubicBezTo>
                    <a:pt x="202" y="39"/>
                    <a:pt x="201" y="39"/>
                    <a:pt x="200" y="39"/>
                  </a:cubicBezTo>
                  <a:cubicBezTo>
                    <a:pt x="200" y="39"/>
                    <a:pt x="199" y="38"/>
                    <a:pt x="199" y="38"/>
                  </a:cubicBezTo>
                  <a:cubicBezTo>
                    <a:pt x="198" y="38"/>
                    <a:pt x="198" y="38"/>
                    <a:pt x="197" y="38"/>
                  </a:cubicBezTo>
                  <a:cubicBezTo>
                    <a:pt x="197" y="38"/>
                    <a:pt x="196" y="38"/>
                    <a:pt x="196" y="38"/>
                  </a:cubicBezTo>
                  <a:cubicBezTo>
                    <a:pt x="195" y="38"/>
                    <a:pt x="195" y="38"/>
                    <a:pt x="194" y="39"/>
                  </a:cubicBezTo>
                  <a:cubicBezTo>
                    <a:pt x="193" y="39"/>
                    <a:pt x="193" y="39"/>
                    <a:pt x="192" y="39"/>
                  </a:cubicBezTo>
                  <a:cubicBezTo>
                    <a:pt x="191" y="39"/>
                    <a:pt x="191" y="39"/>
                    <a:pt x="190" y="39"/>
                  </a:cubicBezTo>
                  <a:cubicBezTo>
                    <a:pt x="189" y="38"/>
                    <a:pt x="187" y="37"/>
                    <a:pt x="186" y="35"/>
                  </a:cubicBezTo>
                  <a:cubicBezTo>
                    <a:pt x="184" y="33"/>
                    <a:pt x="184" y="33"/>
                    <a:pt x="185" y="31"/>
                  </a:cubicBezTo>
                  <a:cubicBezTo>
                    <a:pt x="186" y="29"/>
                    <a:pt x="188" y="26"/>
                    <a:pt x="189" y="24"/>
                  </a:cubicBezTo>
                  <a:cubicBezTo>
                    <a:pt x="191" y="22"/>
                    <a:pt x="192" y="20"/>
                    <a:pt x="193" y="18"/>
                  </a:cubicBezTo>
                  <a:cubicBezTo>
                    <a:pt x="194" y="17"/>
                    <a:pt x="194" y="17"/>
                    <a:pt x="194" y="17"/>
                  </a:cubicBezTo>
                  <a:cubicBezTo>
                    <a:pt x="195" y="15"/>
                    <a:pt x="196" y="13"/>
                    <a:pt x="196" y="12"/>
                  </a:cubicBezTo>
                  <a:cubicBezTo>
                    <a:pt x="196" y="11"/>
                    <a:pt x="196" y="8"/>
                    <a:pt x="196" y="6"/>
                  </a:cubicBezTo>
                  <a:cubicBezTo>
                    <a:pt x="196" y="3"/>
                    <a:pt x="196" y="3"/>
                    <a:pt x="196" y="3"/>
                  </a:cubicBezTo>
                  <a:cubicBezTo>
                    <a:pt x="193" y="4"/>
                    <a:pt x="193" y="4"/>
                    <a:pt x="193" y="4"/>
                  </a:cubicBezTo>
                  <a:cubicBezTo>
                    <a:pt x="192" y="5"/>
                    <a:pt x="190" y="7"/>
                    <a:pt x="189" y="9"/>
                  </a:cubicBezTo>
                  <a:cubicBezTo>
                    <a:pt x="188" y="10"/>
                    <a:pt x="188" y="11"/>
                    <a:pt x="187" y="12"/>
                  </a:cubicBezTo>
                  <a:cubicBezTo>
                    <a:pt x="184" y="14"/>
                    <a:pt x="177" y="22"/>
                    <a:pt x="170" y="22"/>
                  </a:cubicBezTo>
                  <a:cubicBezTo>
                    <a:pt x="168" y="22"/>
                    <a:pt x="167" y="21"/>
                    <a:pt x="165" y="20"/>
                  </a:cubicBezTo>
                  <a:cubicBezTo>
                    <a:pt x="164" y="20"/>
                    <a:pt x="163" y="19"/>
                    <a:pt x="162" y="19"/>
                  </a:cubicBezTo>
                  <a:cubicBezTo>
                    <a:pt x="161" y="18"/>
                    <a:pt x="159" y="16"/>
                    <a:pt x="157" y="16"/>
                  </a:cubicBezTo>
                  <a:cubicBezTo>
                    <a:pt x="156" y="16"/>
                    <a:pt x="156" y="16"/>
                    <a:pt x="155" y="16"/>
                  </a:cubicBezTo>
                  <a:cubicBezTo>
                    <a:pt x="153" y="16"/>
                    <a:pt x="152" y="17"/>
                    <a:pt x="150" y="18"/>
                  </a:cubicBezTo>
                  <a:cubicBezTo>
                    <a:pt x="149" y="18"/>
                    <a:pt x="149" y="18"/>
                    <a:pt x="148" y="19"/>
                  </a:cubicBezTo>
                  <a:cubicBezTo>
                    <a:pt x="144" y="21"/>
                    <a:pt x="139" y="23"/>
                    <a:pt x="133" y="23"/>
                  </a:cubicBezTo>
                  <a:cubicBezTo>
                    <a:pt x="131" y="23"/>
                    <a:pt x="129" y="22"/>
                    <a:pt x="127" y="22"/>
                  </a:cubicBezTo>
                  <a:cubicBezTo>
                    <a:pt x="124" y="20"/>
                    <a:pt x="121" y="18"/>
                    <a:pt x="118" y="16"/>
                  </a:cubicBezTo>
                  <a:cubicBezTo>
                    <a:pt x="116" y="15"/>
                    <a:pt x="114" y="13"/>
                    <a:pt x="112" y="12"/>
                  </a:cubicBezTo>
                  <a:cubicBezTo>
                    <a:pt x="111" y="12"/>
                    <a:pt x="110" y="11"/>
                    <a:pt x="109" y="10"/>
                  </a:cubicBezTo>
                  <a:cubicBezTo>
                    <a:pt x="108" y="9"/>
                    <a:pt x="107" y="8"/>
                    <a:pt x="107" y="8"/>
                  </a:cubicBezTo>
                  <a:cubicBezTo>
                    <a:pt x="105" y="7"/>
                    <a:pt x="104" y="7"/>
                    <a:pt x="102" y="6"/>
                  </a:cubicBezTo>
                  <a:cubicBezTo>
                    <a:pt x="101" y="6"/>
                    <a:pt x="101" y="6"/>
                    <a:pt x="100" y="6"/>
                  </a:cubicBezTo>
                  <a:cubicBezTo>
                    <a:pt x="98" y="6"/>
                    <a:pt x="97" y="4"/>
                    <a:pt x="96" y="3"/>
                  </a:cubicBezTo>
                  <a:cubicBezTo>
                    <a:pt x="94" y="2"/>
                    <a:pt x="92" y="0"/>
                    <a:pt x="89" y="0"/>
                  </a:cubicBezTo>
                  <a:cubicBezTo>
                    <a:pt x="87" y="0"/>
                    <a:pt x="85" y="2"/>
                    <a:pt x="83" y="3"/>
                  </a:cubicBezTo>
                  <a:cubicBezTo>
                    <a:pt x="81" y="5"/>
                    <a:pt x="80" y="6"/>
                    <a:pt x="78" y="6"/>
                  </a:cubicBezTo>
                  <a:cubicBezTo>
                    <a:pt x="77" y="6"/>
                    <a:pt x="76" y="7"/>
                    <a:pt x="75" y="7"/>
                  </a:cubicBezTo>
                  <a:cubicBezTo>
                    <a:pt x="75" y="7"/>
                    <a:pt x="74" y="7"/>
                    <a:pt x="73" y="7"/>
                  </a:cubicBezTo>
                  <a:cubicBezTo>
                    <a:pt x="73" y="7"/>
                    <a:pt x="72" y="6"/>
                    <a:pt x="72" y="6"/>
                  </a:cubicBezTo>
                  <a:cubicBezTo>
                    <a:pt x="71" y="6"/>
                    <a:pt x="71" y="7"/>
                    <a:pt x="70" y="7"/>
                  </a:cubicBezTo>
                  <a:cubicBezTo>
                    <a:pt x="70" y="7"/>
                    <a:pt x="69" y="7"/>
                    <a:pt x="68" y="7"/>
                  </a:cubicBezTo>
                  <a:cubicBezTo>
                    <a:pt x="64" y="7"/>
                    <a:pt x="63" y="7"/>
                    <a:pt x="62" y="8"/>
                  </a:cubicBezTo>
                  <a:cubicBezTo>
                    <a:pt x="61" y="8"/>
                    <a:pt x="60" y="10"/>
                    <a:pt x="59" y="12"/>
                  </a:cubicBezTo>
                  <a:cubicBezTo>
                    <a:pt x="59" y="14"/>
                    <a:pt x="58" y="15"/>
                    <a:pt x="58" y="15"/>
                  </a:cubicBezTo>
                  <a:cubicBezTo>
                    <a:pt x="57" y="17"/>
                    <a:pt x="56" y="18"/>
                    <a:pt x="55" y="19"/>
                  </a:cubicBezTo>
                  <a:cubicBezTo>
                    <a:pt x="54" y="20"/>
                    <a:pt x="53" y="21"/>
                    <a:pt x="52" y="22"/>
                  </a:cubicBezTo>
                  <a:cubicBezTo>
                    <a:pt x="52" y="23"/>
                    <a:pt x="51" y="23"/>
                    <a:pt x="51" y="24"/>
                  </a:cubicBezTo>
                  <a:cubicBezTo>
                    <a:pt x="50" y="26"/>
                    <a:pt x="49" y="27"/>
                    <a:pt x="48" y="28"/>
                  </a:cubicBezTo>
                  <a:cubicBezTo>
                    <a:pt x="45" y="30"/>
                    <a:pt x="42" y="31"/>
                    <a:pt x="39" y="32"/>
                  </a:cubicBezTo>
                  <a:cubicBezTo>
                    <a:pt x="37" y="32"/>
                    <a:pt x="35" y="32"/>
                    <a:pt x="34" y="33"/>
                  </a:cubicBezTo>
                  <a:cubicBezTo>
                    <a:pt x="33" y="33"/>
                    <a:pt x="32" y="33"/>
                    <a:pt x="32" y="33"/>
                  </a:cubicBezTo>
                  <a:cubicBezTo>
                    <a:pt x="30" y="33"/>
                    <a:pt x="28" y="31"/>
                    <a:pt x="26" y="30"/>
                  </a:cubicBezTo>
                  <a:cubicBezTo>
                    <a:pt x="25" y="29"/>
                    <a:pt x="25" y="28"/>
                    <a:pt x="23" y="27"/>
                  </a:cubicBezTo>
                  <a:cubicBezTo>
                    <a:pt x="22" y="26"/>
                    <a:pt x="20" y="25"/>
                    <a:pt x="18" y="24"/>
                  </a:cubicBezTo>
                  <a:cubicBezTo>
                    <a:pt x="14" y="23"/>
                    <a:pt x="14" y="23"/>
                    <a:pt x="14" y="23"/>
                  </a:cubicBezTo>
                  <a:cubicBezTo>
                    <a:pt x="15" y="27"/>
                    <a:pt x="15" y="27"/>
                    <a:pt x="15" y="27"/>
                  </a:cubicBezTo>
                  <a:cubicBezTo>
                    <a:pt x="16" y="27"/>
                    <a:pt x="16" y="28"/>
                    <a:pt x="16" y="29"/>
                  </a:cubicBezTo>
                  <a:cubicBezTo>
                    <a:pt x="17" y="30"/>
                    <a:pt x="17" y="32"/>
                    <a:pt x="18" y="34"/>
                  </a:cubicBezTo>
                  <a:cubicBezTo>
                    <a:pt x="19" y="36"/>
                    <a:pt x="19" y="37"/>
                    <a:pt x="20" y="38"/>
                  </a:cubicBezTo>
                  <a:cubicBezTo>
                    <a:pt x="20" y="39"/>
                    <a:pt x="20" y="40"/>
                    <a:pt x="21" y="41"/>
                  </a:cubicBezTo>
                  <a:cubicBezTo>
                    <a:pt x="21" y="42"/>
                    <a:pt x="22" y="43"/>
                    <a:pt x="22" y="44"/>
                  </a:cubicBezTo>
                  <a:cubicBezTo>
                    <a:pt x="23" y="46"/>
                    <a:pt x="24" y="47"/>
                    <a:pt x="24" y="48"/>
                  </a:cubicBezTo>
                  <a:cubicBezTo>
                    <a:pt x="25" y="53"/>
                    <a:pt x="22" y="60"/>
                    <a:pt x="21" y="63"/>
                  </a:cubicBezTo>
                  <a:cubicBezTo>
                    <a:pt x="20" y="67"/>
                    <a:pt x="19" y="70"/>
                    <a:pt x="18" y="73"/>
                  </a:cubicBezTo>
                  <a:cubicBezTo>
                    <a:pt x="16" y="78"/>
                    <a:pt x="14" y="83"/>
                    <a:pt x="13" y="88"/>
                  </a:cubicBezTo>
                  <a:cubicBezTo>
                    <a:pt x="12" y="90"/>
                    <a:pt x="11" y="92"/>
                    <a:pt x="11" y="94"/>
                  </a:cubicBezTo>
                  <a:cubicBezTo>
                    <a:pt x="11" y="95"/>
                    <a:pt x="10" y="96"/>
                    <a:pt x="10" y="98"/>
                  </a:cubicBezTo>
                  <a:cubicBezTo>
                    <a:pt x="10" y="99"/>
                    <a:pt x="9" y="100"/>
                    <a:pt x="8" y="102"/>
                  </a:cubicBezTo>
                  <a:cubicBezTo>
                    <a:pt x="7" y="104"/>
                    <a:pt x="6" y="106"/>
                    <a:pt x="6" y="108"/>
                  </a:cubicBezTo>
                  <a:cubicBezTo>
                    <a:pt x="6" y="109"/>
                    <a:pt x="6" y="109"/>
                    <a:pt x="6" y="110"/>
                  </a:cubicBezTo>
                  <a:cubicBezTo>
                    <a:pt x="5" y="111"/>
                    <a:pt x="5" y="112"/>
                    <a:pt x="5" y="113"/>
                  </a:cubicBezTo>
                  <a:cubicBezTo>
                    <a:pt x="4" y="115"/>
                    <a:pt x="3" y="117"/>
                    <a:pt x="5" y="120"/>
                  </a:cubicBezTo>
                  <a:cubicBezTo>
                    <a:pt x="6" y="123"/>
                    <a:pt x="10" y="126"/>
                    <a:pt x="12" y="129"/>
                  </a:cubicBezTo>
                  <a:cubicBezTo>
                    <a:pt x="13" y="129"/>
                    <a:pt x="13" y="129"/>
                    <a:pt x="13" y="130"/>
                  </a:cubicBezTo>
                  <a:cubicBezTo>
                    <a:pt x="13" y="130"/>
                    <a:pt x="11" y="131"/>
                    <a:pt x="8" y="133"/>
                  </a:cubicBezTo>
                  <a:cubicBezTo>
                    <a:pt x="7" y="133"/>
                    <a:pt x="7" y="133"/>
                    <a:pt x="7" y="133"/>
                  </a:cubicBezTo>
                  <a:cubicBezTo>
                    <a:pt x="5" y="135"/>
                    <a:pt x="0" y="138"/>
                    <a:pt x="1" y="142"/>
                  </a:cubicBezTo>
                  <a:cubicBezTo>
                    <a:pt x="2" y="144"/>
                    <a:pt x="3" y="146"/>
                    <a:pt x="4" y="147"/>
                  </a:cubicBezTo>
                  <a:cubicBezTo>
                    <a:pt x="5" y="149"/>
                    <a:pt x="5" y="150"/>
                    <a:pt x="6" y="151"/>
                  </a:cubicBezTo>
                  <a:cubicBezTo>
                    <a:pt x="6" y="154"/>
                    <a:pt x="7" y="156"/>
                    <a:pt x="8" y="158"/>
                  </a:cubicBezTo>
                  <a:cubicBezTo>
                    <a:pt x="10" y="162"/>
                    <a:pt x="12" y="166"/>
                    <a:pt x="12" y="170"/>
                  </a:cubicBezTo>
                  <a:cubicBezTo>
                    <a:pt x="13" y="171"/>
                    <a:pt x="13" y="171"/>
                    <a:pt x="13" y="171"/>
                  </a:cubicBezTo>
                  <a:cubicBezTo>
                    <a:pt x="13" y="174"/>
                    <a:pt x="14" y="176"/>
                    <a:pt x="14" y="179"/>
                  </a:cubicBezTo>
                  <a:cubicBezTo>
                    <a:pt x="14" y="181"/>
                    <a:pt x="14" y="182"/>
                    <a:pt x="14" y="184"/>
                  </a:cubicBezTo>
                  <a:cubicBezTo>
                    <a:pt x="14" y="189"/>
                    <a:pt x="14" y="194"/>
                    <a:pt x="13" y="199"/>
                  </a:cubicBezTo>
                  <a:cubicBezTo>
                    <a:pt x="13" y="201"/>
                    <a:pt x="13" y="201"/>
                    <a:pt x="13" y="201"/>
                  </a:cubicBezTo>
                  <a:cubicBezTo>
                    <a:pt x="13" y="207"/>
                    <a:pt x="12" y="213"/>
                    <a:pt x="11" y="219"/>
                  </a:cubicBezTo>
                  <a:cubicBezTo>
                    <a:pt x="10" y="223"/>
                    <a:pt x="11" y="225"/>
                    <a:pt x="12" y="227"/>
                  </a:cubicBezTo>
                  <a:cubicBezTo>
                    <a:pt x="14" y="229"/>
                    <a:pt x="16" y="229"/>
                    <a:pt x="19" y="229"/>
                  </a:cubicBezTo>
                  <a:cubicBezTo>
                    <a:pt x="20" y="229"/>
                    <a:pt x="20" y="229"/>
                    <a:pt x="21" y="229"/>
                  </a:cubicBezTo>
                  <a:cubicBezTo>
                    <a:pt x="22" y="229"/>
                    <a:pt x="23" y="229"/>
                    <a:pt x="23" y="229"/>
                  </a:cubicBezTo>
                  <a:cubicBezTo>
                    <a:pt x="25" y="229"/>
                    <a:pt x="27" y="229"/>
                    <a:pt x="29" y="230"/>
                  </a:cubicBezTo>
                  <a:cubicBezTo>
                    <a:pt x="36" y="233"/>
                    <a:pt x="42" y="233"/>
                    <a:pt x="49" y="234"/>
                  </a:cubicBezTo>
                  <a:cubicBezTo>
                    <a:pt x="51" y="234"/>
                    <a:pt x="53" y="234"/>
                    <a:pt x="55" y="234"/>
                  </a:cubicBezTo>
                  <a:cubicBezTo>
                    <a:pt x="56" y="234"/>
                    <a:pt x="57" y="234"/>
                    <a:pt x="59" y="234"/>
                  </a:cubicBezTo>
                  <a:cubicBezTo>
                    <a:pt x="62" y="234"/>
                    <a:pt x="66" y="233"/>
                    <a:pt x="69" y="232"/>
                  </a:cubicBezTo>
                  <a:cubicBezTo>
                    <a:pt x="70" y="231"/>
                    <a:pt x="71" y="230"/>
                    <a:pt x="72" y="230"/>
                  </a:cubicBezTo>
                  <a:cubicBezTo>
                    <a:pt x="74" y="228"/>
                    <a:pt x="75" y="227"/>
                    <a:pt x="77" y="227"/>
                  </a:cubicBezTo>
                  <a:cubicBezTo>
                    <a:pt x="77" y="227"/>
                    <a:pt x="77" y="227"/>
                    <a:pt x="77" y="227"/>
                  </a:cubicBezTo>
                  <a:cubicBezTo>
                    <a:pt x="79" y="227"/>
                    <a:pt x="80" y="229"/>
                    <a:pt x="81" y="230"/>
                  </a:cubicBezTo>
                  <a:cubicBezTo>
                    <a:pt x="83" y="232"/>
                    <a:pt x="84" y="234"/>
                    <a:pt x="87" y="235"/>
                  </a:cubicBezTo>
                  <a:cubicBezTo>
                    <a:pt x="89" y="236"/>
                    <a:pt x="92" y="236"/>
                    <a:pt x="95" y="236"/>
                  </a:cubicBezTo>
                  <a:cubicBezTo>
                    <a:pt x="97" y="236"/>
                    <a:pt x="100" y="236"/>
                    <a:pt x="102" y="237"/>
                  </a:cubicBezTo>
                  <a:cubicBezTo>
                    <a:pt x="104" y="238"/>
                    <a:pt x="104" y="240"/>
                    <a:pt x="105" y="242"/>
                  </a:cubicBezTo>
                  <a:cubicBezTo>
                    <a:pt x="105" y="243"/>
                    <a:pt x="106" y="244"/>
                    <a:pt x="106" y="245"/>
                  </a:cubicBezTo>
                  <a:cubicBezTo>
                    <a:pt x="109" y="250"/>
                    <a:pt x="109" y="255"/>
                    <a:pt x="109" y="260"/>
                  </a:cubicBezTo>
                  <a:cubicBezTo>
                    <a:pt x="110" y="262"/>
                    <a:pt x="110" y="264"/>
                    <a:pt x="110" y="266"/>
                  </a:cubicBezTo>
                  <a:cubicBezTo>
                    <a:pt x="110" y="270"/>
                    <a:pt x="111" y="273"/>
                    <a:pt x="112" y="276"/>
                  </a:cubicBezTo>
                  <a:cubicBezTo>
                    <a:pt x="113" y="279"/>
                    <a:pt x="113" y="282"/>
                    <a:pt x="114" y="286"/>
                  </a:cubicBezTo>
                  <a:cubicBezTo>
                    <a:pt x="114" y="287"/>
                    <a:pt x="114" y="287"/>
                    <a:pt x="114" y="288"/>
                  </a:cubicBezTo>
                  <a:cubicBezTo>
                    <a:pt x="114" y="290"/>
                    <a:pt x="114" y="292"/>
                    <a:pt x="115" y="294"/>
                  </a:cubicBezTo>
                  <a:cubicBezTo>
                    <a:pt x="115" y="296"/>
                    <a:pt x="116" y="297"/>
                    <a:pt x="117" y="298"/>
                  </a:cubicBezTo>
                  <a:cubicBezTo>
                    <a:pt x="117" y="299"/>
                    <a:pt x="118" y="300"/>
                    <a:pt x="119" y="302"/>
                  </a:cubicBezTo>
                  <a:cubicBezTo>
                    <a:pt x="119" y="302"/>
                    <a:pt x="119" y="302"/>
                    <a:pt x="119" y="302"/>
                  </a:cubicBezTo>
                  <a:cubicBezTo>
                    <a:pt x="120" y="308"/>
                    <a:pt x="122" y="312"/>
                    <a:pt x="129" y="313"/>
                  </a:cubicBezTo>
                  <a:cubicBezTo>
                    <a:pt x="130" y="314"/>
                    <a:pt x="131" y="314"/>
                    <a:pt x="132" y="314"/>
                  </a:cubicBezTo>
                  <a:cubicBezTo>
                    <a:pt x="137" y="314"/>
                    <a:pt x="141" y="311"/>
                    <a:pt x="144" y="309"/>
                  </a:cubicBezTo>
                  <a:cubicBezTo>
                    <a:pt x="148" y="307"/>
                    <a:pt x="151" y="305"/>
                    <a:pt x="154" y="305"/>
                  </a:cubicBezTo>
                  <a:cubicBezTo>
                    <a:pt x="155" y="305"/>
                    <a:pt x="155" y="305"/>
                    <a:pt x="155" y="305"/>
                  </a:cubicBezTo>
                  <a:cubicBezTo>
                    <a:pt x="159" y="305"/>
                    <a:pt x="162" y="307"/>
                    <a:pt x="163" y="312"/>
                  </a:cubicBezTo>
                  <a:cubicBezTo>
                    <a:pt x="164" y="314"/>
                    <a:pt x="164" y="314"/>
                    <a:pt x="164" y="314"/>
                  </a:cubicBezTo>
                  <a:cubicBezTo>
                    <a:pt x="165" y="313"/>
                    <a:pt x="165" y="313"/>
                    <a:pt x="165" y="313"/>
                  </a:cubicBezTo>
                  <a:cubicBezTo>
                    <a:pt x="167" y="313"/>
                    <a:pt x="168" y="313"/>
                    <a:pt x="169" y="313"/>
                  </a:cubicBezTo>
                  <a:cubicBezTo>
                    <a:pt x="171" y="312"/>
                    <a:pt x="174" y="312"/>
                    <a:pt x="176" y="312"/>
                  </a:cubicBezTo>
                  <a:cubicBezTo>
                    <a:pt x="178" y="312"/>
                    <a:pt x="178" y="312"/>
                    <a:pt x="178" y="312"/>
                  </a:cubicBezTo>
                  <a:cubicBezTo>
                    <a:pt x="178" y="310"/>
                    <a:pt x="178" y="310"/>
                    <a:pt x="178" y="310"/>
                  </a:cubicBezTo>
                  <a:cubicBezTo>
                    <a:pt x="179" y="308"/>
                    <a:pt x="179" y="306"/>
                    <a:pt x="179" y="303"/>
                  </a:cubicBezTo>
                  <a:cubicBezTo>
                    <a:pt x="179" y="301"/>
                    <a:pt x="179" y="299"/>
                    <a:pt x="180" y="297"/>
                  </a:cubicBezTo>
                  <a:cubicBezTo>
                    <a:pt x="181" y="292"/>
                    <a:pt x="183" y="287"/>
                    <a:pt x="185" y="285"/>
                  </a:cubicBezTo>
                  <a:cubicBezTo>
                    <a:pt x="186" y="284"/>
                    <a:pt x="188" y="283"/>
                    <a:pt x="189" y="283"/>
                  </a:cubicBezTo>
                  <a:cubicBezTo>
                    <a:pt x="191" y="281"/>
                    <a:pt x="193" y="280"/>
                    <a:pt x="195" y="277"/>
                  </a:cubicBezTo>
                  <a:cubicBezTo>
                    <a:pt x="195" y="275"/>
                    <a:pt x="196" y="273"/>
                    <a:pt x="196" y="270"/>
                  </a:cubicBezTo>
                  <a:cubicBezTo>
                    <a:pt x="196" y="268"/>
                    <a:pt x="196" y="265"/>
                    <a:pt x="198" y="263"/>
                  </a:cubicBezTo>
                  <a:cubicBezTo>
                    <a:pt x="200" y="259"/>
                    <a:pt x="203" y="258"/>
                    <a:pt x="206" y="258"/>
                  </a:cubicBezTo>
                  <a:cubicBezTo>
                    <a:pt x="207" y="257"/>
                    <a:pt x="209" y="257"/>
                    <a:pt x="210" y="256"/>
                  </a:cubicBezTo>
                  <a:cubicBezTo>
                    <a:pt x="214" y="255"/>
                    <a:pt x="217" y="252"/>
                    <a:pt x="219" y="249"/>
                  </a:cubicBezTo>
                  <a:cubicBezTo>
                    <a:pt x="221" y="248"/>
                    <a:pt x="221" y="248"/>
                    <a:pt x="221" y="248"/>
                  </a:cubicBezTo>
                  <a:cubicBezTo>
                    <a:pt x="222" y="247"/>
                    <a:pt x="224" y="245"/>
                    <a:pt x="225" y="244"/>
                  </a:cubicBezTo>
                  <a:cubicBezTo>
                    <a:pt x="228" y="241"/>
                    <a:pt x="231" y="238"/>
                    <a:pt x="234" y="236"/>
                  </a:cubicBezTo>
                  <a:cubicBezTo>
                    <a:pt x="235" y="235"/>
                    <a:pt x="238" y="234"/>
                    <a:pt x="240" y="233"/>
                  </a:cubicBezTo>
                  <a:cubicBezTo>
                    <a:pt x="242" y="232"/>
                    <a:pt x="244" y="231"/>
                    <a:pt x="246" y="230"/>
                  </a:cubicBezTo>
                  <a:cubicBezTo>
                    <a:pt x="251" y="226"/>
                    <a:pt x="254" y="221"/>
                    <a:pt x="258" y="215"/>
                  </a:cubicBezTo>
                  <a:cubicBezTo>
                    <a:pt x="260" y="211"/>
                    <a:pt x="262" y="208"/>
                    <a:pt x="264" y="205"/>
                  </a:cubicBezTo>
                  <a:cubicBezTo>
                    <a:pt x="266" y="203"/>
                    <a:pt x="267" y="201"/>
                    <a:pt x="269" y="198"/>
                  </a:cubicBezTo>
                  <a:cubicBezTo>
                    <a:pt x="270" y="197"/>
                    <a:pt x="271" y="195"/>
                    <a:pt x="272" y="193"/>
                  </a:cubicBezTo>
                  <a:cubicBezTo>
                    <a:pt x="274" y="191"/>
                    <a:pt x="274" y="188"/>
                    <a:pt x="274" y="186"/>
                  </a:cubicBezTo>
                  <a:cubicBezTo>
                    <a:pt x="274" y="184"/>
                    <a:pt x="274" y="181"/>
                    <a:pt x="276" y="179"/>
                  </a:cubicBezTo>
                  <a:cubicBezTo>
                    <a:pt x="276" y="177"/>
                    <a:pt x="278" y="176"/>
                    <a:pt x="279" y="174"/>
                  </a:cubicBezTo>
                  <a:cubicBezTo>
                    <a:pt x="281" y="172"/>
                    <a:pt x="282" y="170"/>
                    <a:pt x="283" y="167"/>
                  </a:cubicBezTo>
                  <a:cubicBezTo>
                    <a:pt x="284" y="166"/>
                    <a:pt x="284" y="164"/>
                    <a:pt x="285" y="163"/>
                  </a:cubicBezTo>
                  <a:cubicBezTo>
                    <a:pt x="285" y="160"/>
                    <a:pt x="286" y="157"/>
                    <a:pt x="289" y="154"/>
                  </a:cubicBezTo>
                  <a:cubicBezTo>
                    <a:pt x="293" y="149"/>
                    <a:pt x="297" y="147"/>
                    <a:pt x="301" y="145"/>
                  </a:cubicBezTo>
                  <a:cubicBezTo>
                    <a:pt x="302" y="145"/>
                    <a:pt x="303" y="145"/>
                    <a:pt x="304" y="145"/>
                  </a:cubicBezTo>
                  <a:cubicBezTo>
                    <a:pt x="311" y="143"/>
                    <a:pt x="313" y="142"/>
                    <a:pt x="314" y="140"/>
                  </a:cubicBezTo>
                  <a:cubicBezTo>
                    <a:pt x="314" y="140"/>
                    <a:pt x="314" y="140"/>
                    <a:pt x="314" y="140"/>
                  </a:cubicBezTo>
                  <a:cubicBezTo>
                    <a:pt x="314" y="139"/>
                    <a:pt x="314" y="139"/>
                    <a:pt x="314" y="139"/>
                  </a:cubicBezTo>
                  <a:cubicBezTo>
                    <a:pt x="314" y="139"/>
                    <a:pt x="314" y="138"/>
                    <a:pt x="313" y="136"/>
                  </a:cubicBezTo>
                  <a:cubicBezTo>
                    <a:pt x="312" y="135"/>
                    <a:pt x="312" y="134"/>
                    <a:pt x="312" y="133"/>
                  </a:cubicBezTo>
                  <a:close/>
                </a:path>
              </a:pathLst>
            </a:custGeom>
            <a:solidFill>
              <a:srgbClr val="00B050"/>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3" name="Google Shape;453;p18"/>
            <p:cNvSpPr/>
            <p:nvPr/>
          </p:nvSpPr>
          <p:spPr>
            <a:xfrm>
              <a:off x="2934" y="3466"/>
              <a:ext cx="556" cy="368"/>
            </a:xfrm>
            <a:custGeom>
              <a:avLst/>
              <a:gdLst/>
              <a:ahLst/>
              <a:cxnLst/>
              <a:rect l="l" t="t" r="r" b="b"/>
              <a:pathLst>
                <a:path w="228" h="151" extrusionOk="0">
                  <a:moveTo>
                    <a:pt x="224" y="70"/>
                  </a:moveTo>
                  <a:cubicBezTo>
                    <a:pt x="223" y="68"/>
                    <a:pt x="221" y="68"/>
                    <a:pt x="219" y="68"/>
                  </a:cubicBezTo>
                  <a:cubicBezTo>
                    <a:pt x="219" y="68"/>
                    <a:pt x="218" y="68"/>
                    <a:pt x="218" y="68"/>
                  </a:cubicBezTo>
                  <a:cubicBezTo>
                    <a:pt x="218" y="68"/>
                    <a:pt x="217" y="68"/>
                    <a:pt x="217" y="68"/>
                  </a:cubicBezTo>
                  <a:cubicBezTo>
                    <a:pt x="216" y="68"/>
                    <a:pt x="216" y="68"/>
                    <a:pt x="216" y="68"/>
                  </a:cubicBezTo>
                  <a:cubicBezTo>
                    <a:pt x="215" y="67"/>
                    <a:pt x="216" y="64"/>
                    <a:pt x="216" y="62"/>
                  </a:cubicBezTo>
                  <a:cubicBezTo>
                    <a:pt x="216" y="61"/>
                    <a:pt x="217" y="60"/>
                    <a:pt x="217" y="59"/>
                  </a:cubicBezTo>
                  <a:cubicBezTo>
                    <a:pt x="217" y="57"/>
                    <a:pt x="217" y="57"/>
                    <a:pt x="217" y="57"/>
                  </a:cubicBezTo>
                  <a:cubicBezTo>
                    <a:pt x="217" y="54"/>
                    <a:pt x="217" y="51"/>
                    <a:pt x="217" y="47"/>
                  </a:cubicBezTo>
                  <a:cubicBezTo>
                    <a:pt x="216" y="46"/>
                    <a:pt x="216" y="44"/>
                    <a:pt x="215" y="42"/>
                  </a:cubicBezTo>
                  <a:cubicBezTo>
                    <a:pt x="214" y="40"/>
                    <a:pt x="213" y="38"/>
                    <a:pt x="213" y="35"/>
                  </a:cubicBezTo>
                  <a:cubicBezTo>
                    <a:pt x="213" y="33"/>
                    <a:pt x="214" y="31"/>
                    <a:pt x="215" y="28"/>
                  </a:cubicBezTo>
                  <a:cubicBezTo>
                    <a:pt x="216" y="27"/>
                    <a:pt x="216" y="26"/>
                    <a:pt x="217" y="24"/>
                  </a:cubicBezTo>
                  <a:cubicBezTo>
                    <a:pt x="218" y="19"/>
                    <a:pt x="219" y="15"/>
                    <a:pt x="219" y="11"/>
                  </a:cubicBezTo>
                  <a:cubicBezTo>
                    <a:pt x="220" y="9"/>
                    <a:pt x="219" y="6"/>
                    <a:pt x="219" y="4"/>
                  </a:cubicBezTo>
                  <a:cubicBezTo>
                    <a:pt x="219" y="3"/>
                    <a:pt x="218" y="3"/>
                    <a:pt x="218" y="2"/>
                  </a:cubicBezTo>
                  <a:cubicBezTo>
                    <a:pt x="218" y="0"/>
                    <a:pt x="218" y="0"/>
                    <a:pt x="218" y="0"/>
                  </a:cubicBezTo>
                  <a:cubicBezTo>
                    <a:pt x="216" y="1"/>
                    <a:pt x="216" y="1"/>
                    <a:pt x="216" y="1"/>
                  </a:cubicBezTo>
                  <a:cubicBezTo>
                    <a:pt x="211" y="1"/>
                    <a:pt x="206" y="2"/>
                    <a:pt x="201" y="2"/>
                  </a:cubicBezTo>
                  <a:cubicBezTo>
                    <a:pt x="200" y="2"/>
                    <a:pt x="200" y="2"/>
                    <a:pt x="200" y="2"/>
                  </a:cubicBezTo>
                  <a:cubicBezTo>
                    <a:pt x="196" y="3"/>
                    <a:pt x="193" y="5"/>
                    <a:pt x="190" y="7"/>
                  </a:cubicBezTo>
                  <a:cubicBezTo>
                    <a:pt x="188" y="8"/>
                    <a:pt x="185" y="10"/>
                    <a:pt x="182" y="11"/>
                  </a:cubicBezTo>
                  <a:cubicBezTo>
                    <a:pt x="180" y="12"/>
                    <a:pt x="179" y="12"/>
                    <a:pt x="177" y="12"/>
                  </a:cubicBezTo>
                  <a:cubicBezTo>
                    <a:pt x="175" y="12"/>
                    <a:pt x="173" y="11"/>
                    <a:pt x="171" y="10"/>
                  </a:cubicBezTo>
                  <a:cubicBezTo>
                    <a:pt x="170" y="10"/>
                    <a:pt x="169" y="8"/>
                    <a:pt x="168" y="7"/>
                  </a:cubicBezTo>
                  <a:cubicBezTo>
                    <a:pt x="167" y="6"/>
                    <a:pt x="166" y="5"/>
                    <a:pt x="165" y="4"/>
                  </a:cubicBezTo>
                  <a:cubicBezTo>
                    <a:pt x="164" y="3"/>
                    <a:pt x="162" y="3"/>
                    <a:pt x="161" y="3"/>
                  </a:cubicBezTo>
                  <a:cubicBezTo>
                    <a:pt x="159" y="3"/>
                    <a:pt x="156" y="4"/>
                    <a:pt x="154" y="4"/>
                  </a:cubicBezTo>
                  <a:cubicBezTo>
                    <a:pt x="152" y="5"/>
                    <a:pt x="149" y="6"/>
                    <a:pt x="147" y="6"/>
                  </a:cubicBezTo>
                  <a:cubicBezTo>
                    <a:pt x="146" y="6"/>
                    <a:pt x="144" y="5"/>
                    <a:pt x="143" y="5"/>
                  </a:cubicBezTo>
                  <a:cubicBezTo>
                    <a:pt x="142" y="4"/>
                    <a:pt x="141" y="4"/>
                    <a:pt x="141" y="3"/>
                  </a:cubicBezTo>
                  <a:cubicBezTo>
                    <a:pt x="140" y="3"/>
                    <a:pt x="140" y="3"/>
                    <a:pt x="139" y="3"/>
                  </a:cubicBezTo>
                  <a:cubicBezTo>
                    <a:pt x="138" y="2"/>
                    <a:pt x="138" y="2"/>
                    <a:pt x="138" y="2"/>
                  </a:cubicBezTo>
                  <a:cubicBezTo>
                    <a:pt x="137" y="3"/>
                    <a:pt x="137" y="3"/>
                    <a:pt x="137" y="3"/>
                  </a:cubicBezTo>
                  <a:cubicBezTo>
                    <a:pt x="137" y="3"/>
                    <a:pt x="136" y="4"/>
                    <a:pt x="135" y="5"/>
                  </a:cubicBezTo>
                  <a:cubicBezTo>
                    <a:pt x="134" y="5"/>
                    <a:pt x="133" y="6"/>
                    <a:pt x="132" y="8"/>
                  </a:cubicBezTo>
                  <a:cubicBezTo>
                    <a:pt x="130" y="10"/>
                    <a:pt x="128" y="11"/>
                    <a:pt x="126" y="12"/>
                  </a:cubicBezTo>
                  <a:cubicBezTo>
                    <a:pt x="125" y="13"/>
                    <a:pt x="125" y="13"/>
                    <a:pt x="124" y="13"/>
                  </a:cubicBezTo>
                  <a:cubicBezTo>
                    <a:pt x="123" y="13"/>
                    <a:pt x="122" y="13"/>
                    <a:pt x="120" y="12"/>
                  </a:cubicBezTo>
                  <a:cubicBezTo>
                    <a:pt x="119" y="12"/>
                    <a:pt x="118" y="12"/>
                    <a:pt x="117" y="12"/>
                  </a:cubicBezTo>
                  <a:cubicBezTo>
                    <a:pt x="116" y="12"/>
                    <a:pt x="115" y="12"/>
                    <a:pt x="114" y="13"/>
                  </a:cubicBezTo>
                  <a:cubicBezTo>
                    <a:pt x="113" y="14"/>
                    <a:pt x="112" y="15"/>
                    <a:pt x="111" y="17"/>
                  </a:cubicBezTo>
                  <a:cubicBezTo>
                    <a:pt x="110" y="18"/>
                    <a:pt x="110" y="18"/>
                    <a:pt x="110" y="18"/>
                  </a:cubicBezTo>
                  <a:cubicBezTo>
                    <a:pt x="108" y="20"/>
                    <a:pt x="108" y="21"/>
                    <a:pt x="108" y="22"/>
                  </a:cubicBezTo>
                  <a:cubicBezTo>
                    <a:pt x="108" y="23"/>
                    <a:pt x="108" y="24"/>
                    <a:pt x="107" y="25"/>
                  </a:cubicBezTo>
                  <a:cubicBezTo>
                    <a:pt x="106" y="28"/>
                    <a:pt x="105" y="29"/>
                    <a:pt x="102" y="29"/>
                  </a:cubicBezTo>
                  <a:cubicBezTo>
                    <a:pt x="100" y="29"/>
                    <a:pt x="99" y="29"/>
                    <a:pt x="97" y="28"/>
                  </a:cubicBezTo>
                  <a:cubicBezTo>
                    <a:pt x="92" y="27"/>
                    <a:pt x="88" y="26"/>
                    <a:pt x="82" y="26"/>
                  </a:cubicBezTo>
                  <a:cubicBezTo>
                    <a:pt x="78" y="25"/>
                    <a:pt x="76" y="24"/>
                    <a:pt x="74" y="23"/>
                  </a:cubicBezTo>
                  <a:cubicBezTo>
                    <a:pt x="73" y="22"/>
                    <a:pt x="72" y="21"/>
                    <a:pt x="70" y="20"/>
                  </a:cubicBezTo>
                  <a:cubicBezTo>
                    <a:pt x="68" y="19"/>
                    <a:pt x="65" y="19"/>
                    <a:pt x="62" y="18"/>
                  </a:cubicBezTo>
                  <a:cubicBezTo>
                    <a:pt x="60" y="18"/>
                    <a:pt x="58" y="18"/>
                    <a:pt x="56" y="18"/>
                  </a:cubicBezTo>
                  <a:cubicBezTo>
                    <a:pt x="52" y="17"/>
                    <a:pt x="48" y="16"/>
                    <a:pt x="45" y="16"/>
                  </a:cubicBezTo>
                  <a:cubicBezTo>
                    <a:pt x="44" y="16"/>
                    <a:pt x="43" y="16"/>
                    <a:pt x="41" y="16"/>
                  </a:cubicBezTo>
                  <a:cubicBezTo>
                    <a:pt x="40" y="16"/>
                    <a:pt x="39" y="16"/>
                    <a:pt x="38" y="16"/>
                  </a:cubicBezTo>
                  <a:cubicBezTo>
                    <a:pt x="34" y="16"/>
                    <a:pt x="31" y="15"/>
                    <a:pt x="28" y="13"/>
                  </a:cubicBezTo>
                  <a:cubicBezTo>
                    <a:pt x="28" y="12"/>
                    <a:pt x="27" y="12"/>
                    <a:pt x="27" y="11"/>
                  </a:cubicBezTo>
                  <a:cubicBezTo>
                    <a:pt x="26" y="11"/>
                    <a:pt x="25" y="10"/>
                    <a:pt x="23" y="10"/>
                  </a:cubicBezTo>
                  <a:cubicBezTo>
                    <a:pt x="23" y="10"/>
                    <a:pt x="23" y="10"/>
                    <a:pt x="23" y="10"/>
                  </a:cubicBezTo>
                  <a:cubicBezTo>
                    <a:pt x="21" y="10"/>
                    <a:pt x="21" y="10"/>
                    <a:pt x="20" y="11"/>
                  </a:cubicBezTo>
                  <a:cubicBezTo>
                    <a:pt x="19" y="11"/>
                    <a:pt x="17" y="12"/>
                    <a:pt x="16" y="12"/>
                  </a:cubicBezTo>
                  <a:cubicBezTo>
                    <a:pt x="14" y="12"/>
                    <a:pt x="12" y="11"/>
                    <a:pt x="10" y="10"/>
                  </a:cubicBezTo>
                  <a:cubicBezTo>
                    <a:pt x="9" y="9"/>
                    <a:pt x="8" y="9"/>
                    <a:pt x="7" y="8"/>
                  </a:cubicBezTo>
                  <a:cubicBezTo>
                    <a:pt x="4" y="7"/>
                    <a:pt x="4" y="7"/>
                    <a:pt x="4" y="7"/>
                  </a:cubicBezTo>
                  <a:cubicBezTo>
                    <a:pt x="5" y="10"/>
                    <a:pt x="5" y="10"/>
                    <a:pt x="5" y="10"/>
                  </a:cubicBezTo>
                  <a:cubicBezTo>
                    <a:pt x="5" y="12"/>
                    <a:pt x="5" y="14"/>
                    <a:pt x="4" y="16"/>
                  </a:cubicBezTo>
                  <a:cubicBezTo>
                    <a:pt x="3" y="24"/>
                    <a:pt x="3" y="29"/>
                    <a:pt x="4" y="37"/>
                  </a:cubicBezTo>
                  <a:cubicBezTo>
                    <a:pt x="4" y="40"/>
                    <a:pt x="3" y="43"/>
                    <a:pt x="1" y="46"/>
                  </a:cubicBezTo>
                  <a:cubicBezTo>
                    <a:pt x="0" y="47"/>
                    <a:pt x="0" y="47"/>
                    <a:pt x="0" y="47"/>
                  </a:cubicBezTo>
                  <a:cubicBezTo>
                    <a:pt x="3" y="49"/>
                    <a:pt x="3" y="49"/>
                    <a:pt x="3" y="49"/>
                  </a:cubicBezTo>
                  <a:cubicBezTo>
                    <a:pt x="5" y="51"/>
                    <a:pt x="7" y="53"/>
                    <a:pt x="9" y="54"/>
                  </a:cubicBezTo>
                  <a:cubicBezTo>
                    <a:pt x="9" y="54"/>
                    <a:pt x="10" y="54"/>
                    <a:pt x="10" y="54"/>
                  </a:cubicBezTo>
                  <a:cubicBezTo>
                    <a:pt x="12" y="54"/>
                    <a:pt x="14" y="52"/>
                    <a:pt x="16" y="51"/>
                  </a:cubicBezTo>
                  <a:cubicBezTo>
                    <a:pt x="18" y="50"/>
                    <a:pt x="20" y="48"/>
                    <a:pt x="23" y="48"/>
                  </a:cubicBezTo>
                  <a:cubicBezTo>
                    <a:pt x="23" y="48"/>
                    <a:pt x="23" y="48"/>
                    <a:pt x="23" y="48"/>
                  </a:cubicBezTo>
                  <a:cubicBezTo>
                    <a:pt x="24" y="48"/>
                    <a:pt x="25" y="49"/>
                    <a:pt x="26" y="50"/>
                  </a:cubicBezTo>
                  <a:cubicBezTo>
                    <a:pt x="26" y="51"/>
                    <a:pt x="27" y="52"/>
                    <a:pt x="28" y="52"/>
                  </a:cubicBezTo>
                  <a:cubicBezTo>
                    <a:pt x="28" y="52"/>
                    <a:pt x="29" y="53"/>
                    <a:pt x="30" y="53"/>
                  </a:cubicBezTo>
                  <a:cubicBezTo>
                    <a:pt x="30" y="53"/>
                    <a:pt x="31" y="52"/>
                    <a:pt x="32" y="52"/>
                  </a:cubicBezTo>
                  <a:cubicBezTo>
                    <a:pt x="33" y="52"/>
                    <a:pt x="34" y="52"/>
                    <a:pt x="35" y="52"/>
                  </a:cubicBezTo>
                  <a:cubicBezTo>
                    <a:pt x="36" y="52"/>
                    <a:pt x="36" y="52"/>
                    <a:pt x="36" y="52"/>
                  </a:cubicBezTo>
                  <a:cubicBezTo>
                    <a:pt x="37" y="52"/>
                    <a:pt x="38" y="52"/>
                    <a:pt x="39" y="53"/>
                  </a:cubicBezTo>
                  <a:cubicBezTo>
                    <a:pt x="40" y="53"/>
                    <a:pt x="41" y="54"/>
                    <a:pt x="42" y="54"/>
                  </a:cubicBezTo>
                  <a:cubicBezTo>
                    <a:pt x="44" y="55"/>
                    <a:pt x="47" y="55"/>
                    <a:pt x="50" y="56"/>
                  </a:cubicBezTo>
                  <a:cubicBezTo>
                    <a:pt x="52" y="56"/>
                    <a:pt x="54" y="56"/>
                    <a:pt x="57" y="56"/>
                  </a:cubicBezTo>
                  <a:cubicBezTo>
                    <a:pt x="60" y="56"/>
                    <a:pt x="64" y="56"/>
                    <a:pt x="68" y="57"/>
                  </a:cubicBezTo>
                  <a:cubicBezTo>
                    <a:pt x="70" y="58"/>
                    <a:pt x="72" y="60"/>
                    <a:pt x="74" y="61"/>
                  </a:cubicBezTo>
                  <a:cubicBezTo>
                    <a:pt x="76" y="63"/>
                    <a:pt x="78" y="64"/>
                    <a:pt x="80" y="65"/>
                  </a:cubicBezTo>
                  <a:cubicBezTo>
                    <a:pt x="82" y="66"/>
                    <a:pt x="85" y="67"/>
                    <a:pt x="87" y="67"/>
                  </a:cubicBezTo>
                  <a:cubicBezTo>
                    <a:pt x="89" y="68"/>
                    <a:pt x="90" y="68"/>
                    <a:pt x="92" y="69"/>
                  </a:cubicBezTo>
                  <a:cubicBezTo>
                    <a:pt x="95" y="70"/>
                    <a:pt x="98" y="72"/>
                    <a:pt x="101" y="73"/>
                  </a:cubicBezTo>
                  <a:cubicBezTo>
                    <a:pt x="101" y="73"/>
                    <a:pt x="103" y="74"/>
                    <a:pt x="103" y="75"/>
                  </a:cubicBezTo>
                  <a:cubicBezTo>
                    <a:pt x="110" y="79"/>
                    <a:pt x="118" y="84"/>
                    <a:pt x="121" y="93"/>
                  </a:cubicBezTo>
                  <a:cubicBezTo>
                    <a:pt x="123" y="100"/>
                    <a:pt x="131" y="109"/>
                    <a:pt x="138" y="110"/>
                  </a:cubicBezTo>
                  <a:cubicBezTo>
                    <a:pt x="140" y="110"/>
                    <a:pt x="142" y="111"/>
                    <a:pt x="144" y="111"/>
                  </a:cubicBezTo>
                  <a:cubicBezTo>
                    <a:pt x="147" y="112"/>
                    <a:pt x="150" y="113"/>
                    <a:pt x="153" y="113"/>
                  </a:cubicBezTo>
                  <a:cubicBezTo>
                    <a:pt x="153" y="113"/>
                    <a:pt x="153" y="113"/>
                    <a:pt x="153" y="113"/>
                  </a:cubicBezTo>
                  <a:cubicBezTo>
                    <a:pt x="154" y="113"/>
                    <a:pt x="155" y="113"/>
                    <a:pt x="157" y="113"/>
                  </a:cubicBezTo>
                  <a:cubicBezTo>
                    <a:pt x="158" y="113"/>
                    <a:pt x="160" y="112"/>
                    <a:pt x="161" y="112"/>
                  </a:cubicBezTo>
                  <a:cubicBezTo>
                    <a:pt x="166" y="112"/>
                    <a:pt x="167" y="114"/>
                    <a:pt x="167" y="115"/>
                  </a:cubicBezTo>
                  <a:cubicBezTo>
                    <a:pt x="168" y="118"/>
                    <a:pt x="165" y="122"/>
                    <a:pt x="162" y="125"/>
                  </a:cubicBezTo>
                  <a:cubicBezTo>
                    <a:pt x="161" y="126"/>
                    <a:pt x="160" y="128"/>
                    <a:pt x="159" y="129"/>
                  </a:cubicBezTo>
                  <a:cubicBezTo>
                    <a:pt x="158" y="131"/>
                    <a:pt x="158" y="131"/>
                    <a:pt x="158" y="131"/>
                  </a:cubicBezTo>
                  <a:cubicBezTo>
                    <a:pt x="157" y="134"/>
                    <a:pt x="156" y="137"/>
                    <a:pt x="155" y="139"/>
                  </a:cubicBezTo>
                  <a:cubicBezTo>
                    <a:pt x="155" y="140"/>
                    <a:pt x="155" y="141"/>
                    <a:pt x="155" y="141"/>
                  </a:cubicBezTo>
                  <a:cubicBezTo>
                    <a:pt x="154" y="142"/>
                    <a:pt x="154" y="143"/>
                    <a:pt x="154" y="144"/>
                  </a:cubicBezTo>
                  <a:cubicBezTo>
                    <a:pt x="154" y="145"/>
                    <a:pt x="154" y="145"/>
                    <a:pt x="153" y="145"/>
                  </a:cubicBezTo>
                  <a:cubicBezTo>
                    <a:pt x="149" y="150"/>
                    <a:pt x="149" y="150"/>
                    <a:pt x="149" y="150"/>
                  </a:cubicBezTo>
                  <a:cubicBezTo>
                    <a:pt x="157" y="148"/>
                    <a:pt x="157" y="148"/>
                    <a:pt x="157" y="148"/>
                  </a:cubicBezTo>
                  <a:cubicBezTo>
                    <a:pt x="157" y="147"/>
                    <a:pt x="158" y="147"/>
                    <a:pt x="159" y="147"/>
                  </a:cubicBezTo>
                  <a:cubicBezTo>
                    <a:pt x="160" y="147"/>
                    <a:pt x="165" y="149"/>
                    <a:pt x="169" y="151"/>
                  </a:cubicBezTo>
                  <a:cubicBezTo>
                    <a:pt x="170" y="151"/>
                    <a:pt x="170" y="151"/>
                    <a:pt x="170" y="151"/>
                  </a:cubicBezTo>
                  <a:cubicBezTo>
                    <a:pt x="173" y="148"/>
                    <a:pt x="173" y="148"/>
                    <a:pt x="173" y="148"/>
                  </a:cubicBezTo>
                  <a:cubicBezTo>
                    <a:pt x="178" y="143"/>
                    <a:pt x="183" y="139"/>
                    <a:pt x="187" y="134"/>
                  </a:cubicBezTo>
                  <a:cubicBezTo>
                    <a:pt x="189" y="131"/>
                    <a:pt x="192" y="130"/>
                    <a:pt x="195" y="129"/>
                  </a:cubicBezTo>
                  <a:cubicBezTo>
                    <a:pt x="197" y="128"/>
                    <a:pt x="199" y="127"/>
                    <a:pt x="201" y="126"/>
                  </a:cubicBezTo>
                  <a:cubicBezTo>
                    <a:pt x="204" y="124"/>
                    <a:pt x="205" y="122"/>
                    <a:pt x="206" y="119"/>
                  </a:cubicBezTo>
                  <a:cubicBezTo>
                    <a:pt x="207" y="117"/>
                    <a:pt x="208" y="115"/>
                    <a:pt x="209" y="114"/>
                  </a:cubicBezTo>
                  <a:cubicBezTo>
                    <a:pt x="209" y="112"/>
                    <a:pt x="210" y="111"/>
                    <a:pt x="211" y="109"/>
                  </a:cubicBezTo>
                  <a:cubicBezTo>
                    <a:pt x="212" y="106"/>
                    <a:pt x="213" y="103"/>
                    <a:pt x="213" y="101"/>
                  </a:cubicBezTo>
                  <a:cubicBezTo>
                    <a:pt x="215" y="95"/>
                    <a:pt x="217" y="89"/>
                    <a:pt x="221" y="84"/>
                  </a:cubicBezTo>
                  <a:cubicBezTo>
                    <a:pt x="221" y="84"/>
                    <a:pt x="228" y="75"/>
                    <a:pt x="224" y="70"/>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4" name="Google Shape;454;p18"/>
            <p:cNvSpPr/>
            <p:nvPr/>
          </p:nvSpPr>
          <p:spPr>
            <a:xfrm>
              <a:off x="2865" y="3080"/>
              <a:ext cx="664" cy="457"/>
            </a:xfrm>
            <a:custGeom>
              <a:avLst/>
              <a:gdLst/>
              <a:ahLst/>
              <a:cxnLst/>
              <a:rect l="l" t="t" r="r" b="b"/>
              <a:pathLst>
                <a:path w="272" h="187" extrusionOk="0">
                  <a:moveTo>
                    <a:pt x="272" y="130"/>
                  </a:moveTo>
                  <a:cubicBezTo>
                    <a:pt x="271" y="130"/>
                    <a:pt x="271" y="130"/>
                    <a:pt x="271" y="130"/>
                  </a:cubicBezTo>
                  <a:cubicBezTo>
                    <a:pt x="271" y="129"/>
                    <a:pt x="270" y="129"/>
                    <a:pt x="269" y="128"/>
                  </a:cubicBezTo>
                  <a:cubicBezTo>
                    <a:pt x="268" y="128"/>
                    <a:pt x="267" y="127"/>
                    <a:pt x="267" y="126"/>
                  </a:cubicBezTo>
                  <a:cubicBezTo>
                    <a:pt x="266" y="125"/>
                    <a:pt x="265" y="124"/>
                    <a:pt x="264" y="123"/>
                  </a:cubicBezTo>
                  <a:cubicBezTo>
                    <a:pt x="263" y="121"/>
                    <a:pt x="262" y="119"/>
                    <a:pt x="260" y="118"/>
                  </a:cubicBezTo>
                  <a:cubicBezTo>
                    <a:pt x="259" y="118"/>
                    <a:pt x="258" y="118"/>
                    <a:pt x="256" y="118"/>
                  </a:cubicBezTo>
                  <a:cubicBezTo>
                    <a:pt x="253" y="117"/>
                    <a:pt x="251" y="117"/>
                    <a:pt x="250" y="115"/>
                  </a:cubicBezTo>
                  <a:cubicBezTo>
                    <a:pt x="249" y="113"/>
                    <a:pt x="250" y="111"/>
                    <a:pt x="251" y="109"/>
                  </a:cubicBezTo>
                  <a:cubicBezTo>
                    <a:pt x="251" y="107"/>
                    <a:pt x="251" y="106"/>
                    <a:pt x="252" y="105"/>
                  </a:cubicBezTo>
                  <a:cubicBezTo>
                    <a:pt x="252" y="104"/>
                    <a:pt x="252" y="104"/>
                    <a:pt x="252" y="104"/>
                  </a:cubicBezTo>
                  <a:cubicBezTo>
                    <a:pt x="251" y="103"/>
                    <a:pt x="251" y="103"/>
                    <a:pt x="251" y="103"/>
                  </a:cubicBezTo>
                  <a:cubicBezTo>
                    <a:pt x="248" y="101"/>
                    <a:pt x="246" y="101"/>
                    <a:pt x="243" y="101"/>
                  </a:cubicBezTo>
                  <a:cubicBezTo>
                    <a:pt x="242" y="101"/>
                    <a:pt x="241" y="101"/>
                    <a:pt x="240" y="101"/>
                  </a:cubicBezTo>
                  <a:cubicBezTo>
                    <a:pt x="238" y="101"/>
                    <a:pt x="235" y="101"/>
                    <a:pt x="233" y="101"/>
                  </a:cubicBezTo>
                  <a:cubicBezTo>
                    <a:pt x="222" y="101"/>
                    <a:pt x="218" y="99"/>
                    <a:pt x="217" y="97"/>
                  </a:cubicBezTo>
                  <a:cubicBezTo>
                    <a:pt x="216" y="95"/>
                    <a:pt x="216" y="93"/>
                    <a:pt x="218" y="91"/>
                  </a:cubicBezTo>
                  <a:cubicBezTo>
                    <a:pt x="219" y="90"/>
                    <a:pt x="219" y="89"/>
                    <a:pt x="220" y="89"/>
                  </a:cubicBezTo>
                  <a:cubicBezTo>
                    <a:pt x="221" y="87"/>
                    <a:pt x="222" y="86"/>
                    <a:pt x="221" y="84"/>
                  </a:cubicBezTo>
                  <a:cubicBezTo>
                    <a:pt x="221" y="82"/>
                    <a:pt x="219" y="80"/>
                    <a:pt x="218" y="79"/>
                  </a:cubicBezTo>
                  <a:cubicBezTo>
                    <a:pt x="217" y="78"/>
                    <a:pt x="217" y="78"/>
                    <a:pt x="217" y="78"/>
                  </a:cubicBezTo>
                  <a:cubicBezTo>
                    <a:pt x="212" y="73"/>
                    <a:pt x="207" y="66"/>
                    <a:pt x="207" y="62"/>
                  </a:cubicBezTo>
                  <a:cubicBezTo>
                    <a:pt x="207" y="61"/>
                    <a:pt x="207" y="60"/>
                    <a:pt x="208" y="59"/>
                  </a:cubicBezTo>
                  <a:cubicBezTo>
                    <a:pt x="208" y="57"/>
                    <a:pt x="209" y="56"/>
                    <a:pt x="208" y="53"/>
                  </a:cubicBezTo>
                  <a:cubicBezTo>
                    <a:pt x="207" y="51"/>
                    <a:pt x="207" y="48"/>
                    <a:pt x="207" y="45"/>
                  </a:cubicBezTo>
                  <a:cubicBezTo>
                    <a:pt x="206" y="39"/>
                    <a:pt x="206" y="33"/>
                    <a:pt x="202" y="29"/>
                  </a:cubicBezTo>
                  <a:cubicBezTo>
                    <a:pt x="200" y="27"/>
                    <a:pt x="200" y="27"/>
                    <a:pt x="200" y="27"/>
                  </a:cubicBezTo>
                  <a:cubicBezTo>
                    <a:pt x="197" y="24"/>
                    <a:pt x="194" y="21"/>
                    <a:pt x="191" y="21"/>
                  </a:cubicBezTo>
                  <a:cubicBezTo>
                    <a:pt x="189" y="20"/>
                    <a:pt x="188" y="20"/>
                    <a:pt x="186" y="20"/>
                  </a:cubicBezTo>
                  <a:cubicBezTo>
                    <a:pt x="184" y="20"/>
                    <a:pt x="182" y="20"/>
                    <a:pt x="181" y="20"/>
                  </a:cubicBezTo>
                  <a:cubicBezTo>
                    <a:pt x="179" y="21"/>
                    <a:pt x="177" y="21"/>
                    <a:pt x="175" y="21"/>
                  </a:cubicBezTo>
                  <a:cubicBezTo>
                    <a:pt x="174" y="21"/>
                    <a:pt x="173" y="21"/>
                    <a:pt x="172" y="21"/>
                  </a:cubicBezTo>
                  <a:cubicBezTo>
                    <a:pt x="167" y="20"/>
                    <a:pt x="160" y="18"/>
                    <a:pt x="155" y="17"/>
                  </a:cubicBezTo>
                  <a:cubicBezTo>
                    <a:pt x="151" y="15"/>
                    <a:pt x="147" y="13"/>
                    <a:pt x="143" y="10"/>
                  </a:cubicBezTo>
                  <a:cubicBezTo>
                    <a:pt x="142" y="10"/>
                    <a:pt x="141" y="9"/>
                    <a:pt x="140" y="9"/>
                  </a:cubicBezTo>
                  <a:cubicBezTo>
                    <a:pt x="139" y="8"/>
                    <a:pt x="137" y="8"/>
                    <a:pt x="135" y="8"/>
                  </a:cubicBezTo>
                  <a:cubicBezTo>
                    <a:pt x="134" y="8"/>
                    <a:pt x="133" y="8"/>
                    <a:pt x="132" y="8"/>
                  </a:cubicBezTo>
                  <a:cubicBezTo>
                    <a:pt x="130" y="8"/>
                    <a:pt x="129" y="8"/>
                    <a:pt x="128" y="8"/>
                  </a:cubicBezTo>
                  <a:cubicBezTo>
                    <a:pt x="127" y="8"/>
                    <a:pt x="126" y="8"/>
                    <a:pt x="125" y="8"/>
                  </a:cubicBezTo>
                  <a:cubicBezTo>
                    <a:pt x="122" y="7"/>
                    <a:pt x="120" y="6"/>
                    <a:pt x="118" y="5"/>
                  </a:cubicBezTo>
                  <a:cubicBezTo>
                    <a:pt x="116" y="4"/>
                    <a:pt x="114" y="3"/>
                    <a:pt x="111" y="2"/>
                  </a:cubicBezTo>
                  <a:cubicBezTo>
                    <a:pt x="110" y="2"/>
                    <a:pt x="107" y="2"/>
                    <a:pt x="105" y="2"/>
                  </a:cubicBezTo>
                  <a:cubicBezTo>
                    <a:pt x="104" y="2"/>
                    <a:pt x="102" y="2"/>
                    <a:pt x="100" y="2"/>
                  </a:cubicBezTo>
                  <a:cubicBezTo>
                    <a:pt x="99" y="2"/>
                    <a:pt x="98" y="3"/>
                    <a:pt x="98" y="3"/>
                  </a:cubicBezTo>
                  <a:cubicBezTo>
                    <a:pt x="97" y="4"/>
                    <a:pt x="96" y="4"/>
                    <a:pt x="95" y="4"/>
                  </a:cubicBezTo>
                  <a:cubicBezTo>
                    <a:pt x="94" y="4"/>
                    <a:pt x="93" y="4"/>
                    <a:pt x="91" y="3"/>
                  </a:cubicBezTo>
                  <a:cubicBezTo>
                    <a:pt x="90" y="3"/>
                    <a:pt x="90" y="2"/>
                    <a:pt x="89" y="2"/>
                  </a:cubicBezTo>
                  <a:cubicBezTo>
                    <a:pt x="88" y="2"/>
                    <a:pt x="87" y="2"/>
                    <a:pt x="86" y="2"/>
                  </a:cubicBezTo>
                  <a:cubicBezTo>
                    <a:pt x="84" y="2"/>
                    <a:pt x="83" y="2"/>
                    <a:pt x="81" y="3"/>
                  </a:cubicBezTo>
                  <a:cubicBezTo>
                    <a:pt x="80" y="3"/>
                    <a:pt x="79" y="3"/>
                    <a:pt x="77" y="3"/>
                  </a:cubicBezTo>
                  <a:cubicBezTo>
                    <a:pt x="77" y="3"/>
                    <a:pt x="77" y="3"/>
                    <a:pt x="76" y="3"/>
                  </a:cubicBezTo>
                  <a:cubicBezTo>
                    <a:pt x="73" y="3"/>
                    <a:pt x="71" y="2"/>
                    <a:pt x="68" y="0"/>
                  </a:cubicBezTo>
                  <a:cubicBezTo>
                    <a:pt x="67" y="0"/>
                    <a:pt x="67" y="0"/>
                    <a:pt x="67" y="0"/>
                  </a:cubicBezTo>
                  <a:cubicBezTo>
                    <a:pt x="65" y="1"/>
                    <a:pt x="65" y="1"/>
                    <a:pt x="65" y="1"/>
                  </a:cubicBezTo>
                  <a:cubicBezTo>
                    <a:pt x="65" y="2"/>
                    <a:pt x="64" y="2"/>
                    <a:pt x="63" y="3"/>
                  </a:cubicBezTo>
                  <a:cubicBezTo>
                    <a:pt x="62" y="5"/>
                    <a:pt x="62" y="5"/>
                    <a:pt x="62" y="5"/>
                  </a:cubicBezTo>
                  <a:cubicBezTo>
                    <a:pt x="59" y="7"/>
                    <a:pt x="56" y="10"/>
                    <a:pt x="53" y="12"/>
                  </a:cubicBezTo>
                  <a:cubicBezTo>
                    <a:pt x="51" y="12"/>
                    <a:pt x="49" y="13"/>
                    <a:pt x="48" y="13"/>
                  </a:cubicBezTo>
                  <a:cubicBezTo>
                    <a:pt x="45" y="14"/>
                    <a:pt x="42" y="15"/>
                    <a:pt x="40" y="18"/>
                  </a:cubicBezTo>
                  <a:cubicBezTo>
                    <a:pt x="38" y="20"/>
                    <a:pt x="38" y="23"/>
                    <a:pt x="38" y="26"/>
                  </a:cubicBezTo>
                  <a:cubicBezTo>
                    <a:pt x="38" y="28"/>
                    <a:pt x="38" y="30"/>
                    <a:pt x="37" y="32"/>
                  </a:cubicBezTo>
                  <a:cubicBezTo>
                    <a:pt x="35" y="35"/>
                    <a:pt x="33" y="37"/>
                    <a:pt x="31" y="38"/>
                  </a:cubicBezTo>
                  <a:cubicBezTo>
                    <a:pt x="30" y="39"/>
                    <a:pt x="29" y="39"/>
                    <a:pt x="28" y="40"/>
                  </a:cubicBezTo>
                  <a:cubicBezTo>
                    <a:pt x="25" y="42"/>
                    <a:pt x="23" y="48"/>
                    <a:pt x="22" y="52"/>
                  </a:cubicBezTo>
                  <a:cubicBezTo>
                    <a:pt x="22" y="54"/>
                    <a:pt x="22" y="56"/>
                    <a:pt x="22" y="58"/>
                  </a:cubicBezTo>
                  <a:cubicBezTo>
                    <a:pt x="21" y="61"/>
                    <a:pt x="21" y="64"/>
                    <a:pt x="20" y="67"/>
                  </a:cubicBezTo>
                  <a:cubicBezTo>
                    <a:pt x="19" y="67"/>
                    <a:pt x="19" y="67"/>
                    <a:pt x="19" y="67"/>
                  </a:cubicBezTo>
                  <a:cubicBezTo>
                    <a:pt x="16" y="67"/>
                    <a:pt x="14" y="68"/>
                    <a:pt x="11" y="68"/>
                  </a:cubicBezTo>
                  <a:cubicBezTo>
                    <a:pt x="10" y="68"/>
                    <a:pt x="9" y="69"/>
                    <a:pt x="8" y="69"/>
                  </a:cubicBezTo>
                  <a:cubicBezTo>
                    <a:pt x="6" y="69"/>
                    <a:pt x="6" y="69"/>
                    <a:pt x="6" y="69"/>
                  </a:cubicBezTo>
                  <a:cubicBezTo>
                    <a:pt x="6" y="71"/>
                    <a:pt x="6" y="71"/>
                    <a:pt x="6" y="71"/>
                  </a:cubicBezTo>
                  <a:cubicBezTo>
                    <a:pt x="6" y="73"/>
                    <a:pt x="7" y="75"/>
                    <a:pt x="7" y="78"/>
                  </a:cubicBezTo>
                  <a:cubicBezTo>
                    <a:pt x="7" y="83"/>
                    <a:pt x="6" y="87"/>
                    <a:pt x="5" y="92"/>
                  </a:cubicBezTo>
                  <a:cubicBezTo>
                    <a:pt x="4" y="95"/>
                    <a:pt x="4" y="98"/>
                    <a:pt x="4" y="100"/>
                  </a:cubicBezTo>
                  <a:cubicBezTo>
                    <a:pt x="4" y="102"/>
                    <a:pt x="4" y="105"/>
                    <a:pt x="4" y="107"/>
                  </a:cubicBezTo>
                  <a:cubicBezTo>
                    <a:pt x="3" y="109"/>
                    <a:pt x="3" y="111"/>
                    <a:pt x="2" y="113"/>
                  </a:cubicBezTo>
                  <a:cubicBezTo>
                    <a:pt x="1" y="118"/>
                    <a:pt x="0" y="124"/>
                    <a:pt x="1" y="129"/>
                  </a:cubicBezTo>
                  <a:cubicBezTo>
                    <a:pt x="2" y="136"/>
                    <a:pt x="7" y="137"/>
                    <a:pt x="11" y="137"/>
                  </a:cubicBezTo>
                  <a:cubicBezTo>
                    <a:pt x="12" y="137"/>
                    <a:pt x="13" y="137"/>
                    <a:pt x="14" y="137"/>
                  </a:cubicBezTo>
                  <a:cubicBezTo>
                    <a:pt x="14" y="137"/>
                    <a:pt x="15" y="137"/>
                    <a:pt x="16" y="137"/>
                  </a:cubicBezTo>
                  <a:cubicBezTo>
                    <a:pt x="19" y="137"/>
                    <a:pt x="20" y="137"/>
                    <a:pt x="22" y="138"/>
                  </a:cubicBezTo>
                  <a:cubicBezTo>
                    <a:pt x="25" y="140"/>
                    <a:pt x="26" y="145"/>
                    <a:pt x="27" y="150"/>
                  </a:cubicBezTo>
                  <a:cubicBezTo>
                    <a:pt x="27" y="153"/>
                    <a:pt x="28" y="156"/>
                    <a:pt x="29" y="158"/>
                  </a:cubicBezTo>
                  <a:cubicBezTo>
                    <a:pt x="30" y="160"/>
                    <a:pt x="30" y="160"/>
                    <a:pt x="30" y="160"/>
                  </a:cubicBezTo>
                  <a:cubicBezTo>
                    <a:pt x="30" y="161"/>
                    <a:pt x="31" y="163"/>
                    <a:pt x="32" y="164"/>
                  </a:cubicBezTo>
                  <a:cubicBezTo>
                    <a:pt x="32" y="165"/>
                    <a:pt x="32" y="165"/>
                    <a:pt x="32" y="165"/>
                  </a:cubicBezTo>
                  <a:cubicBezTo>
                    <a:pt x="33" y="165"/>
                    <a:pt x="33" y="165"/>
                    <a:pt x="33" y="165"/>
                  </a:cubicBezTo>
                  <a:cubicBezTo>
                    <a:pt x="35" y="166"/>
                    <a:pt x="37" y="167"/>
                    <a:pt x="39" y="167"/>
                  </a:cubicBezTo>
                  <a:cubicBezTo>
                    <a:pt x="40" y="168"/>
                    <a:pt x="42" y="169"/>
                    <a:pt x="44" y="169"/>
                  </a:cubicBezTo>
                  <a:cubicBezTo>
                    <a:pt x="45" y="169"/>
                    <a:pt x="46" y="169"/>
                    <a:pt x="47" y="168"/>
                  </a:cubicBezTo>
                  <a:cubicBezTo>
                    <a:pt x="48" y="168"/>
                    <a:pt x="48" y="168"/>
                    <a:pt x="48" y="168"/>
                  </a:cubicBezTo>
                  <a:cubicBezTo>
                    <a:pt x="48" y="168"/>
                    <a:pt x="49" y="168"/>
                    <a:pt x="50" y="168"/>
                  </a:cubicBezTo>
                  <a:cubicBezTo>
                    <a:pt x="51" y="167"/>
                    <a:pt x="51" y="167"/>
                    <a:pt x="51" y="167"/>
                  </a:cubicBezTo>
                  <a:cubicBezTo>
                    <a:pt x="53" y="167"/>
                    <a:pt x="54" y="168"/>
                    <a:pt x="55" y="169"/>
                  </a:cubicBezTo>
                  <a:cubicBezTo>
                    <a:pt x="55" y="170"/>
                    <a:pt x="56" y="170"/>
                    <a:pt x="56" y="170"/>
                  </a:cubicBezTo>
                  <a:cubicBezTo>
                    <a:pt x="59" y="173"/>
                    <a:pt x="62" y="174"/>
                    <a:pt x="66" y="174"/>
                  </a:cubicBezTo>
                  <a:cubicBezTo>
                    <a:pt x="67" y="174"/>
                    <a:pt x="68" y="174"/>
                    <a:pt x="69" y="173"/>
                  </a:cubicBezTo>
                  <a:cubicBezTo>
                    <a:pt x="71" y="173"/>
                    <a:pt x="72" y="173"/>
                    <a:pt x="73" y="173"/>
                  </a:cubicBezTo>
                  <a:cubicBezTo>
                    <a:pt x="76" y="173"/>
                    <a:pt x="80" y="174"/>
                    <a:pt x="84" y="175"/>
                  </a:cubicBezTo>
                  <a:cubicBezTo>
                    <a:pt x="86" y="176"/>
                    <a:pt x="88" y="176"/>
                    <a:pt x="90" y="176"/>
                  </a:cubicBezTo>
                  <a:cubicBezTo>
                    <a:pt x="93" y="176"/>
                    <a:pt x="96" y="176"/>
                    <a:pt x="98" y="178"/>
                  </a:cubicBezTo>
                  <a:cubicBezTo>
                    <a:pt x="100" y="179"/>
                    <a:pt x="101" y="179"/>
                    <a:pt x="102" y="180"/>
                  </a:cubicBezTo>
                  <a:cubicBezTo>
                    <a:pt x="104" y="182"/>
                    <a:pt x="106" y="183"/>
                    <a:pt x="110" y="183"/>
                  </a:cubicBezTo>
                  <a:cubicBezTo>
                    <a:pt x="116" y="184"/>
                    <a:pt x="120" y="184"/>
                    <a:pt x="125" y="186"/>
                  </a:cubicBezTo>
                  <a:cubicBezTo>
                    <a:pt x="127" y="187"/>
                    <a:pt x="128" y="187"/>
                    <a:pt x="130" y="187"/>
                  </a:cubicBezTo>
                  <a:cubicBezTo>
                    <a:pt x="134" y="187"/>
                    <a:pt x="135" y="184"/>
                    <a:pt x="135" y="183"/>
                  </a:cubicBezTo>
                  <a:cubicBezTo>
                    <a:pt x="135" y="182"/>
                    <a:pt x="136" y="181"/>
                    <a:pt x="136" y="180"/>
                  </a:cubicBezTo>
                  <a:cubicBezTo>
                    <a:pt x="136" y="179"/>
                    <a:pt x="136" y="178"/>
                    <a:pt x="137" y="176"/>
                  </a:cubicBezTo>
                  <a:cubicBezTo>
                    <a:pt x="138" y="176"/>
                    <a:pt x="138" y="175"/>
                    <a:pt x="139" y="175"/>
                  </a:cubicBezTo>
                  <a:cubicBezTo>
                    <a:pt x="140" y="173"/>
                    <a:pt x="141" y="171"/>
                    <a:pt x="142" y="171"/>
                  </a:cubicBezTo>
                  <a:cubicBezTo>
                    <a:pt x="143" y="170"/>
                    <a:pt x="144" y="170"/>
                    <a:pt x="145" y="170"/>
                  </a:cubicBezTo>
                  <a:cubicBezTo>
                    <a:pt x="146" y="170"/>
                    <a:pt x="148" y="170"/>
                    <a:pt x="149" y="170"/>
                  </a:cubicBezTo>
                  <a:cubicBezTo>
                    <a:pt x="150" y="170"/>
                    <a:pt x="151" y="170"/>
                    <a:pt x="152" y="170"/>
                  </a:cubicBezTo>
                  <a:cubicBezTo>
                    <a:pt x="152" y="170"/>
                    <a:pt x="153" y="170"/>
                    <a:pt x="154" y="170"/>
                  </a:cubicBezTo>
                  <a:cubicBezTo>
                    <a:pt x="156" y="169"/>
                    <a:pt x="158" y="167"/>
                    <a:pt x="159" y="165"/>
                  </a:cubicBezTo>
                  <a:cubicBezTo>
                    <a:pt x="161" y="164"/>
                    <a:pt x="162" y="163"/>
                    <a:pt x="163" y="162"/>
                  </a:cubicBezTo>
                  <a:cubicBezTo>
                    <a:pt x="165" y="161"/>
                    <a:pt x="166" y="160"/>
                    <a:pt x="167" y="160"/>
                  </a:cubicBezTo>
                  <a:cubicBezTo>
                    <a:pt x="167" y="160"/>
                    <a:pt x="168" y="161"/>
                    <a:pt x="169" y="161"/>
                  </a:cubicBezTo>
                  <a:cubicBezTo>
                    <a:pt x="170" y="162"/>
                    <a:pt x="170" y="162"/>
                    <a:pt x="171" y="163"/>
                  </a:cubicBezTo>
                  <a:cubicBezTo>
                    <a:pt x="172" y="163"/>
                    <a:pt x="174" y="163"/>
                    <a:pt x="175" y="163"/>
                  </a:cubicBezTo>
                  <a:cubicBezTo>
                    <a:pt x="177" y="163"/>
                    <a:pt x="180" y="163"/>
                    <a:pt x="182" y="162"/>
                  </a:cubicBezTo>
                  <a:cubicBezTo>
                    <a:pt x="184" y="161"/>
                    <a:pt x="186" y="161"/>
                    <a:pt x="189" y="161"/>
                  </a:cubicBezTo>
                  <a:cubicBezTo>
                    <a:pt x="190" y="161"/>
                    <a:pt x="192" y="161"/>
                    <a:pt x="193" y="162"/>
                  </a:cubicBezTo>
                  <a:cubicBezTo>
                    <a:pt x="194" y="162"/>
                    <a:pt x="195" y="164"/>
                    <a:pt x="197" y="165"/>
                  </a:cubicBezTo>
                  <a:cubicBezTo>
                    <a:pt x="197" y="166"/>
                    <a:pt x="198" y="167"/>
                    <a:pt x="200" y="168"/>
                  </a:cubicBezTo>
                  <a:cubicBezTo>
                    <a:pt x="201" y="169"/>
                    <a:pt x="203" y="169"/>
                    <a:pt x="205" y="169"/>
                  </a:cubicBezTo>
                  <a:cubicBezTo>
                    <a:pt x="207" y="169"/>
                    <a:pt x="208" y="169"/>
                    <a:pt x="210" y="169"/>
                  </a:cubicBezTo>
                  <a:cubicBezTo>
                    <a:pt x="213" y="168"/>
                    <a:pt x="215" y="166"/>
                    <a:pt x="218" y="164"/>
                  </a:cubicBezTo>
                  <a:cubicBezTo>
                    <a:pt x="221" y="162"/>
                    <a:pt x="224" y="160"/>
                    <a:pt x="228" y="160"/>
                  </a:cubicBezTo>
                  <a:cubicBezTo>
                    <a:pt x="229" y="160"/>
                    <a:pt x="229" y="160"/>
                    <a:pt x="229" y="160"/>
                  </a:cubicBezTo>
                  <a:cubicBezTo>
                    <a:pt x="234" y="159"/>
                    <a:pt x="239" y="158"/>
                    <a:pt x="244" y="158"/>
                  </a:cubicBezTo>
                  <a:cubicBezTo>
                    <a:pt x="246" y="158"/>
                    <a:pt x="246" y="158"/>
                    <a:pt x="246" y="158"/>
                  </a:cubicBezTo>
                  <a:cubicBezTo>
                    <a:pt x="246" y="157"/>
                    <a:pt x="246" y="157"/>
                    <a:pt x="246" y="157"/>
                  </a:cubicBezTo>
                  <a:cubicBezTo>
                    <a:pt x="246" y="156"/>
                    <a:pt x="247" y="156"/>
                    <a:pt x="247" y="155"/>
                  </a:cubicBezTo>
                  <a:cubicBezTo>
                    <a:pt x="248" y="154"/>
                    <a:pt x="249" y="154"/>
                    <a:pt x="250" y="152"/>
                  </a:cubicBezTo>
                  <a:cubicBezTo>
                    <a:pt x="251" y="150"/>
                    <a:pt x="250" y="148"/>
                    <a:pt x="250" y="146"/>
                  </a:cubicBezTo>
                  <a:cubicBezTo>
                    <a:pt x="250" y="146"/>
                    <a:pt x="249" y="145"/>
                    <a:pt x="249" y="144"/>
                  </a:cubicBezTo>
                  <a:cubicBezTo>
                    <a:pt x="249" y="142"/>
                    <a:pt x="250" y="141"/>
                    <a:pt x="251" y="139"/>
                  </a:cubicBezTo>
                  <a:cubicBezTo>
                    <a:pt x="252" y="137"/>
                    <a:pt x="253" y="136"/>
                    <a:pt x="253" y="134"/>
                  </a:cubicBezTo>
                  <a:cubicBezTo>
                    <a:pt x="254" y="132"/>
                    <a:pt x="255" y="131"/>
                    <a:pt x="255" y="131"/>
                  </a:cubicBezTo>
                  <a:cubicBezTo>
                    <a:pt x="256" y="131"/>
                    <a:pt x="257" y="132"/>
                    <a:pt x="258" y="133"/>
                  </a:cubicBezTo>
                  <a:cubicBezTo>
                    <a:pt x="260" y="134"/>
                    <a:pt x="262" y="136"/>
                    <a:pt x="265" y="136"/>
                  </a:cubicBezTo>
                  <a:cubicBezTo>
                    <a:pt x="268" y="136"/>
                    <a:pt x="270" y="135"/>
                    <a:pt x="272" y="133"/>
                  </a:cubicBezTo>
                  <a:cubicBezTo>
                    <a:pt x="272" y="131"/>
                    <a:pt x="272" y="131"/>
                    <a:pt x="272" y="131"/>
                  </a:cubicBezTo>
                  <a:lnTo>
                    <a:pt x="272" y="130"/>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455" name="Google Shape;455;p18"/>
          <p:cNvGrpSpPr/>
          <p:nvPr/>
        </p:nvGrpSpPr>
        <p:grpSpPr>
          <a:xfrm rot="2764499">
            <a:off x="2982554" y="1893426"/>
            <a:ext cx="3417110" cy="4724828"/>
            <a:chOff x="5373688" y="2928938"/>
            <a:chExt cx="1082675" cy="1497012"/>
          </a:xfrm>
        </p:grpSpPr>
        <p:sp>
          <p:nvSpPr>
            <p:cNvPr id="456" name="Google Shape;456;p18"/>
            <p:cNvSpPr/>
            <p:nvPr/>
          </p:nvSpPr>
          <p:spPr>
            <a:xfrm>
              <a:off x="5373688" y="2928938"/>
              <a:ext cx="1082675" cy="149701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gradFill>
              <a:gsLst>
                <a:gs pos="0">
                  <a:srgbClr val="127CC8"/>
                </a:gs>
                <a:gs pos="74000">
                  <a:srgbClr val="1F9EDD"/>
                </a:gs>
                <a:gs pos="83000">
                  <a:srgbClr val="24AEE7"/>
                </a:gs>
                <a:gs pos="100000">
                  <a:srgbClr val="2DC7F8"/>
                </a:gs>
              </a:gsLst>
              <a:lin ang="5400000" scaled="0"/>
            </a:gra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7" name="Google Shape;457;p18"/>
            <p:cNvSpPr/>
            <p:nvPr/>
          </p:nvSpPr>
          <p:spPr>
            <a:xfrm>
              <a:off x="5495926" y="3051175"/>
              <a:ext cx="838200" cy="836612"/>
            </a:xfrm>
            <a:prstGeom prst="ellipse">
              <a:avLst/>
            </a:prstGeom>
            <a:solidFill>
              <a:srgbClr val="FFFFFF"/>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458" name="Google Shape;458;p18"/>
          <p:cNvSpPr txBox="1"/>
          <p:nvPr/>
        </p:nvSpPr>
        <p:spPr>
          <a:xfrm>
            <a:off x="7844070" y="1636672"/>
            <a:ext cx="4808554"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t-BR" sz="3200" b="1" i="0" u="none" strike="noStrike" cap="none">
                <a:solidFill>
                  <a:srgbClr val="127CC8"/>
                </a:solidFill>
                <a:latin typeface="Century Gothic"/>
                <a:ea typeface="Century Gothic"/>
                <a:cs typeface="Century Gothic"/>
                <a:sym typeface="Century Gothic"/>
              </a:rPr>
              <a:t>Cartografia de Risco Geológico </a:t>
            </a:r>
            <a:endParaRPr sz="3200" b="0" i="0" u="none" strike="noStrike" cap="none">
              <a:solidFill>
                <a:srgbClr val="127CC8"/>
              </a:solidFill>
              <a:latin typeface="Century Gothic"/>
              <a:ea typeface="Century Gothic"/>
              <a:cs typeface="Century Gothic"/>
              <a:sym typeface="Century Gothic"/>
            </a:endParaRPr>
          </a:p>
        </p:txBody>
      </p:sp>
      <p:sp>
        <p:nvSpPr>
          <p:cNvPr id="459" name="Google Shape;459;p18"/>
          <p:cNvSpPr txBox="1"/>
          <p:nvPr/>
        </p:nvSpPr>
        <p:spPr>
          <a:xfrm>
            <a:off x="7858454" y="3014650"/>
            <a:ext cx="6645835" cy="50256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Consiste na </a:t>
            </a:r>
            <a:r>
              <a:rPr lang="pt-BR" sz="1800" b="1" i="0" u="none" strike="noStrike" cap="none">
                <a:solidFill>
                  <a:srgbClr val="0070C0"/>
                </a:solidFill>
                <a:latin typeface="Century Gothic"/>
                <a:ea typeface="Century Gothic"/>
                <a:cs typeface="Century Gothic"/>
                <a:sym typeface="Century Gothic"/>
              </a:rPr>
              <a:t>identificação</a:t>
            </a:r>
            <a:r>
              <a:rPr lang="pt-BR" sz="1800" b="0" i="0" u="none" strike="noStrike" cap="none">
                <a:solidFill>
                  <a:srgbClr val="000000"/>
                </a:solidFill>
                <a:latin typeface="Century Gothic"/>
                <a:ea typeface="Century Gothic"/>
                <a:cs typeface="Century Gothic"/>
                <a:sym typeface="Century Gothic"/>
              </a:rPr>
              <a:t> e </a:t>
            </a:r>
            <a:r>
              <a:rPr lang="pt-BR" sz="1800" b="1" i="0" u="none" strike="noStrike" cap="none">
                <a:solidFill>
                  <a:srgbClr val="0070C0"/>
                </a:solidFill>
                <a:latin typeface="Century Gothic"/>
                <a:ea typeface="Century Gothic"/>
                <a:cs typeface="Century Gothic"/>
                <a:sym typeface="Century Gothic"/>
              </a:rPr>
              <a:t>caracterização</a:t>
            </a:r>
            <a:r>
              <a:rPr lang="pt-BR" sz="1800" b="0" i="0" u="none" strike="noStrike" cap="none">
                <a:solidFill>
                  <a:srgbClr val="000000"/>
                </a:solidFill>
                <a:latin typeface="Century Gothic"/>
                <a:ea typeface="Century Gothic"/>
                <a:cs typeface="Century Gothic"/>
                <a:sym typeface="Century Gothic"/>
              </a:rPr>
              <a:t> das porções do território municipal sujeitas a </a:t>
            </a:r>
            <a:r>
              <a:rPr lang="pt-BR" sz="1800" b="1" i="0" u="none" strike="noStrike" cap="none">
                <a:solidFill>
                  <a:srgbClr val="0070C0"/>
                </a:solidFill>
                <a:latin typeface="Century Gothic"/>
                <a:ea typeface="Century Gothic"/>
                <a:cs typeface="Century Gothic"/>
                <a:sym typeface="Century Gothic"/>
              </a:rPr>
              <a:t>perdas</a:t>
            </a:r>
            <a:r>
              <a:rPr lang="pt-BR" sz="1800" b="0" i="0" u="none" strike="noStrike" cap="none">
                <a:solidFill>
                  <a:srgbClr val="000000"/>
                </a:solidFill>
                <a:latin typeface="Century Gothic"/>
                <a:ea typeface="Century Gothic"/>
                <a:cs typeface="Century Gothic"/>
                <a:sym typeface="Century Gothic"/>
              </a:rPr>
              <a:t> ou </a:t>
            </a:r>
            <a:r>
              <a:rPr lang="pt-BR" sz="1800" b="1" i="0" u="none" strike="noStrike" cap="none">
                <a:solidFill>
                  <a:srgbClr val="0070C0"/>
                </a:solidFill>
                <a:latin typeface="Century Gothic"/>
                <a:ea typeface="Century Gothic"/>
                <a:cs typeface="Century Gothic"/>
                <a:sym typeface="Century Gothic"/>
              </a:rPr>
              <a:t>danos</a:t>
            </a:r>
            <a:r>
              <a:rPr lang="pt-BR" sz="1800" b="0" i="0" u="none" strike="noStrike" cap="none">
                <a:solidFill>
                  <a:srgbClr val="000000"/>
                </a:solidFill>
                <a:latin typeface="Century Gothic"/>
                <a:ea typeface="Century Gothic"/>
                <a:cs typeface="Century Gothic"/>
                <a:sym typeface="Century Gothic"/>
              </a:rPr>
              <a:t> por eventos adversos de natureza geológica. </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Os mapeamentos são realizados em parceria com as </a:t>
            </a:r>
            <a:r>
              <a:rPr lang="pt-BR" sz="1800" b="1" i="0" u="none" strike="noStrike" cap="none">
                <a:solidFill>
                  <a:srgbClr val="0070C0"/>
                </a:solidFill>
                <a:latin typeface="Century Gothic"/>
                <a:ea typeface="Century Gothic"/>
                <a:cs typeface="Century Gothic"/>
                <a:sym typeface="Century Gothic"/>
              </a:rPr>
              <a:t>defesas civis municipais</a:t>
            </a:r>
            <a:r>
              <a:rPr lang="pt-BR" sz="1800" b="0" i="0" u="none" strike="noStrike" cap="none">
                <a:solidFill>
                  <a:srgbClr val="000000"/>
                </a:solidFill>
                <a:latin typeface="Century Gothic"/>
                <a:ea typeface="Century Gothic"/>
                <a:cs typeface="Century Gothic"/>
                <a:sym typeface="Century Gothic"/>
              </a:rPr>
              <a:t>, exclusivamente em regiões onde há edificações com permanência humana e cartografam </a:t>
            </a:r>
            <a:r>
              <a:rPr lang="pt-BR" sz="1800" b="1" i="0" u="none" strike="noStrike" cap="none">
                <a:solidFill>
                  <a:srgbClr val="0070C0"/>
                </a:solidFill>
                <a:latin typeface="Century Gothic"/>
                <a:ea typeface="Century Gothic"/>
                <a:cs typeface="Century Gothic"/>
                <a:sym typeface="Century Gothic"/>
              </a:rPr>
              <a:t>áreas de risco alto e muito alto</a:t>
            </a:r>
            <a:r>
              <a:rPr lang="pt-BR" sz="1800" b="0" i="0" u="none" strike="noStrike" cap="none">
                <a:solidFill>
                  <a:srgbClr val="00000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O estudo é elaborado em consonância com as diretrizes e objetivos estabelecidos pela </a:t>
            </a:r>
            <a:r>
              <a:rPr lang="pt-BR" sz="1800" b="1" i="0" u="none" strike="noStrike" cap="none">
                <a:solidFill>
                  <a:srgbClr val="0070C0"/>
                </a:solidFill>
                <a:latin typeface="Century Gothic"/>
                <a:ea typeface="Century Gothic"/>
                <a:cs typeface="Century Gothic"/>
                <a:sym typeface="Century Gothic"/>
              </a:rPr>
              <a:t>Política Nacional de Proteção e Defesa Civil </a:t>
            </a:r>
            <a:r>
              <a:rPr lang="pt-BR" sz="1800" b="0" i="0" u="none" strike="noStrike" cap="none">
                <a:solidFill>
                  <a:srgbClr val="000000"/>
                </a:solidFill>
                <a:latin typeface="Century Gothic"/>
                <a:ea typeface="Century Gothic"/>
                <a:cs typeface="Century Gothic"/>
                <a:sym typeface="Century Gothic"/>
              </a:rPr>
              <a:t>(Lei 12.608/2012)</a:t>
            </a:r>
            <a:endParaRPr sz="1400" b="0" i="0" u="none" strike="noStrike" cap="none">
              <a:solidFill>
                <a:srgbClr val="000000"/>
              </a:solidFill>
              <a:latin typeface="Arial"/>
              <a:ea typeface="Arial"/>
              <a:cs typeface="Arial"/>
              <a:sym typeface="Arial"/>
            </a:endParaRPr>
          </a:p>
        </p:txBody>
      </p:sp>
      <p:sp>
        <p:nvSpPr>
          <p:cNvPr id="460" name="Google Shape;460;p18"/>
          <p:cNvSpPr txBox="1"/>
          <p:nvPr/>
        </p:nvSpPr>
        <p:spPr>
          <a:xfrm>
            <a:off x="7844070" y="8534400"/>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a:t>
            </a:r>
            <a:endParaRPr sz="1800" b="1" i="0" u="none" strike="noStrike" cap="none">
              <a:solidFill>
                <a:srgbClr val="127CC8"/>
              </a:solidFill>
              <a:latin typeface="Century Gothic"/>
              <a:ea typeface="Century Gothic"/>
              <a:cs typeface="Century Gothic"/>
              <a:sym typeface="Century Gothic"/>
            </a:endParaRPr>
          </a:p>
        </p:txBody>
      </p:sp>
      <p:sp>
        <p:nvSpPr>
          <p:cNvPr id="461" name="Google Shape;461;p18"/>
          <p:cNvSpPr/>
          <p:nvPr/>
        </p:nvSpPr>
        <p:spPr>
          <a:xfrm rot="10800000" flipH="1">
            <a:off x="7913920" y="2703472"/>
            <a:ext cx="2895600" cy="76200"/>
          </a:xfrm>
          <a:prstGeom prst="rect">
            <a:avLst/>
          </a:prstGeom>
          <a:solidFill>
            <a:srgbClr val="24AE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62" name="Google Shape;462;p18" descr="Texto&#10;&#10;Descrição gerada automaticamente com confiança baixa"/>
          <p:cNvPicPr preferRelativeResize="0"/>
          <p:nvPr/>
        </p:nvPicPr>
        <p:blipFill rotWithShape="1">
          <a:blip r:embed="rId7">
            <a:alphaModFix/>
          </a:blip>
          <a:srcRect l="26280" t="19352" r="17730" b="25425"/>
          <a:stretch/>
        </p:blipFill>
        <p:spPr>
          <a:xfrm>
            <a:off x="823844" y="184526"/>
            <a:ext cx="3323338" cy="1843808"/>
          </a:xfrm>
          <a:prstGeom prst="rect">
            <a:avLst/>
          </a:prstGeom>
          <a:noFill/>
          <a:ln>
            <a:noFill/>
          </a:ln>
        </p:spPr>
      </p:pic>
      <p:pic>
        <p:nvPicPr>
          <p:cNvPr id="463" name="Google Shape;463;p18"/>
          <p:cNvPicPr preferRelativeResize="0"/>
          <p:nvPr/>
        </p:nvPicPr>
        <p:blipFill rotWithShape="1">
          <a:blip r:embed="rId8">
            <a:alphaModFix/>
          </a:blip>
          <a:srcRect l="16153" r="16153"/>
          <a:stretch/>
        </p:blipFill>
        <p:spPr>
          <a:xfrm>
            <a:off x="3798836" y="2450981"/>
            <a:ext cx="2762902" cy="2716240"/>
          </a:xfrm>
          <a:custGeom>
            <a:avLst/>
            <a:gdLst/>
            <a:ahLst/>
            <a:cxnLst/>
            <a:rect l="l" t="t" r="r" b="b"/>
            <a:pathLst>
              <a:path w="3530524" h="3530524" extrusionOk="0">
                <a:moveTo>
                  <a:pt x="1765262" y="0"/>
                </a:moveTo>
                <a:cubicBezTo>
                  <a:pt x="2740189" y="0"/>
                  <a:pt x="3530524" y="790335"/>
                  <a:pt x="3530524" y="1765262"/>
                </a:cubicBezTo>
                <a:cubicBezTo>
                  <a:pt x="3530524" y="2740189"/>
                  <a:pt x="2740189" y="3530524"/>
                  <a:pt x="1765262" y="3530524"/>
                </a:cubicBezTo>
                <a:cubicBezTo>
                  <a:pt x="790335" y="3530524"/>
                  <a:pt x="0" y="2740189"/>
                  <a:pt x="0" y="1765262"/>
                </a:cubicBezTo>
                <a:cubicBezTo>
                  <a:pt x="0" y="790335"/>
                  <a:pt x="790335" y="0"/>
                  <a:pt x="1765262" y="0"/>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1000"/>
                                        <p:tgtEl>
                                          <p:spTgt spid="423"/>
                                        </p:tgtEl>
                                      </p:cBhvr>
                                    </p:animEffect>
                                  </p:childTnLst>
                                </p:cTn>
                              </p:par>
                            </p:childTnLst>
                          </p:cTn>
                        </p:par>
                        <p:par>
                          <p:cTn id="8" fill="hold">
                            <p:stCondLst>
                              <p:cond delay="1000"/>
                            </p:stCondLst>
                            <p:childTnLst>
                              <p:par>
                                <p:cTn id="9" presetID="10" presetClass="entr" presetSubtype="0" fill="hold" nodeType="afterEffect">
                                  <p:stCondLst>
                                    <p:cond delay="600"/>
                                  </p:stCondLst>
                                  <p:childTnLst>
                                    <p:set>
                                      <p:cBhvr>
                                        <p:cTn id="10" dur="1" fill="hold">
                                          <p:stCondLst>
                                            <p:cond delay="0"/>
                                          </p:stCondLst>
                                        </p:cTn>
                                        <p:tgtEl>
                                          <p:spTgt spid="455"/>
                                        </p:tgtEl>
                                        <p:attrNameLst>
                                          <p:attrName>style.visibility</p:attrName>
                                        </p:attrNameLst>
                                      </p:cBhvr>
                                      <p:to>
                                        <p:strVal val="visible"/>
                                      </p:to>
                                    </p:set>
                                    <p:animEffect transition="in" filter="fade">
                                      <p:cBhvr>
                                        <p:cTn id="11" dur="1000"/>
                                        <p:tgtEl>
                                          <p:spTgt spid="455"/>
                                        </p:tgtEl>
                                      </p:cBhvr>
                                    </p:animEffect>
                                  </p:childTnLst>
                                </p:cTn>
                              </p:par>
                              <p:par>
                                <p:cTn id="12" presetID="10" presetClass="entr" presetSubtype="0" fill="hold" nodeType="withEffect">
                                  <p:stCondLst>
                                    <p:cond delay="0"/>
                                  </p:stCondLst>
                                  <p:childTnLst>
                                    <p:set>
                                      <p:cBhvr>
                                        <p:cTn id="13" dur="1" fill="hold">
                                          <p:stCondLst>
                                            <p:cond delay="0"/>
                                          </p:stCondLst>
                                        </p:cTn>
                                        <p:tgtEl>
                                          <p:spTgt spid="458"/>
                                        </p:tgtEl>
                                        <p:attrNameLst>
                                          <p:attrName>style.visibility</p:attrName>
                                        </p:attrNameLst>
                                      </p:cBhvr>
                                      <p:to>
                                        <p:strVal val="visible"/>
                                      </p:to>
                                    </p:set>
                                    <p:animEffect transition="in" filter="fade">
                                      <p:cBhvr>
                                        <p:cTn id="14" dur="1000"/>
                                        <p:tgtEl>
                                          <p:spTgt spid="458"/>
                                        </p:tgtEl>
                                      </p:cBhvr>
                                    </p:animEffect>
                                  </p:childTnLst>
                                </p:cTn>
                              </p:par>
                              <p:par>
                                <p:cTn id="15" presetID="10" presetClass="entr" presetSubtype="0" fill="hold" nodeType="withEffect">
                                  <p:stCondLst>
                                    <p:cond delay="0"/>
                                  </p:stCondLst>
                                  <p:childTnLst>
                                    <p:set>
                                      <p:cBhvr>
                                        <p:cTn id="16" dur="1" fill="hold">
                                          <p:stCondLst>
                                            <p:cond delay="0"/>
                                          </p:stCondLst>
                                        </p:cTn>
                                        <p:tgtEl>
                                          <p:spTgt spid="459"/>
                                        </p:tgtEl>
                                        <p:attrNameLst>
                                          <p:attrName>style.visibility</p:attrName>
                                        </p:attrNameLst>
                                      </p:cBhvr>
                                      <p:to>
                                        <p:strVal val="visible"/>
                                      </p:to>
                                    </p:set>
                                    <p:animEffect transition="in" filter="fade">
                                      <p:cBhvr>
                                        <p:cTn id="17" dur="1000"/>
                                        <p:tgtEl>
                                          <p:spTgt spid="459"/>
                                        </p:tgtEl>
                                      </p:cBhvr>
                                    </p:animEffect>
                                  </p:childTnLst>
                                </p:cTn>
                              </p:par>
                              <p:par>
                                <p:cTn id="18" presetID="10" presetClass="entr" presetSubtype="0" fill="hold" nodeType="withEffect">
                                  <p:stCondLst>
                                    <p:cond delay="600"/>
                                  </p:stCondLst>
                                  <p:childTnLst>
                                    <p:set>
                                      <p:cBhvr>
                                        <p:cTn id="19" dur="1" fill="hold">
                                          <p:stCondLst>
                                            <p:cond delay="0"/>
                                          </p:stCondLst>
                                        </p:cTn>
                                        <p:tgtEl>
                                          <p:spTgt spid="463"/>
                                        </p:tgtEl>
                                        <p:attrNameLst>
                                          <p:attrName>style.visibility</p:attrName>
                                        </p:attrNameLst>
                                      </p:cBhvr>
                                      <p:to>
                                        <p:strVal val="visible"/>
                                      </p:to>
                                    </p:set>
                                    <p:animEffect transition="in" filter="fade">
                                      <p:cBhvr>
                                        <p:cTn id="20" dur="1000"/>
                                        <p:tgtEl>
                                          <p:spTgt spid="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19"/>
          <p:cNvPicPr preferRelativeResize="0"/>
          <p:nvPr/>
        </p:nvPicPr>
        <p:blipFill rotWithShape="1">
          <a:blip r:embed="rId3">
            <a:alphaModFix/>
          </a:blip>
          <a:srcRect/>
          <a:stretch/>
        </p:blipFill>
        <p:spPr>
          <a:xfrm>
            <a:off x="4927600" y="7696200"/>
            <a:ext cx="4381499" cy="4054347"/>
          </a:xfrm>
          <a:prstGeom prst="rect">
            <a:avLst/>
          </a:prstGeom>
          <a:noFill/>
          <a:ln>
            <a:noFill/>
          </a:ln>
        </p:spPr>
      </p:pic>
      <p:pic>
        <p:nvPicPr>
          <p:cNvPr id="470" name="Google Shape;470;p19"/>
          <p:cNvPicPr preferRelativeResize="0"/>
          <p:nvPr/>
        </p:nvPicPr>
        <p:blipFill rotWithShape="1">
          <a:blip r:embed="rId4">
            <a:alphaModFix/>
          </a:blip>
          <a:srcRect/>
          <a:stretch/>
        </p:blipFill>
        <p:spPr>
          <a:xfrm>
            <a:off x="10002011" y="7592059"/>
            <a:ext cx="4443983" cy="1551939"/>
          </a:xfrm>
          <a:prstGeom prst="rect">
            <a:avLst/>
          </a:prstGeom>
          <a:noFill/>
          <a:ln>
            <a:noFill/>
          </a:ln>
        </p:spPr>
      </p:pic>
      <p:pic>
        <p:nvPicPr>
          <p:cNvPr id="471" name="Google Shape;471;p19"/>
          <p:cNvPicPr preferRelativeResize="0"/>
          <p:nvPr/>
        </p:nvPicPr>
        <p:blipFill rotWithShape="1">
          <a:blip r:embed="rId5">
            <a:alphaModFix/>
          </a:blip>
          <a:srcRect/>
          <a:stretch/>
        </p:blipFill>
        <p:spPr>
          <a:xfrm>
            <a:off x="13055601" y="9331"/>
            <a:ext cx="3200399" cy="2565907"/>
          </a:xfrm>
          <a:prstGeom prst="rect">
            <a:avLst/>
          </a:prstGeom>
          <a:noFill/>
          <a:ln>
            <a:noFill/>
          </a:ln>
        </p:spPr>
      </p:pic>
      <p:pic>
        <p:nvPicPr>
          <p:cNvPr id="472" name="Google Shape;472;p19"/>
          <p:cNvPicPr preferRelativeResize="0"/>
          <p:nvPr/>
        </p:nvPicPr>
        <p:blipFill rotWithShape="1">
          <a:blip r:embed="rId6">
            <a:alphaModFix/>
          </a:blip>
          <a:srcRect/>
          <a:stretch/>
        </p:blipFill>
        <p:spPr>
          <a:xfrm>
            <a:off x="14040613" y="3657600"/>
            <a:ext cx="2215387" cy="3233927"/>
          </a:xfrm>
          <a:prstGeom prst="rect">
            <a:avLst/>
          </a:prstGeom>
          <a:noFill/>
          <a:ln>
            <a:noFill/>
          </a:ln>
        </p:spPr>
      </p:pic>
      <p:sp>
        <p:nvSpPr>
          <p:cNvPr id="473" name="Google Shape;473;p19"/>
          <p:cNvSpPr txBox="1"/>
          <p:nvPr/>
        </p:nvSpPr>
        <p:spPr>
          <a:xfrm>
            <a:off x="577088" y="1981200"/>
            <a:ext cx="8160512" cy="72825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BR" sz="3600" b="1" i="0" u="none" strike="noStrike" cap="none">
                <a:solidFill>
                  <a:srgbClr val="31BC5C"/>
                </a:solidFill>
                <a:latin typeface="Century Gothic"/>
                <a:ea typeface="Century Gothic"/>
                <a:cs typeface="Century Gothic"/>
                <a:sym typeface="Century Gothic"/>
              </a:rPr>
              <a:t>24</a:t>
            </a:r>
            <a:r>
              <a:rPr lang="pt-BR" sz="1800" b="1" i="0" u="none" strike="noStrike" cap="none">
                <a:solidFill>
                  <a:srgbClr val="000000"/>
                </a:solidFill>
                <a:latin typeface="Century Gothic"/>
                <a:ea typeface="Century Gothic"/>
                <a:cs typeface="Century Gothic"/>
                <a:sym typeface="Century Gothic"/>
              </a:rPr>
              <a:t> </a:t>
            </a:r>
            <a:r>
              <a:rPr lang="pt-BR" sz="1800" b="1" i="0" u="none" strike="noStrike" cap="none">
                <a:solidFill>
                  <a:srgbClr val="31BC5C"/>
                </a:solidFill>
                <a:latin typeface="Century Gothic"/>
                <a:ea typeface="Century Gothic"/>
                <a:cs typeface="Century Gothic"/>
                <a:sym typeface="Century Gothic"/>
              </a:rPr>
              <a:t>municípios</a:t>
            </a:r>
            <a:r>
              <a:rPr lang="pt-BR" sz="1800" b="0" i="0" u="none" strike="noStrike" cap="none">
                <a:solidFill>
                  <a:srgbClr val="000000"/>
                </a:solidFill>
                <a:latin typeface="Century Gothic"/>
                <a:ea typeface="Century Gothic"/>
                <a:cs typeface="Century Gothic"/>
                <a:sym typeface="Century Gothic"/>
              </a:rPr>
              <a:t> mapeados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pt-BR" sz="3600" b="1" i="0" u="none" strike="noStrike" cap="none">
                <a:solidFill>
                  <a:srgbClr val="31BC5C"/>
                </a:solidFill>
                <a:latin typeface="Century Gothic"/>
                <a:ea typeface="Century Gothic"/>
                <a:cs typeface="Century Gothic"/>
                <a:sym typeface="Century Gothic"/>
              </a:rPr>
              <a:t>22</a:t>
            </a:r>
            <a:r>
              <a:rPr lang="pt-BR" sz="1800" b="1" i="0" u="none" strike="noStrike" cap="none">
                <a:solidFill>
                  <a:srgbClr val="000000"/>
                </a:solidFill>
                <a:latin typeface="Century Gothic"/>
                <a:ea typeface="Century Gothic"/>
                <a:cs typeface="Century Gothic"/>
                <a:sym typeface="Century Gothic"/>
              </a:rPr>
              <a:t> </a:t>
            </a:r>
            <a:r>
              <a:rPr lang="pt-BR" sz="1800" b="1" i="0" u="none" strike="noStrike" cap="none">
                <a:solidFill>
                  <a:srgbClr val="31BC5C"/>
                </a:solidFill>
                <a:latin typeface="Century Gothic"/>
                <a:ea typeface="Century Gothic"/>
                <a:cs typeface="Century Gothic"/>
                <a:sym typeface="Century Gothic"/>
              </a:rPr>
              <a:t>mil pessoas</a:t>
            </a:r>
            <a:r>
              <a:rPr lang="pt-BR" sz="1800" b="0" i="0" u="none" strike="noStrike" cap="none">
                <a:solidFill>
                  <a:srgbClr val="000000"/>
                </a:solidFill>
                <a:latin typeface="Century Gothic"/>
                <a:ea typeface="Century Gothic"/>
                <a:cs typeface="Century Gothic"/>
                <a:sym typeface="Century Gothic"/>
              </a:rPr>
              <a:t> contempladas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Para 2023: previstas setorização ou atualização de mapeamento </a:t>
            </a:r>
            <a:br>
              <a:rPr lang="pt-BR" sz="1800" b="0" i="0" u="none" strike="noStrike" cap="none">
                <a:solidFill>
                  <a:srgbClr val="000000"/>
                </a:solidFill>
                <a:latin typeface="Century Gothic"/>
                <a:ea typeface="Century Gothic"/>
                <a:cs typeface="Century Gothic"/>
                <a:sym typeface="Century Gothic"/>
              </a:rPr>
            </a:br>
            <a:r>
              <a:rPr lang="pt-BR" sz="1800" b="0" i="0" u="none" strike="noStrike" cap="none">
                <a:solidFill>
                  <a:srgbClr val="000000"/>
                </a:solidFill>
                <a:latin typeface="Century Gothic"/>
                <a:ea typeface="Century Gothic"/>
                <a:cs typeface="Century Gothic"/>
                <a:sym typeface="Century Gothic"/>
              </a:rPr>
              <a:t>de </a:t>
            </a:r>
            <a:r>
              <a:rPr lang="pt-BR" sz="1800" b="1" i="0" u="none" strike="noStrike" cap="none">
                <a:solidFill>
                  <a:srgbClr val="0070C0"/>
                </a:solidFill>
                <a:latin typeface="Century Gothic"/>
                <a:ea typeface="Century Gothic"/>
                <a:cs typeface="Century Gothic"/>
                <a:sym typeface="Century Gothic"/>
              </a:rPr>
              <a:t>2</a:t>
            </a:r>
            <a:r>
              <a:rPr lang="pt-BR" sz="1800" b="0" i="0" u="none" strike="noStrike" cap="none">
                <a:solidFill>
                  <a:srgbClr val="000000"/>
                </a:solidFill>
                <a:latin typeface="Century Gothic"/>
                <a:ea typeface="Century Gothic"/>
                <a:cs typeface="Century Gothic"/>
                <a:sym typeface="Century Gothic"/>
              </a:rPr>
              <a:t> municípios </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800"/>
              <a:buFont typeface="Arial"/>
              <a:buNone/>
            </a:pPr>
            <a:br>
              <a:rPr lang="pt-BR" sz="1800" b="0" i="0" u="none" strike="noStrike" cap="none">
                <a:solidFill>
                  <a:srgbClr val="000000"/>
                </a:solidFill>
                <a:latin typeface="Century Gothic"/>
                <a:ea typeface="Century Gothic"/>
                <a:cs typeface="Century Gothic"/>
                <a:sym typeface="Century Gothic"/>
              </a:rPr>
            </a:br>
            <a:r>
              <a:rPr lang="pt-BR" sz="2800" b="1" i="0" u="none" strike="noStrike" cap="none">
                <a:solidFill>
                  <a:srgbClr val="127CC8"/>
                </a:solidFill>
                <a:latin typeface="Century Gothic"/>
                <a:ea typeface="Century Gothic"/>
                <a:cs typeface="Century Gothic"/>
                <a:sym typeface="Century Gothic"/>
              </a:rPr>
              <a:t>Benefícios:</a:t>
            </a:r>
            <a:endParaRPr sz="2800" b="0" i="0" u="none" strike="noStrike" cap="none">
              <a:solidFill>
                <a:srgbClr val="127CC8"/>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As informações geradas pelo SGB subsidiam a tomada de decisões assertivas relacionadas às políticas de</a:t>
            </a:r>
            <a:r>
              <a:rPr lang="pt-BR" sz="1800" b="1" i="0" u="none" strike="noStrike" cap="none">
                <a:solidFill>
                  <a:srgbClr val="0070C0"/>
                </a:solidFill>
                <a:latin typeface="Century Gothic"/>
                <a:ea typeface="Century Gothic"/>
                <a:cs typeface="Century Gothic"/>
                <a:sym typeface="Century Gothic"/>
              </a:rPr>
              <a:t> ordenamento territorial</a:t>
            </a:r>
            <a:r>
              <a:rPr lang="pt-BR" sz="1800" b="0" i="0" u="none" strike="noStrike" cap="none">
                <a:solidFill>
                  <a:srgbClr val="000000"/>
                </a:solidFill>
                <a:latin typeface="Century Gothic"/>
                <a:ea typeface="Century Gothic"/>
                <a:cs typeface="Century Gothic"/>
                <a:sym typeface="Century Gothic"/>
              </a:rPr>
              <a:t> e </a:t>
            </a:r>
            <a:r>
              <a:rPr lang="pt-BR" sz="1800" b="1" i="0" u="none" strike="noStrike" cap="none">
                <a:solidFill>
                  <a:srgbClr val="0070C0"/>
                </a:solidFill>
                <a:latin typeface="Century Gothic"/>
                <a:ea typeface="Century Gothic"/>
                <a:cs typeface="Century Gothic"/>
                <a:sym typeface="Century Gothic"/>
              </a:rPr>
              <a:t>prevenção de desastres</a:t>
            </a:r>
            <a:r>
              <a:rPr lang="pt-BR" sz="1800" b="0" i="0" u="none" strike="noStrike" cap="none">
                <a:solidFill>
                  <a:srgbClr val="000000"/>
                </a:solidFill>
                <a:latin typeface="Century Gothic"/>
                <a:ea typeface="Century Gothic"/>
                <a:cs typeface="Century Gothic"/>
                <a:sym typeface="Century Gothic"/>
              </a:rPr>
              <a:t>, contribuindo para </a:t>
            </a:r>
            <a:r>
              <a:rPr lang="pt-BR" sz="1800" b="1" i="0" u="none" strike="noStrike" cap="none">
                <a:solidFill>
                  <a:srgbClr val="0070C0"/>
                </a:solidFill>
                <a:latin typeface="Century Gothic"/>
                <a:ea typeface="Century Gothic"/>
                <a:cs typeface="Century Gothic"/>
                <a:sym typeface="Century Gothic"/>
              </a:rPr>
              <a:t>salvar vidas</a:t>
            </a:r>
            <a:r>
              <a:rPr lang="pt-BR" sz="18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O </a:t>
            </a:r>
            <a:r>
              <a:rPr lang="pt-BR" sz="1800" b="1" i="0" u="none" strike="noStrike" cap="none">
                <a:solidFill>
                  <a:srgbClr val="0070C0"/>
                </a:solidFill>
                <a:latin typeface="Century Gothic"/>
                <a:ea typeface="Century Gothic"/>
                <a:cs typeface="Century Gothic"/>
                <a:sym typeface="Century Gothic"/>
              </a:rPr>
              <a:t>conhecimento</a:t>
            </a:r>
            <a:r>
              <a:rPr lang="pt-BR" sz="1800" b="0" i="0" u="none" strike="noStrike" cap="none">
                <a:solidFill>
                  <a:srgbClr val="000000"/>
                </a:solidFill>
                <a:latin typeface="Century Gothic"/>
                <a:ea typeface="Century Gothic"/>
                <a:cs typeface="Century Gothic"/>
                <a:sym typeface="Century Gothic"/>
              </a:rPr>
              <a:t> das </a:t>
            </a:r>
            <a:r>
              <a:rPr lang="pt-BR" sz="1800" b="1" i="0" u="none" strike="noStrike" cap="none">
                <a:solidFill>
                  <a:srgbClr val="0070C0"/>
                </a:solidFill>
                <a:latin typeface="Century Gothic"/>
                <a:ea typeface="Century Gothic"/>
                <a:cs typeface="Century Gothic"/>
                <a:sym typeface="Century Gothic"/>
              </a:rPr>
              <a:t>áreas de risco </a:t>
            </a:r>
            <a:r>
              <a:rPr lang="pt-BR" sz="1800" b="0" i="0" u="none" strike="noStrike" cap="none">
                <a:solidFill>
                  <a:srgbClr val="000000"/>
                </a:solidFill>
                <a:latin typeface="Century Gothic"/>
                <a:ea typeface="Century Gothic"/>
                <a:cs typeface="Century Gothic"/>
                <a:sym typeface="Century Gothic"/>
              </a:rPr>
              <a:t>do município, permite que a população busque áreas </a:t>
            </a:r>
            <a:r>
              <a:rPr lang="pt-BR" sz="1800" b="1" i="0" u="none" strike="noStrike" cap="none">
                <a:solidFill>
                  <a:srgbClr val="0070C0"/>
                </a:solidFill>
                <a:latin typeface="Century Gothic"/>
                <a:ea typeface="Century Gothic"/>
                <a:cs typeface="Century Gothic"/>
                <a:sym typeface="Century Gothic"/>
              </a:rPr>
              <a:t>mais seguras </a:t>
            </a:r>
            <a:r>
              <a:rPr lang="pt-BR" sz="1800" b="0" i="0" u="none" strike="noStrike" cap="none">
                <a:solidFill>
                  <a:srgbClr val="000000"/>
                </a:solidFill>
                <a:latin typeface="Century Gothic"/>
                <a:ea typeface="Century Gothic"/>
                <a:cs typeface="Century Gothic"/>
                <a:sym typeface="Century Gothic"/>
              </a:rPr>
              <a:t>ou tome </a:t>
            </a:r>
            <a:r>
              <a:rPr lang="pt-BR" sz="1800" b="1" i="0" u="none" strike="noStrike" cap="none">
                <a:solidFill>
                  <a:srgbClr val="0070C0"/>
                </a:solidFill>
                <a:latin typeface="Century Gothic"/>
                <a:ea typeface="Century Gothic"/>
                <a:cs typeface="Century Gothic"/>
                <a:sym typeface="Century Gothic"/>
              </a:rPr>
              <a:t>medidas mitigadoras</a:t>
            </a:r>
            <a:r>
              <a:rPr lang="pt-BR" sz="1800" b="0" i="0" u="none" strike="noStrike" cap="none">
                <a:solidFill>
                  <a:srgbClr val="000000"/>
                </a:solidFill>
                <a:latin typeface="Century Gothic"/>
                <a:ea typeface="Century Gothic"/>
                <a:cs typeface="Century Gothic"/>
                <a:sym typeface="Century Gothic"/>
              </a:rPr>
              <a:t> para a convivência mais segura nessas áreas, quando possível.</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pt-BR" sz="1800" b="1" i="0" u="none" strike="noStrike" cap="none">
                <a:solidFill>
                  <a:srgbClr val="000000"/>
                </a:solidFill>
                <a:latin typeface="Century Gothic"/>
                <a:ea typeface="Century Gothic"/>
                <a:cs typeface="Century Gothic"/>
                <a:sym typeface="Century Gothic"/>
              </a:rPr>
              <a:t> </a:t>
            </a: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2800"/>
              <a:buFont typeface="Arial"/>
              <a:buNone/>
            </a:pPr>
            <a:r>
              <a:rPr lang="pt-BR" sz="2800" b="1" i="0" u="none" strike="noStrike" cap="none">
                <a:solidFill>
                  <a:srgbClr val="127CC8"/>
                </a:solidFill>
                <a:latin typeface="Century Gothic"/>
                <a:ea typeface="Century Gothic"/>
                <a:cs typeface="Century Gothic"/>
                <a:sym typeface="Century Gothic"/>
              </a:rPr>
              <a:t>Públicos beneficiados:</a:t>
            </a:r>
            <a:endParaRPr sz="2800" b="0" i="0" u="none" strike="noStrike" cap="none">
              <a:solidFill>
                <a:srgbClr val="127CC8"/>
              </a:solidFill>
              <a:latin typeface="Century Gothic"/>
              <a:ea typeface="Century Gothic"/>
              <a:cs typeface="Century Gothic"/>
              <a:sym typeface="Century Gothic"/>
            </a:endParaRPr>
          </a:p>
          <a:p>
            <a:pPr marL="91440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Defesas civis estaduais e municipais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Prefeituras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Populações em áreas de risco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Demais órgãos responsáveis pelo monitoramento e alerta de desastres</a:t>
            </a:r>
            <a:endParaRPr sz="1400" b="0" i="0" u="none" strike="noStrike" cap="none">
              <a:solidFill>
                <a:srgbClr val="000000"/>
              </a:solidFill>
              <a:latin typeface="Arial"/>
              <a:ea typeface="Arial"/>
              <a:cs typeface="Arial"/>
              <a:sym typeface="Arial"/>
            </a:endParaRPr>
          </a:p>
        </p:txBody>
      </p:sp>
      <p:grpSp>
        <p:nvGrpSpPr>
          <p:cNvPr id="474" name="Google Shape;474;p19"/>
          <p:cNvGrpSpPr/>
          <p:nvPr/>
        </p:nvGrpSpPr>
        <p:grpSpPr>
          <a:xfrm>
            <a:off x="9423400" y="2785519"/>
            <a:ext cx="2548127" cy="740663"/>
            <a:chOff x="5695188" y="7506716"/>
            <a:chExt cx="2548127" cy="740663"/>
          </a:xfrm>
        </p:grpSpPr>
        <p:pic>
          <p:nvPicPr>
            <p:cNvPr id="475" name="Google Shape;475;p19"/>
            <p:cNvPicPr preferRelativeResize="0"/>
            <p:nvPr/>
          </p:nvPicPr>
          <p:blipFill rotWithShape="1">
            <a:blip r:embed="rId7">
              <a:alphaModFix/>
            </a:blip>
            <a:srcRect/>
            <a:stretch/>
          </p:blipFill>
          <p:spPr>
            <a:xfrm>
              <a:off x="5695188" y="7506716"/>
              <a:ext cx="2548127" cy="740663"/>
            </a:xfrm>
            <a:prstGeom prst="rect">
              <a:avLst/>
            </a:prstGeom>
            <a:noFill/>
            <a:ln>
              <a:noFill/>
            </a:ln>
          </p:spPr>
        </p:pic>
        <p:sp>
          <p:nvSpPr>
            <p:cNvPr id="476" name="Google Shape;476;p19"/>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rgbClr val="127CC8"/>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SAIBA	MAIS </a:t>
              </a:r>
              <a:endParaRPr sz="1900" b="0" i="0" u="none" strike="noStrike" cap="none">
                <a:solidFill>
                  <a:srgbClr val="127CC8"/>
                </a:solidFill>
                <a:latin typeface="Century Gothic"/>
                <a:ea typeface="Century Gothic"/>
                <a:cs typeface="Century Gothic"/>
                <a:sym typeface="Century Gothic"/>
              </a:endParaRPr>
            </a:p>
          </p:txBody>
        </p:sp>
      </p:grpSp>
      <p:grpSp>
        <p:nvGrpSpPr>
          <p:cNvPr id="477" name="Google Shape;477;p19"/>
          <p:cNvGrpSpPr/>
          <p:nvPr/>
        </p:nvGrpSpPr>
        <p:grpSpPr>
          <a:xfrm>
            <a:off x="12117442" y="2785519"/>
            <a:ext cx="2548127" cy="740663"/>
            <a:chOff x="5695188" y="7506716"/>
            <a:chExt cx="2548127" cy="740663"/>
          </a:xfrm>
        </p:grpSpPr>
        <p:pic>
          <p:nvPicPr>
            <p:cNvPr id="478" name="Google Shape;478;p19"/>
            <p:cNvPicPr preferRelativeResize="0"/>
            <p:nvPr/>
          </p:nvPicPr>
          <p:blipFill rotWithShape="1">
            <a:blip r:embed="rId7">
              <a:alphaModFix/>
            </a:blip>
            <a:srcRect/>
            <a:stretch/>
          </p:blipFill>
          <p:spPr>
            <a:xfrm>
              <a:off x="5695188" y="7506716"/>
              <a:ext cx="2548127" cy="740663"/>
            </a:xfrm>
            <a:prstGeom prst="rect">
              <a:avLst/>
            </a:prstGeom>
            <a:noFill/>
            <a:ln>
              <a:noFill/>
            </a:ln>
          </p:spPr>
        </p:pic>
        <p:sp>
          <p:nvSpPr>
            <p:cNvPr id="479" name="Google Shape;479;p19"/>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rgbClr val="127CC8"/>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SAIBA	MAIS </a:t>
              </a:r>
              <a:endParaRPr sz="1900" b="0" i="0" u="none" strike="noStrike" cap="none">
                <a:solidFill>
                  <a:srgbClr val="127CC8"/>
                </a:solidFill>
                <a:latin typeface="Century Gothic"/>
                <a:ea typeface="Century Gothic"/>
                <a:cs typeface="Century Gothic"/>
                <a:sym typeface="Century Gothic"/>
              </a:endParaRPr>
            </a:p>
          </p:txBody>
        </p:sp>
      </p:grpSp>
      <p:pic>
        <p:nvPicPr>
          <p:cNvPr id="480" name="Google Shape;480;p19"/>
          <p:cNvPicPr preferRelativeResize="0"/>
          <p:nvPr/>
        </p:nvPicPr>
        <p:blipFill rotWithShape="1">
          <a:blip r:embed="rId10">
            <a:alphaModFix/>
          </a:blip>
          <a:srcRect t="1420" b="1422"/>
          <a:stretch/>
        </p:blipFill>
        <p:spPr>
          <a:xfrm>
            <a:off x="8966200" y="3634818"/>
            <a:ext cx="7289800" cy="4713859"/>
          </a:xfrm>
          <a:prstGeom prst="roundRect">
            <a:avLst>
              <a:gd name="adj" fmla="val 16667"/>
            </a:avLst>
          </a:prstGeom>
          <a:noFill/>
          <a:ln>
            <a:noFill/>
          </a:ln>
        </p:spPr>
      </p:pic>
      <p:sp>
        <p:nvSpPr>
          <p:cNvPr id="481" name="Google Shape;481;p19"/>
          <p:cNvSpPr txBox="1"/>
          <p:nvPr/>
        </p:nvSpPr>
        <p:spPr>
          <a:xfrm>
            <a:off x="9461752" y="8523241"/>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 </a:t>
            </a:r>
            <a:endParaRPr sz="1800" b="1" i="1" u="none" strike="noStrike" cap="none">
              <a:solidFill>
                <a:srgbClr val="127CC8"/>
              </a:solidFill>
              <a:latin typeface="Century Gothic"/>
              <a:ea typeface="Century Gothic"/>
              <a:cs typeface="Century Gothic"/>
              <a:sym typeface="Century Gothic"/>
            </a:endParaRPr>
          </a:p>
        </p:txBody>
      </p:sp>
      <p:pic>
        <p:nvPicPr>
          <p:cNvPr id="482" name="Google Shape;482;p19" descr="Texto&#10;&#10;Descrição gerada automaticamente com confiança baixa"/>
          <p:cNvPicPr preferRelativeResize="0"/>
          <p:nvPr/>
        </p:nvPicPr>
        <p:blipFill rotWithShape="1">
          <a:blip r:embed="rId11">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pic>
        <p:nvPicPr>
          <p:cNvPr id="78" name="Google Shape;78;p2"/>
          <p:cNvPicPr preferRelativeResize="0"/>
          <p:nvPr/>
        </p:nvPicPr>
        <p:blipFill rotWithShape="1">
          <a:blip r:embed="rId4">
            <a:alphaModFix/>
          </a:blip>
          <a:srcRect/>
          <a:stretch/>
        </p:blipFill>
        <p:spPr>
          <a:xfrm>
            <a:off x="-1549400" y="5101845"/>
            <a:ext cx="4381499" cy="4054347"/>
          </a:xfrm>
          <a:prstGeom prst="rect">
            <a:avLst/>
          </a:prstGeom>
          <a:noFill/>
          <a:ln>
            <a:noFill/>
          </a:ln>
        </p:spPr>
      </p:pic>
      <p:pic>
        <p:nvPicPr>
          <p:cNvPr id="79" name="Google Shape;79;p2"/>
          <p:cNvPicPr preferRelativeResize="0"/>
          <p:nvPr/>
        </p:nvPicPr>
        <p:blipFill rotWithShape="1">
          <a:blip r:embed="rId5">
            <a:alphaModFix/>
          </a:blip>
          <a:srcRect/>
          <a:stretch/>
        </p:blipFill>
        <p:spPr>
          <a:xfrm>
            <a:off x="12090400" y="8368030"/>
            <a:ext cx="4443983" cy="1551939"/>
          </a:xfrm>
          <a:prstGeom prst="rect">
            <a:avLst/>
          </a:prstGeom>
          <a:noFill/>
          <a:ln>
            <a:noFill/>
          </a:ln>
        </p:spPr>
      </p:pic>
      <p:pic>
        <p:nvPicPr>
          <p:cNvPr id="80" name="Google Shape;80;p2"/>
          <p:cNvPicPr preferRelativeResize="0"/>
          <p:nvPr/>
        </p:nvPicPr>
        <p:blipFill rotWithShape="1">
          <a:blip r:embed="rId6">
            <a:alphaModFix/>
          </a:blip>
          <a:srcRect/>
          <a:stretch/>
        </p:blipFill>
        <p:spPr>
          <a:xfrm>
            <a:off x="13614400" y="-414378"/>
            <a:ext cx="3200399" cy="2565907"/>
          </a:xfrm>
          <a:prstGeom prst="rect">
            <a:avLst/>
          </a:prstGeom>
          <a:noFill/>
          <a:ln>
            <a:noFill/>
          </a:ln>
        </p:spPr>
      </p:pic>
      <p:pic>
        <p:nvPicPr>
          <p:cNvPr id="81" name="Google Shape;81;p2"/>
          <p:cNvPicPr preferRelativeResize="0"/>
          <p:nvPr/>
        </p:nvPicPr>
        <p:blipFill rotWithShape="1">
          <a:blip r:embed="rId7">
            <a:alphaModFix/>
          </a:blip>
          <a:srcRect/>
          <a:stretch/>
        </p:blipFill>
        <p:spPr>
          <a:xfrm>
            <a:off x="14040612" y="2422652"/>
            <a:ext cx="2215387" cy="3233927"/>
          </a:xfrm>
          <a:prstGeom prst="rect">
            <a:avLst/>
          </a:prstGeom>
          <a:noFill/>
          <a:ln>
            <a:noFill/>
          </a:ln>
        </p:spPr>
      </p:pic>
      <p:grpSp>
        <p:nvGrpSpPr>
          <p:cNvPr id="82" name="Google Shape;82;p2"/>
          <p:cNvGrpSpPr/>
          <p:nvPr/>
        </p:nvGrpSpPr>
        <p:grpSpPr>
          <a:xfrm>
            <a:off x="-1410996" y="914400"/>
            <a:ext cx="8443902" cy="8077200"/>
            <a:chOff x="722" y="0"/>
            <a:chExt cx="4320" cy="4320"/>
          </a:xfrm>
        </p:grpSpPr>
        <p:sp>
          <p:nvSpPr>
            <p:cNvPr id="83" name="Google Shape;83;p2"/>
            <p:cNvSpPr/>
            <p:nvPr/>
          </p:nvSpPr>
          <p:spPr>
            <a:xfrm>
              <a:off x="3314" y="337"/>
              <a:ext cx="39" cy="44"/>
            </a:xfrm>
            <a:custGeom>
              <a:avLst/>
              <a:gdLst/>
              <a:ahLst/>
              <a:cxnLst/>
              <a:rect l="l" t="t" r="r" b="b"/>
              <a:pathLst>
                <a:path w="16" h="18" extrusionOk="0">
                  <a:moveTo>
                    <a:pt x="9" y="2"/>
                  </a:moveTo>
                  <a:cubicBezTo>
                    <a:pt x="8" y="1"/>
                    <a:pt x="6" y="0"/>
                    <a:pt x="5" y="0"/>
                  </a:cubicBezTo>
                  <a:cubicBezTo>
                    <a:pt x="4" y="0"/>
                    <a:pt x="3" y="0"/>
                    <a:pt x="2" y="1"/>
                  </a:cubicBezTo>
                  <a:cubicBezTo>
                    <a:pt x="0" y="3"/>
                    <a:pt x="1" y="7"/>
                    <a:pt x="1" y="9"/>
                  </a:cubicBezTo>
                  <a:cubicBezTo>
                    <a:pt x="3" y="16"/>
                    <a:pt x="6" y="18"/>
                    <a:pt x="9" y="18"/>
                  </a:cubicBezTo>
                  <a:cubicBezTo>
                    <a:pt x="9" y="18"/>
                    <a:pt x="9" y="18"/>
                    <a:pt x="10" y="18"/>
                  </a:cubicBezTo>
                  <a:cubicBezTo>
                    <a:pt x="13" y="17"/>
                    <a:pt x="14" y="16"/>
                    <a:pt x="14" y="14"/>
                  </a:cubicBezTo>
                  <a:cubicBezTo>
                    <a:pt x="16" y="10"/>
                    <a:pt x="11" y="4"/>
                    <a:pt x="9" y="2"/>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4" name="Google Shape;84;p2"/>
            <p:cNvSpPr/>
            <p:nvPr/>
          </p:nvSpPr>
          <p:spPr>
            <a:xfrm>
              <a:off x="3788" y="3239"/>
              <a:ext cx="32" cy="29"/>
            </a:xfrm>
            <a:custGeom>
              <a:avLst/>
              <a:gdLst/>
              <a:ahLst/>
              <a:cxnLst/>
              <a:rect l="l" t="t" r="r" b="b"/>
              <a:pathLst>
                <a:path w="13" h="12" extrusionOk="0">
                  <a:moveTo>
                    <a:pt x="12" y="1"/>
                  </a:moveTo>
                  <a:cubicBezTo>
                    <a:pt x="11" y="0"/>
                    <a:pt x="10" y="0"/>
                    <a:pt x="9" y="0"/>
                  </a:cubicBezTo>
                  <a:cubicBezTo>
                    <a:pt x="8" y="0"/>
                    <a:pt x="6" y="1"/>
                    <a:pt x="6" y="2"/>
                  </a:cubicBezTo>
                  <a:cubicBezTo>
                    <a:pt x="6" y="3"/>
                    <a:pt x="5" y="4"/>
                    <a:pt x="5" y="5"/>
                  </a:cubicBezTo>
                  <a:cubicBezTo>
                    <a:pt x="5" y="5"/>
                    <a:pt x="5" y="5"/>
                    <a:pt x="5" y="5"/>
                  </a:cubicBezTo>
                  <a:cubicBezTo>
                    <a:pt x="5" y="5"/>
                    <a:pt x="5" y="5"/>
                    <a:pt x="5" y="5"/>
                  </a:cubicBezTo>
                  <a:cubicBezTo>
                    <a:pt x="4" y="4"/>
                    <a:pt x="3" y="4"/>
                    <a:pt x="3" y="4"/>
                  </a:cubicBezTo>
                  <a:cubicBezTo>
                    <a:pt x="1" y="4"/>
                    <a:pt x="1" y="5"/>
                    <a:pt x="0" y="5"/>
                  </a:cubicBezTo>
                  <a:cubicBezTo>
                    <a:pt x="0" y="6"/>
                    <a:pt x="0" y="7"/>
                    <a:pt x="0" y="8"/>
                  </a:cubicBezTo>
                  <a:cubicBezTo>
                    <a:pt x="0" y="11"/>
                    <a:pt x="3" y="11"/>
                    <a:pt x="4" y="12"/>
                  </a:cubicBezTo>
                  <a:cubicBezTo>
                    <a:pt x="6" y="12"/>
                    <a:pt x="7" y="12"/>
                    <a:pt x="8" y="12"/>
                  </a:cubicBezTo>
                  <a:cubicBezTo>
                    <a:pt x="11" y="12"/>
                    <a:pt x="13" y="11"/>
                    <a:pt x="13" y="8"/>
                  </a:cubicBezTo>
                  <a:cubicBezTo>
                    <a:pt x="13" y="6"/>
                    <a:pt x="13" y="2"/>
                    <a:pt x="12" y="1"/>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5" name="Google Shape;85;p2"/>
            <p:cNvSpPr/>
            <p:nvPr/>
          </p:nvSpPr>
          <p:spPr>
            <a:xfrm>
              <a:off x="3903" y="3171"/>
              <a:ext cx="36" cy="19"/>
            </a:xfrm>
            <a:custGeom>
              <a:avLst/>
              <a:gdLst/>
              <a:ahLst/>
              <a:cxnLst/>
              <a:rect l="l" t="t" r="r" b="b"/>
              <a:pathLst>
                <a:path w="15" h="8" extrusionOk="0">
                  <a:moveTo>
                    <a:pt x="11" y="0"/>
                  </a:moveTo>
                  <a:cubicBezTo>
                    <a:pt x="10" y="0"/>
                    <a:pt x="4" y="0"/>
                    <a:pt x="3" y="1"/>
                  </a:cubicBezTo>
                  <a:cubicBezTo>
                    <a:pt x="2" y="2"/>
                    <a:pt x="0" y="3"/>
                    <a:pt x="1" y="6"/>
                  </a:cubicBezTo>
                  <a:cubicBezTo>
                    <a:pt x="2" y="8"/>
                    <a:pt x="3" y="8"/>
                    <a:pt x="5" y="8"/>
                  </a:cubicBezTo>
                  <a:cubicBezTo>
                    <a:pt x="6" y="8"/>
                    <a:pt x="7" y="8"/>
                    <a:pt x="8" y="8"/>
                  </a:cubicBezTo>
                  <a:cubicBezTo>
                    <a:pt x="8" y="8"/>
                    <a:pt x="9" y="8"/>
                    <a:pt x="9" y="8"/>
                  </a:cubicBezTo>
                  <a:cubicBezTo>
                    <a:pt x="10" y="8"/>
                    <a:pt x="10" y="8"/>
                    <a:pt x="10" y="8"/>
                  </a:cubicBezTo>
                  <a:cubicBezTo>
                    <a:pt x="13" y="7"/>
                    <a:pt x="15" y="6"/>
                    <a:pt x="14" y="2"/>
                  </a:cubicBezTo>
                  <a:cubicBezTo>
                    <a:pt x="14" y="0"/>
                    <a:pt x="12" y="0"/>
                    <a:pt x="11" y="0"/>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 name="Google Shape;86;p2"/>
            <p:cNvSpPr/>
            <p:nvPr/>
          </p:nvSpPr>
          <p:spPr>
            <a:xfrm>
              <a:off x="3944" y="3158"/>
              <a:ext cx="54" cy="22"/>
            </a:xfrm>
            <a:custGeom>
              <a:avLst/>
              <a:gdLst/>
              <a:ahLst/>
              <a:cxnLst/>
              <a:rect l="l" t="t" r="r" b="b"/>
              <a:pathLst>
                <a:path w="22" h="9" extrusionOk="0">
                  <a:moveTo>
                    <a:pt x="21" y="4"/>
                  </a:moveTo>
                  <a:cubicBezTo>
                    <a:pt x="21" y="3"/>
                    <a:pt x="21" y="3"/>
                    <a:pt x="21" y="3"/>
                  </a:cubicBezTo>
                  <a:cubicBezTo>
                    <a:pt x="20" y="2"/>
                    <a:pt x="20" y="2"/>
                    <a:pt x="20" y="2"/>
                  </a:cubicBezTo>
                  <a:cubicBezTo>
                    <a:pt x="20" y="2"/>
                    <a:pt x="19" y="2"/>
                    <a:pt x="18" y="2"/>
                  </a:cubicBezTo>
                  <a:cubicBezTo>
                    <a:pt x="17" y="1"/>
                    <a:pt x="17" y="1"/>
                    <a:pt x="16" y="1"/>
                  </a:cubicBezTo>
                  <a:cubicBezTo>
                    <a:pt x="16" y="0"/>
                    <a:pt x="14" y="0"/>
                    <a:pt x="13" y="0"/>
                  </a:cubicBezTo>
                  <a:cubicBezTo>
                    <a:pt x="12" y="0"/>
                    <a:pt x="12" y="0"/>
                    <a:pt x="12" y="0"/>
                  </a:cubicBezTo>
                  <a:cubicBezTo>
                    <a:pt x="11" y="0"/>
                    <a:pt x="10" y="1"/>
                    <a:pt x="9" y="1"/>
                  </a:cubicBezTo>
                  <a:cubicBezTo>
                    <a:pt x="9" y="2"/>
                    <a:pt x="9" y="2"/>
                    <a:pt x="8" y="2"/>
                  </a:cubicBezTo>
                  <a:cubicBezTo>
                    <a:pt x="8" y="2"/>
                    <a:pt x="8" y="2"/>
                    <a:pt x="8" y="2"/>
                  </a:cubicBezTo>
                  <a:cubicBezTo>
                    <a:pt x="4" y="2"/>
                    <a:pt x="1" y="3"/>
                    <a:pt x="1" y="5"/>
                  </a:cubicBezTo>
                  <a:cubicBezTo>
                    <a:pt x="0" y="7"/>
                    <a:pt x="3" y="8"/>
                    <a:pt x="3" y="8"/>
                  </a:cubicBezTo>
                  <a:cubicBezTo>
                    <a:pt x="4" y="8"/>
                    <a:pt x="6" y="9"/>
                    <a:pt x="7" y="9"/>
                  </a:cubicBezTo>
                  <a:cubicBezTo>
                    <a:pt x="8" y="9"/>
                    <a:pt x="9" y="8"/>
                    <a:pt x="10" y="8"/>
                  </a:cubicBezTo>
                  <a:cubicBezTo>
                    <a:pt x="11" y="8"/>
                    <a:pt x="11" y="8"/>
                    <a:pt x="11" y="8"/>
                  </a:cubicBezTo>
                  <a:cubicBezTo>
                    <a:pt x="12" y="8"/>
                    <a:pt x="13" y="8"/>
                    <a:pt x="14" y="8"/>
                  </a:cubicBezTo>
                  <a:cubicBezTo>
                    <a:pt x="14" y="8"/>
                    <a:pt x="15" y="8"/>
                    <a:pt x="15" y="8"/>
                  </a:cubicBezTo>
                  <a:cubicBezTo>
                    <a:pt x="16" y="8"/>
                    <a:pt x="16" y="8"/>
                    <a:pt x="16" y="8"/>
                  </a:cubicBezTo>
                  <a:cubicBezTo>
                    <a:pt x="16" y="8"/>
                    <a:pt x="17" y="8"/>
                    <a:pt x="18" y="8"/>
                  </a:cubicBezTo>
                  <a:cubicBezTo>
                    <a:pt x="19" y="8"/>
                    <a:pt x="20" y="8"/>
                    <a:pt x="21" y="7"/>
                  </a:cubicBezTo>
                  <a:cubicBezTo>
                    <a:pt x="21" y="6"/>
                    <a:pt x="22" y="5"/>
                    <a:pt x="21" y="4"/>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 name="Google Shape;87;p2"/>
            <p:cNvSpPr/>
            <p:nvPr/>
          </p:nvSpPr>
          <p:spPr>
            <a:xfrm>
              <a:off x="3541" y="2306"/>
              <a:ext cx="100" cy="66"/>
            </a:xfrm>
            <a:custGeom>
              <a:avLst/>
              <a:gdLst/>
              <a:ahLst/>
              <a:cxnLst/>
              <a:rect l="l" t="t" r="r" b="b"/>
              <a:pathLst>
                <a:path w="41" h="27" extrusionOk="0">
                  <a:moveTo>
                    <a:pt x="40" y="7"/>
                  </a:moveTo>
                  <a:cubicBezTo>
                    <a:pt x="38" y="3"/>
                    <a:pt x="37" y="1"/>
                    <a:pt x="33" y="1"/>
                  </a:cubicBezTo>
                  <a:cubicBezTo>
                    <a:pt x="25" y="1"/>
                    <a:pt x="17" y="1"/>
                    <a:pt x="10" y="0"/>
                  </a:cubicBezTo>
                  <a:cubicBezTo>
                    <a:pt x="3" y="0"/>
                    <a:pt x="3" y="0"/>
                    <a:pt x="3" y="0"/>
                  </a:cubicBezTo>
                  <a:cubicBezTo>
                    <a:pt x="3" y="2"/>
                    <a:pt x="3" y="2"/>
                    <a:pt x="3" y="2"/>
                  </a:cubicBezTo>
                  <a:cubicBezTo>
                    <a:pt x="3" y="4"/>
                    <a:pt x="2" y="6"/>
                    <a:pt x="2" y="8"/>
                  </a:cubicBezTo>
                  <a:cubicBezTo>
                    <a:pt x="1" y="9"/>
                    <a:pt x="1" y="11"/>
                    <a:pt x="1" y="12"/>
                  </a:cubicBezTo>
                  <a:cubicBezTo>
                    <a:pt x="0" y="15"/>
                    <a:pt x="0" y="18"/>
                    <a:pt x="1" y="21"/>
                  </a:cubicBezTo>
                  <a:cubicBezTo>
                    <a:pt x="1" y="25"/>
                    <a:pt x="1" y="25"/>
                    <a:pt x="1" y="25"/>
                  </a:cubicBezTo>
                  <a:cubicBezTo>
                    <a:pt x="38" y="27"/>
                    <a:pt x="38" y="27"/>
                    <a:pt x="38" y="27"/>
                  </a:cubicBezTo>
                  <a:cubicBezTo>
                    <a:pt x="38" y="25"/>
                    <a:pt x="38" y="25"/>
                    <a:pt x="38" y="25"/>
                  </a:cubicBezTo>
                  <a:cubicBezTo>
                    <a:pt x="38" y="21"/>
                    <a:pt x="39" y="18"/>
                    <a:pt x="40" y="15"/>
                  </a:cubicBezTo>
                  <a:cubicBezTo>
                    <a:pt x="41" y="13"/>
                    <a:pt x="41" y="13"/>
                    <a:pt x="41" y="13"/>
                  </a:cubicBezTo>
                  <a:cubicBezTo>
                    <a:pt x="41" y="11"/>
                    <a:pt x="41" y="9"/>
                    <a:pt x="40" y="7"/>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8" name="Google Shape;88;p2"/>
            <p:cNvSpPr/>
            <p:nvPr/>
          </p:nvSpPr>
          <p:spPr>
            <a:xfrm>
              <a:off x="3539" y="722"/>
              <a:ext cx="759" cy="1013"/>
            </a:xfrm>
            <a:custGeom>
              <a:avLst/>
              <a:gdLst/>
              <a:ahLst/>
              <a:cxnLst/>
              <a:rect l="l" t="t" r="r" b="b"/>
              <a:pathLst>
                <a:path w="311" h="415" extrusionOk="0">
                  <a:moveTo>
                    <a:pt x="308" y="81"/>
                  </a:moveTo>
                  <a:cubicBezTo>
                    <a:pt x="308" y="80"/>
                    <a:pt x="308" y="80"/>
                    <a:pt x="308" y="80"/>
                  </a:cubicBezTo>
                  <a:cubicBezTo>
                    <a:pt x="307" y="79"/>
                    <a:pt x="307" y="79"/>
                    <a:pt x="307" y="79"/>
                  </a:cubicBezTo>
                  <a:cubicBezTo>
                    <a:pt x="305" y="79"/>
                    <a:pt x="304" y="78"/>
                    <a:pt x="303" y="78"/>
                  </a:cubicBezTo>
                  <a:cubicBezTo>
                    <a:pt x="302" y="79"/>
                    <a:pt x="302" y="79"/>
                    <a:pt x="302" y="79"/>
                  </a:cubicBezTo>
                  <a:cubicBezTo>
                    <a:pt x="302" y="79"/>
                    <a:pt x="302" y="79"/>
                    <a:pt x="302" y="79"/>
                  </a:cubicBezTo>
                  <a:cubicBezTo>
                    <a:pt x="301" y="79"/>
                    <a:pt x="300" y="80"/>
                    <a:pt x="300" y="80"/>
                  </a:cubicBezTo>
                  <a:cubicBezTo>
                    <a:pt x="299" y="80"/>
                    <a:pt x="299" y="80"/>
                    <a:pt x="299" y="80"/>
                  </a:cubicBezTo>
                  <a:cubicBezTo>
                    <a:pt x="299" y="80"/>
                    <a:pt x="298" y="80"/>
                    <a:pt x="298" y="80"/>
                  </a:cubicBezTo>
                  <a:cubicBezTo>
                    <a:pt x="298" y="80"/>
                    <a:pt x="297" y="80"/>
                    <a:pt x="297" y="80"/>
                  </a:cubicBezTo>
                  <a:cubicBezTo>
                    <a:pt x="296" y="80"/>
                    <a:pt x="294" y="80"/>
                    <a:pt x="292" y="79"/>
                  </a:cubicBezTo>
                  <a:cubicBezTo>
                    <a:pt x="291" y="79"/>
                    <a:pt x="289" y="79"/>
                    <a:pt x="288" y="78"/>
                  </a:cubicBezTo>
                  <a:cubicBezTo>
                    <a:pt x="286" y="78"/>
                    <a:pt x="284" y="78"/>
                    <a:pt x="282" y="77"/>
                  </a:cubicBezTo>
                  <a:cubicBezTo>
                    <a:pt x="280" y="76"/>
                    <a:pt x="278" y="75"/>
                    <a:pt x="276" y="73"/>
                  </a:cubicBezTo>
                  <a:cubicBezTo>
                    <a:pt x="275" y="73"/>
                    <a:pt x="274" y="72"/>
                    <a:pt x="273" y="71"/>
                  </a:cubicBezTo>
                  <a:cubicBezTo>
                    <a:pt x="271" y="70"/>
                    <a:pt x="269" y="69"/>
                    <a:pt x="267" y="69"/>
                  </a:cubicBezTo>
                  <a:cubicBezTo>
                    <a:pt x="266" y="68"/>
                    <a:pt x="264" y="68"/>
                    <a:pt x="263" y="67"/>
                  </a:cubicBezTo>
                  <a:cubicBezTo>
                    <a:pt x="262" y="66"/>
                    <a:pt x="261" y="65"/>
                    <a:pt x="259" y="65"/>
                  </a:cubicBezTo>
                  <a:cubicBezTo>
                    <a:pt x="257" y="63"/>
                    <a:pt x="255" y="62"/>
                    <a:pt x="252" y="61"/>
                  </a:cubicBezTo>
                  <a:cubicBezTo>
                    <a:pt x="251" y="61"/>
                    <a:pt x="249" y="60"/>
                    <a:pt x="248" y="60"/>
                  </a:cubicBezTo>
                  <a:cubicBezTo>
                    <a:pt x="244" y="58"/>
                    <a:pt x="241" y="57"/>
                    <a:pt x="237" y="57"/>
                  </a:cubicBezTo>
                  <a:cubicBezTo>
                    <a:pt x="237" y="57"/>
                    <a:pt x="237" y="57"/>
                    <a:pt x="237" y="57"/>
                  </a:cubicBezTo>
                  <a:cubicBezTo>
                    <a:pt x="236" y="56"/>
                    <a:pt x="235" y="56"/>
                    <a:pt x="234" y="56"/>
                  </a:cubicBezTo>
                  <a:cubicBezTo>
                    <a:pt x="231" y="56"/>
                    <a:pt x="230" y="58"/>
                    <a:pt x="229" y="59"/>
                  </a:cubicBezTo>
                  <a:cubicBezTo>
                    <a:pt x="229" y="60"/>
                    <a:pt x="229" y="61"/>
                    <a:pt x="229" y="62"/>
                  </a:cubicBezTo>
                  <a:cubicBezTo>
                    <a:pt x="229" y="62"/>
                    <a:pt x="229" y="63"/>
                    <a:pt x="229" y="63"/>
                  </a:cubicBezTo>
                  <a:cubicBezTo>
                    <a:pt x="229" y="63"/>
                    <a:pt x="227" y="64"/>
                    <a:pt x="226" y="64"/>
                  </a:cubicBezTo>
                  <a:cubicBezTo>
                    <a:pt x="225" y="64"/>
                    <a:pt x="225" y="64"/>
                    <a:pt x="225" y="64"/>
                  </a:cubicBezTo>
                  <a:cubicBezTo>
                    <a:pt x="222" y="64"/>
                    <a:pt x="220" y="64"/>
                    <a:pt x="217" y="66"/>
                  </a:cubicBezTo>
                  <a:cubicBezTo>
                    <a:pt x="215" y="67"/>
                    <a:pt x="214" y="67"/>
                    <a:pt x="212" y="68"/>
                  </a:cubicBezTo>
                  <a:cubicBezTo>
                    <a:pt x="211" y="68"/>
                    <a:pt x="210" y="68"/>
                    <a:pt x="210" y="68"/>
                  </a:cubicBezTo>
                  <a:cubicBezTo>
                    <a:pt x="207" y="69"/>
                    <a:pt x="206" y="70"/>
                    <a:pt x="205" y="71"/>
                  </a:cubicBezTo>
                  <a:cubicBezTo>
                    <a:pt x="204" y="72"/>
                    <a:pt x="204" y="72"/>
                    <a:pt x="203" y="73"/>
                  </a:cubicBezTo>
                  <a:cubicBezTo>
                    <a:pt x="203" y="73"/>
                    <a:pt x="202" y="74"/>
                    <a:pt x="201" y="74"/>
                  </a:cubicBezTo>
                  <a:cubicBezTo>
                    <a:pt x="201" y="75"/>
                    <a:pt x="200" y="76"/>
                    <a:pt x="200" y="76"/>
                  </a:cubicBezTo>
                  <a:cubicBezTo>
                    <a:pt x="200" y="73"/>
                    <a:pt x="201" y="72"/>
                    <a:pt x="203" y="70"/>
                  </a:cubicBezTo>
                  <a:cubicBezTo>
                    <a:pt x="204" y="69"/>
                    <a:pt x="204" y="69"/>
                    <a:pt x="204" y="69"/>
                  </a:cubicBezTo>
                  <a:cubicBezTo>
                    <a:pt x="207" y="66"/>
                    <a:pt x="207" y="63"/>
                    <a:pt x="206" y="61"/>
                  </a:cubicBezTo>
                  <a:cubicBezTo>
                    <a:pt x="206" y="59"/>
                    <a:pt x="204" y="58"/>
                    <a:pt x="201" y="58"/>
                  </a:cubicBezTo>
                  <a:cubicBezTo>
                    <a:pt x="201" y="58"/>
                    <a:pt x="200" y="58"/>
                    <a:pt x="199" y="58"/>
                  </a:cubicBezTo>
                  <a:cubicBezTo>
                    <a:pt x="195" y="59"/>
                    <a:pt x="192" y="62"/>
                    <a:pt x="191" y="68"/>
                  </a:cubicBezTo>
                  <a:cubicBezTo>
                    <a:pt x="190" y="70"/>
                    <a:pt x="189" y="72"/>
                    <a:pt x="189" y="75"/>
                  </a:cubicBezTo>
                  <a:cubicBezTo>
                    <a:pt x="188" y="76"/>
                    <a:pt x="188" y="77"/>
                    <a:pt x="187" y="78"/>
                  </a:cubicBezTo>
                  <a:cubicBezTo>
                    <a:pt x="187" y="79"/>
                    <a:pt x="187" y="79"/>
                    <a:pt x="187" y="79"/>
                  </a:cubicBezTo>
                  <a:cubicBezTo>
                    <a:pt x="186" y="83"/>
                    <a:pt x="185" y="84"/>
                    <a:pt x="182" y="85"/>
                  </a:cubicBezTo>
                  <a:cubicBezTo>
                    <a:pt x="180" y="87"/>
                    <a:pt x="179" y="87"/>
                    <a:pt x="178" y="87"/>
                  </a:cubicBezTo>
                  <a:cubicBezTo>
                    <a:pt x="178" y="87"/>
                    <a:pt x="178" y="87"/>
                    <a:pt x="178" y="87"/>
                  </a:cubicBezTo>
                  <a:cubicBezTo>
                    <a:pt x="178" y="87"/>
                    <a:pt x="177" y="87"/>
                    <a:pt x="177" y="85"/>
                  </a:cubicBezTo>
                  <a:cubicBezTo>
                    <a:pt x="177" y="80"/>
                    <a:pt x="179" y="73"/>
                    <a:pt x="184" y="65"/>
                  </a:cubicBezTo>
                  <a:cubicBezTo>
                    <a:pt x="185" y="63"/>
                    <a:pt x="186" y="63"/>
                    <a:pt x="187" y="62"/>
                  </a:cubicBezTo>
                  <a:cubicBezTo>
                    <a:pt x="189" y="61"/>
                    <a:pt x="191" y="60"/>
                    <a:pt x="192" y="59"/>
                  </a:cubicBezTo>
                  <a:cubicBezTo>
                    <a:pt x="194" y="56"/>
                    <a:pt x="194" y="52"/>
                    <a:pt x="192" y="49"/>
                  </a:cubicBezTo>
                  <a:cubicBezTo>
                    <a:pt x="191" y="47"/>
                    <a:pt x="189" y="46"/>
                    <a:pt x="187" y="46"/>
                  </a:cubicBezTo>
                  <a:cubicBezTo>
                    <a:pt x="186" y="46"/>
                    <a:pt x="185" y="47"/>
                    <a:pt x="184" y="47"/>
                  </a:cubicBezTo>
                  <a:cubicBezTo>
                    <a:pt x="184" y="46"/>
                    <a:pt x="184" y="46"/>
                    <a:pt x="184" y="46"/>
                  </a:cubicBezTo>
                  <a:cubicBezTo>
                    <a:pt x="185" y="45"/>
                    <a:pt x="185" y="44"/>
                    <a:pt x="185" y="42"/>
                  </a:cubicBezTo>
                  <a:cubicBezTo>
                    <a:pt x="185" y="40"/>
                    <a:pt x="185" y="37"/>
                    <a:pt x="184" y="35"/>
                  </a:cubicBezTo>
                  <a:cubicBezTo>
                    <a:pt x="184" y="34"/>
                    <a:pt x="183" y="34"/>
                    <a:pt x="182" y="33"/>
                  </a:cubicBezTo>
                  <a:cubicBezTo>
                    <a:pt x="182" y="33"/>
                    <a:pt x="181" y="32"/>
                    <a:pt x="181" y="32"/>
                  </a:cubicBezTo>
                  <a:cubicBezTo>
                    <a:pt x="181" y="31"/>
                    <a:pt x="181" y="31"/>
                    <a:pt x="181" y="31"/>
                  </a:cubicBezTo>
                  <a:cubicBezTo>
                    <a:pt x="180" y="31"/>
                    <a:pt x="180" y="31"/>
                    <a:pt x="180" y="31"/>
                  </a:cubicBezTo>
                  <a:cubicBezTo>
                    <a:pt x="178" y="30"/>
                    <a:pt x="176" y="28"/>
                    <a:pt x="174" y="27"/>
                  </a:cubicBezTo>
                  <a:cubicBezTo>
                    <a:pt x="174" y="27"/>
                    <a:pt x="174" y="26"/>
                    <a:pt x="174" y="26"/>
                  </a:cubicBezTo>
                  <a:cubicBezTo>
                    <a:pt x="174" y="25"/>
                    <a:pt x="174" y="24"/>
                    <a:pt x="173" y="23"/>
                  </a:cubicBezTo>
                  <a:cubicBezTo>
                    <a:pt x="172" y="22"/>
                    <a:pt x="171" y="22"/>
                    <a:pt x="170" y="21"/>
                  </a:cubicBezTo>
                  <a:cubicBezTo>
                    <a:pt x="170" y="21"/>
                    <a:pt x="169" y="21"/>
                    <a:pt x="169" y="20"/>
                  </a:cubicBezTo>
                  <a:cubicBezTo>
                    <a:pt x="169" y="20"/>
                    <a:pt x="168" y="20"/>
                    <a:pt x="168" y="20"/>
                  </a:cubicBezTo>
                  <a:cubicBezTo>
                    <a:pt x="167" y="19"/>
                    <a:pt x="166" y="19"/>
                    <a:pt x="166" y="18"/>
                  </a:cubicBezTo>
                  <a:cubicBezTo>
                    <a:pt x="166" y="18"/>
                    <a:pt x="166" y="18"/>
                    <a:pt x="166" y="18"/>
                  </a:cubicBezTo>
                  <a:cubicBezTo>
                    <a:pt x="166" y="17"/>
                    <a:pt x="165" y="16"/>
                    <a:pt x="165" y="16"/>
                  </a:cubicBezTo>
                  <a:cubicBezTo>
                    <a:pt x="163" y="14"/>
                    <a:pt x="161" y="12"/>
                    <a:pt x="159" y="12"/>
                  </a:cubicBezTo>
                  <a:cubicBezTo>
                    <a:pt x="158" y="12"/>
                    <a:pt x="157" y="13"/>
                    <a:pt x="156" y="13"/>
                  </a:cubicBezTo>
                  <a:cubicBezTo>
                    <a:pt x="155" y="14"/>
                    <a:pt x="155" y="14"/>
                    <a:pt x="154" y="15"/>
                  </a:cubicBezTo>
                  <a:cubicBezTo>
                    <a:pt x="154" y="15"/>
                    <a:pt x="153" y="15"/>
                    <a:pt x="153" y="16"/>
                  </a:cubicBezTo>
                  <a:cubicBezTo>
                    <a:pt x="153" y="16"/>
                    <a:pt x="152" y="16"/>
                    <a:pt x="152" y="16"/>
                  </a:cubicBezTo>
                  <a:cubicBezTo>
                    <a:pt x="151" y="16"/>
                    <a:pt x="150" y="17"/>
                    <a:pt x="150" y="18"/>
                  </a:cubicBezTo>
                  <a:cubicBezTo>
                    <a:pt x="149" y="19"/>
                    <a:pt x="149" y="21"/>
                    <a:pt x="149" y="23"/>
                  </a:cubicBezTo>
                  <a:cubicBezTo>
                    <a:pt x="149" y="24"/>
                    <a:pt x="149" y="25"/>
                    <a:pt x="149" y="26"/>
                  </a:cubicBezTo>
                  <a:cubicBezTo>
                    <a:pt x="149" y="25"/>
                    <a:pt x="149" y="24"/>
                    <a:pt x="149" y="24"/>
                  </a:cubicBezTo>
                  <a:cubicBezTo>
                    <a:pt x="148" y="23"/>
                    <a:pt x="148" y="23"/>
                    <a:pt x="148" y="22"/>
                  </a:cubicBezTo>
                  <a:cubicBezTo>
                    <a:pt x="148" y="20"/>
                    <a:pt x="147" y="18"/>
                    <a:pt x="145" y="16"/>
                  </a:cubicBezTo>
                  <a:cubicBezTo>
                    <a:pt x="145" y="15"/>
                    <a:pt x="145" y="14"/>
                    <a:pt x="144" y="13"/>
                  </a:cubicBezTo>
                  <a:cubicBezTo>
                    <a:pt x="144" y="12"/>
                    <a:pt x="144" y="10"/>
                    <a:pt x="142" y="8"/>
                  </a:cubicBezTo>
                  <a:cubicBezTo>
                    <a:pt x="141" y="7"/>
                    <a:pt x="138" y="6"/>
                    <a:pt x="137" y="6"/>
                  </a:cubicBezTo>
                  <a:cubicBezTo>
                    <a:pt x="134" y="6"/>
                    <a:pt x="134" y="6"/>
                    <a:pt x="134" y="6"/>
                  </a:cubicBezTo>
                  <a:cubicBezTo>
                    <a:pt x="134" y="6"/>
                    <a:pt x="133" y="6"/>
                    <a:pt x="133" y="6"/>
                  </a:cubicBezTo>
                  <a:cubicBezTo>
                    <a:pt x="131" y="6"/>
                    <a:pt x="129" y="5"/>
                    <a:pt x="127" y="4"/>
                  </a:cubicBezTo>
                  <a:cubicBezTo>
                    <a:pt x="127" y="4"/>
                    <a:pt x="126" y="3"/>
                    <a:pt x="125" y="3"/>
                  </a:cubicBezTo>
                  <a:cubicBezTo>
                    <a:pt x="123" y="2"/>
                    <a:pt x="121" y="1"/>
                    <a:pt x="119" y="1"/>
                  </a:cubicBezTo>
                  <a:cubicBezTo>
                    <a:pt x="118" y="1"/>
                    <a:pt x="117" y="1"/>
                    <a:pt x="116" y="0"/>
                  </a:cubicBezTo>
                  <a:cubicBezTo>
                    <a:pt x="114" y="0"/>
                    <a:pt x="114" y="0"/>
                    <a:pt x="114" y="0"/>
                  </a:cubicBezTo>
                  <a:cubicBezTo>
                    <a:pt x="114" y="2"/>
                    <a:pt x="114" y="2"/>
                    <a:pt x="114" y="2"/>
                  </a:cubicBezTo>
                  <a:cubicBezTo>
                    <a:pt x="113" y="5"/>
                    <a:pt x="112" y="7"/>
                    <a:pt x="111" y="10"/>
                  </a:cubicBezTo>
                  <a:cubicBezTo>
                    <a:pt x="111" y="12"/>
                    <a:pt x="110" y="14"/>
                    <a:pt x="110" y="16"/>
                  </a:cubicBezTo>
                  <a:cubicBezTo>
                    <a:pt x="109" y="18"/>
                    <a:pt x="109" y="19"/>
                    <a:pt x="108" y="21"/>
                  </a:cubicBezTo>
                  <a:cubicBezTo>
                    <a:pt x="107" y="23"/>
                    <a:pt x="106" y="25"/>
                    <a:pt x="106" y="26"/>
                  </a:cubicBezTo>
                  <a:cubicBezTo>
                    <a:pt x="106" y="28"/>
                    <a:pt x="107" y="30"/>
                    <a:pt x="107" y="31"/>
                  </a:cubicBezTo>
                  <a:cubicBezTo>
                    <a:pt x="107" y="33"/>
                    <a:pt x="108" y="35"/>
                    <a:pt x="108" y="37"/>
                  </a:cubicBezTo>
                  <a:cubicBezTo>
                    <a:pt x="107" y="40"/>
                    <a:pt x="105" y="42"/>
                    <a:pt x="104" y="43"/>
                  </a:cubicBezTo>
                  <a:cubicBezTo>
                    <a:pt x="103" y="44"/>
                    <a:pt x="102" y="45"/>
                    <a:pt x="101" y="46"/>
                  </a:cubicBezTo>
                  <a:cubicBezTo>
                    <a:pt x="99" y="48"/>
                    <a:pt x="99" y="51"/>
                    <a:pt x="98" y="53"/>
                  </a:cubicBezTo>
                  <a:cubicBezTo>
                    <a:pt x="98" y="54"/>
                    <a:pt x="98" y="55"/>
                    <a:pt x="97" y="57"/>
                  </a:cubicBezTo>
                  <a:cubicBezTo>
                    <a:pt x="96" y="60"/>
                    <a:pt x="94" y="62"/>
                    <a:pt x="92" y="65"/>
                  </a:cubicBezTo>
                  <a:cubicBezTo>
                    <a:pt x="90" y="67"/>
                    <a:pt x="88" y="70"/>
                    <a:pt x="88" y="74"/>
                  </a:cubicBezTo>
                  <a:cubicBezTo>
                    <a:pt x="87" y="75"/>
                    <a:pt x="87" y="76"/>
                    <a:pt x="87" y="78"/>
                  </a:cubicBezTo>
                  <a:cubicBezTo>
                    <a:pt x="87" y="80"/>
                    <a:pt x="87" y="82"/>
                    <a:pt x="86" y="85"/>
                  </a:cubicBezTo>
                  <a:cubicBezTo>
                    <a:pt x="84" y="89"/>
                    <a:pt x="82" y="92"/>
                    <a:pt x="80" y="94"/>
                  </a:cubicBezTo>
                  <a:cubicBezTo>
                    <a:pt x="79" y="95"/>
                    <a:pt x="78" y="96"/>
                    <a:pt x="77" y="98"/>
                  </a:cubicBezTo>
                  <a:cubicBezTo>
                    <a:pt x="75" y="100"/>
                    <a:pt x="72" y="102"/>
                    <a:pt x="71" y="105"/>
                  </a:cubicBezTo>
                  <a:cubicBezTo>
                    <a:pt x="69" y="108"/>
                    <a:pt x="68" y="110"/>
                    <a:pt x="68" y="113"/>
                  </a:cubicBezTo>
                  <a:cubicBezTo>
                    <a:pt x="68" y="114"/>
                    <a:pt x="68" y="116"/>
                    <a:pt x="67" y="117"/>
                  </a:cubicBezTo>
                  <a:cubicBezTo>
                    <a:pt x="67" y="119"/>
                    <a:pt x="66" y="120"/>
                    <a:pt x="65" y="122"/>
                  </a:cubicBezTo>
                  <a:cubicBezTo>
                    <a:pt x="64" y="122"/>
                    <a:pt x="64" y="123"/>
                    <a:pt x="64" y="124"/>
                  </a:cubicBezTo>
                  <a:cubicBezTo>
                    <a:pt x="63" y="125"/>
                    <a:pt x="61" y="126"/>
                    <a:pt x="60" y="126"/>
                  </a:cubicBezTo>
                  <a:cubicBezTo>
                    <a:pt x="58" y="127"/>
                    <a:pt x="56" y="128"/>
                    <a:pt x="56" y="130"/>
                  </a:cubicBezTo>
                  <a:cubicBezTo>
                    <a:pt x="55" y="131"/>
                    <a:pt x="55" y="132"/>
                    <a:pt x="55" y="133"/>
                  </a:cubicBezTo>
                  <a:cubicBezTo>
                    <a:pt x="55" y="135"/>
                    <a:pt x="55" y="137"/>
                    <a:pt x="53" y="138"/>
                  </a:cubicBezTo>
                  <a:cubicBezTo>
                    <a:pt x="50" y="140"/>
                    <a:pt x="48" y="143"/>
                    <a:pt x="46" y="146"/>
                  </a:cubicBezTo>
                  <a:cubicBezTo>
                    <a:pt x="45" y="147"/>
                    <a:pt x="45" y="148"/>
                    <a:pt x="44" y="149"/>
                  </a:cubicBezTo>
                  <a:cubicBezTo>
                    <a:pt x="44" y="150"/>
                    <a:pt x="43" y="151"/>
                    <a:pt x="43" y="152"/>
                  </a:cubicBezTo>
                  <a:cubicBezTo>
                    <a:pt x="41" y="153"/>
                    <a:pt x="41" y="153"/>
                    <a:pt x="41" y="153"/>
                  </a:cubicBezTo>
                  <a:cubicBezTo>
                    <a:pt x="40" y="153"/>
                    <a:pt x="40" y="153"/>
                    <a:pt x="40" y="153"/>
                  </a:cubicBezTo>
                  <a:cubicBezTo>
                    <a:pt x="39" y="153"/>
                    <a:pt x="39" y="153"/>
                    <a:pt x="38" y="153"/>
                  </a:cubicBezTo>
                  <a:cubicBezTo>
                    <a:pt x="38" y="153"/>
                    <a:pt x="37" y="153"/>
                    <a:pt x="37" y="153"/>
                  </a:cubicBezTo>
                  <a:cubicBezTo>
                    <a:pt x="34" y="153"/>
                    <a:pt x="30" y="154"/>
                    <a:pt x="27" y="156"/>
                  </a:cubicBezTo>
                  <a:cubicBezTo>
                    <a:pt x="25" y="157"/>
                    <a:pt x="24" y="158"/>
                    <a:pt x="23" y="160"/>
                  </a:cubicBezTo>
                  <a:cubicBezTo>
                    <a:pt x="21" y="162"/>
                    <a:pt x="20" y="163"/>
                    <a:pt x="18" y="164"/>
                  </a:cubicBezTo>
                  <a:cubicBezTo>
                    <a:pt x="15" y="167"/>
                    <a:pt x="11" y="169"/>
                    <a:pt x="8" y="171"/>
                  </a:cubicBezTo>
                  <a:cubicBezTo>
                    <a:pt x="6" y="173"/>
                    <a:pt x="6" y="173"/>
                    <a:pt x="6" y="173"/>
                  </a:cubicBezTo>
                  <a:cubicBezTo>
                    <a:pt x="5" y="173"/>
                    <a:pt x="4" y="174"/>
                    <a:pt x="3" y="175"/>
                  </a:cubicBezTo>
                  <a:cubicBezTo>
                    <a:pt x="0" y="178"/>
                    <a:pt x="0" y="178"/>
                    <a:pt x="0" y="178"/>
                  </a:cubicBezTo>
                  <a:cubicBezTo>
                    <a:pt x="5" y="178"/>
                    <a:pt x="5" y="178"/>
                    <a:pt x="5" y="178"/>
                  </a:cubicBezTo>
                  <a:cubicBezTo>
                    <a:pt x="5" y="178"/>
                    <a:pt x="5" y="178"/>
                    <a:pt x="5" y="178"/>
                  </a:cubicBezTo>
                  <a:cubicBezTo>
                    <a:pt x="6" y="178"/>
                    <a:pt x="6" y="178"/>
                    <a:pt x="7" y="178"/>
                  </a:cubicBezTo>
                  <a:cubicBezTo>
                    <a:pt x="7" y="178"/>
                    <a:pt x="8" y="178"/>
                    <a:pt x="8" y="178"/>
                  </a:cubicBezTo>
                  <a:cubicBezTo>
                    <a:pt x="10" y="178"/>
                    <a:pt x="11" y="178"/>
                    <a:pt x="12" y="179"/>
                  </a:cubicBezTo>
                  <a:cubicBezTo>
                    <a:pt x="13" y="179"/>
                    <a:pt x="14" y="180"/>
                    <a:pt x="14" y="181"/>
                  </a:cubicBezTo>
                  <a:cubicBezTo>
                    <a:pt x="15" y="182"/>
                    <a:pt x="16" y="183"/>
                    <a:pt x="18" y="184"/>
                  </a:cubicBezTo>
                  <a:cubicBezTo>
                    <a:pt x="18" y="184"/>
                    <a:pt x="18" y="184"/>
                    <a:pt x="19" y="184"/>
                  </a:cubicBezTo>
                  <a:cubicBezTo>
                    <a:pt x="20" y="184"/>
                    <a:pt x="21" y="183"/>
                    <a:pt x="22" y="182"/>
                  </a:cubicBezTo>
                  <a:cubicBezTo>
                    <a:pt x="23" y="182"/>
                    <a:pt x="24" y="181"/>
                    <a:pt x="26" y="181"/>
                  </a:cubicBezTo>
                  <a:cubicBezTo>
                    <a:pt x="28" y="181"/>
                    <a:pt x="29" y="182"/>
                    <a:pt x="30" y="184"/>
                  </a:cubicBezTo>
                  <a:cubicBezTo>
                    <a:pt x="30" y="185"/>
                    <a:pt x="30" y="186"/>
                    <a:pt x="31" y="187"/>
                  </a:cubicBezTo>
                  <a:cubicBezTo>
                    <a:pt x="32" y="190"/>
                    <a:pt x="34" y="190"/>
                    <a:pt x="36" y="190"/>
                  </a:cubicBezTo>
                  <a:cubicBezTo>
                    <a:pt x="38" y="190"/>
                    <a:pt x="39" y="190"/>
                    <a:pt x="41" y="191"/>
                  </a:cubicBezTo>
                  <a:cubicBezTo>
                    <a:pt x="43" y="192"/>
                    <a:pt x="46" y="196"/>
                    <a:pt x="48" y="198"/>
                  </a:cubicBezTo>
                  <a:cubicBezTo>
                    <a:pt x="51" y="204"/>
                    <a:pt x="50" y="208"/>
                    <a:pt x="49" y="213"/>
                  </a:cubicBezTo>
                  <a:cubicBezTo>
                    <a:pt x="49" y="215"/>
                    <a:pt x="49" y="217"/>
                    <a:pt x="49" y="219"/>
                  </a:cubicBezTo>
                  <a:cubicBezTo>
                    <a:pt x="48" y="221"/>
                    <a:pt x="49" y="223"/>
                    <a:pt x="50" y="225"/>
                  </a:cubicBezTo>
                  <a:cubicBezTo>
                    <a:pt x="50" y="227"/>
                    <a:pt x="51" y="228"/>
                    <a:pt x="51" y="230"/>
                  </a:cubicBezTo>
                  <a:cubicBezTo>
                    <a:pt x="51" y="233"/>
                    <a:pt x="50" y="236"/>
                    <a:pt x="49" y="239"/>
                  </a:cubicBezTo>
                  <a:cubicBezTo>
                    <a:pt x="48" y="240"/>
                    <a:pt x="48" y="240"/>
                    <a:pt x="48" y="240"/>
                  </a:cubicBezTo>
                  <a:cubicBezTo>
                    <a:pt x="47" y="243"/>
                    <a:pt x="47" y="247"/>
                    <a:pt x="46" y="251"/>
                  </a:cubicBezTo>
                  <a:cubicBezTo>
                    <a:pt x="46" y="254"/>
                    <a:pt x="45" y="258"/>
                    <a:pt x="44" y="262"/>
                  </a:cubicBezTo>
                  <a:cubicBezTo>
                    <a:pt x="43" y="263"/>
                    <a:pt x="42" y="265"/>
                    <a:pt x="40" y="266"/>
                  </a:cubicBezTo>
                  <a:cubicBezTo>
                    <a:pt x="39" y="267"/>
                    <a:pt x="37" y="268"/>
                    <a:pt x="37" y="270"/>
                  </a:cubicBezTo>
                  <a:cubicBezTo>
                    <a:pt x="36" y="271"/>
                    <a:pt x="36" y="272"/>
                    <a:pt x="36" y="272"/>
                  </a:cubicBezTo>
                  <a:cubicBezTo>
                    <a:pt x="36" y="273"/>
                    <a:pt x="36" y="273"/>
                    <a:pt x="36" y="273"/>
                  </a:cubicBezTo>
                  <a:cubicBezTo>
                    <a:pt x="36" y="273"/>
                    <a:pt x="36" y="273"/>
                    <a:pt x="36" y="273"/>
                  </a:cubicBezTo>
                  <a:cubicBezTo>
                    <a:pt x="37" y="274"/>
                    <a:pt x="39" y="274"/>
                    <a:pt x="42" y="274"/>
                  </a:cubicBezTo>
                  <a:cubicBezTo>
                    <a:pt x="43" y="274"/>
                    <a:pt x="43" y="274"/>
                    <a:pt x="43" y="274"/>
                  </a:cubicBezTo>
                  <a:cubicBezTo>
                    <a:pt x="43" y="272"/>
                    <a:pt x="43" y="272"/>
                    <a:pt x="43" y="272"/>
                  </a:cubicBezTo>
                  <a:cubicBezTo>
                    <a:pt x="43" y="275"/>
                    <a:pt x="43" y="275"/>
                    <a:pt x="43" y="275"/>
                  </a:cubicBezTo>
                  <a:cubicBezTo>
                    <a:pt x="44" y="276"/>
                    <a:pt x="44" y="277"/>
                    <a:pt x="44" y="278"/>
                  </a:cubicBezTo>
                  <a:cubicBezTo>
                    <a:pt x="43" y="281"/>
                    <a:pt x="43" y="283"/>
                    <a:pt x="45" y="286"/>
                  </a:cubicBezTo>
                  <a:cubicBezTo>
                    <a:pt x="45" y="288"/>
                    <a:pt x="47" y="289"/>
                    <a:pt x="49" y="291"/>
                  </a:cubicBezTo>
                  <a:cubicBezTo>
                    <a:pt x="49" y="292"/>
                    <a:pt x="50" y="293"/>
                    <a:pt x="51" y="294"/>
                  </a:cubicBezTo>
                  <a:cubicBezTo>
                    <a:pt x="52" y="295"/>
                    <a:pt x="52" y="296"/>
                    <a:pt x="53" y="298"/>
                  </a:cubicBezTo>
                  <a:cubicBezTo>
                    <a:pt x="56" y="301"/>
                    <a:pt x="59" y="305"/>
                    <a:pt x="63" y="308"/>
                  </a:cubicBezTo>
                  <a:cubicBezTo>
                    <a:pt x="64" y="309"/>
                    <a:pt x="65" y="310"/>
                    <a:pt x="66" y="310"/>
                  </a:cubicBezTo>
                  <a:cubicBezTo>
                    <a:pt x="67" y="310"/>
                    <a:pt x="68" y="309"/>
                    <a:pt x="70" y="308"/>
                  </a:cubicBezTo>
                  <a:cubicBezTo>
                    <a:pt x="71" y="307"/>
                    <a:pt x="72" y="307"/>
                    <a:pt x="74" y="306"/>
                  </a:cubicBezTo>
                  <a:cubicBezTo>
                    <a:pt x="76" y="306"/>
                    <a:pt x="79" y="305"/>
                    <a:pt x="82" y="305"/>
                  </a:cubicBezTo>
                  <a:cubicBezTo>
                    <a:pt x="84" y="305"/>
                    <a:pt x="85" y="305"/>
                    <a:pt x="86" y="306"/>
                  </a:cubicBezTo>
                  <a:cubicBezTo>
                    <a:pt x="91" y="308"/>
                    <a:pt x="90" y="312"/>
                    <a:pt x="89" y="315"/>
                  </a:cubicBezTo>
                  <a:cubicBezTo>
                    <a:pt x="88" y="318"/>
                    <a:pt x="88" y="321"/>
                    <a:pt x="88" y="325"/>
                  </a:cubicBezTo>
                  <a:cubicBezTo>
                    <a:pt x="88" y="326"/>
                    <a:pt x="88" y="327"/>
                    <a:pt x="87" y="329"/>
                  </a:cubicBezTo>
                  <a:cubicBezTo>
                    <a:pt x="86" y="329"/>
                    <a:pt x="85" y="328"/>
                    <a:pt x="85" y="328"/>
                  </a:cubicBezTo>
                  <a:cubicBezTo>
                    <a:pt x="76" y="328"/>
                    <a:pt x="71" y="333"/>
                    <a:pt x="69" y="340"/>
                  </a:cubicBezTo>
                  <a:cubicBezTo>
                    <a:pt x="69" y="341"/>
                    <a:pt x="69" y="342"/>
                    <a:pt x="69" y="343"/>
                  </a:cubicBezTo>
                  <a:cubicBezTo>
                    <a:pt x="69" y="344"/>
                    <a:pt x="69" y="346"/>
                    <a:pt x="69" y="347"/>
                  </a:cubicBezTo>
                  <a:cubicBezTo>
                    <a:pt x="68" y="349"/>
                    <a:pt x="67" y="349"/>
                    <a:pt x="65" y="350"/>
                  </a:cubicBezTo>
                  <a:cubicBezTo>
                    <a:pt x="65" y="350"/>
                    <a:pt x="64" y="351"/>
                    <a:pt x="63" y="351"/>
                  </a:cubicBezTo>
                  <a:cubicBezTo>
                    <a:pt x="62" y="352"/>
                    <a:pt x="61" y="353"/>
                    <a:pt x="61" y="354"/>
                  </a:cubicBezTo>
                  <a:cubicBezTo>
                    <a:pt x="60" y="356"/>
                    <a:pt x="60" y="356"/>
                    <a:pt x="60" y="356"/>
                  </a:cubicBezTo>
                  <a:cubicBezTo>
                    <a:pt x="62" y="357"/>
                    <a:pt x="62" y="357"/>
                    <a:pt x="62" y="357"/>
                  </a:cubicBezTo>
                  <a:cubicBezTo>
                    <a:pt x="63" y="357"/>
                    <a:pt x="63" y="357"/>
                    <a:pt x="63" y="357"/>
                  </a:cubicBezTo>
                  <a:cubicBezTo>
                    <a:pt x="63" y="357"/>
                    <a:pt x="63" y="357"/>
                    <a:pt x="63" y="357"/>
                  </a:cubicBezTo>
                  <a:cubicBezTo>
                    <a:pt x="63" y="357"/>
                    <a:pt x="64" y="357"/>
                    <a:pt x="65" y="356"/>
                  </a:cubicBezTo>
                  <a:cubicBezTo>
                    <a:pt x="65" y="356"/>
                    <a:pt x="66" y="356"/>
                    <a:pt x="67" y="356"/>
                  </a:cubicBezTo>
                  <a:cubicBezTo>
                    <a:pt x="67" y="356"/>
                    <a:pt x="68" y="356"/>
                    <a:pt x="68" y="356"/>
                  </a:cubicBezTo>
                  <a:cubicBezTo>
                    <a:pt x="71" y="358"/>
                    <a:pt x="71" y="361"/>
                    <a:pt x="72" y="365"/>
                  </a:cubicBezTo>
                  <a:cubicBezTo>
                    <a:pt x="72" y="367"/>
                    <a:pt x="72" y="370"/>
                    <a:pt x="73" y="371"/>
                  </a:cubicBezTo>
                  <a:cubicBezTo>
                    <a:pt x="74" y="373"/>
                    <a:pt x="76" y="374"/>
                    <a:pt x="78" y="374"/>
                  </a:cubicBezTo>
                  <a:cubicBezTo>
                    <a:pt x="81" y="375"/>
                    <a:pt x="84" y="377"/>
                    <a:pt x="85" y="379"/>
                  </a:cubicBezTo>
                  <a:cubicBezTo>
                    <a:pt x="85" y="381"/>
                    <a:pt x="84" y="382"/>
                    <a:pt x="82" y="384"/>
                  </a:cubicBezTo>
                  <a:cubicBezTo>
                    <a:pt x="81" y="384"/>
                    <a:pt x="80" y="385"/>
                    <a:pt x="80" y="386"/>
                  </a:cubicBezTo>
                  <a:cubicBezTo>
                    <a:pt x="80" y="389"/>
                    <a:pt x="81" y="390"/>
                    <a:pt x="82" y="392"/>
                  </a:cubicBezTo>
                  <a:cubicBezTo>
                    <a:pt x="83" y="392"/>
                    <a:pt x="83" y="393"/>
                    <a:pt x="84" y="394"/>
                  </a:cubicBezTo>
                  <a:cubicBezTo>
                    <a:pt x="85" y="394"/>
                    <a:pt x="86" y="397"/>
                    <a:pt x="86" y="397"/>
                  </a:cubicBezTo>
                  <a:cubicBezTo>
                    <a:pt x="89" y="400"/>
                    <a:pt x="91" y="403"/>
                    <a:pt x="93" y="406"/>
                  </a:cubicBezTo>
                  <a:cubicBezTo>
                    <a:pt x="95" y="409"/>
                    <a:pt x="95" y="409"/>
                    <a:pt x="98" y="409"/>
                  </a:cubicBezTo>
                  <a:cubicBezTo>
                    <a:pt x="99" y="409"/>
                    <a:pt x="99" y="409"/>
                    <a:pt x="99" y="409"/>
                  </a:cubicBezTo>
                  <a:cubicBezTo>
                    <a:pt x="102" y="410"/>
                    <a:pt x="104" y="411"/>
                    <a:pt x="107" y="413"/>
                  </a:cubicBezTo>
                  <a:cubicBezTo>
                    <a:pt x="109" y="415"/>
                    <a:pt x="109" y="415"/>
                    <a:pt x="109" y="415"/>
                  </a:cubicBezTo>
                  <a:cubicBezTo>
                    <a:pt x="110" y="412"/>
                    <a:pt x="110" y="412"/>
                    <a:pt x="110" y="412"/>
                  </a:cubicBezTo>
                  <a:cubicBezTo>
                    <a:pt x="110" y="411"/>
                    <a:pt x="111" y="409"/>
                    <a:pt x="112" y="407"/>
                  </a:cubicBezTo>
                  <a:cubicBezTo>
                    <a:pt x="114" y="400"/>
                    <a:pt x="116" y="394"/>
                    <a:pt x="116" y="385"/>
                  </a:cubicBezTo>
                  <a:cubicBezTo>
                    <a:pt x="116" y="380"/>
                    <a:pt x="115" y="374"/>
                    <a:pt x="114" y="369"/>
                  </a:cubicBezTo>
                  <a:cubicBezTo>
                    <a:pt x="110" y="354"/>
                    <a:pt x="115" y="344"/>
                    <a:pt x="122" y="332"/>
                  </a:cubicBezTo>
                  <a:cubicBezTo>
                    <a:pt x="123" y="330"/>
                    <a:pt x="124" y="328"/>
                    <a:pt x="125" y="326"/>
                  </a:cubicBezTo>
                  <a:cubicBezTo>
                    <a:pt x="127" y="322"/>
                    <a:pt x="129" y="317"/>
                    <a:pt x="130" y="312"/>
                  </a:cubicBezTo>
                  <a:cubicBezTo>
                    <a:pt x="131" y="310"/>
                    <a:pt x="131" y="306"/>
                    <a:pt x="132" y="303"/>
                  </a:cubicBezTo>
                  <a:cubicBezTo>
                    <a:pt x="135" y="296"/>
                    <a:pt x="141" y="293"/>
                    <a:pt x="148" y="291"/>
                  </a:cubicBezTo>
                  <a:cubicBezTo>
                    <a:pt x="162" y="288"/>
                    <a:pt x="176" y="281"/>
                    <a:pt x="189" y="270"/>
                  </a:cubicBezTo>
                  <a:cubicBezTo>
                    <a:pt x="190" y="269"/>
                    <a:pt x="190" y="269"/>
                    <a:pt x="190" y="269"/>
                  </a:cubicBezTo>
                  <a:cubicBezTo>
                    <a:pt x="195" y="265"/>
                    <a:pt x="201" y="260"/>
                    <a:pt x="207" y="258"/>
                  </a:cubicBezTo>
                  <a:cubicBezTo>
                    <a:pt x="210" y="257"/>
                    <a:pt x="212" y="257"/>
                    <a:pt x="214" y="257"/>
                  </a:cubicBezTo>
                  <a:cubicBezTo>
                    <a:pt x="215" y="257"/>
                    <a:pt x="216" y="257"/>
                    <a:pt x="217" y="257"/>
                  </a:cubicBezTo>
                  <a:cubicBezTo>
                    <a:pt x="219" y="257"/>
                    <a:pt x="220" y="258"/>
                    <a:pt x="222" y="259"/>
                  </a:cubicBezTo>
                  <a:cubicBezTo>
                    <a:pt x="224" y="259"/>
                    <a:pt x="225" y="260"/>
                    <a:pt x="227" y="260"/>
                  </a:cubicBezTo>
                  <a:cubicBezTo>
                    <a:pt x="228" y="260"/>
                    <a:pt x="229" y="260"/>
                    <a:pt x="231" y="259"/>
                  </a:cubicBezTo>
                  <a:cubicBezTo>
                    <a:pt x="232" y="259"/>
                    <a:pt x="233" y="258"/>
                    <a:pt x="235" y="258"/>
                  </a:cubicBezTo>
                  <a:cubicBezTo>
                    <a:pt x="235" y="258"/>
                    <a:pt x="235" y="258"/>
                    <a:pt x="235" y="258"/>
                  </a:cubicBezTo>
                  <a:cubicBezTo>
                    <a:pt x="236" y="258"/>
                    <a:pt x="238" y="259"/>
                    <a:pt x="239" y="259"/>
                  </a:cubicBezTo>
                  <a:cubicBezTo>
                    <a:pt x="240" y="259"/>
                    <a:pt x="240" y="259"/>
                    <a:pt x="240" y="259"/>
                  </a:cubicBezTo>
                  <a:cubicBezTo>
                    <a:pt x="240" y="259"/>
                    <a:pt x="241" y="259"/>
                    <a:pt x="242" y="259"/>
                  </a:cubicBezTo>
                  <a:cubicBezTo>
                    <a:pt x="243" y="260"/>
                    <a:pt x="244" y="260"/>
                    <a:pt x="245" y="260"/>
                  </a:cubicBezTo>
                  <a:cubicBezTo>
                    <a:pt x="249" y="260"/>
                    <a:pt x="251" y="258"/>
                    <a:pt x="253" y="253"/>
                  </a:cubicBezTo>
                  <a:cubicBezTo>
                    <a:pt x="255" y="246"/>
                    <a:pt x="258" y="237"/>
                    <a:pt x="250" y="231"/>
                  </a:cubicBezTo>
                  <a:cubicBezTo>
                    <a:pt x="250" y="231"/>
                    <a:pt x="250" y="230"/>
                    <a:pt x="249" y="230"/>
                  </a:cubicBezTo>
                  <a:cubicBezTo>
                    <a:pt x="247" y="228"/>
                    <a:pt x="244" y="227"/>
                    <a:pt x="244" y="223"/>
                  </a:cubicBezTo>
                  <a:cubicBezTo>
                    <a:pt x="243" y="220"/>
                    <a:pt x="244" y="214"/>
                    <a:pt x="245" y="210"/>
                  </a:cubicBezTo>
                  <a:cubicBezTo>
                    <a:pt x="246" y="207"/>
                    <a:pt x="249" y="203"/>
                    <a:pt x="251" y="200"/>
                  </a:cubicBezTo>
                  <a:cubicBezTo>
                    <a:pt x="252" y="199"/>
                    <a:pt x="253" y="198"/>
                    <a:pt x="255" y="198"/>
                  </a:cubicBezTo>
                  <a:cubicBezTo>
                    <a:pt x="256" y="196"/>
                    <a:pt x="258" y="195"/>
                    <a:pt x="259" y="193"/>
                  </a:cubicBezTo>
                  <a:cubicBezTo>
                    <a:pt x="260" y="189"/>
                    <a:pt x="258" y="184"/>
                    <a:pt x="257" y="180"/>
                  </a:cubicBezTo>
                  <a:cubicBezTo>
                    <a:pt x="255" y="177"/>
                    <a:pt x="254" y="173"/>
                    <a:pt x="254" y="169"/>
                  </a:cubicBezTo>
                  <a:cubicBezTo>
                    <a:pt x="254" y="168"/>
                    <a:pt x="255" y="167"/>
                    <a:pt x="255" y="166"/>
                  </a:cubicBezTo>
                  <a:cubicBezTo>
                    <a:pt x="255" y="162"/>
                    <a:pt x="256" y="159"/>
                    <a:pt x="255" y="156"/>
                  </a:cubicBezTo>
                  <a:cubicBezTo>
                    <a:pt x="255" y="154"/>
                    <a:pt x="254" y="153"/>
                    <a:pt x="253" y="151"/>
                  </a:cubicBezTo>
                  <a:cubicBezTo>
                    <a:pt x="252" y="148"/>
                    <a:pt x="251" y="146"/>
                    <a:pt x="252" y="143"/>
                  </a:cubicBezTo>
                  <a:cubicBezTo>
                    <a:pt x="252" y="142"/>
                    <a:pt x="253" y="141"/>
                    <a:pt x="254" y="140"/>
                  </a:cubicBezTo>
                  <a:cubicBezTo>
                    <a:pt x="255" y="140"/>
                    <a:pt x="255" y="139"/>
                    <a:pt x="256" y="139"/>
                  </a:cubicBezTo>
                  <a:cubicBezTo>
                    <a:pt x="257" y="138"/>
                    <a:pt x="257" y="138"/>
                    <a:pt x="257" y="138"/>
                  </a:cubicBezTo>
                  <a:cubicBezTo>
                    <a:pt x="260" y="134"/>
                    <a:pt x="264" y="129"/>
                    <a:pt x="266" y="125"/>
                  </a:cubicBezTo>
                  <a:cubicBezTo>
                    <a:pt x="266" y="124"/>
                    <a:pt x="266" y="123"/>
                    <a:pt x="266" y="122"/>
                  </a:cubicBezTo>
                  <a:cubicBezTo>
                    <a:pt x="267" y="119"/>
                    <a:pt x="267" y="117"/>
                    <a:pt x="269" y="115"/>
                  </a:cubicBezTo>
                  <a:cubicBezTo>
                    <a:pt x="272" y="112"/>
                    <a:pt x="275" y="111"/>
                    <a:pt x="280" y="110"/>
                  </a:cubicBezTo>
                  <a:cubicBezTo>
                    <a:pt x="287" y="110"/>
                    <a:pt x="290" y="107"/>
                    <a:pt x="294" y="103"/>
                  </a:cubicBezTo>
                  <a:cubicBezTo>
                    <a:pt x="295" y="101"/>
                    <a:pt x="297" y="99"/>
                    <a:pt x="299" y="98"/>
                  </a:cubicBezTo>
                  <a:cubicBezTo>
                    <a:pt x="300" y="96"/>
                    <a:pt x="300" y="96"/>
                    <a:pt x="300" y="96"/>
                  </a:cubicBezTo>
                  <a:cubicBezTo>
                    <a:pt x="305" y="92"/>
                    <a:pt x="311" y="88"/>
                    <a:pt x="308" y="81"/>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 name="Google Shape;89;p2"/>
            <p:cNvSpPr/>
            <p:nvPr/>
          </p:nvSpPr>
          <p:spPr>
            <a:xfrm>
              <a:off x="1716" y="0"/>
              <a:ext cx="666" cy="740"/>
            </a:xfrm>
            <a:custGeom>
              <a:avLst/>
              <a:gdLst/>
              <a:ahLst/>
              <a:cxnLst/>
              <a:rect l="l" t="t" r="r" b="b"/>
              <a:pathLst>
                <a:path w="273" h="303" extrusionOk="0">
                  <a:moveTo>
                    <a:pt x="273" y="223"/>
                  </a:moveTo>
                  <a:cubicBezTo>
                    <a:pt x="273" y="222"/>
                    <a:pt x="272" y="221"/>
                    <a:pt x="272" y="219"/>
                  </a:cubicBezTo>
                  <a:cubicBezTo>
                    <a:pt x="272" y="216"/>
                    <a:pt x="271" y="213"/>
                    <a:pt x="271" y="209"/>
                  </a:cubicBezTo>
                  <a:cubicBezTo>
                    <a:pt x="270" y="207"/>
                    <a:pt x="270" y="204"/>
                    <a:pt x="270" y="201"/>
                  </a:cubicBezTo>
                  <a:cubicBezTo>
                    <a:pt x="270" y="197"/>
                    <a:pt x="270" y="194"/>
                    <a:pt x="270" y="189"/>
                  </a:cubicBezTo>
                  <a:cubicBezTo>
                    <a:pt x="269" y="188"/>
                    <a:pt x="269" y="186"/>
                    <a:pt x="269" y="183"/>
                  </a:cubicBezTo>
                  <a:cubicBezTo>
                    <a:pt x="268" y="181"/>
                    <a:pt x="267" y="178"/>
                    <a:pt x="267" y="175"/>
                  </a:cubicBezTo>
                  <a:cubicBezTo>
                    <a:pt x="267" y="174"/>
                    <a:pt x="267" y="174"/>
                    <a:pt x="267" y="174"/>
                  </a:cubicBezTo>
                  <a:cubicBezTo>
                    <a:pt x="266" y="174"/>
                    <a:pt x="266" y="174"/>
                    <a:pt x="266" y="174"/>
                  </a:cubicBezTo>
                  <a:cubicBezTo>
                    <a:pt x="265" y="173"/>
                    <a:pt x="264" y="173"/>
                    <a:pt x="263" y="173"/>
                  </a:cubicBezTo>
                  <a:cubicBezTo>
                    <a:pt x="262" y="173"/>
                    <a:pt x="262" y="173"/>
                    <a:pt x="261" y="173"/>
                  </a:cubicBezTo>
                  <a:cubicBezTo>
                    <a:pt x="259" y="173"/>
                    <a:pt x="259" y="173"/>
                    <a:pt x="259" y="173"/>
                  </a:cubicBezTo>
                  <a:cubicBezTo>
                    <a:pt x="258" y="173"/>
                    <a:pt x="257" y="173"/>
                    <a:pt x="255" y="172"/>
                  </a:cubicBezTo>
                  <a:cubicBezTo>
                    <a:pt x="252" y="169"/>
                    <a:pt x="250" y="167"/>
                    <a:pt x="248" y="164"/>
                  </a:cubicBezTo>
                  <a:cubicBezTo>
                    <a:pt x="246" y="162"/>
                    <a:pt x="244" y="161"/>
                    <a:pt x="243" y="159"/>
                  </a:cubicBezTo>
                  <a:cubicBezTo>
                    <a:pt x="239" y="156"/>
                    <a:pt x="235" y="151"/>
                    <a:pt x="235" y="145"/>
                  </a:cubicBezTo>
                  <a:cubicBezTo>
                    <a:pt x="235" y="140"/>
                    <a:pt x="235" y="136"/>
                    <a:pt x="232" y="132"/>
                  </a:cubicBezTo>
                  <a:cubicBezTo>
                    <a:pt x="231" y="131"/>
                    <a:pt x="231" y="131"/>
                    <a:pt x="231" y="131"/>
                  </a:cubicBezTo>
                  <a:cubicBezTo>
                    <a:pt x="229" y="128"/>
                    <a:pt x="227" y="127"/>
                    <a:pt x="226" y="123"/>
                  </a:cubicBezTo>
                  <a:cubicBezTo>
                    <a:pt x="225" y="117"/>
                    <a:pt x="222" y="107"/>
                    <a:pt x="224" y="101"/>
                  </a:cubicBezTo>
                  <a:cubicBezTo>
                    <a:pt x="225" y="99"/>
                    <a:pt x="226" y="98"/>
                    <a:pt x="227" y="96"/>
                  </a:cubicBezTo>
                  <a:cubicBezTo>
                    <a:pt x="228" y="95"/>
                    <a:pt x="229" y="93"/>
                    <a:pt x="230" y="91"/>
                  </a:cubicBezTo>
                  <a:cubicBezTo>
                    <a:pt x="230" y="89"/>
                    <a:pt x="230" y="87"/>
                    <a:pt x="230" y="85"/>
                  </a:cubicBezTo>
                  <a:cubicBezTo>
                    <a:pt x="230" y="83"/>
                    <a:pt x="230" y="81"/>
                    <a:pt x="230" y="80"/>
                  </a:cubicBezTo>
                  <a:cubicBezTo>
                    <a:pt x="231" y="78"/>
                    <a:pt x="233" y="77"/>
                    <a:pt x="234" y="75"/>
                  </a:cubicBezTo>
                  <a:cubicBezTo>
                    <a:pt x="236" y="74"/>
                    <a:pt x="237" y="73"/>
                    <a:pt x="238" y="72"/>
                  </a:cubicBezTo>
                  <a:cubicBezTo>
                    <a:pt x="240" y="69"/>
                    <a:pt x="242" y="65"/>
                    <a:pt x="243" y="61"/>
                  </a:cubicBezTo>
                  <a:cubicBezTo>
                    <a:pt x="243" y="58"/>
                    <a:pt x="241" y="55"/>
                    <a:pt x="239" y="53"/>
                  </a:cubicBezTo>
                  <a:cubicBezTo>
                    <a:pt x="239" y="52"/>
                    <a:pt x="238" y="51"/>
                    <a:pt x="238" y="51"/>
                  </a:cubicBezTo>
                  <a:cubicBezTo>
                    <a:pt x="237" y="49"/>
                    <a:pt x="237" y="47"/>
                    <a:pt x="238" y="45"/>
                  </a:cubicBezTo>
                  <a:cubicBezTo>
                    <a:pt x="238" y="42"/>
                    <a:pt x="238" y="37"/>
                    <a:pt x="232" y="35"/>
                  </a:cubicBezTo>
                  <a:cubicBezTo>
                    <a:pt x="232" y="35"/>
                    <a:pt x="231" y="34"/>
                    <a:pt x="230" y="34"/>
                  </a:cubicBezTo>
                  <a:cubicBezTo>
                    <a:pt x="228" y="33"/>
                    <a:pt x="225" y="32"/>
                    <a:pt x="223" y="32"/>
                  </a:cubicBezTo>
                  <a:cubicBezTo>
                    <a:pt x="222" y="32"/>
                    <a:pt x="221" y="33"/>
                    <a:pt x="220" y="33"/>
                  </a:cubicBezTo>
                  <a:cubicBezTo>
                    <a:pt x="220" y="33"/>
                    <a:pt x="219" y="33"/>
                    <a:pt x="218" y="33"/>
                  </a:cubicBezTo>
                  <a:cubicBezTo>
                    <a:pt x="218" y="33"/>
                    <a:pt x="218" y="33"/>
                    <a:pt x="217" y="33"/>
                  </a:cubicBezTo>
                  <a:cubicBezTo>
                    <a:pt x="218" y="32"/>
                    <a:pt x="218" y="31"/>
                    <a:pt x="218" y="31"/>
                  </a:cubicBezTo>
                  <a:cubicBezTo>
                    <a:pt x="219" y="29"/>
                    <a:pt x="220" y="27"/>
                    <a:pt x="221" y="24"/>
                  </a:cubicBezTo>
                  <a:cubicBezTo>
                    <a:pt x="221" y="22"/>
                    <a:pt x="221" y="22"/>
                    <a:pt x="221" y="22"/>
                  </a:cubicBezTo>
                  <a:cubicBezTo>
                    <a:pt x="223" y="16"/>
                    <a:pt x="225" y="9"/>
                    <a:pt x="220" y="3"/>
                  </a:cubicBezTo>
                  <a:cubicBezTo>
                    <a:pt x="217" y="1"/>
                    <a:pt x="214" y="0"/>
                    <a:pt x="211" y="0"/>
                  </a:cubicBezTo>
                  <a:cubicBezTo>
                    <a:pt x="209" y="0"/>
                    <a:pt x="206" y="0"/>
                    <a:pt x="204" y="0"/>
                  </a:cubicBezTo>
                  <a:cubicBezTo>
                    <a:pt x="203" y="1"/>
                    <a:pt x="203" y="1"/>
                    <a:pt x="203" y="1"/>
                  </a:cubicBezTo>
                  <a:cubicBezTo>
                    <a:pt x="202" y="1"/>
                    <a:pt x="201" y="1"/>
                    <a:pt x="200" y="1"/>
                  </a:cubicBezTo>
                  <a:cubicBezTo>
                    <a:pt x="197" y="1"/>
                    <a:pt x="193" y="1"/>
                    <a:pt x="191" y="4"/>
                  </a:cubicBezTo>
                  <a:cubicBezTo>
                    <a:pt x="190" y="5"/>
                    <a:pt x="189" y="6"/>
                    <a:pt x="190" y="8"/>
                  </a:cubicBezTo>
                  <a:cubicBezTo>
                    <a:pt x="190" y="10"/>
                    <a:pt x="190" y="11"/>
                    <a:pt x="191" y="12"/>
                  </a:cubicBezTo>
                  <a:cubicBezTo>
                    <a:pt x="192" y="13"/>
                    <a:pt x="192" y="14"/>
                    <a:pt x="191" y="15"/>
                  </a:cubicBezTo>
                  <a:cubicBezTo>
                    <a:pt x="189" y="18"/>
                    <a:pt x="185" y="22"/>
                    <a:pt x="183" y="23"/>
                  </a:cubicBezTo>
                  <a:cubicBezTo>
                    <a:pt x="182" y="23"/>
                    <a:pt x="182" y="24"/>
                    <a:pt x="181" y="24"/>
                  </a:cubicBezTo>
                  <a:cubicBezTo>
                    <a:pt x="180" y="24"/>
                    <a:pt x="178" y="24"/>
                    <a:pt x="177" y="27"/>
                  </a:cubicBezTo>
                  <a:cubicBezTo>
                    <a:pt x="176" y="28"/>
                    <a:pt x="176" y="29"/>
                    <a:pt x="176" y="30"/>
                  </a:cubicBezTo>
                  <a:cubicBezTo>
                    <a:pt x="176" y="31"/>
                    <a:pt x="176" y="31"/>
                    <a:pt x="175" y="32"/>
                  </a:cubicBezTo>
                  <a:cubicBezTo>
                    <a:pt x="175" y="32"/>
                    <a:pt x="174" y="32"/>
                    <a:pt x="173" y="32"/>
                  </a:cubicBezTo>
                  <a:cubicBezTo>
                    <a:pt x="172" y="32"/>
                    <a:pt x="171" y="32"/>
                    <a:pt x="170" y="32"/>
                  </a:cubicBezTo>
                  <a:cubicBezTo>
                    <a:pt x="169" y="31"/>
                    <a:pt x="167" y="31"/>
                    <a:pt x="165" y="31"/>
                  </a:cubicBezTo>
                  <a:cubicBezTo>
                    <a:pt x="165" y="31"/>
                    <a:pt x="165" y="31"/>
                    <a:pt x="164" y="31"/>
                  </a:cubicBezTo>
                  <a:cubicBezTo>
                    <a:pt x="161" y="31"/>
                    <a:pt x="160" y="33"/>
                    <a:pt x="158" y="35"/>
                  </a:cubicBezTo>
                  <a:cubicBezTo>
                    <a:pt x="157" y="37"/>
                    <a:pt x="156" y="38"/>
                    <a:pt x="155" y="38"/>
                  </a:cubicBezTo>
                  <a:cubicBezTo>
                    <a:pt x="155" y="38"/>
                    <a:pt x="154" y="38"/>
                    <a:pt x="154" y="39"/>
                  </a:cubicBezTo>
                  <a:cubicBezTo>
                    <a:pt x="152" y="39"/>
                    <a:pt x="151" y="40"/>
                    <a:pt x="150" y="42"/>
                  </a:cubicBezTo>
                  <a:cubicBezTo>
                    <a:pt x="149" y="42"/>
                    <a:pt x="149" y="43"/>
                    <a:pt x="149" y="43"/>
                  </a:cubicBezTo>
                  <a:cubicBezTo>
                    <a:pt x="148" y="45"/>
                    <a:pt x="148" y="46"/>
                    <a:pt x="146" y="46"/>
                  </a:cubicBezTo>
                  <a:cubicBezTo>
                    <a:pt x="146" y="46"/>
                    <a:pt x="145" y="46"/>
                    <a:pt x="145" y="46"/>
                  </a:cubicBezTo>
                  <a:cubicBezTo>
                    <a:pt x="145" y="46"/>
                    <a:pt x="144" y="46"/>
                    <a:pt x="144" y="46"/>
                  </a:cubicBezTo>
                  <a:cubicBezTo>
                    <a:pt x="143" y="46"/>
                    <a:pt x="142" y="46"/>
                    <a:pt x="142" y="46"/>
                  </a:cubicBezTo>
                  <a:cubicBezTo>
                    <a:pt x="141" y="46"/>
                    <a:pt x="140" y="46"/>
                    <a:pt x="139" y="46"/>
                  </a:cubicBezTo>
                  <a:cubicBezTo>
                    <a:pt x="138" y="47"/>
                    <a:pt x="137" y="48"/>
                    <a:pt x="136" y="49"/>
                  </a:cubicBezTo>
                  <a:cubicBezTo>
                    <a:pt x="135" y="49"/>
                    <a:pt x="135" y="49"/>
                    <a:pt x="134" y="50"/>
                  </a:cubicBezTo>
                  <a:cubicBezTo>
                    <a:pt x="134" y="50"/>
                    <a:pt x="134" y="50"/>
                    <a:pt x="134" y="50"/>
                  </a:cubicBezTo>
                  <a:cubicBezTo>
                    <a:pt x="133" y="50"/>
                    <a:pt x="133" y="50"/>
                    <a:pt x="132" y="50"/>
                  </a:cubicBezTo>
                  <a:cubicBezTo>
                    <a:pt x="132" y="49"/>
                    <a:pt x="131" y="49"/>
                    <a:pt x="131" y="49"/>
                  </a:cubicBezTo>
                  <a:cubicBezTo>
                    <a:pt x="130" y="49"/>
                    <a:pt x="129" y="48"/>
                    <a:pt x="128" y="48"/>
                  </a:cubicBezTo>
                  <a:cubicBezTo>
                    <a:pt x="126" y="48"/>
                    <a:pt x="124" y="50"/>
                    <a:pt x="123" y="51"/>
                  </a:cubicBezTo>
                  <a:cubicBezTo>
                    <a:pt x="121" y="52"/>
                    <a:pt x="121" y="52"/>
                    <a:pt x="120" y="52"/>
                  </a:cubicBezTo>
                  <a:cubicBezTo>
                    <a:pt x="120" y="52"/>
                    <a:pt x="119" y="52"/>
                    <a:pt x="118" y="51"/>
                  </a:cubicBezTo>
                  <a:cubicBezTo>
                    <a:pt x="116" y="51"/>
                    <a:pt x="115" y="50"/>
                    <a:pt x="113" y="50"/>
                  </a:cubicBezTo>
                  <a:cubicBezTo>
                    <a:pt x="112" y="49"/>
                    <a:pt x="112" y="49"/>
                    <a:pt x="111" y="49"/>
                  </a:cubicBezTo>
                  <a:cubicBezTo>
                    <a:pt x="107" y="49"/>
                    <a:pt x="105" y="52"/>
                    <a:pt x="103" y="53"/>
                  </a:cubicBezTo>
                  <a:cubicBezTo>
                    <a:pt x="102" y="55"/>
                    <a:pt x="101" y="56"/>
                    <a:pt x="100" y="56"/>
                  </a:cubicBezTo>
                  <a:cubicBezTo>
                    <a:pt x="96" y="58"/>
                    <a:pt x="91" y="61"/>
                    <a:pt x="92" y="68"/>
                  </a:cubicBezTo>
                  <a:cubicBezTo>
                    <a:pt x="92" y="70"/>
                    <a:pt x="91" y="73"/>
                    <a:pt x="89" y="75"/>
                  </a:cubicBezTo>
                  <a:cubicBezTo>
                    <a:pt x="88" y="76"/>
                    <a:pt x="87" y="77"/>
                    <a:pt x="86" y="77"/>
                  </a:cubicBezTo>
                  <a:cubicBezTo>
                    <a:pt x="86" y="77"/>
                    <a:pt x="85" y="77"/>
                    <a:pt x="85" y="77"/>
                  </a:cubicBezTo>
                  <a:cubicBezTo>
                    <a:pt x="83" y="76"/>
                    <a:pt x="81" y="73"/>
                    <a:pt x="80" y="71"/>
                  </a:cubicBezTo>
                  <a:cubicBezTo>
                    <a:pt x="78" y="69"/>
                    <a:pt x="77" y="67"/>
                    <a:pt x="76" y="66"/>
                  </a:cubicBezTo>
                  <a:cubicBezTo>
                    <a:pt x="74" y="64"/>
                    <a:pt x="71" y="62"/>
                    <a:pt x="68" y="61"/>
                  </a:cubicBezTo>
                  <a:cubicBezTo>
                    <a:pt x="67" y="61"/>
                    <a:pt x="67" y="61"/>
                    <a:pt x="67" y="61"/>
                  </a:cubicBezTo>
                  <a:cubicBezTo>
                    <a:pt x="65" y="61"/>
                    <a:pt x="64" y="62"/>
                    <a:pt x="62" y="63"/>
                  </a:cubicBezTo>
                  <a:cubicBezTo>
                    <a:pt x="61" y="63"/>
                    <a:pt x="61" y="63"/>
                    <a:pt x="60" y="63"/>
                  </a:cubicBezTo>
                  <a:cubicBezTo>
                    <a:pt x="60" y="63"/>
                    <a:pt x="60" y="63"/>
                    <a:pt x="60" y="63"/>
                  </a:cubicBezTo>
                  <a:cubicBezTo>
                    <a:pt x="59" y="63"/>
                    <a:pt x="59" y="63"/>
                    <a:pt x="58" y="62"/>
                  </a:cubicBezTo>
                  <a:cubicBezTo>
                    <a:pt x="57" y="62"/>
                    <a:pt x="56" y="61"/>
                    <a:pt x="54" y="61"/>
                  </a:cubicBezTo>
                  <a:cubicBezTo>
                    <a:pt x="53" y="60"/>
                    <a:pt x="53" y="60"/>
                    <a:pt x="53" y="60"/>
                  </a:cubicBezTo>
                  <a:cubicBezTo>
                    <a:pt x="51" y="60"/>
                    <a:pt x="49" y="60"/>
                    <a:pt x="48" y="60"/>
                  </a:cubicBezTo>
                  <a:cubicBezTo>
                    <a:pt x="47" y="60"/>
                    <a:pt x="46" y="60"/>
                    <a:pt x="45" y="60"/>
                  </a:cubicBezTo>
                  <a:cubicBezTo>
                    <a:pt x="44" y="60"/>
                    <a:pt x="42" y="61"/>
                    <a:pt x="41" y="61"/>
                  </a:cubicBezTo>
                  <a:cubicBezTo>
                    <a:pt x="40" y="62"/>
                    <a:pt x="39" y="63"/>
                    <a:pt x="38" y="63"/>
                  </a:cubicBezTo>
                  <a:cubicBezTo>
                    <a:pt x="38" y="63"/>
                    <a:pt x="38" y="63"/>
                    <a:pt x="37" y="63"/>
                  </a:cubicBezTo>
                  <a:cubicBezTo>
                    <a:pt x="36" y="62"/>
                    <a:pt x="36" y="61"/>
                    <a:pt x="35" y="59"/>
                  </a:cubicBezTo>
                  <a:cubicBezTo>
                    <a:pt x="35" y="58"/>
                    <a:pt x="34" y="58"/>
                    <a:pt x="34" y="57"/>
                  </a:cubicBezTo>
                  <a:cubicBezTo>
                    <a:pt x="31" y="54"/>
                    <a:pt x="27" y="52"/>
                    <a:pt x="22" y="52"/>
                  </a:cubicBezTo>
                  <a:cubicBezTo>
                    <a:pt x="21" y="52"/>
                    <a:pt x="19" y="52"/>
                    <a:pt x="18" y="52"/>
                  </a:cubicBezTo>
                  <a:cubicBezTo>
                    <a:pt x="16" y="52"/>
                    <a:pt x="16" y="52"/>
                    <a:pt x="16" y="52"/>
                  </a:cubicBezTo>
                  <a:cubicBezTo>
                    <a:pt x="16" y="53"/>
                    <a:pt x="15" y="53"/>
                    <a:pt x="14" y="53"/>
                  </a:cubicBezTo>
                  <a:cubicBezTo>
                    <a:pt x="13" y="53"/>
                    <a:pt x="13" y="52"/>
                    <a:pt x="12" y="52"/>
                  </a:cubicBezTo>
                  <a:cubicBezTo>
                    <a:pt x="11" y="52"/>
                    <a:pt x="11" y="51"/>
                    <a:pt x="10" y="51"/>
                  </a:cubicBezTo>
                  <a:cubicBezTo>
                    <a:pt x="9" y="50"/>
                    <a:pt x="7" y="48"/>
                    <a:pt x="5" y="48"/>
                  </a:cubicBezTo>
                  <a:cubicBezTo>
                    <a:pt x="4" y="48"/>
                    <a:pt x="4" y="48"/>
                    <a:pt x="3" y="49"/>
                  </a:cubicBezTo>
                  <a:cubicBezTo>
                    <a:pt x="1" y="50"/>
                    <a:pt x="0" y="52"/>
                    <a:pt x="2" y="56"/>
                  </a:cubicBezTo>
                  <a:cubicBezTo>
                    <a:pt x="4" y="60"/>
                    <a:pt x="8" y="64"/>
                    <a:pt x="12" y="68"/>
                  </a:cubicBezTo>
                  <a:cubicBezTo>
                    <a:pt x="13" y="69"/>
                    <a:pt x="13" y="69"/>
                    <a:pt x="13" y="69"/>
                  </a:cubicBezTo>
                  <a:cubicBezTo>
                    <a:pt x="14" y="70"/>
                    <a:pt x="16" y="71"/>
                    <a:pt x="17" y="72"/>
                  </a:cubicBezTo>
                  <a:cubicBezTo>
                    <a:pt x="20" y="74"/>
                    <a:pt x="23" y="77"/>
                    <a:pt x="24" y="79"/>
                  </a:cubicBezTo>
                  <a:cubicBezTo>
                    <a:pt x="25" y="81"/>
                    <a:pt x="25" y="83"/>
                    <a:pt x="25" y="85"/>
                  </a:cubicBezTo>
                  <a:cubicBezTo>
                    <a:pt x="25" y="85"/>
                    <a:pt x="25" y="85"/>
                    <a:pt x="25" y="85"/>
                  </a:cubicBezTo>
                  <a:cubicBezTo>
                    <a:pt x="25" y="89"/>
                    <a:pt x="25" y="93"/>
                    <a:pt x="25" y="96"/>
                  </a:cubicBezTo>
                  <a:cubicBezTo>
                    <a:pt x="25" y="98"/>
                    <a:pt x="25" y="98"/>
                    <a:pt x="25" y="98"/>
                  </a:cubicBezTo>
                  <a:cubicBezTo>
                    <a:pt x="25" y="103"/>
                    <a:pt x="27" y="106"/>
                    <a:pt x="30" y="109"/>
                  </a:cubicBezTo>
                  <a:cubicBezTo>
                    <a:pt x="31" y="111"/>
                    <a:pt x="31" y="111"/>
                    <a:pt x="31" y="111"/>
                  </a:cubicBezTo>
                  <a:cubicBezTo>
                    <a:pt x="33" y="113"/>
                    <a:pt x="35" y="116"/>
                    <a:pt x="35" y="119"/>
                  </a:cubicBezTo>
                  <a:cubicBezTo>
                    <a:pt x="35" y="119"/>
                    <a:pt x="35" y="120"/>
                    <a:pt x="34" y="121"/>
                  </a:cubicBezTo>
                  <a:cubicBezTo>
                    <a:pt x="34" y="124"/>
                    <a:pt x="33" y="126"/>
                    <a:pt x="34" y="129"/>
                  </a:cubicBezTo>
                  <a:cubicBezTo>
                    <a:pt x="34" y="130"/>
                    <a:pt x="36" y="131"/>
                    <a:pt x="37" y="131"/>
                  </a:cubicBezTo>
                  <a:cubicBezTo>
                    <a:pt x="38" y="132"/>
                    <a:pt x="40" y="132"/>
                    <a:pt x="41" y="132"/>
                  </a:cubicBezTo>
                  <a:cubicBezTo>
                    <a:pt x="42" y="132"/>
                    <a:pt x="44" y="132"/>
                    <a:pt x="45" y="132"/>
                  </a:cubicBezTo>
                  <a:cubicBezTo>
                    <a:pt x="45" y="132"/>
                    <a:pt x="46" y="132"/>
                    <a:pt x="47" y="132"/>
                  </a:cubicBezTo>
                  <a:cubicBezTo>
                    <a:pt x="47" y="132"/>
                    <a:pt x="62" y="132"/>
                    <a:pt x="62" y="132"/>
                  </a:cubicBezTo>
                  <a:cubicBezTo>
                    <a:pt x="62" y="133"/>
                    <a:pt x="62" y="133"/>
                    <a:pt x="62" y="133"/>
                  </a:cubicBezTo>
                  <a:cubicBezTo>
                    <a:pt x="62" y="134"/>
                    <a:pt x="62" y="135"/>
                    <a:pt x="62" y="136"/>
                  </a:cubicBezTo>
                  <a:cubicBezTo>
                    <a:pt x="62" y="136"/>
                    <a:pt x="62" y="137"/>
                    <a:pt x="62" y="138"/>
                  </a:cubicBezTo>
                  <a:cubicBezTo>
                    <a:pt x="63" y="138"/>
                    <a:pt x="63" y="139"/>
                    <a:pt x="63" y="139"/>
                  </a:cubicBezTo>
                  <a:cubicBezTo>
                    <a:pt x="63" y="141"/>
                    <a:pt x="63" y="141"/>
                    <a:pt x="63" y="141"/>
                  </a:cubicBezTo>
                  <a:cubicBezTo>
                    <a:pt x="65" y="141"/>
                    <a:pt x="65" y="141"/>
                    <a:pt x="65" y="141"/>
                  </a:cubicBezTo>
                  <a:cubicBezTo>
                    <a:pt x="66" y="141"/>
                    <a:pt x="67" y="141"/>
                    <a:pt x="68" y="141"/>
                  </a:cubicBezTo>
                  <a:cubicBezTo>
                    <a:pt x="70" y="141"/>
                    <a:pt x="72" y="141"/>
                    <a:pt x="73" y="142"/>
                  </a:cubicBezTo>
                  <a:cubicBezTo>
                    <a:pt x="75" y="142"/>
                    <a:pt x="77" y="143"/>
                    <a:pt x="79" y="145"/>
                  </a:cubicBezTo>
                  <a:cubicBezTo>
                    <a:pt x="81" y="146"/>
                    <a:pt x="84" y="147"/>
                    <a:pt x="87" y="148"/>
                  </a:cubicBezTo>
                  <a:cubicBezTo>
                    <a:pt x="88" y="148"/>
                    <a:pt x="89" y="149"/>
                    <a:pt x="91" y="149"/>
                  </a:cubicBezTo>
                  <a:cubicBezTo>
                    <a:pt x="96" y="150"/>
                    <a:pt x="99" y="150"/>
                    <a:pt x="98" y="158"/>
                  </a:cubicBezTo>
                  <a:cubicBezTo>
                    <a:pt x="97" y="160"/>
                    <a:pt x="97" y="162"/>
                    <a:pt x="96" y="163"/>
                  </a:cubicBezTo>
                  <a:cubicBezTo>
                    <a:pt x="95" y="166"/>
                    <a:pt x="95" y="168"/>
                    <a:pt x="97" y="173"/>
                  </a:cubicBezTo>
                  <a:cubicBezTo>
                    <a:pt x="102" y="183"/>
                    <a:pt x="107" y="195"/>
                    <a:pt x="106" y="207"/>
                  </a:cubicBezTo>
                  <a:cubicBezTo>
                    <a:pt x="106" y="211"/>
                    <a:pt x="105" y="215"/>
                    <a:pt x="105" y="218"/>
                  </a:cubicBezTo>
                  <a:cubicBezTo>
                    <a:pt x="103" y="227"/>
                    <a:pt x="101" y="236"/>
                    <a:pt x="105" y="244"/>
                  </a:cubicBezTo>
                  <a:cubicBezTo>
                    <a:pt x="106" y="246"/>
                    <a:pt x="107" y="248"/>
                    <a:pt x="109" y="250"/>
                  </a:cubicBezTo>
                  <a:cubicBezTo>
                    <a:pt x="111" y="252"/>
                    <a:pt x="112" y="255"/>
                    <a:pt x="113" y="258"/>
                  </a:cubicBezTo>
                  <a:cubicBezTo>
                    <a:pt x="114" y="260"/>
                    <a:pt x="114" y="264"/>
                    <a:pt x="114" y="266"/>
                  </a:cubicBezTo>
                  <a:cubicBezTo>
                    <a:pt x="113" y="267"/>
                    <a:pt x="113" y="268"/>
                    <a:pt x="112" y="269"/>
                  </a:cubicBezTo>
                  <a:cubicBezTo>
                    <a:pt x="111" y="271"/>
                    <a:pt x="110" y="273"/>
                    <a:pt x="111" y="275"/>
                  </a:cubicBezTo>
                  <a:cubicBezTo>
                    <a:pt x="111" y="278"/>
                    <a:pt x="114" y="279"/>
                    <a:pt x="116" y="281"/>
                  </a:cubicBezTo>
                  <a:cubicBezTo>
                    <a:pt x="117" y="281"/>
                    <a:pt x="117" y="282"/>
                    <a:pt x="118" y="282"/>
                  </a:cubicBezTo>
                  <a:cubicBezTo>
                    <a:pt x="119" y="284"/>
                    <a:pt x="120" y="285"/>
                    <a:pt x="121" y="287"/>
                  </a:cubicBezTo>
                  <a:cubicBezTo>
                    <a:pt x="123" y="289"/>
                    <a:pt x="124" y="291"/>
                    <a:pt x="126" y="292"/>
                  </a:cubicBezTo>
                  <a:cubicBezTo>
                    <a:pt x="127" y="292"/>
                    <a:pt x="128" y="292"/>
                    <a:pt x="128" y="292"/>
                  </a:cubicBezTo>
                  <a:cubicBezTo>
                    <a:pt x="130" y="292"/>
                    <a:pt x="131" y="292"/>
                    <a:pt x="132" y="293"/>
                  </a:cubicBezTo>
                  <a:cubicBezTo>
                    <a:pt x="133" y="294"/>
                    <a:pt x="133" y="295"/>
                    <a:pt x="134" y="296"/>
                  </a:cubicBezTo>
                  <a:cubicBezTo>
                    <a:pt x="134" y="297"/>
                    <a:pt x="135" y="298"/>
                    <a:pt x="135" y="299"/>
                  </a:cubicBezTo>
                  <a:cubicBezTo>
                    <a:pt x="137" y="301"/>
                    <a:pt x="142" y="303"/>
                    <a:pt x="146" y="303"/>
                  </a:cubicBezTo>
                  <a:cubicBezTo>
                    <a:pt x="148" y="303"/>
                    <a:pt x="148" y="303"/>
                    <a:pt x="148" y="303"/>
                  </a:cubicBezTo>
                  <a:cubicBezTo>
                    <a:pt x="148" y="301"/>
                    <a:pt x="148" y="301"/>
                    <a:pt x="148" y="301"/>
                  </a:cubicBezTo>
                  <a:cubicBezTo>
                    <a:pt x="148" y="299"/>
                    <a:pt x="148" y="297"/>
                    <a:pt x="148" y="295"/>
                  </a:cubicBezTo>
                  <a:cubicBezTo>
                    <a:pt x="148" y="293"/>
                    <a:pt x="148" y="290"/>
                    <a:pt x="148" y="288"/>
                  </a:cubicBezTo>
                  <a:cubicBezTo>
                    <a:pt x="149" y="287"/>
                    <a:pt x="149" y="287"/>
                    <a:pt x="149" y="287"/>
                  </a:cubicBezTo>
                  <a:cubicBezTo>
                    <a:pt x="149" y="282"/>
                    <a:pt x="150" y="277"/>
                    <a:pt x="152" y="273"/>
                  </a:cubicBezTo>
                  <a:cubicBezTo>
                    <a:pt x="154" y="268"/>
                    <a:pt x="159" y="263"/>
                    <a:pt x="165" y="261"/>
                  </a:cubicBezTo>
                  <a:cubicBezTo>
                    <a:pt x="167" y="260"/>
                    <a:pt x="169" y="260"/>
                    <a:pt x="171" y="260"/>
                  </a:cubicBezTo>
                  <a:cubicBezTo>
                    <a:pt x="173" y="260"/>
                    <a:pt x="174" y="260"/>
                    <a:pt x="175" y="261"/>
                  </a:cubicBezTo>
                  <a:cubicBezTo>
                    <a:pt x="178" y="262"/>
                    <a:pt x="181" y="265"/>
                    <a:pt x="183" y="268"/>
                  </a:cubicBezTo>
                  <a:cubicBezTo>
                    <a:pt x="186" y="272"/>
                    <a:pt x="189" y="276"/>
                    <a:pt x="193" y="276"/>
                  </a:cubicBezTo>
                  <a:cubicBezTo>
                    <a:pt x="194" y="276"/>
                    <a:pt x="195" y="276"/>
                    <a:pt x="196" y="275"/>
                  </a:cubicBezTo>
                  <a:cubicBezTo>
                    <a:pt x="198" y="275"/>
                    <a:pt x="207" y="271"/>
                    <a:pt x="207" y="267"/>
                  </a:cubicBezTo>
                  <a:cubicBezTo>
                    <a:pt x="207" y="265"/>
                    <a:pt x="206" y="264"/>
                    <a:pt x="205" y="263"/>
                  </a:cubicBezTo>
                  <a:cubicBezTo>
                    <a:pt x="203" y="261"/>
                    <a:pt x="201" y="259"/>
                    <a:pt x="202" y="256"/>
                  </a:cubicBezTo>
                  <a:cubicBezTo>
                    <a:pt x="203" y="253"/>
                    <a:pt x="206" y="250"/>
                    <a:pt x="208" y="246"/>
                  </a:cubicBezTo>
                  <a:cubicBezTo>
                    <a:pt x="209" y="245"/>
                    <a:pt x="210" y="243"/>
                    <a:pt x="211" y="242"/>
                  </a:cubicBezTo>
                  <a:cubicBezTo>
                    <a:pt x="211" y="240"/>
                    <a:pt x="211" y="240"/>
                    <a:pt x="211" y="240"/>
                  </a:cubicBezTo>
                  <a:cubicBezTo>
                    <a:pt x="214" y="236"/>
                    <a:pt x="216" y="232"/>
                    <a:pt x="220" y="230"/>
                  </a:cubicBezTo>
                  <a:cubicBezTo>
                    <a:pt x="223" y="229"/>
                    <a:pt x="227" y="228"/>
                    <a:pt x="231" y="228"/>
                  </a:cubicBezTo>
                  <a:cubicBezTo>
                    <a:pt x="232" y="228"/>
                    <a:pt x="232" y="228"/>
                    <a:pt x="232" y="228"/>
                  </a:cubicBezTo>
                  <a:cubicBezTo>
                    <a:pt x="237" y="227"/>
                    <a:pt x="242" y="227"/>
                    <a:pt x="246" y="227"/>
                  </a:cubicBezTo>
                  <a:cubicBezTo>
                    <a:pt x="251" y="227"/>
                    <a:pt x="255" y="227"/>
                    <a:pt x="260" y="226"/>
                  </a:cubicBezTo>
                  <a:cubicBezTo>
                    <a:pt x="263" y="226"/>
                    <a:pt x="267" y="226"/>
                    <a:pt x="271" y="226"/>
                  </a:cubicBezTo>
                  <a:cubicBezTo>
                    <a:pt x="273" y="226"/>
                    <a:pt x="273" y="226"/>
                    <a:pt x="273" y="226"/>
                  </a:cubicBezTo>
                  <a:lnTo>
                    <a:pt x="273" y="223"/>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 name="Google Shape;90;p2"/>
            <p:cNvSpPr/>
            <p:nvPr/>
          </p:nvSpPr>
          <p:spPr>
            <a:xfrm>
              <a:off x="2841" y="98"/>
              <a:ext cx="561" cy="612"/>
            </a:xfrm>
            <a:custGeom>
              <a:avLst/>
              <a:gdLst/>
              <a:ahLst/>
              <a:cxnLst/>
              <a:rect l="l" t="t" r="r" b="b"/>
              <a:pathLst>
                <a:path w="230" h="251" extrusionOk="0">
                  <a:moveTo>
                    <a:pt x="221" y="118"/>
                  </a:moveTo>
                  <a:cubicBezTo>
                    <a:pt x="217" y="117"/>
                    <a:pt x="214" y="116"/>
                    <a:pt x="210" y="116"/>
                  </a:cubicBezTo>
                  <a:cubicBezTo>
                    <a:pt x="207" y="116"/>
                    <a:pt x="205" y="116"/>
                    <a:pt x="203" y="116"/>
                  </a:cubicBezTo>
                  <a:cubicBezTo>
                    <a:pt x="200" y="115"/>
                    <a:pt x="199" y="113"/>
                    <a:pt x="198" y="110"/>
                  </a:cubicBezTo>
                  <a:cubicBezTo>
                    <a:pt x="197" y="109"/>
                    <a:pt x="197" y="108"/>
                    <a:pt x="196" y="106"/>
                  </a:cubicBezTo>
                  <a:cubicBezTo>
                    <a:pt x="195" y="105"/>
                    <a:pt x="194" y="105"/>
                    <a:pt x="194" y="104"/>
                  </a:cubicBezTo>
                  <a:cubicBezTo>
                    <a:pt x="192" y="103"/>
                    <a:pt x="192" y="101"/>
                    <a:pt x="191" y="100"/>
                  </a:cubicBezTo>
                  <a:cubicBezTo>
                    <a:pt x="190" y="97"/>
                    <a:pt x="189" y="93"/>
                    <a:pt x="188" y="89"/>
                  </a:cubicBezTo>
                  <a:cubicBezTo>
                    <a:pt x="187" y="85"/>
                    <a:pt x="186" y="82"/>
                    <a:pt x="184" y="78"/>
                  </a:cubicBezTo>
                  <a:cubicBezTo>
                    <a:pt x="183" y="77"/>
                    <a:pt x="183" y="76"/>
                    <a:pt x="182" y="76"/>
                  </a:cubicBezTo>
                  <a:cubicBezTo>
                    <a:pt x="181" y="74"/>
                    <a:pt x="181" y="72"/>
                    <a:pt x="180" y="70"/>
                  </a:cubicBezTo>
                  <a:cubicBezTo>
                    <a:pt x="180" y="68"/>
                    <a:pt x="179" y="66"/>
                    <a:pt x="178" y="64"/>
                  </a:cubicBezTo>
                  <a:cubicBezTo>
                    <a:pt x="177" y="61"/>
                    <a:pt x="176" y="59"/>
                    <a:pt x="175" y="56"/>
                  </a:cubicBezTo>
                  <a:cubicBezTo>
                    <a:pt x="175" y="54"/>
                    <a:pt x="174" y="53"/>
                    <a:pt x="174" y="52"/>
                  </a:cubicBezTo>
                  <a:cubicBezTo>
                    <a:pt x="172" y="49"/>
                    <a:pt x="173" y="45"/>
                    <a:pt x="173" y="42"/>
                  </a:cubicBezTo>
                  <a:cubicBezTo>
                    <a:pt x="173" y="39"/>
                    <a:pt x="173" y="36"/>
                    <a:pt x="173" y="34"/>
                  </a:cubicBezTo>
                  <a:cubicBezTo>
                    <a:pt x="172" y="31"/>
                    <a:pt x="171" y="27"/>
                    <a:pt x="169" y="25"/>
                  </a:cubicBezTo>
                  <a:cubicBezTo>
                    <a:pt x="169" y="24"/>
                    <a:pt x="167" y="24"/>
                    <a:pt x="166" y="23"/>
                  </a:cubicBezTo>
                  <a:cubicBezTo>
                    <a:pt x="166" y="23"/>
                    <a:pt x="166" y="23"/>
                    <a:pt x="166" y="23"/>
                  </a:cubicBezTo>
                  <a:cubicBezTo>
                    <a:pt x="168" y="21"/>
                    <a:pt x="168" y="19"/>
                    <a:pt x="168" y="17"/>
                  </a:cubicBezTo>
                  <a:cubicBezTo>
                    <a:pt x="168" y="13"/>
                    <a:pt x="166" y="12"/>
                    <a:pt x="164" y="10"/>
                  </a:cubicBezTo>
                  <a:cubicBezTo>
                    <a:pt x="164" y="10"/>
                    <a:pt x="163" y="9"/>
                    <a:pt x="162" y="8"/>
                  </a:cubicBezTo>
                  <a:cubicBezTo>
                    <a:pt x="162" y="8"/>
                    <a:pt x="161" y="7"/>
                    <a:pt x="161" y="6"/>
                  </a:cubicBezTo>
                  <a:cubicBezTo>
                    <a:pt x="159" y="5"/>
                    <a:pt x="158" y="3"/>
                    <a:pt x="157" y="2"/>
                  </a:cubicBezTo>
                  <a:cubicBezTo>
                    <a:pt x="155" y="1"/>
                    <a:pt x="153" y="0"/>
                    <a:pt x="152" y="0"/>
                  </a:cubicBezTo>
                  <a:cubicBezTo>
                    <a:pt x="150" y="0"/>
                    <a:pt x="147" y="1"/>
                    <a:pt x="147" y="5"/>
                  </a:cubicBezTo>
                  <a:cubicBezTo>
                    <a:pt x="147" y="6"/>
                    <a:pt x="147" y="8"/>
                    <a:pt x="148" y="9"/>
                  </a:cubicBezTo>
                  <a:cubicBezTo>
                    <a:pt x="148" y="9"/>
                    <a:pt x="148" y="10"/>
                    <a:pt x="148" y="10"/>
                  </a:cubicBezTo>
                  <a:cubicBezTo>
                    <a:pt x="148" y="10"/>
                    <a:pt x="148" y="10"/>
                    <a:pt x="147" y="10"/>
                  </a:cubicBezTo>
                  <a:cubicBezTo>
                    <a:pt x="145" y="10"/>
                    <a:pt x="144" y="11"/>
                    <a:pt x="143" y="12"/>
                  </a:cubicBezTo>
                  <a:cubicBezTo>
                    <a:pt x="142" y="13"/>
                    <a:pt x="142" y="13"/>
                    <a:pt x="141" y="14"/>
                  </a:cubicBezTo>
                  <a:cubicBezTo>
                    <a:pt x="140" y="14"/>
                    <a:pt x="139" y="15"/>
                    <a:pt x="138" y="16"/>
                  </a:cubicBezTo>
                  <a:cubicBezTo>
                    <a:pt x="136" y="17"/>
                    <a:pt x="134" y="19"/>
                    <a:pt x="132" y="21"/>
                  </a:cubicBezTo>
                  <a:cubicBezTo>
                    <a:pt x="129" y="24"/>
                    <a:pt x="127" y="28"/>
                    <a:pt x="125" y="31"/>
                  </a:cubicBezTo>
                  <a:cubicBezTo>
                    <a:pt x="125" y="32"/>
                    <a:pt x="124" y="33"/>
                    <a:pt x="124" y="34"/>
                  </a:cubicBezTo>
                  <a:cubicBezTo>
                    <a:pt x="123" y="35"/>
                    <a:pt x="123" y="36"/>
                    <a:pt x="122" y="37"/>
                  </a:cubicBezTo>
                  <a:cubicBezTo>
                    <a:pt x="121" y="40"/>
                    <a:pt x="119" y="43"/>
                    <a:pt x="118" y="45"/>
                  </a:cubicBezTo>
                  <a:cubicBezTo>
                    <a:pt x="117" y="46"/>
                    <a:pt x="116" y="47"/>
                    <a:pt x="115" y="48"/>
                  </a:cubicBezTo>
                  <a:cubicBezTo>
                    <a:pt x="113" y="50"/>
                    <a:pt x="111" y="51"/>
                    <a:pt x="110" y="54"/>
                  </a:cubicBezTo>
                  <a:cubicBezTo>
                    <a:pt x="107" y="65"/>
                    <a:pt x="103" y="73"/>
                    <a:pt x="99" y="80"/>
                  </a:cubicBezTo>
                  <a:cubicBezTo>
                    <a:pt x="97" y="84"/>
                    <a:pt x="89" y="96"/>
                    <a:pt x="82" y="96"/>
                  </a:cubicBezTo>
                  <a:cubicBezTo>
                    <a:pt x="82" y="96"/>
                    <a:pt x="81" y="95"/>
                    <a:pt x="81" y="95"/>
                  </a:cubicBezTo>
                  <a:cubicBezTo>
                    <a:pt x="80" y="95"/>
                    <a:pt x="80" y="95"/>
                    <a:pt x="80" y="95"/>
                  </a:cubicBezTo>
                  <a:cubicBezTo>
                    <a:pt x="76" y="94"/>
                    <a:pt x="73" y="94"/>
                    <a:pt x="70" y="92"/>
                  </a:cubicBezTo>
                  <a:cubicBezTo>
                    <a:pt x="69" y="91"/>
                    <a:pt x="67" y="90"/>
                    <a:pt x="66" y="90"/>
                  </a:cubicBezTo>
                  <a:cubicBezTo>
                    <a:pt x="64" y="90"/>
                    <a:pt x="63" y="91"/>
                    <a:pt x="62" y="91"/>
                  </a:cubicBezTo>
                  <a:cubicBezTo>
                    <a:pt x="61" y="91"/>
                    <a:pt x="60" y="92"/>
                    <a:pt x="59" y="92"/>
                  </a:cubicBezTo>
                  <a:cubicBezTo>
                    <a:pt x="58" y="92"/>
                    <a:pt x="58" y="92"/>
                    <a:pt x="58" y="92"/>
                  </a:cubicBezTo>
                  <a:cubicBezTo>
                    <a:pt x="57" y="91"/>
                    <a:pt x="55" y="91"/>
                    <a:pt x="54" y="91"/>
                  </a:cubicBezTo>
                  <a:cubicBezTo>
                    <a:pt x="52" y="90"/>
                    <a:pt x="50" y="89"/>
                    <a:pt x="47" y="89"/>
                  </a:cubicBezTo>
                  <a:cubicBezTo>
                    <a:pt x="47" y="89"/>
                    <a:pt x="46" y="89"/>
                    <a:pt x="46" y="89"/>
                  </a:cubicBezTo>
                  <a:cubicBezTo>
                    <a:pt x="42" y="90"/>
                    <a:pt x="40" y="91"/>
                    <a:pt x="37" y="93"/>
                  </a:cubicBezTo>
                  <a:cubicBezTo>
                    <a:pt x="36" y="94"/>
                    <a:pt x="36" y="94"/>
                    <a:pt x="36" y="94"/>
                  </a:cubicBezTo>
                  <a:cubicBezTo>
                    <a:pt x="34" y="96"/>
                    <a:pt x="31" y="97"/>
                    <a:pt x="28" y="98"/>
                  </a:cubicBezTo>
                  <a:cubicBezTo>
                    <a:pt x="28" y="98"/>
                    <a:pt x="28" y="98"/>
                    <a:pt x="28" y="98"/>
                  </a:cubicBezTo>
                  <a:cubicBezTo>
                    <a:pt x="27" y="98"/>
                    <a:pt x="25" y="97"/>
                    <a:pt x="23" y="96"/>
                  </a:cubicBezTo>
                  <a:cubicBezTo>
                    <a:pt x="23" y="96"/>
                    <a:pt x="22" y="95"/>
                    <a:pt x="21" y="95"/>
                  </a:cubicBezTo>
                  <a:cubicBezTo>
                    <a:pt x="20" y="94"/>
                    <a:pt x="19" y="94"/>
                    <a:pt x="18" y="94"/>
                  </a:cubicBezTo>
                  <a:cubicBezTo>
                    <a:pt x="16" y="93"/>
                    <a:pt x="14" y="92"/>
                    <a:pt x="13" y="91"/>
                  </a:cubicBezTo>
                  <a:cubicBezTo>
                    <a:pt x="12" y="91"/>
                    <a:pt x="11" y="90"/>
                    <a:pt x="10" y="89"/>
                  </a:cubicBezTo>
                  <a:cubicBezTo>
                    <a:pt x="10" y="89"/>
                    <a:pt x="9" y="88"/>
                    <a:pt x="8" y="87"/>
                  </a:cubicBezTo>
                  <a:cubicBezTo>
                    <a:pt x="6" y="86"/>
                    <a:pt x="6" y="86"/>
                    <a:pt x="6" y="86"/>
                  </a:cubicBezTo>
                  <a:cubicBezTo>
                    <a:pt x="5" y="88"/>
                    <a:pt x="5" y="88"/>
                    <a:pt x="5" y="88"/>
                  </a:cubicBezTo>
                  <a:cubicBezTo>
                    <a:pt x="2" y="98"/>
                    <a:pt x="0" y="108"/>
                    <a:pt x="3" y="113"/>
                  </a:cubicBezTo>
                  <a:cubicBezTo>
                    <a:pt x="4" y="115"/>
                    <a:pt x="6" y="116"/>
                    <a:pt x="9" y="116"/>
                  </a:cubicBezTo>
                  <a:cubicBezTo>
                    <a:pt x="10" y="116"/>
                    <a:pt x="11" y="116"/>
                    <a:pt x="11" y="116"/>
                  </a:cubicBezTo>
                  <a:cubicBezTo>
                    <a:pt x="13" y="116"/>
                    <a:pt x="14" y="116"/>
                    <a:pt x="15" y="116"/>
                  </a:cubicBezTo>
                  <a:cubicBezTo>
                    <a:pt x="16" y="116"/>
                    <a:pt x="18" y="116"/>
                    <a:pt x="19" y="116"/>
                  </a:cubicBezTo>
                  <a:cubicBezTo>
                    <a:pt x="21" y="116"/>
                    <a:pt x="24" y="116"/>
                    <a:pt x="27" y="117"/>
                  </a:cubicBezTo>
                  <a:cubicBezTo>
                    <a:pt x="30" y="119"/>
                    <a:pt x="31" y="121"/>
                    <a:pt x="33" y="124"/>
                  </a:cubicBezTo>
                  <a:cubicBezTo>
                    <a:pt x="34" y="125"/>
                    <a:pt x="35" y="127"/>
                    <a:pt x="36" y="128"/>
                  </a:cubicBezTo>
                  <a:cubicBezTo>
                    <a:pt x="39" y="131"/>
                    <a:pt x="43" y="131"/>
                    <a:pt x="47" y="132"/>
                  </a:cubicBezTo>
                  <a:cubicBezTo>
                    <a:pt x="48" y="132"/>
                    <a:pt x="49" y="132"/>
                    <a:pt x="51" y="132"/>
                  </a:cubicBezTo>
                  <a:cubicBezTo>
                    <a:pt x="57" y="132"/>
                    <a:pt x="60" y="135"/>
                    <a:pt x="61" y="141"/>
                  </a:cubicBezTo>
                  <a:cubicBezTo>
                    <a:pt x="61" y="143"/>
                    <a:pt x="61" y="143"/>
                    <a:pt x="61" y="143"/>
                  </a:cubicBezTo>
                  <a:cubicBezTo>
                    <a:pt x="62" y="148"/>
                    <a:pt x="63" y="153"/>
                    <a:pt x="67" y="156"/>
                  </a:cubicBezTo>
                  <a:cubicBezTo>
                    <a:pt x="68" y="157"/>
                    <a:pt x="69" y="158"/>
                    <a:pt x="70" y="159"/>
                  </a:cubicBezTo>
                  <a:cubicBezTo>
                    <a:pt x="73" y="161"/>
                    <a:pt x="75" y="162"/>
                    <a:pt x="76" y="165"/>
                  </a:cubicBezTo>
                  <a:cubicBezTo>
                    <a:pt x="78" y="169"/>
                    <a:pt x="78" y="173"/>
                    <a:pt x="78" y="177"/>
                  </a:cubicBezTo>
                  <a:cubicBezTo>
                    <a:pt x="78" y="178"/>
                    <a:pt x="78" y="180"/>
                    <a:pt x="79" y="182"/>
                  </a:cubicBezTo>
                  <a:cubicBezTo>
                    <a:pt x="80" y="189"/>
                    <a:pt x="81" y="194"/>
                    <a:pt x="84" y="198"/>
                  </a:cubicBezTo>
                  <a:cubicBezTo>
                    <a:pt x="86" y="201"/>
                    <a:pt x="88" y="203"/>
                    <a:pt x="91" y="206"/>
                  </a:cubicBezTo>
                  <a:cubicBezTo>
                    <a:pt x="92" y="207"/>
                    <a:pt x="93" y="208"/>
                    <a:pt x="95" y="210"/>
                  </a:cubicBezTo>
                  <a:cubicBezTo>
                    <a:pt x="98" y="213"/>
                    <a:pt x="100" y="218"/>
                    <a:pt x="102" y="222"/>
                  </a:cubicBezTo>
                  <a:cubicBezTo>
                    <a:pt x="103" y="224"/>
                    <a:pt x="103" y="224"/>
                    <a:pt x="103" y="224"/>
                  </a:cubicBezTo>
                  <a:cubicBezTo>
                    <a:pt x="103" y="225"/>
                    <a:pt x="103" y="226"/>
                    <a:pt x="104" y="227"/>
                  </a:cubicBezTo>
                  <a:cubicBezTo>
                    <a:pt x="104" y="228"/>
                    <a:pt x="104" y="229"/>
                    <a:pt x="104" y="229"/>
                  </a:cubicBezTo>
                  <a:cubicBezTo>
                    <a:pt x="104" y="230"/>
                    <a:pt x="104" y="230"/>
                    <a:pt x="104" y="230"/>
                  </a:cubicBezTo>
                  <a:cubicBezTo>
                    <a:pt x="104" y="233"/>
                    <a:pt x="105" y="235"/>
                    <a:pt x="107" y="236"/>
                  </a:cubicBezTo>
                  <a:cubicBezTo>
                    <a:pt x="109" y="237"/>
                    <a:pt x="109" y="239"/>
                    <a:pt x="110" y="240"/>
                  </a:cubicBezTo>
                  <a:cubicBezTo>
                    <a:pt x="111" y="241"/>
                    <a:pt x="111" y="241"/>
                    <a:pt x="111" y="241"/>
                  </a:cubicBezTo>
                  <a:cubicBezTo>
                    <a:pt x="111" y="242"/>
                    <a:pt x="112" y="243"/>
                    <a:pt x="112" y="243"/>
                  </a:cubicBezTo>
                  <a:cubicBezTo>
                    <a:pt x="113" y="245"/>
                    <a:pt x="113" y="246"/>
                    <a:pt x="114" y="247"/>
                  </a:cubicBezTo>
                  <a:cubicBezTo>
                    <a:pt x="116" y="248"/>
                    <a:pt x="118" y="249"/>
                    <a:pt x="121" y="249"/>
                  </a:cubicBezTo>
                  <a:cubicBezTo>
                    <a:pt x="122" y="250"/>
                    <a:pt x="122" y="250"/>
                    <a:pt x="123" y="250"/>
                  </a:cubicBezTo>
                  <a:cubicBezTo>
                    <a:pt x="125" y="250"/>
                    <a:pt x="128" y="251"/>
                    <a:pt x="130" y="251"/>
                  </a:cubicBezTo>
                  <a:cubicBezTo>
                    <a:pt x="132" y="251"/>
                    <a:pt x="134" y="251"/>
                    <a:pt x="135" y="250"/>
                  </a:cubicBezTo>
                  <a:cubicBezTo>
                    <a:pt x="140" y="248"/>
                    <a:pt x="141" y="243"/>
                    <a:pt x="142" y="238"/>
                  </a:cubicBezTo>
                  <a:cubicBezTo>
                    <a:pt x="143" y="236"/>
                    <a:pt x="143" y="236"/>
                    <a:pt x="143" y="236"/>
                  </a:cubicBezTo>
                  <a:cubicBezTo>
                    <a:pt x="144" y="229"/>
                    <a:pt x="149" y="224"/>
                    <a:pt x="153" y="219"/>
                  </a:cubicBezTo>
                  <a:cubicBezTo>
                    <a:pt x="155" y="216"/>
                    <a:pt x="158" y="213"/>
                    <a:pt x="160" y="210"/>
                  </a:cubicBezTo>
                  <a:cubicBezTo>
                    <a:pt x="166" y="200"/>
                    <a:pt x="175" y="193"/>
                    <a:pt x="186" y="189"/>
                  </a:cubicBezTo>
                  <a:cubicBezTo>
                    <a:pt x="189" y="188"/>
                    <a:pt x="191" y="187"/>
                    <a:pt x="194" y="186"/>
                  </a:cubicBezTo>
                  <a:cubicBezTo>
                    <a:pt x="195" y="186"/>
                    <a:pt x="195" y="186"/>
                    <a:pt x="195" y="186"/>
                  </a:cubicBezTo>
                  <a:cubicBezTo>
                    <a:pt x="196" y="186"/>
                    <a:pt x="196" y="186"/>
                    <a:pt x="196" y="186"/>
                  </a:cubicBezTo>
                  <a:cubicBezTo>
                    <a:pt x="196" y="185"/>
                    <a:pt x="197" y="184"/>
                    <a:pt x="198" y="183"/>
                  </a:cubicBezTo>
                  <a:cubicBezTo>
                    <a:pt x="199" y="182"/>
                    <a:pt x="199" y="181"/>
                    <a:pt x="200" y="180"/>
                  </a:cubicBezTo>
                  <a:cubicBezTo>
                    <a:pt x="201" y="179"/>
                    <a:pt x="201" y="178"/>
                    <a:pt x="202" y="178"/>
                  </a:cubicBezTo>
                  <a:cubicBezTo>
                    <a:pt x="203" y="175"/>
                    <a:pt x="205" y="174"/>
                    <a:pt x="207" y="172"/>
                  </a:cubicBezTo>
                  <a:cubicBezTo>
                    <a:pt x="208" y="172"/>
                    <a:pt x="209" y="171"/>
                    <a:pt x="210" y="171"/>
                  </a:cubicBezTo>
                  <a:cubicBezTo>
                    <a:pt x="212" y="170"/>
                    <a:pt x="215" y="169"/>
                    <a:pt x="217" y="166"/>
                  </a:cubicBezTo>
                  <a:cubicBezTo>
                    <a:pt x="220" y="163"/>
                    <a:pt x="219" y="161"/>
                    <a:pt x="218" y="159"/>
                  </a:cubicBezTo>
                  <a:cubicBezTo>
                    <a:pt x="217" y="158"/>
                    <a:pt x="217" y="157"/>
                    <a:pt x="217" y="156"/>
                  </a:cubicBezTo>
                  <a:cubicBezTo>
                    <a:pt x="217" y="155"/>
                    <a:pt x="217" y="155"/>
                    <a:pt x="219" y="155"/>
                  </a:cubicBezTo>
                  <a:cubicBezTo>
                    <a:pt x="220" y="154"/>
                    <a:pt x="222" y="153"/>
                    <a:pt x="223" y="152"/>
                  </a:cubicBezTo>
                  <a:cubicBezTo>
                    <a:pt x="224" y="150"/>
                    <a:pt x="225" y="149"/>
                    <a:pt x="224" y="148"/>
                  </a:cubicBezTo>
                  <a:cubicBezTo>
                    <a:pt x="224" y="146"/>
                    <a:pt x="223" y="145"/>
                    <a:pt x="222" y="145"/>
                  </a:cubicBezTo>
                  <a:cubicBezTo>
                    <a:pt x="221" y="145"/>
                    <a:pt x="221" y="145"/>
                    <a:pt x="221" y="144"/>
                  </a:cubicBezTo>
                  <a:cubicBezTo>
                    <a:pt x="224" y="143"/>
                    <a:pt x="227" y="142"/>
                    <a:pt x="228" y="138"/>
                  </a:cubicBezTo>
                  <a:cubicBezTo>
                    <a:pt x="230" y="131"/>
                    <a:pt x="228" y="122"/>
                    <a:pt x="221" y="118"/>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 name="Google Shape;91;p2"/>
            <p:cNvSpPr/>
            <p:nvPr/>
          </p:nvSpPr>
          <p:spPr>
            <a:xfrm>
              <a:off x="2367" y="286"/>
              <a:ext cx="1448" cy="1386"/>
            </a:xfrm>
            <a:custGeom>
              <a:avLst/>
              <a:gdLst/>
              <a:ahLst/>
              <a:cxnLst/>
              <a:rect l="l" t="t" r="r" b="b"/>
              <a:pathLst>
                <a:path w="593" h="568" extrusionOk="0">
                  <a:moveTo>
                    <a:pt x="593" y="178"/>
                  </a:moveTo>
                  <a:cubicBezTo>
                    <a:pt x="591" y="178"/>
                    <a:pt x="591" y="178"/>
                    <a:pt x="591" y="178"/>
                  </a:cubicBezTo>
                  <a:cubicBezTo>
                    <a:pt x="590" y="178"/>
                    <a:pt x="588" y="177"/>
                    <a:pt x="587" y="176"/>
                  </a:cubicBezTo>
                  <a:cubicBezTo>
                    <a:pt x="587" y="176"/>
                    <a:pt x="586" y="175"/>
                    <a:pt x="586" y="174"/>
                  </a:cubicBezTo>
                  <a:cubicBezTo>
                    <a:pt x="585" y="173"/>
                    <a:pt x="584" y="171"/>
                    <a:pt x="580" y="171"/>
                  </a:cubicBezTo>
                  <a:cubicBezTo>
                    <a:pt x="580" y="171"/>
                    <a:pt x="580" y="171"/>
                    <a:pt x="580" y="171"/>
                  </a:cubicBezTo>
                  <a:cubicBezTo>
                    <a:pt x="576" y="171"/>
                    <a:pt x="573" y="171"/>
                    <a:pt x="572" y="170"/>
                  </a:cubicBezTo>
                  <a:cubicBezTo>
                    <a:pt x="571" y="169"/>
                    <a:pt x="570" y="168"/>
                    <a:pt x="569" y="167"/>
                  </a:cubicBezTo>
                  <a:cubicBezTo>
                    <a:pt x="568" y="166"/>
                    <a:pt x="567" y="165"/>
                    <a:pt x="566" y="164"/>
                  </a:cubicBezTo>
                  <a:cubicBezTo>
                    <a:pt x="565" y="163"/>
                    <a:pt x="565" y="163"/>
                    <a:pt x="565" y="163"/>
                  </a:cubicBezTo>
                  <a:cubicBezTo>
                    <a:pt x="564" y="162"/>
                    <a:pt x="563" y="161"/>
                    <a:pt x="562" y="161"/>
                  </a:cubicBezTo>
                  <a:cubicBezTo>
                    <a:pt x="561" y="161"/>
                    <a:pt x="561" y="160"/>
                    <a:pt x="560" y="160"/>
                  </a:cubicBezTo>
                  <a:cubicBezTo>
                    <a:pt x="559" y="160"/>
                    <a:pt x="559" y="161"/>
                    <a:pt x="558" y="161"/>
                  </a:cubicBezTo>
                  <a:cubicBezTo>
                    <a:pt x="558" y="161"/>
                    <a:pt x="557" y="161"/>
                    <a:pt x="557" y="161"/>
                  </a:cubicBezTo>
                  <a:cubicBezTo>
                    <a:pt x="556" y="161"/>
                    <a:pt x="556" y="161"/>
                    <a:pt x="556" y="161"/>
                  </a:cubicBezTo>
                  <a:cubicBezTo>
                    <a:pt x="556" y="160"/>
                    <a:pt x="556" y="160"/>
                    <a:pt x="555" y="160"/>
                  </a:cubicBezTo>
                  <a:cubicBezTo>
                    <a:pt x="555" y="160"/>
                    <a:pt x="554" y="160"/>
                    <a:pt x="554" y="159"/>
                  </a:cubicBezTo>
                  <a:cubicBezTo>
                    <a:pt x="553" y="159"/>
                    <a:pt x="553" y="159"/>
                    <a:pt x="553" y="159"/>
                  </a:cubicBezTo>
                  <a:cubicBezTo>
                    <a:pt x="552" y="159"/>
                    <a:pt x="552" y="159"/>
                    <a:pt x="552" y="159"/>
                  </a:cubicBezTo>
                  <a:cubicBezTo>
                    <a:pt x="551" y="159"/>
                    <a:pt x="551" y="159"/>
                    <a:pt x="550" y="158"/>
                  </a:cubicBezTo>
                  <a:cubicBezTo>
                    <a:pt x="548" y="158"/>
                    <a:pt x="547" y="157"/>
                    <a:pt x="546" y="157"/>
                  </a:cubicBezTo>
                  <a:cubicBezTo>
                    <a:pt x="546" y="157"/>
                    <a:pt x="545" y="157"/>
                    <a:pt x="545" y="157"/>
                  </a:cubicBezTo>
                  <a:cubicBezTo>
                    <a:pt x="544" y="157"/>
                    <a:pt x="544" y="157"/>
                    <a:pt x="544" y="156"/>
                  </a:cubicBezTo>
                  <a:cubicBezTo>
                    <a:pt x="543" y="156"/>
                    <a:pt x="543" y="155"/>
                    <a:pt x="542" y="155"/>
                  </a:cubicBezTo>
                  <a:cubicBezTo>
                    <a:pt x="541" y="154"/>
                    <a:pt x="539" y="153"/>
                    <a:pt x="538" y="153"/>
                  </a:cubicBezTo>
                  <a:cubicBezTo>
                    <a:pt x="537" y="153"/>
                    <a:pt x="537" y="153"/>
                    <a:pt x="537" y="153"/>
                  </a:cubicBezTo>
                  <a:cubicBezTo>
                    <a:pt x="536" y="153"/>
                    <a:pt x="536" y="153"/>
                    <a:pt x="534" y="154"/>
                  </a:cubicBezTo>
                  <a:cubicBezTo>
                    <a:pt x="533" y="154"/>
                    <a:pt x="531" y="155"/>
                    <a:pt x="529" y="155"/>
                  </a:cubicBezTo>
                  <a:cubicBezTo>
                    <a:pt x="529" y="155"/>
                    <a:pt x="529" y="155"/>
                    <a:pt x="529" y="155"/>
                  </a:cubicBezTo>
                  <a:cubicBezTo>
                    <a:pt x="528" y="155"/>
                    <a:pt x="528" y="155"/>
                    <a:pt x="528" y="155"/>
                  </a:cubicBezTo>
                  <a:cubicBezTo>
                    <a:pt x="527" y="154"/>
                    <a:pt x="526" y="154"/>
                    <a:pt x="525" y="154"/>
                  </a:cubicBezTo>
                  <a:cubicBezTo>
                    <a:pt x="524" y="154"/>
                    <a:pt x="523" y="154"/>
                    <a:pt x="522" y="154"/>
                  </a:cubicBezTo>
                  <a:cubicBezTo>
                    <a:pt x="522" y="154"/>
                    <a:pt x="521" y="155"/>
                    <a:pt x="520" y="155"/>
                  </a:cubicBezTo>
                  <a:cubicBezTo>
                    <a:pt x="520" y="155"/>
                    <a:pt x="520" y="155"/>
                    <a:pt x="520" y="155"/>
                  </a:cubicBezTo>
                  <a:cubicBezTo>
                    <a:pt x="519" y="155"/>
                    <a:pt x="519" y="154"/>
                    <a:pt x="518" y="154"/>
                  </a:cubicBezTo>
                  <a:cubicBezTo>
                    <a:pt x="517" y="154"/>
                    <a:pt x="516" y="153"/>
                    <a:pt x="515" y="153"/>
                  </a:cubicBezTo>
                  <a:cubicBezTo>
                    <a:pt x="515" y="153"/>
                    <a:pt x="514" y="153"/>
                    <a:pt x="514" y="153"/>
                  </a:cubicBezTo>
                  <a:cubicBezTo>
                    <a:pt x="513" y="154"/>
                    <a:pt x="512" y="154"/>
                    <a:pt x="511" y="154"/>
                  </a:cubicBezTo>
                  <a:cubicBezTo>
                    <a:pt x="510" y="154"/>
                    <a:pt x="509" y="155"/>
                    <a:pt x="508" y="155"/>
                  </a:cubicBezTo>
                  <a:cubicBezTo>
                    <a:pt x="507" y="155"/>
                    <a:pt x="507" y="155"/>
                    <a:pt x="507" y="155"/>
                  </a:cubicBezTo>
                  <a:cubicBezTo>
                    <a:pt x="507" y="155"/>
                    <a:pt x="506" y="155"/>
                    <a:pt x="506" y="155"/>
                  </a:cubicBezTo>
                  <a:cubicBezTo>
                    <a:pt x="504" y="155"/>
                    <a:pt x="502" y="155"/>
                    <a:pt x="500" y="156"/>
                  </a:cubicBezTo>
                  <a:cubicBezTo>
                    <a:pt x="497" y="159"/>
                    <a:pt x="494" y="162"/>
                    <a:pt x="492" y="165"/>
                  </a:cubicBezTo>
                  <a:cubicBezTo>
                    <a:pt x="489" y="168"/>
                    <a:pt x="490" y="171"/>
                    <a:pt x="491" y="173"/>
                  </a:cubicBezTo>
                  <a:cubicBezTo>
                    <a:pt x="491" y="174"/>
                    <a:pt x="491" y="175"/>
                    <a:pt x="491" y="176"/>
                  </a:cubicBezTo>
                  <a:cubicBezTo>
                    <a:pt x="491" y="177"/>
                    <a:pt x="489" y="177"/>
                    <a:pt x="489" y="178"/>
                  </a:cubicBezTo>
                  <a:cubicBezTo>
                    <a:pt x="488" y="178"/>
                    <a:pt x="487" y="179"/>
                    <a:pt x="487" y="179"/>
                  </a:cubicBezTo>
                  <a:cubicBezTo>
                    <a:pt x="486" y="180"/>
                    <a:pt x="485" y="180"/>
                    <a:pt x="484" y="181"/>
                  </a:cubicBezTo>
                  <a:cubicBezTo>
                    <a:pt x="483" y="181"/>
                    <a:pt x="482" y="182"/>
                    <a:pt x="481" y="182"/>
                  </a:cubicBezTo>
                  <a:cubicBezTo>
                    <a:pt x="480" y="183"/>
                    <a:pt x="479" y="184"/>
                    <a:pt x="478" y="185"/>
                  </a:cubicBezTo>
                  <a:cubicBezTo>
                    <a:pt x="478" y="186"/>
                    <a:pt x="477" y="186"/>
                    <a:pt x="477" y="187"/>
                  </a:cubicBezTo>
                  <a:cubicBezTo>
                    <a:pt x="476" y="187"/>
                    <a:pt x="475" y="188"/>
                    <a:pt x="474" y="188"/>
                  </a:cubicBezTo>
                  <a:cubicBezTo>
                    <a:pt x="474" y="189"/>
                    <a:pt x="473" y="190"/>
                    <a:pt x="472" y="190"/>
                  </a:cubicBezTo>
                  <a:cubicBezTo>
                    <a:pt x="469" y="192"/>
                    <a:pt x="467" y="195"/>
                    <a:pt x="465" y="197"/>
                  </a:cubicBezTo>
                  <a:cubicBezTo>
                    <a:pt x="462" y="201"/>
                    <a:pt x="459" y="205"/>
                    <a:pt x="453" y="207"/>
                  </a:cubicBezTo>
                  <a:cubicBezTo>
                    <a:pt x="450" y="208"/>
                    <a:pt x="448" y="210"/>
                    <a:pt x="446" y="213"/>
                  </a:cubicBezTo>
                  <a:cubicBezTo>
                    <a:pt x="445" y="214"/>
                    <a:pt x="445" y="214"/>
                    <a:pt x="444" y="215"/>
                  </a:cubicBezTo>
                  <a:cubicBezTo>
                    <a:pt x="441" y="218"/>
                    <a:pt x="440" y="222"/>
                    <a:pt x="438" y="226"/>
                  </a:cubicBezTo>
                  <a:cubicBezTo>
                    <a:pt x="438" y="227"/>
                    <a:pt x="438" y="228"/>
                    <a:pt x="438" y="228"/>
                  </a:cubicBezTo>
                  <a:cubicBezTo>
                    <a:pt x="438" y="226"/>
                    <a:pt x="438" y="223"/>
                    <a:pt x="439" y="221"/>
                  </a:cubicBezTo>
                  <a:cubicBezTo>
                    <a:pt x="439" y="221"/>
                    <a:pt x="440" y="219"/>
                    <a:pt x="441" y="218"/>
                  </a:cubicBezTo>
                  <a:cubicBezTo>
                    <a:pt x="445" y="212"/>
                    <a:pt x="449" y="206"/>
                    <a:pt x="447" y="202"/>
                  </a:cubicBezTo>
                  <a:cubicBezTo>
                    <a:pt x="447" y="201"/>
                    <a:pt x="446" y="200"/>
                    <a:pt x="444" y="199"/>
                  </a:cubicBezTo>
                  <a:cubicBezTo>
                    <a:pt x="450" y="199"/>
                    <a:pt x="456" y="198"/>
                    <a:pt x="462" y="195"/>
                  </a:cubicBezTo>
                  <a:cubicBezTo>
                    <a:pt x="468" y="191"/>
                    <a:pt x="470" y="185"/>
                    <a:pt x="473" y="179"/>
                  </a:cubicBezTo>
                  <a:cubicBezTo>
                    <a:pt x="473" y="178"/>
                    <a:pt x="474" y="176"/>
                    <a:pt x="475" y="175"/>
                  </a:cubicBezTo>
                  <a:cubicBezTo>
                    <a:pt x="476" y="171"/>
                    <a:pt x="478" y="168"/>
                    <a:pt x="480" y="164"/>
                  </a:cubicBezTo>
                  <a:cubicBezTo>
                    <a:pt x="482" y="160"/>
                    <a:pt x="484" y="156"/>
                    <a:pt x="486" y="151"/>
                  </a:cubicBezTo>
                  <a:cubicBezTo>
                    <a:pt x="488" y="146"/>
                    <a:pt x="490" y="141"/>
                    <a:pt x="488" y="137"/>
                  </a:cubicBezTo>
                  <a:cubicBezTo>
                    <a:pt x="487" y="135"/>
                    <a:pt x="485" y="133"/>
                    <a:pt x="482" y="133"/>
                  </a:cubicBezTo>
                  <a:cubicBezTo>
                    <a:pt x="478" y="132"/>
                    <a:pt x="474" y="131"/>
                    <a:pt x="470" y="131"/>
                  </a:cubicBezTo>
                  <a:cubicBezTo>
                    <a:pt x="468" y="131"/>
                    <a:pt x="466" y="131"/>
                    <a:pt x="463" y="131"/>
                  </a:cubicBezTo>
                  <a:cubicBezTo>
                    <a:pt x="462" y="130"/>
                    <a:pt x="460" y="130"/>
                    <a:pt x="459" y="130"/>
                  </a:cubicBezTo>
                  <a:cubicBezTo>
                    <a:pt x="457" y="129"/>
                    <a:pt x="454" y="128"/>
                    <a:pt x="452" y="128"/>
                  </a:cubicBezTo>
                  <a:cubicBezTo>
                    <a:pt x="451" y="128"/>
                    <a:pt x="451" y="128"/>
                    <a:pt x="450" y="128"/>
                  </a:cubicBezTo>
                  <a:cubicBezTo>
                    <a:pt x="450" y="128"/>
                    <a:pt x="449" y="128"/>
                    <a:pt x="449" y="128"/>
                  </a:cubicBezTo>
                  <a:cubicBezTo>
                    <a:pt x="448" y="128"/>
                    <a:pt x="448" y="128"/>
                    <a:pt x="448" y="128"/>
                  </a:cubicBezTo>
                  <a:cubicBezTo>
                    <a:pt x="447" y="128"/>
                    <a:pt x="446" y="129"/>
                    <a:pt x="446" y="129"/>
                  </a:cubicBezTo>
                  <a:cubicBezTo>
                    <a:pt x="444" y="129"/>
                    <a:pt x="443" y="130"/>
                    <a:pt x="442" y="130"/>
                  </a:cubicBezTo>
                  <a:cubicBezTo>
                    <a:pt x="442" y="131"/>
                    <a:pt x="442" y="131"/>
                    <a:pt x="441" y="131"/>
                  </a:cubicBezTo>
                  <a:cubicBezTo>
                    <a:pt x="440" y="131"/>
                    <a:pt x="438" y="131"/>
                    <a:pt x="437" y="132"/>
                  </a:cubicBezTo>
                  <a:cubicBezTo>
                    <a:pt x="435" y="132"/>
                    <a:pt x="434" y="132"/>
                    <a:pt x="434" y="132"/>
                  </a:cubicBezTo>
                  <a:cubicBezTo>
                    <a:pt x="433" y="132"/>
                    <a:pt x="432" y="132"/>
                    <a:pt x="431" y="132"/>
                  </a:cubicBezTo>
                  <a:cubicBezTo>
                    <a:pt x="430" y="132"/>
                    <a:pt x="428" y="132"/>
                    <a:pt x="427" y="132"/>
                  </a:cubicBezTo>
                  <a:cubicBezTo>
                    <a:pt x="428" y="132"/>
                    <a:pt x="429" y="132"/>
                    <a:pt x="430" y="132"/>
                  </a:cubicBezTo>
                  <a:cubicBezTo>
                    <a:pt x="430" y="132"/>
                    <a:pt x="430" y="132"/>
                    <a:pt x="430" y="132"/>
                  </a:cubicBezTo>
                  <a:cubicBezTo>
                    <a:pt x="431" y="132"/>
                    <a:pt x="432" y="132"/>
                    <a:pt x="432" y="132"/>
                  </a:cubicBezTo>
                  <a:cubicBezTo>
                    <a:pt x="435" y="132"/>
                    <a:pt x="439" y="131"/>
                    <a:pt x="442" y="129"/>
                  </a:cubicBezTo>
                  <a:cubicBezTo>
                    <a:pt x="444" y="128"/>
                    <a:pt x="445" y="126"/>
                    <a:pt x="445" y="124"/>
                  </a:cubicBezTo>
                  <a:cubicBezTo>
                    <a:pt x="444" y="122"/>
                    <a:pt x="442" y="120"/>
                    <a:pt x="440" y="118"/>
                  </a:cubicBezTo>
                  <a:cubicBezTo>
                    <a:pt x="438" y="117"/>
                    <a:pt x="436" y="116"/>
                    <a:pt x="434" y="116"/>
                  </a:cubicBezTo>
                  <a:cubicBezTo>
                    <a:pt x="432" y="116"/>
                    <a:pt x="431" y="117"/>
                    <a:pt x="429" y="118"/>
                  </a:cubicBezTo>
                  <a:cubicBezTo>
                    <a:pt x="428" y="118"/>
                    <a:pt x="428" y="119"/>
                    <a:pt x="427" y="119"/>
                  </a:cubicBezTo>
                  <a:cubicBezTo>
                    <a:pt x="424" y="120"/>
                    <a:pt x="419" y="122"/>
                    <a:pt x="421" y="128"/>
                  </a:cubicBezTo>
                  <a:cubicBezTo>
                    <a:pt x="421" y="129"/>
                    <a:pt x="423" y="130"/>
                    <a:pt x="424" y="131"/>
                  </a:cubicBezTo>
                  <a:cubicBezTo>
                    <a:pt x="424" y="131"/>
                    <a:pt x="423" y="131"/>
                    <a:pt x="423" y="131"/>
                  </a:cubicBezTo>
                  <a:cubicBezTo>
                    <a:pt x="421" y="131"/>
                    <a:pt x="420" y="130"/>
                    <a:pt x="419" y="130"/>
                  </a:cubicBezTo>
                  <a:cubicBezTo>
                    <a:pt x="418" y="130"/>
                    <a:pt x="417" y="129"/>
                    <a:pt x="416" y="129"/>
                  </a:cubicBezTo>
                  <a:cubicBezTo>
                    <a:pt x="415" y="128"/>
                    <a:pt x="414" y="127"/>
                    <a:pt x="412" y="127"/>
                  </a:cubicBezTo>
                  <a:cubicBezTo>
                    <a:pt x="411" y="126"/>
                    <a:pt x="409" y="126"/>
                    <a:pt x="408" y="125"/>
                  </a:cubicBezTo>
                  <a:cubicBezTo>
                    <a:pt x="409" y="125"/>
                    <a:pt x="409" y="125"/>
                    <a:pt x="409" y="125"/>
                  </a:cubicBezTo>
                  <a:cubicBezTo>
                    <a:pt x="411" y="125"/>
                    <a:pt x="413" y="125"/>
                    <a:pt x="415" y="125"/>
                  </a:cubicBezTo>
                  <a:cubicBezTo>
                    <a:pt x="418" y="124"/>
                    <a:pt x="421" y="122"/>
                    <a:pt x="423" y="121"/>
                  </a:cubicBezTo>
                  <a:cubicBezTo>
                    <a:pt x="424" y="120"/>
                    <a:pt x="425" y="119"/>
                    <a:pt x="427" y="118"/>
                  </a:cubicBezTo>
                  <a:cubicBezTo>
                    <a:pt x="433" y="115"/>
                    <a:pt x="433" y="111"/>
                    <a:pt x="432" y="109"/>
                  </a:cubicBezTo>
                  <a:cubicBezTo>
                    <a:pt x="432" y="108"/>
                    <a:pt x="430" y="106"/>
                    <a:pt x="426" y="106"/>
                  </a:cubicBezTo>
                  <a:cubicBezTo>
                    <a:pt x="425" y="106"/>
                    <a:pt x="424" y="106"/>
                    <a:pt x="423" y="106"/>
                  </a:cubicBezTo>
                  <a:cubicBezTo>
                    <a:pt x="423" y="106"/>
                    <a:pt x="423" y="106"/>
                    <a:pt x="423" y="106"/>
                  </a:cubicBezTo>
                  <a:cubicBezTo>
                    <a:pt x="422" y="106"/>
                    <a:pt x="422" y="106"/>
                    <a:pt x="421" y="106"/>
                  </a:cubicBezTo>
                  <a:cubicBezTo>
                    <a:pt x="421" y="106"/>
                    <a:pt x="418" y="106"/>
                    <a:pt x="417" y="106"/>
                  </a:cubicBezTo>
                  <a:cubicBezTo>
                    <a:pt x="416" y="106"/>
                    <a:pt x="415" y="106"/>
                    <a:pt x="413" y="106"/>
                  </a:cubicBezTo>
                  <a:cubicBezTo>
                    <a:pt x="411" y="107"/>
                    <a:pt x="410" y="108"/>
                    <a:pt x="408" y="109"/>
                  </a:cubicBezTo>
                  <a:cubicBezTo>
                    <a:pt x="407" y="109"/>
                    <a:pt x="406" y="110"/>
                    <a:pt x="405" y="110"/>
                  </a:cubicBezTo>
                  <a:cubicBezTo>
                    <a:pt x="405" y="110"/>
                    <a:pt x="405" y="110"/>
                    <a:pt x="404" y="110"/>
                  </a:cubicBezTo>
                  <a:cubicBezTo>
                    <a:pt x="404" y="110"/>
                    <a:pt x="403" y="110"/>
                    <a:pt x="403" y="110"/>
                  </a:cubicBezTo>
                  <a:cubicBezTo>
                    <a:pt x="405" y="109"/>
                    <a:pt x="408" y="107"/>
                    <a:pt x="409" y="106"/>
                  </a:cubicBezTo>
                  <a:cubicBezTo>
                    <a:pt x="409" y="105"/>
                    <a:pt x="409" y="105"/>
                    <a:pt x="409" y="105"/>
                  </a:cubicBezTo>
                  <a:cubicBezTo>
                    <a:pt x="411" y="104"/>
                    <a:pt x="412" y="102"/>
                    <a:pt x="414" y="100"/>
                  </a:cubicBezTo>
                  <a:cubicBezTo>
                    <a:pt x="414" y="99"/>
                    <a:pt x="415" y="97"/>
                    <a:pt x="414" y="95"/>
                  </a:cubicBezTo>
                  <a:cubicBezTo>
                    <a:pt x="414" y="93"/>
                    <a:pt x="412" y="93"/>
                    <a:pt x="412" y="93"/>
                  </a:cubicBezTo>
                  <a:cubicBezTo>
                    <a:pt x="411" y="93"/>
                    <a:pt x="410" y="93"/>
                    <a:pt x="410" y="93"/>
                  </a:cubicBezTo>
                  <a:cubicBezTo>
                    <a:pt x="410" y="94"/>
                    <a:pt x="410" y="94"/>
                    <a:pt x="410" y="94"/>
                  </a:cubicBezTo>
                  <a:cubicBezTo>
                    <a:pt x="410" y="94"/>
                    <a:pt x="410" y="94"/>
                    <a:pt x="410" y="94"/>
                  </a:cubicBezTo>
                  <a:cubicBezTo>
                    <a:pt x="409" y="93"/>
                    <a:pt x="409" y="93"/>
                    <a:pt x="407" y="92"/>
                  </a:cubicBezTo>
                  <a:cubicBezTo>
                    <a:pt x="405" y="92"/>
                    <a:pt x="404" y="94"/>
                    <a:pt x="403" y="95"/>
                  </a:cubicBezTo>
                  <a:cubicBezTo>
                    <a:pt x="402" y="96"/>
                    <a:pt x="402" y="96"/>
                    <a:pt x="401" y="97"/>
                  </a:cubicBezTo>
                  <a:cubicBezTo>
                    <a:pt x="401" y="97"/>
                    <a:pt x="401" y="97"/>
                    <a:pt x="400" y="97"/>
                  </a:cubicBezTo>
                  <a:cubicBezTo>
                    <a:pt x="399" y="97"/>
                    <a:pt x="398" y="98"/>
                    <a:pt x="397" y="100"/>
                  </a:cubicBezTo>
                  <a:cubicBezTo>
                    <a:pt x="396" y="102"/>
                    <a:pt x="396" y="106"/>
                    <a:pt x="397" y="108"/>
                  </a:cubicBezTo>
                  <a:cubicBezTo>
                    <a:pt x="398" y="108"/>
                    <a:pt x="398" y="109"/>
                    <a:pt x="398" y="109"/>
                  </a:cubicBezTo>
                  <a:cubicBezTo>
                    <a:pt x="397" y="109"/>
                    <a:pt x="395" y="110"/>
                    <a:pt x="395" y="111"/>
                  </a:cubicBezTo>
                  <a:cubicBezTo>
                    <a:pt x="394" y="112"/>
                    <a:pt x="393" y="114"/>
                    <a:pt x="393" y="115"/>
                  </a:cubicBezTo>
                  <a:cubicBezTo>
                    <a:pt x="393" y="115"/>
                    <a:pt x="392" y="114"/>
                    <a:pt x="392" y="114"/>
                  </a:cubicBezTo>
                  <a:cubicBezTo>
                    <a:pt x="391" y="113"/>
                    <a:pt x="389" y="113"/>
                    <a:pt x="388" y="113"/>
                  </a:cubicBezTo>
                  <a:cubicBezTo>
                    <a:pt x="388" y="112"/>
                    <a:pt x="388" y="112"/>
                    <a:pt x="388" y="112"/>
                  </a:cubicBezTo>
                  <a:cubicBezTo>
                    <a:pt x="388" y="112"/>
                    <a:pt x="388" y="110"/>
                    <a:pt x="388" y="110"/>
                  </a:cubicBezTo>
                  <a:cubicBezTo>
                    <a:pt x="385" y="110"/>
                    <a:pt x="385" y="110"/>
                    <a:pt x="385" y="110"/>
                  </a:cubicBezTo>
                  <a:cubicBezTo>
                    <a:pt x="384" y="111"/>
                    <a:pt x="382" y="111"/>
                    <a:pt x="380" y="112"/>
                  </a:cubicBezTo>
                  <a:cubicBezTo>
                    <a:pt x="369" y="116"/>
                    <a:pt x="361" y="123"/>
                    <a:pt x="354" y="134"/>
                  </a:cubicBezTo>
                  <a:cubicBezTo>
                    <a:pt x="352" y="137"/>
                    <a:pt x="350" y="140"/>
                    <a:pt x="347" y="142"/>
                  </a:cubicBezTo>
                  <a:cubicBezTo>
                    <a:pt x="343" y="147"/>
                    <a:pt x="339" y="152"/>
                    <a:pt x="337" y="159"/>
                  </a:cubicBezTo>
                  <a:cubicBezTo>
                    <a:pt x="337" y="161"/>
                    <a:pt x="337" y="161"/>
                    <a:pt x="337" y="161"/>
                  </a:cubicBezTo>
                  <a:cubicBezTo>
                    <a:pt x="336" y="166"/>
                    <a:pt x="335" y="171"/>
                    <a:pt x="329" y="173"/>
                  </a:cubicBezTo>
                  <a:cubicBezTo>
                    <a:pt x="328" y="174"/>
                    <a:pt x="326" y="174"/>
                    <a:pt x="324" y="174"/>
                  </a:cubicBezTo>
                  <a:cubicBezTo>
                    <a:pt x="322" y="174"/>
                    <a:pt x="319" y="174"/>
                    <a:pt x="317" y="173"/>
                  </a:cubicBezTo>
                  <a:cubicBezTo>
                    <a:pt x="316" y="173"/>
                    <a:pt x="316" y="173"/>
                    <a:pt x="315" y="173"/>
                  </a:cubicBezTo>
                  <a:cubicBezTo>
                    <a:pt x="312" y="172"/>
                    <a:pt x="310" y="172"/>
                    <a:pt x="308" y="170"/>
                  </a:cubicBezTo>
                  <a:cubicBezTo>
                    <a:pt x="307" y="169"/>
                    <a:pt x="306" y="168"/>
                    <a:pt x="306" y="166"/>
                  </a:cubicBezTo>
                  <a:cubicBezTo>
                    <a:pt x="305" y="166"/>
                    <a:pt x="305" y="165"/>
                    <a:pt x="305" y="164"/>
                  </a:cubicBezTo>
                  <a:cubicBezTo>
                    <a:pt x="304" y="163"/>
                    <a:pt x="304" y="163"/>
                    <a:pt x="304" y="163"/>
                  </a:cubicBezTo>
                  <a:cubicBezTo>
                    <a:pt x="303" y="162"/>
                    <a:pt x="302" y="160"/>
                    <a:pt x="301" y="159"/>
                  </a:cubicBezTo>
                  <a:cubicBezTo>
                    <a:pt x="299" y="158"/>
                    <a:pt x="297" y="156"/>
                    <a:pt x="298" y="153"/>
                  </a:cubicBezTo>
                  <a:cubicBezTo>
                    <a:pt x="298" y="153"/>
                    <a:pt x="298" y="153"/>
                    <a:pt x="298" y="152"/>
                  </a:cubicBezTo>
                  <a:cubicBezTo>
                    <a:pt x="298" y="151"/>
                    <a:pt x="298" y="151"/>
                    <a:pt x="297" y="150"/>
                  </a:cubicBezTo>
                  <a:cubicBezTo>
                    <a:pt x="297" y="149"/>
                    <a:pt x="297" y="148"/>
                    <a:pt x="296" y="147"/>
                  </a:cubicBezTo>
                  <a:cubicBezTo>
                    <a:pt x="295" y="145"/>
                    <a:pt x="295" y="145"/>
                    <a:pt x="295" y="145"/>
                  </a:cubicBezTo>
                  <a:cubicBezTo>
                    <a:pt x="293" y="141"/>
                    <a:pt x="292" y="137"/>
                    <a:pt x="288" y="133"/>
                  </a:cubicBezTo>
                  <a:cubicBezTo>
                    <a:pt x="287" y="131"/>
                    <a:pt x="286" y="130"/>
                    <a:pt x="284" y="129"/>
                  </a:cubicBezTo>
                  <a:cubicBezTo>
                    <a:pt x="282" y="126"/>
                    <a:pt x="280" y="124"/>
                    <a:pt x="278" y="121"/>
                  </a:cubicBezTo>
                  <a:cubicBezTo>
                    <a:pt x="275" y="117"/>
                    <a:pt x="273" y="112"/>
                    <a:pt x="272" y="105"/>
                  </a:cubicBezTo>
                  <a:cubicBezTo>
                    <a:pt x="272" y="103"/>
                    <a:pt x="272" y="101"/>
                    <a:pt x="272" y="100"/>
                  </a:cubicBezTo>
                  <a:cubicBezTo>
                    <a:pt x="271" y="96"/>
                    <a:pt x="271" y="92"/>
                    <a:pt x="270" y="88"/>
                  </a:cubicBezTo>
                  <a:cubicBezTo>
                    <a:pt x="269" y="86"/>
                    <a:pt x="266" y="84"/>
                    <a:pt x="264" y="82"/>
                  </a:cubicBezTo>
                  <a:cubicBezTo>
                    <a:pt x="263" y="81"/>
                    <a:pt x="262" y="80"/>
                    <a:pt x="261" y="79"/>
                  </a:cubicBezTo>
                  <a:cubicBezTo>
                    <a:pt x="257" y="76"/>
                    <a:pt x="256" y="71"/>
                    <a:pt x="255" y="66"/>
                  </a:cubicBezTo>
                  <a:cubicBezTo>
                    <a:pt x="255" y="64"/>
                    <a:pt x="255" y="64"/>
                    <a:pt x="255" y="64"/>
                  </a:cubicBezTo>
                  <a:cubicBezTo>
                    <a:pt x="253" y="59"/>
                    <a:pt x="250" y="56"/>
                    <a:pt x="245" y="55"/>
                  </a:cubicBezTo>
                  <a:cubicBezTo>
                    <a:pt x="243" y="55"/>
                    <a:pt x="242" y="55"/>
                    <a:pt x="241" y="55"/>
                  </a:cubicBezTo>
                  <a:cubicBezTo>
                    <a:pt x="237" y="55"/>
                    <a:pt x="233" y="55"/>
                    <a:pt x="230" y="52"/>
                  </a:cubicBezTo>
                  <a:cubicBezTo>
                    <a:pt x="228" y="50"/>
                    <a:pt x="227" y="49"/>
                    <a:pt x="226" y="47"/>
                  </a:cubicBezTo>
                  <a:cubicBezTo>
                    <a:pt x="225" y="45"/>
                    <a:pt x="224" y="42"/>
                    <a:pt x="221" y="41"/>
                  </a:cubicBezTo>
                  <a:cubicBezTo>
                    <a:pt x="218" y="39"/>
                    <a:pt x="215" y="39"/>
                    <a:pt x="213" y="39"/>
                  </a:cubicBezTo>
                  <a:cubicBezTo>
                    <a:pt x="212" y="39"/>
                    <a:pt x="210" y="39"/>
                    <a:pt x="209" y="39"/>
                  </a:cubicBezTo>
                  <a:cubicBezTo>
                    <a:pt x="208" y="39"/>
                    <a:pt x="207" y="39"/>
                    <a:pt x="205" y="39"/>
                  </a:cubicBezTo>
                  <a:cubicBezTo>
                    <a:pt x="205" y="39"/>
                    <a:pt x="204" y="39"/>
                    <a:pt x="203" y="39"/>
                  </a:cubicBezTo>
                  <a:cubicBezTo>
                    <a:pt x="200" y="39"/>
                    <a:pt x="198" y="38"/>
                    <a:pt x="197" y="36"/>
                  </a:cubicBezTo>
                  <a:cubicBezTo>
                    <a:pt x="193" y="30"/>
                    <a:pt x="197" y="18"/>
                    <a:pt x="199" y="11"/>
                  </a:cubicBezTo>
                  <a:cubicBezTo>
                    <a:pt x="197" y="10"/>
                    <a:pt x="197" y="10"/>
                    <a:pt x="197" y="10"/>
                  </a:cubicBezTo>
                  <a:cubicBezTo>
                    <a:pt x="199" y="11"/>
                    <a:pt x="199" y="11"/>
                    <a:pt x="199" y="11"/>
                  </a:cubicBezTo>
                  <a:cubicBezTo>
                    <a:pt x="199" y="9"/>
                    <a:pt x="199" y="9"/>
                    <a:pt x="199" y="9"/>
                  </a:cubicBezTo>
                  <a:cubicBezTo>
                    <a:pt x="198" y="8"/>
                    <a:pt x="198" y="8"/>
                    <a:pt x="198" y="8"/>
                  </a:cubicBezTo>
                  <a:cubicBezTo>
                    <a:pt x="195" y="7"/>
                    <a:pt x="193" y="6"/>
                    <a:pt x="190" y="5"/>
                  </a:cubicBezTo>
                  <a:cubicBezTo>
                    <a:pt x="189" y="4"/>
                    <a:pt x="189" y="4"/>
                    <a:pt x="188" y="3"/>
                  </a:cubicBezTo>
                  <a:cubicBezTo>
                    <a:pt x="186" y="2"/>
                    <a:pt x="185" y="0"/>
                    <a:pt x="182" y="0"/>
                  </a:cubicBezTo>
                  <a:cubicBezTo>
                    <a:pt x="181" y="0"/>
                    <a:pt x="181" y="0"/>
                    <a:pt x="180" y="0"/>
                  </a:cubicBezTo>
                  <a:cubicBezTo>
                    <a:pt x="177" y="0"/>
                    <a:pt x="174" y="1"/>
                    <a:pt x="172" y="2"/>
                  </a:cubicBezTo>
                  <a:cubicBezTo>
                    <a:pt x="170" y="3"/>
                    <a:pt x="169" y="4"/>
                    <a:pt x="168" y="5"/>
                  </a:cubicBezTo>
                  <a:cubicBezTo>
                    <a:pt x="166" y="6"/>
                    <a:pt x="165" y="8"/>
                    <a:pt x="163" y="8"/>
                  </a:cubicBezTo>
                  <a:cubicBezTo>
                    <a:pt x="163" y="8"/>
                    <a:pt x="162" y="8"/>
                    <a:pt x="162" y="8"/>
                  </a:cubicBezTo>
                  <a:cubicBezTo>
                    <a:pt x="161" y="7"/>
                    <a:pt x="160" y="7"/>
                    <a:pt x="159" y="7"/>
                  </a:cubicBezTo>
                  <a:cubicBezTo>
                    <a:pt x="156" y="7"/>
                    <a:pt x="154" y="8"/>
                    <a:pt x="152" y="9"/>
                  </a:cubicBezTo>
                  <a:cubicBezTo>
                    <a:pt x="151" y="9"/>
                    <a:pt x="151" y="9"/>
                    <a:pt x="150" y="9"/>
                  </a:cubicBezTo>
                  <a:cubicBezTo>
                    <a:pt x="148" y="9"/>
                    <a:pt x="147" y="9"/>
                    <a:pt x="146" y="8"/>
                  </a:cubicBezTo>
                  <a:cubicBezTo>
                    <a:pt x="145" y="7"/>
                    <a:pt x="145" y="7"/>
                    <a:pt x="144" y="7"/>
                  </a:cubicBezTo>
                  <a:cubicBezTo>
                    <a:pt x="144" y="6"/>
                    <a:pt x="143" y="5"/>
                    <a:pt x="141" y="5"/>
                  </a:cubicBezTo>
                  <a:cubicBezTo>
                    <a:pt x="140" y="5"/>
                    <a:pt x="139" y="5"/>
                    <a:pt x="138" y="6"/>
                  </a:cubicBezTo>
                  <a:cubicBezTo>
                    <a:pt x="135" y="7"/>
                    <a:pt x="133" y="11"/>
                    <a:pt x="132" y="14"/>
                  </a:cubicBezTo>
                  <a:cubicBezTo>
                    <a:pt x="131" y="19"/>
                    <a:pt x="134" y="22"/>
                    <a:pt x="136" y="25"/>
                  </a:cubicBezTo>
                  <a:cubicBezTo>
                    <a:pt x="137" y="26"/>
                    <a:pt x="138" y="27"/>
                    <a:pt x="138" y="28"/>
                  </a:cubicBezTo>
                  <a:cubicBezTo>
                    <a:pt x="140" y="30"/>
                    <a:pt x="140" y="32"/>
                    <a:pt x="140" y="33"/>
                  </a:cubicBezTo>
                  <a:cubicBezTo>
                    <a:pt x="140" y="33"/>
                    <a:pt x="139" y="34"/>
                    <a:pt x="138" y="34"/>
                  </a:cubicBezTo>
                  <a:cubicBezTo>
                    <a:pt x="138" y="34"/>
                    <a:pt x="137" y="34"/>
                    <a:pt x="137" y="34"/>
                  </a:cubicBezTo>
                  <a:cubicBezTo>
                    <a:pt x="136" y="34"/>
                    <a:pt x="134" y="33"/>
                    <a:pt x="132" y="33"/>
                  </a:cubicBezTo>
                  <a:cubicBezTo>
                    <a:pt x="131" y="32"/>
                    <a:pt x="129" y="32"/>
                    <a:pt x="128" y="32"/>
                  </a:cubicBezTo>
                  <a:cubicBezTo>
                    <a:pt x="127" y="31"/>
                    <a:pt x="125" y="31"/>
                    <a:pt x="124" y="31"/>
                  </a:cubicBezTo>
                  <a:cubicBezTo>
                    <a:pt x="119" y="30"/>
                    <a:pt x="114" y="29"/>
                    <a:pt x="109" y="29"/>
                  </a:cubicBezTo>
                  <a:cubicBezTo>
                    <a:pt x="107" y="29"/>
                    <a:pt x="106" y="29"/>
                    <a:pt x="104" y="29"/>
                  </a:cubicBezTo>
                  <a:cubicBezTo>
                    <a:pt x="103" y="29"/>
                    <a:pt x="102" y="30"/>
                    <a:pt x="101" y="30"/>
                  </a:cubicBezTo>
                  <a:cubicBezTo>
                    <a:pt x="99" y="30"/>
                    <a:pt x="98" y="31"/>
                    <a:pt x="96" y="31"/>
                  </a:cubicBezTo>
                  <a:cubicBezTo>
                    <a:pt x="95" y="31"/>
                    <a:pt x="94" y="31"/>
                    <a:pt x="93" y="30"/>
                  </a:cubicBezTo>
                  <a:cubicBezTo>
                    <a:pt x="89" y="28"/>
                    <a:pt x="86" y="28"/>
                    <a:pt x="82" y="28"/>
                  </a:cubicBezTo>
                  <a:cubicBezTo>
                    <a:pt x="82" y="28"/>
                    <a:pt x="81" y="28"/>
                    <a:pt x="80" y="28"/>
                  </a:cubicBezTo>
                  <a:cubicBezTo>
                    <a:pt x="74" y="28"/>
                    <a:pt x="72" y="31"/>
                    <a:pt x="69" y="36"/>
                  </a:cubicBezTo>
                  <a:cubicBezTo>
                    <a:pt x="69" y="37"/>
                    <a:pt x="69" y="37"/>
                    <a:pt x="69" y="37"/>
                  </a:cubicBezTo>
                  <a:cubicBezTo>
                    <a:pt x="66" y="40"/>
                    <a:pt x="64" y="42"/>
                    <a:pt x="61" y="42"/>
                  </a:cubicBezTo>
                  <a:cubicBezTo>
                    <a:pt x="61" y="42"/>
                    <a:pt x="61" y="42"/>
                    <a:pt x="61" y="42"/>
                  </a:cubicBezTo>
                  <a:cubicBezTo>
                    <a:pt x="60" y="42"/>
                    <a:pt x="59" y="42"/>
                    <a:pt x="58" y="42"/>
                  </a:cubicBezTo>
                  <a:cubicBezTo>
                    <a:pt x="56" y="41"/>
                    <a:pt x="55" y="41"/>
                    <a:pt x="54" y="41"/>
                  </a:cubicBezTo>
                  <a:cubicBezTo>
                    <a:pt x="52" y="41"/>
                    <a:pt x="50" y="42"/>
                    <a:pt x="49" y="43"/>
                  </a:cubicBezTo>
                  <a:cubicBezTo>
                    <a:pt x="47" y="44"/>
                    <a:pt x="46" y="45"/>
                    <a:pt x="46" y="47"/>
                  </a:cubicBezTo>
                  <a:cubicBezTo>
                    <a:pt x="44" y="48"/>
                    <a:pt x="44" y="49"/>
                    <a:pt x="43" y="49"/>
                  </a:cubicBezTo>
                  <a:cubicBezTo>
                    <a:pt x="43" y="49"/>
                    <a:pt x="42" y="49"/>
                    <a:pt x="42" y="49"/>
                  </a:cubicBezTo>
                  <a:cubicBezTo>
                    <a:pt x="41" y="48"/>
                    <a:pt x="40" y="48"/>
                    <a:pt x="39" y="48"/>
                  </a:cubicBezTo>
                  <a:cubicBezTo>
                    <a:pt x="38" y="47"/>
                    <a:pt x="36" y="46"/>
                    <a:pt x="34" y="46"/>
                  </a:cubicBezTo>
                  <a:cubicBezTo>
                    <a:pt x="33" y="46"/>
                    <a:pt x="32" y="46"/>
                    <a:pt x="32" y="47"/>
                  </a:cubicBezTo>
                  <a:cubicBezTo>
                    <a:pt x="30" y="47"/>
                    <a:pt x="29" y="48"/>
                    <a:pt x="28" y="50"/>
                  </a:cubicBezTo>
                  <a:cubicBezTo>
                    <a:pt x="28" y="50"/>
                    <a:pt x="27" y="50"/>
                    <a:pt x="27" y="51"/>
                  </a:cubicBezTo>
                  <a:cubicBezTo>
                    <a:pt x="26" y="51"/>
                    <a:pt x="26" y="51"/>
                    <a:pt x="25" y="52"/>
                  </a:cubicBezTo>
                  <a:cubicBezTo>
                    <a:pt x="25" y="52"/>
                    <a:pt x="24" y="52"/>
                    <a:pt x="23" y="53"/>
                  </a:cubicBezTo>
                  <a:cubicBezTo>
                    <a:pt x="21" y="54"/>
                    <a:pt x="21" y="57"/>
                    <a:pt x="21" y="59"/>
                  </a:cubicBezTo>
                  <a:cubicBezTo>
                    <a:pt x="20" y="60"/>
                    <a:pt x="20" y="61"/>
                    <a:pt x="20" y="61"/>
                  </a:cubicBezTo>
                  <a:cubicBezTo>
                    <a:pt x="19" y="62"/>
                    <a:pt x="19" y="62"/>
                    <a:pt x="17" y="62"/>
                  </a:cubicBezTo>
                  <a:cubicBezTo>
                    <a:pt x="17" y="62"/>
                    <a:pt x="15" y="62"/>
                    <a:pt x="15" y="62"/>
                  </a:cubicBezTo>
                  <a:cubicBezTo>
                    <a:pt x="14" y="62"/>
                    <a:pt x="12" y="62"/>
                    <a:pt x="11" y="62"/>
                  </a:cubicBezTo>
                  <a:cubicBezTo>
                    <a:pt x="10" y="63"/>
                    <a:pt x="10" y="63"/>
                    <a:pt x="10" y="63"/>
                  </a:cubicBezTo>
                  <a:cubicBezTo>
                    <a:pt x="10" y="63"/>
                    <a:pt x="9" y="63"/>
                    <a:pt x="9" y="63"/>
                  </a:cubicBezTo>
                  <a:cubicBezTo>
                    <a:pt x="9" y="63"/>
                    <a:pt x="8" y="63"/>
                    <a:pt x="8" y="62"/>
                  </a:cubicBezTo>
                  <a:cubicBezTo>
                    <a:pt x="6" y="61"/>
                    <a:pt x="6" y="61"/>
                    <a:pt x="6" y="61"/>
                  </a:cubicBezTo>
                  <a:cubicBezTo>
                    <a:pt x="6" y="61"/>
                    <a:pt x="5" y="60"/>
                    <a:pt x="4" y="60"/>
                  </a:cubicBezTo>
                  <a:cubicBezTo>
                    <a:pt x="0" y="57"/>
                    <a:pt x="0" y="57"/>
                    <a:pt x="0" y="57"/>
                  </a:cubicBezTo>
                  <a:cubicBezTo>
                    <a:pt x="1" y="62"/>
                    <a:pt x="1" y="62"/>
                    <a:pt x="1" y="62"/>
                  </a:cubicBezTo>
                  <a:cubicBezTo>
                    <a:pt x="1" y="63"/>
                    <a:pt x="2" y="65"/>
                    <a:pt x="2" y="66"/>
                  </a:cubicBezTo>
                  <a:cubicBezTo>
                    <a:pt x="2" y="69"/>
                    <a:pt x="3" y="71"/>
                    <a:pt x="3" y="72"/>
                  </a:cubicBezTo>
                  <a:cubicBezTo>
                    <a:pt x="4" y="76"/>
                    <a:pt x="4" y="81"/>
                    <a:pt x="4" y="84"/>
                  </a:cubicBezTo>
                  <a:cubicBezTo>
                    <a:pt x="4" y="87"/>
                    <a:pt x="4" y="90"/>
                    <a:pt x="4" y="92"/>
                  </a:cubicBezTo>
                  <a:cubicBezTo>
                    <a:pt x="4" y="96"/>
                    <a:pt x="5" y="99"/>
                    <a:pt x="6" y="102"/>
                  </a:cubicBezTo>
                  <a:cubicBezTo>
                    <a:pt x="6" y="105"/>
                    <a:pt x="7" y="108"/>
                    <a:pt x="7" y="112"/>
                  </a:cubicBezTo>
                  <a:cubicBezTo>
                    <a:pt x="7" y="114"/>
                    <a:pt x="7" y="117"/>
                    <a:pt x="7" y="120"/>
                  </a:cubicBezTo>
                  <a:cubicBezTo>
                    <a:pt x="6" y="124"/>
                    <a:pt x="6" y="128"/>
                    <a:pt x="7" y="132"/>
                  </a:cubicBezTo>
                  <a:cubicBezTo>
                    <a:pt x="7" y="134"/>
                    <a:pt x="8" y="135"/>
                    <a:pt x="10" y="136"/>
                  </a:cubicBezTo>
                  <a:cubicBezTo>
                    <a:pt x="10" y="137"/>
                    <a:pt x="11" y="139"/>
                    <a:pt x="12" y="140"/>
                  </a:cubicBezTo>
                  <a:cubicBezTo>
                    <a:pt x="12" y="141"/>
                    <a:pt x="12" y="143"/>
                    <a:pt x="12" y="144"/>
                  </a:cubicBezTo>
                  <a:cubicBezTo>
                    <a:pt x="12" y="145"/>
                    <a:pt x="11" y="146"/>
                    <a:pt x="12" y="148"/>
                  </a:cubicBezTo>
                  <a:cubicBezTo>
                    <a:pt x="13" y="149"/>
                    <a:pt x="14" y="150"/>
                    <a:pt x="15" y="150"/>
                  </a:cubicBezTo>
                  <a:cubicBezTo>
                    <a:pt x="16" y="150"/>
                    <a:pt x="17" y="150"/>
                    <a:pt x="18" y="151"/>
                  </a:cubicBezTo>
                  <a:cubicBezTo>
                    <a:pt x="20" y="152"/>
                    <a:pt x="21" y="153"/>
                    <a:pt x="22" y="155"/>
                  </a:cubicBezTo>
                  <a:cubicBezTo>
                    <a:pt x="22" y="155"/>
                    <a:pt x="22" y="156"/>
                    <a:pt x="23" y="156"/>
                  </a:cubicBezTo>
                  <a:cubicBezTo>
                    <a:pt x="24" y="159"/>
                    <a:pt x="27" y="162"/>
                    <a:pt x="29" y="165"/>
                  </a:cubicBezTo>
                  <a:cubicBezTo>
                    <a:pt x="30" y="166"/>
                    <a:pt x="31" y="168"/>
                    <a:pt x="32" y="169"/>
                  </a:cubicBezTo>
                  <a:cubicBezTo>
                    <a:pt x="34" y="172"/>
                    <a:pt x="36" y="173"/>
                    <a:pt x="39" y="174"/>
                  </a:cubicBezTo>
                  <a:cubicBezTo>
                    <a:pt x="40" y="175"/>
                    <a:pt x="42" y="175"/>
                    <a:pt x="43" y="176"/>
                  </a:cubicBezTo>
                  <a:cubicBezTo>
                    <a:pt x="46" y="177"/>
                    <a:pt x="48" y="180"/>
                    <a:pt x="50" y="182"/>
                  </a:cubicBezTo>
                  <a:cubicBezTo>
                    <a:pt x="52" y="183"/>
                    <a:pt x="53" y="185"/>
                    <a:pt x="55" y="186"/>
                  </a:cubicBezTo>
                  <a:cubicBezTo>
                    <a:pt x="56" y="187"/>
                    <a:pt x="56" y="187"/>
                    <a:pt x="56" y="187"/>
                  </a:cubicBezTo>
                  <a:cubicBezTo>
                    <a:pt x="60" y="190"/>
                    <a:pt x="64" y="193"/>
                    <a:pt x="68" y="195"/>
                  </a:cubicBezTo>
                  <a:cubicBezTo>
                    <a:pt x="70" y="195"/>
                    <a:pt x="72" y="196"/>
                    <a:pt x="74" y="196"/>
                  </a:cubicBezTo>
                  <a:cubicBezTo>
                    <a:pt x="77" y="196"/>
                    <a:pt x="80" y="197"/>
                    <a:pt x="82" y="198"/>
                  </a:cubicBezTo>
                  <a:cubicBezTo>
                    <a:pt x="83" y="199"/>
                    <a:pt x="84" y="199"/>
                    <a:pt x="84" y="200"/>
                  </a:cubicBezTo>
                  <a:cubicBezTo>
                    <a:pt x="85" y="201"/>
                    <a:pt x="85" y="201"/>
                    <a:pt x="86" y="202"/>
                  </a:cubicBezTo>
                  <a:cubicBezTo>
                    <a:pt x="87" y="202"/>
                    <a:pt x="88" y="203"/>
                    <a:pt x="88" y="203"/>
                  </a:cubicBezTo>
                  <a:cubicBezTo>
                    <a:pt x="90" y="203"/>
                    <a:pt x="91" y="204"/>
                    <a:pt x="92" y="205"/>
                  </a:cubicBezTo>
                  <a:cubicBezTo>
                    <a:pt x="93" y="206"/>
                    <a:pt x="93" y="206"/>
                    <a:pt x="93" y="206"/>
                  </a:cubicBezTo>
                  <a:cubicBezTo>
                    <a:pt x="94" y="208"/>
                    <a:pt x="95" y="208"/>
                    <a:pt x="97" y="209"/>
                  </a:cubicBezTo>
                  <a:cubicBezTo>
                    <a:pt x="98" y="210"/>
                    <a:pt x="98" y="210"/>
                    <a:pt x="98" y="210"/>
                  </a:cubicBezTo>
                  <a:cubicBezTo>
                    <a:pt x="99" y="210"/>
                    <a:pt x="101" y="211"/>
                    <a:pt x="102" y="213"/>
                  </a:cubicBezTo>
                  <a:cubicBezTo>
                    <a:pt x="102" y="213"/>
                    <a:pt x="103" y="214"/>
                    <a:pt x="103" y="215"/>
                  </a:cubicBezTo>
                  <a:cubicBezTo>
                    <a:pt x="104" y="216"/>
                    <a:pt x="104" y="217"/>
                    <a:pt x="105" y="217"/>
                  </a:cubicBezTo>
                  <a:cubicBezTo>
                    <a:pt x="106" y="218"/>
                    <a:pt x="106" y="218"/>
                    <a:pt x="107" y="218"/>
                  </a:cubicBezTo>
                  <a:cubicBezTo>
                    <a:pt x="107" y="218"/>
                    <a:pt x="108" y="217"/>
                    <a:pt x="109" y="217"/>
                  </a:cubicBezTo>
                  <a:cubicBezTo>
                    <a:pt x="110" y="217"/>
                    <a:pt x="111" y="217"/>
                    <a:pt x="112" y="217"/>
                  </a:cubicBezTo>
                  <a:cubicBezTo>
                    <a:pt x="112" y="217"/>
                    <a:pt x="112" y="217"/>
                    <a:pt x="112" y="217"/>
                  </a:cubicBezTo>
                  <a:cubicBezTo>
                    <a:pt x="115" y="217"/>
                    <a:pt x="116" y="217"/>
                    <a:pt x="118" y="219"/>
                  </a:cubicBezTo>
                  <a:cubicBezTo>
                    <a:pt x="119" y="219"/>
                    <a:pt x="119" y="220"/>
                    <a:pt x="119" y="220"/>
                  </a:cubicBezTo>
                  <a:cubicBezTo>
                    <a:pt x="120" y="221"/>
                    <a:pt x="121" y="222"/>
                    <a:pt x="123" y="223"/>
                  </a:cubicBezTo>
                  <a:cubicBezTo>
                    <a:pt x="113" y="242"/>
                    <a:pt x="113" y="242"/>
                    <a:pt x="113" y="242"/>
                  </a:cubicBezTo>
                  <a:cubicBezTo>
                    <a:pt x="106" y="258"/>
                    <a:pt x="99" y="273"/>
                    <a:pt x="92" y="289"/>
                  </a:cubicBezTo>
                  <a:cubicBezTo>
                    <a:pt x="82" y="310"/>
                    <a:pt x="73" y="327"/>
                    <a:pt x="65" y="346"/>
                  </a:cubicBezTo>
                  <a:cubicBezTo>
                    <a:pt x="62" y="352"/>
                    <a:pt x="62" y="352"/>
                    <a:pt x="62" y="352"/>
                  </a:cubicBezTo>
                  <a:cubicBezTo>
                    <a:pt x="55" y="366"/>
                    <a:pt x="49" y="381"/>
                    <a:pt x="41" y="396"/>
                  </a:cubicBezTo>
                  <a:cubicBezTo>
                    <a:pt x="40" y="398"/>
                    <a:pt x="39" y="401"/>
                    <a:pt x="38" y="403"/>
                  </a:cubicBezTo>
                  <a:cubicBezTo>
                    <a:pt x="34" y="410"/>
                    <a:pt x="31" y="417"/>
                    <a:pt x="29" y="423"/>
                  </a:cubicBezTo>
                  <a:cubicBezTo>
                    <a:pt x="28" y="425"/>
                    <a:pt x="28" y="428"/>
                    <a:pt x="28" y="429"/>
                  </a:cubicBezTo>
                  <a:cubicBezTo>
                    <a:pt x="30" y="429"/>
                    <a:pt x="30" y="429"/>
                    <a:pt x="30" y="429"/>
                  </a:cubicBezTo>
                  <a:cubicBezTo>
                    <a:pt x="30" y="430"/>
                    <a:pt x="30" y="430"/>
                    <a:pt x="30" y="430"/>
                  </a:cubicBezTo>
                  <a:cubicBezTo>
                    <a:pt x="29" y="431"/>
                    <a:pt x="29" y="431"/>
                    <a:pt x="29" y="431"/>
                  </a:cubicBezTo>
                  <a:cubicBezTo>
                    <a:pt x="29" y="431"/>
                    <a:pt x="30" y="431"/>
                    <a:pt x="30" y="432"/>
                  </a:cubicBezTo>
                  <a:cubicBezTo>
                    <a:pt x="30" y="433"/>
                    <a:pt x="30" y="433"/>
                    <a:pt x="30" y="434"/>
                  </a:cubicBezTo>
                  <a:cubicBezTo>
                    <a:pt x="30" y="435"/>
                    <a:pt x="30" y="435"/>
                    <a:pt x="30" y="436"/>
                  </a:cubicBezTo>
                  <a:cubicBezTo>
                    <a:pt x="31" y="438"/>
                    <a:pt x="33" y="439"/>
                    <a:pt x="35" y="441"/>
                  </a:cubicBezTo>
                  <a:cubicBezTo>
                    <a:pt x="36" y="442"/>
                    <a:pt x="38" y="443"/>
                    <a:pt x="39" y="445"/>
                  </a:cubicBezTo>
                  <a:cubicBezTo>
                    <a:pt x="40" y="447"/>
                    <a:pt x="41" y="449"/>
                    <a:pt x="41" y="450"/>
                  </a:cubicBezTo>
                  <a:cubicBezTo>
                    <a:pt x="42" y="453"/>
                    <a:pt x="43" y="455"/>
                    <a:pt x="45" y="456"/>
                  </a:cubicBezTo>
                  <a:cubicBezTo>
                    <a:pt x="45" y="458"/>
                    <a:pt x="46" y="459"/>
                    <a:pt x="47" y="460"/>
                  </a:cubicBezTo>
                  <a:cubicBezTo>
                    <a:pt x="49" y="462"/>
                    <a:pt x="51" y="464"/>
                    <a:pt x="52" y="467"/>
                  </a:cubicBezTo>
                  <a:cubicBezTo>
                    <a:pt x="54" y="476"/>
                    <a:pt x="59" y="484"/>
                    <a:pt x="63" y="491"/>
                  </a:cubicBezTo>
                  <a:cubicBezTo>
                    <a:pt x="64" y="495"/>
                    <a:pt x="64" y="497"/>
                    <a:pt x="64" y="500"/>
                  </a:cubicBezTo>
                  <a:cubicBezTo>
                    <a:pt x="63" y="502"/>
                    <a:pt x="63" y="502"/>
                    <a:pt x="63" y="502"/>
                  </a:cubicBezTo>
                  <a:cubicBezTo>
                    <a:pt x="62" y="510"/>
                    <a:pt x="65" y="516"/>
                    <a:pt x="72" y="520"/>
                  </a:cubicBezTo>
                  <a:cubicBezTo>
                    <a:pt x="78" y="523"/>
                    <a:pt x="83" y="527"/>
                    <a:pt x="87" y="531"/>
                  </a:cubicBezTo>
                  <a:cubicBezTo>
                    <a:pt x="88" y="532"/>
                    <a:pt x="88" y="533"/>
                    <a:pt x="89" y="534"/>
                  </a:cubicBezTo>
                  <a:cubicBezTo>
                    <a:pt x="90" y="536"/>
                    <a:pt x="92" y="538"/>
                    <a:pt x="94" y="538"/>
                  </a:cubicBezTo>
                  <a:cubicBezTo>
                    <a:pt x="95" y="539"/>
                    <a:pt x="96" y="539"/>
                    <a:pt x="97" y="540"/>
                  </a:cubicBezTo>
                  <a:cubicBezTo>
                    <a:pt x="99" y="540"/>
                    <a:pt x="100" y="541"/>
                    <a:pt x="102" y="544"/>
                  </a:cubicBezTo>
                  <a:cubicBezTo>
                    <a:pt x="103" y="546"/>
                    <a:pt x="104" y="547"/>
                    <a:pt x="107" y="547"/>
                  </a:cubicBezTo>
                  <a:cubicBezTo>
                    <a:pt x="107" y="547"/>
                    <a:pt x="108" y="547"/>
                    <a:pt x="108" y="547"/>
                  </a:cubicBezTo>
                  <a:cubicBezTo>
                    <a:pt x="109" y="547"/>
                    <a:pt x="110" y="547"/>
                    <a:pt x="111" y="547"/>
                  </a:cubicBezTo>
                  <a:cubicBezTo>
                    <a:pt x="111" y="547"/>
                    <a:pt x="112" y="547"/>
                    <a:pt x="112" y="547"/>
                  </a:cubicBezTo>
                  <a:cubicBezTo>
                    <a:pt x="114" y="547"/>
                    <a:pt x="116" y="548"/>
                    <a:pt x="118" y="549"/>
                  </a:cubicBezTo>
                  <a:cubicBezTo>
                    <a:pt x="119" y="549"/>
                    <a:pt x="120" y="550"/>
                    <a:pt x="122" y="550"/>
                  </a:cubicBezTo>
                  <a:cubicBezTo>
                    <a:pt x="122" y="550"/>
                    <a:pt x="122" y="550"/>
                    <a:pt x="122" y="550"/>
                  </a:cubicBezTo>
                  <a:cubicBezTo>
                    <a:pt x="398" y="568"/>
                    <a:pt x="398" y="568"/>
                    <a:pt x="398" y="568"/>
                  </a:cubicBezTo>
                  <a:cubicBezTo>
                    <a:pt x="399" y="566"/>
                    <a:pt x="399" y="566"/>
                    <a:pt x="399" y="566"/>
                  </a:cubicBezTo>
                  <a:cubicBezTo>
                    <a:pt x="400" y="563"/>
                    <a:pt x="401" y="560"/>
                    <a:pt x="402" y="557"/>
                  </a:cubicBezTo>
                  <a:cubicBezTo>
                    <a:pt x="403" y="552"/>
                    <a:pt x="404" y="548"/>
                    <a:pt x="407" y="544"/>
                  </a:cubicBezTo>
                  <a:cubicBezTo>
                    <a:pt x="409" y="542"/>
                    <a:pt x="411" y="540"/>
                    <a:pt x="412" y="538"/>
                  </a:cubicBezTo>
                  <a:cubicBezTo>
                    <a:pt x="413" y="536"/>
                    <a:pt x="414" y="535"/>
                    <a:pt x="416" y="534"/>
                  </a:cubicBezTo>
                  <a:cubicBezTo>
                    <a:pt x="416" y="533"/>
                    <a:pt x="417" y="532"/>
                    <a:pt x="417" y="531"/>
                  </a:cubicBezTo>
                  <a:cubicBezTo>
                    <a:pt x="419" y="529"/>
                    <a:pt x="421" y="526"/>
                    <a:pt x="424" y="525"/>
                  </a:cubicBezTo>
                  <a:cubicBezTo>
                    <a:pt x="427" y="523"/>
                    <a:pt x="429" y="519"/>
                    <a:pt x="431" y="515"/>
                  </a:cubicBezTo>
                  <a:cubicBezTo>
                    <a:pt x="432" y="514"/>
                    <a:pt x="432" y="514"/>
                    <a:pt x="432" y="514"/>
                  </a:cubicBezTo>
                  <a:cubicBezTo>
                    <a:pt x="432" y="514"/>
                    <a:pt x="433" y="513"/>
                    <a:pt x="433" y="513"/>
                  </a:cubicBezTo>
                  <a:cubicBezTo>
                    <a:pt x="434" y="511"/>
                    <a:pt x="434" y="510"/>
                    <a:pt x="435" y="509"/>
                  </a:cubicBezTo>
                  <a:cubicBezTo>
                    <a:pt x="436" y="508"/>
                    <a:pt x="437" y="506"/>
                    <a:pt x="438" y="504"/>
                  </a:cubicBezTo>
                  <a:cubicBezTo>
                    <a:pt x="440" y="501"/>
                    <a:pt x="441" y="498"/>
                    <a:pt x="442" y="495"/>
                  </a:cubicBezTo>
                  <a:cubicBezTo>
                    <a:pt x="443" y="492"/>
                    <a:pt x="443" y="492"/>
                    <a:pt x="443" y="492"/>
                  </a:cubicBezTo>
                  <a:cubicBezTo>
                    <a:pt x="443" y="491"/>
                    <a:pt x="444" y="489"/>
                    <a:pt x="445" y="488"/>
                  </a:cubicBezTo>
                  <a:cubicBezTo>
                    <a:pt x="446" y="485"/>
                    <a:pt x="447" y="482"/>
                    <a:pt x="447" y="480"/>
                  </a:cubicBezTo>
                  <a:cubicBezTo>
                    <a:pt x="448" y="476"/>
                    <a:pt x="446" y="474"/>
                    <a:pt x="444" y="472"/>
                  </a:cubicBezTo>
                  <a:cubicBezTo>
                    <a:pt x="442" y="470"/>
                    <a:pt x="440" y="468"/>
                    <a:pt x="440" y="466"/>
                  </a:cubicBezTo>
                  <a:cubicBezTo>
                    <a:pt x="440" y="463"/>
                    <a:pt x="441" y="462"/>
                    <a:pt x="442" y="460"/>
                  </a:cubicBezTo>
                  <a:cubicBezTo>
                    <a:pt x="442" y="459"/>
                    <a:pt x="443" y="459"/>
                    <a:pt x="443" y="458"/>
                  </a:cubicBezTo>
                  <a:cubicBezTo>
                    <a:pt x="444" y="456"/>
                    <a:pt x="445" y="453"/>
                    <a:pt x="445" y="450"/>
                  </a:cubicBezTo>
                  <a:cubicBezTo>
                    <a:pt x="445" y="449"/>
                    <a:pt x="445" y="447"/>
                    <a:pt x="445" y="446"/>
                  </a:cubicBezTo>
                  <a:cubicBezTo>
                    <a:pt x="444" y="441"/>
                    <a:pt x="444" y="438"/>
                    <a:pt x="449" y="435"/>
                  </a:cubicBezTo>
                  <a:cubicBezTo>
                    <a:pt x="451" y="433"/>
                    <a:pt x="454" y="432"/>
                    <a:pt x="457" y="431"/>
                  </a:cubicBezTo>
                  <a:cubicBezTo>
                    <a:pt x="460" y="431"/>
                    <a:pt x="463" y="430"/>
                    <a:pt x="465" y="428"/>
                  </a:cubicBezTo>
                  <a:cubicBezTo>
                    <a:pt x="468" y="427"/>
                    <a:pt x="470" y="425"/>
                    <a:pt x="471" y="422"/>
                  </a:cubicBezTo>
                  <a:cubicBezTo>
                    <a:pt x="472" y="419"/>
                    <a:pt x="473" y="417"/>
                    <a:pt x="475" y="415"/>
                  </a:cubicBezTo>
                  <a:cubicBezTo>
                    <a:pt x="477" y="413"/>
                    <a:pt x="479" y="410"/>
                    <a:pt x="481" y="407"/>
                  </a:cubicBezTo>
                  <a:cubicBezTo>
                    <a:pt x="482" y="405"/>
                    <a:pt x="483" y="404"/>
                    <a:pt x="485" y="402"/>
                  </a:cubicBezTo>
                  <a:cubicBezTo>
                    <a:pt x="485" y="401"/>
                    <a:pt x="485" y="401"/>
                    <a:pt x="485" y="401"/>
                  </a:cubicBezTo>
                  <a:cubicBezTo>
                    <a:pt x="487" y="399"/>
                    <a:pt x="489" y="397"/>
                    <a:pt x="489" y="395"/>
                  </a:cubicBezTo>
                  <a:cubicBezTo>
                    <a:pt x="489" y="393"/>
                    <a:pt x="489" y="392"/>
                    <a:pt x="489" y="391"/>
                  </a:cubicBezTo>
                  <a:cubicBezTo>
                    <a:pt x="489" y="389"/>
                    <a:pt x="489" y="388"/>
                    <a:pt x="490" y="386"/>
                  </a:cubicBezTo>
                  <a:cubicBezTo>
                    <a:pt x="490" y="385"/>
                    <a:pt x="491" y="384"/>
                    <a:pt x="492" y="383"/>
                  </a:cubicBezTo>
                  <a:cubicBezTo>
                    <a:pt x="493" y="382"/>
                    <a:pt x="494" y="381"/>
                    <a:pt x="494" y="379"/>
                  </a:cubicBezTo>
                  <a:cubicBezTo>
                    <a:pt x="494" y="376"/>
                    <a:pt x="492" y="374"/>
                    <a:pt x="490" y="373"/>
                  </a:cubicBezTo>
                  <a:cubicBezTo>
                    <a:pt x="488" y="370"/>
                    <a:pt x="482" y="367"/>
                    <a:pt x="478" y="367"/>
                  </a:cubicBezTo>
                  <a:cubicBezTo>
                    <a:pt x="478" y="367"/>
                    <a:pt x="478" y="367"/>
                    <a:pt x="478" y="367"/>
                  </a:cubicBezTo>
                  <a:cubicBezTo>
                    <a:pt x="478" y="367"/>
                    <a:pt x="478" y="367"/>
                    <a:pt x="478" y="367"/>
                  </a:cubicBezTo>
                  <a:cubicBezTo>
                    <a:pt x="477" y="367"/>
                    <a:pt x="477" y="367"/>
                    <a:pt x="476" y="367"/>
                  </a:cubicBezTo>
                  <a:cubicBezTo>
                    <a:pt x="475" y="367"/>
                    <a:pt x="475" y="367"/>
                    <a:pt x="474" y="367"/>
                  </a:cubicBezTo>
                  <a:cubicBezTo>
                    <a:pt x="471" y="367"/>
                    <a:pt x="471" y="366"/>
                    <a:pt x="471" y="366"/>
                  </a:cubicBezTo>
                  <a:cubicBezTo>
                    <a:pt x="470" y="365"/>
                    <a:pt x="470" y="364"/>
                    <a:pt x="475" y="362"/>
                  </a:cubicBezTo>
                  <a:cubicBezTo>
                    <a:pt x="475" y="362"/>
                    <a:pt x="475" y="361"/>
                    <a:pt x="475" y="361"/>
                  </a:cubicBezTo>
                  <a:cubicBezTo>
                    <a:pt x="478" y="360"/>
                    <a:pt x="479" y="358"/>
                    <a:pt x="481" y="356"/>
                  </a:cubicBezTo>
                  <a:cubicBezTo>
                    <a:pt x="482" y="354"/>
                    <a:pt x="484" y="353"/>
                    <a:pt x="486" y="351"/>
                  </a:cubicBezTo>
                  <a:cubicBezTo>
                    <a:pt x="488" y="350"/>
                    <a:pt x="488" y="350"/>
                    <a:pt x="488" y="350"/>
                  </a:cubicBezTo>
                  <a:cubicBezTo>
                    <a:pt x="491" y="348"/>
                    <a:pt x="495" y="346"/>
                    <a:pt x="498" y="343"/>
                  </a:cubicBezTo>
                  <a:cubicBezTo>
                    <a:pt x="500" y="342"/>
                    <a:pt x="501" y="340"/>
                    <a:pt x="502" y="339"/>
                  </a:cubicBezTo>
                  <a:cubicBezTo>
                    <a:pt x="504" y="337"/>
                    <a:pt x="505" y="336"/>
                    <a:pt x="507" y="335"/>
                  </a:cubicBezTo>
                  <a:cubicBezTo>
                    <a:pt x="510" y="332"/>
                    <a:pt x="514" y="331"/>
                    <a:pt x="517" y="331"/>
                  </a:cubicBezTo>
                  <a:cubicBezTo>
                    <a:pt x="517" y="331"/>
                    <a:pt x="518" y="331"/>
                    <a:pt x="518" y="331"/>
                  </a:cubicBezTo>
                  <a:cubicBezTo>
                    <a:pt x="519" y="331"/>
                    <a:pt x="519" y="331"/>
                    <a:pt x="520" y="332"/>
                  </a:cubicBezTo>
                  <a:cubicBezTo>
                    <a:pt x="522" y="332"/>
                    <a:pt x="522" y="332"/>
                    <a:pt x="522" y="332"/>
                  </a:cubicBezTo>
                  <a:cubicBezTo>
                    <a:pt x="522" y="330"/>
                    <a:pt x="522" y="330"/>
                    <a:pt x="522" y="330"/>
                  </a:cubicBezTo>
                  <a:cubicBezTo>
                    <a:pt x="520" y="329"/>
                    <a:pt x="520" y="329"/>
                    <a:pt x="520" y="329"/>
                  </a:cubicBezTo>
                  <a:cubicBezTo>
                    <a:pt x="522" y="330"/>
                    <a:pt x="522" y="330"/>
                    <a:pt x="522" y="330"/>
                  </a:cubicBezTo>
                  <a:cubicBezTo>
                    <a:pt x="523" y="329"/>
                    <a:pt x="523" y="328"/>
                    <a:pt x="524" y="327"/>
                  </a:cubicBezTo>
                  <a:cubicBezTo>
                    <a:pt x="524" y="326"/>
                    <a:pt x="525" y="326"/>
                    <a:pt x="525" y="325"/>
                  </a:cubicBezTo>
                  <a:cubicBezTo>
                    <a:pt x="528" y="322"/>
                    <a:pt x="530" y="319"/>
                    <a:pt x="533" y="317"/>
                  </a:cubicBezTo>
                  <a:cubicBezTo>
                    <a:pt x="535" y="315"/>
                    <a:pt x="535" y="314"/>
                    <a:pt x="535" y="312"/>
                  </a:cubicBezTo>
                  <a:cubicBezTo>
                    <a:pt x="535" y="311"/>
                    <a:pt x="535" y="310"/>
                    <a:pt x="535" y="309"/>
                  </a:cubicBezTo>
                  <a:cubicBezTo>
                    <a:pt x="536" y="307"/>
                    <a:pt x="538" y="306"/>
                    <a:pt x="540" y="305"/>
                  </a:cubicBezTo>
                  <a:cubicBezTo>
                    <a:pt x="541" y="304"/>
                    <a:pt x="542" y="304"/>
                    <a:pt x="543" y="302"/>
                  </a:cubicBezTo>
                  <a:cubicBezTo>
                    <a:pt x="544" y="302"/>
                    <a:pt x="544" y="301"/>
                    <a:pt x="545" y="300"/>
                  </a:cubicBezTo>
                  <a:cubicBezTo>
                    <a:pt x="546" y="299"/>
                    <a:pt x="547" y="298"/>
                    <a:pt x="547" y="296"/>
                  </a:cubicBezTo>
                  <a:cubicBezTo>
                    <a:pt x="547" y="295"/>
                    <a:pt x="547" y="293"/>
                    <a:pt x="548" y="292"/>
                  </a:cubicBezTo>
                  <a:cubicBezTo>
                    <a:pt x="548" y="289"/>
                    <a:pt x="548" y="287"/>
                    <a:pt x="550" y="283"/>
                  </a:cubicBezTo>
                  <a:cubicBezTo>
                    <a:pt x="552" y="281"/>
                    <a:pt x="554" y="279"/>
                    <a:pt x="556" y="276"/>
                  </a:cubicBezTo>
                  <a:cubicBezTo>
                    <a:pt x="557" y="275"/>
                    <a:pt x="558" y="274"/>
                    <a:pt x="559" y="273"/>
                  </a:cubicBezTo>
                  <a:cubicBezTo>
                    <a:pt x="562" y="271"/>
                    <a:pt x="564" y="267"/>
                    <a:pt x="565" y="264"/>
                  </a:cubicBezTo>
                  <a:cubicBezTo>
                    <a:pt x="567" y="261"/>
                    <a:pt x="567" y="259"/>
                    <a:pt x="567" y="257"/>
                  </a:cubicBezTo>
                  <a:cubicBezTo>
                    <a:pt x="567" y="255"/>
                    <a:pt x="567" y="254"/>
                    <a:pt x="567" y="252"/>
                  </a:cubicBezTo>
                  <a:cubicBezTo>
                    <a:pt x="568" y="249"/>
                    <a:pt x="570" y="246"/>
                    <a:pt x="572" y="243"/>
                  </a:cubicBezTo>
                  <a:cubicBezTo>
                    <a:pt x="574" y="241"/>
                    <a:pt x="576" y="238"/>
                    <a:pt x="577" y="236"/>
                  </a:cubicBezTo>
                  <a:cubicBezTo>
                    <a:pt x="577" y="234"/>
                    <a:pt x="578" y="233"/>
                    <a:pt x="578" y="232"/>
                  </a:cubicBezTo>
                  <a:cubicBezTo>
                    <a:pt x="579" y="230"/>
                    <a:pt x="579" y="227"/>
                    <a:pt x="581" y="225"/>
                  </a:cubicBezTo>
                  <a:cubicBezTo>
                    <a:pt x="582" y="224"/>
                    <a:pt x="582" y="223"/>
                    <a:pt x="583" y="222"/>
                  </a:cubicBezTo>
                  <a:cubicBezTo>
                    <a:pt x="585" y="220"/>
                    <a:pt x="587" y="219"/>
                    <a:pt x="587" y="216"/>
                  </a:cubicBezTo>
                  <a:cubicBezTo>
                    <a:pt x="588" y="214"/>
                    <a:pt x="587" y="212"/>
                    <a:pt x="587" y="210"/>
                  </a:cubicBezTo>
                  <a:cubicBezTo>
                    <a:pt x="586" y="209"/>
                    <a:pt x="586" y="207"/>
                    <a:pt x="586" y="205"/>
                  </a:cubicBezTo>
                  <a:cubicBezTo>
                    <a:pt x="586" y="203"/>
                    <a:pt x="587" y="201"/>
                    <a:pt x="588" y="200"/>
                  </a:cubicBezTo>
                  <a:cubicBezTo>
                    <a:pt x="588" y="198"/>
                    <a:pt x="589" y="197"/>
                    <a:pt x="589" y="195"/>
                  </a:cubicBezTo>
                  <a:cubicBezTo>
                    <a:pt x="590" y="193"/>
                    <a:pt x="590" y="191"/>
                    <a:pt x="591" y="189"/>
                  </a:cubicBezTo>
                  <a:cubicBezTo>
                    <a:pt x="592" y="186"/>
                    <a:pt x="593" y="183"/>
                    <a:pt x="593" y="180"/>
                  </a:cubicBezTo>
                  <a:lnTo>
                    <a:pt x="593" y="178"/>
                  </a:lnTo>
                  <a:close/>
                  <a:moveTo>
                    <a:pt x="373" y="162"/>
                  </a:moveTo>
                  <a:cubicBezTo>
                    <a:pt x="373" y="162"/>
                    <a:pt x="372" y="162"/>
                    <a:pt x="371" y="162"/>
                  </a:cubicBezTo>
                  <a:cubicBezTo>
                    <a:pt x="370" y="162"/>
                    <a:pt x="369" y="163"/>
                    <a:pt x="367" y="163"/>
                  </a:cubicBezTo>
                  <a:cubicBezTo>
                    <a:pt x="367" y="164"/>
                    <a:pt x="367" y="164"/>
                    <a:pt x="367" y="164"/>
                  </a:cubicBezTo>
                  <a:cubicBezTo>
                    <a:pt x="368" y="163"/>
                    <a:pt x="368" y="162"/>
                    <a:pt x="369" y="161"/>
                  </a:cubicBezTo>
                  <a:cubicBezTo>
                    <a:pt x="371" y="160"/>
                    <a:pt x="371" y="159"/>
                    <a:pt x="371" y="158"/>
                  </a:cubicBezTo>
                  <a:cubicBezTo>
                    <a:pt x="372" y="158"/>
                    <a:pt x="372" y="157"/>
                    <a:pt x="372" y="157"/>
                  </a:cubicBezTo>
                  <a:cubicBezTo>
                    <a:pt x="373" y="156"/>
                    <a:pt x="373" y="156"/>
                    <a:pt x="374" y="155"/>
                  </a:cubicBezTo>
                  <a:cubicBezTo>
                    <a:pt x="374" y="155"/>
                    <a:pt x="375" y="154"/>
                    <a:pt x="375" y="154"/>
                  </a:cubicBezTo>
                  <a:cubicBezTo>
                    <a:pt x="375" y="155"/>
                    <a:pt x="375" y="156"/>
                    <a:pt x="375" y="156"/>
                  </a:cubicBezTo>
                  <a:cubicBezTo>
                    <a:pt x="375" y="159"/>
                    <a:pt x="374" y="161"/>
                    <a:pt x="373" y="162"/>
                  </a:cubicBezTo>
                  <a:close/>
                  <a:moveTo>
                    <a:pt x="389" y="127"/>
                  </a:moveTo>
                  <a:cubicBezTo>
                    <a:pt x="388" y="128"/>
                    <a:pt x="387" y="128"/>
                    <a:pt x="386" y="129"/>
                  </a:cubicBezTo>
                  <a:cubicBezTo>
                    <a:pt x="385" y="130"/>
                    <a:pt x="385" y="130"/>
                    <a:pt x="384" y="131"/>
                  </a:cubicBezTo>
                  <a:cubicBezTo>
                    <a:pt x="384" y="131"/>
                    <a:pt x="383" y="131"/>
                    <a:pt x="383" y="132"/>
                  </a:cubicBezTo>
                  <a:cubicBezTo>
                    <a:pt x="382" y="132"/>
                    <a:pt x="381" y="133"/>
                    <a:pt x="380" y="134"/>
                  </a:cubicBezTo>
                  <a:cubicBezTo>
                    <a:pt x="378" y="136"/>
                    <a:pt x="378" y="137"/>
                    <a:pt x="378" y="139"/>
                  </a:cubicBezTo>
                  <a:cubicBezTo>
                    <a:pt x="378" y="140"/>
                    <a:pt x="378" y="140"/>
                    <a:pt x="378" y="140"/>
                  </a:cubicBezTo>
                  <a:cubicBezTo>
                    <a:pt x="378" y="141"/>
                    <a:pt x="378" y="143"/>
                    <a:pt x="378" y="145"/>
                  </a:cubicBezTo>
                  <a:cubicBezTo>
                    <a:pt x="378" y="146"/>
                    <a:pt x="379" y="147"/>
                    <a:pt x="379" y="149"/>
                  </a:cubicBezTo>
                  <a:cubicBezTo>
                    <a:pt x="378" y="149"/>
                    <a:pt x="378" y="149"/>
                    <a:pt x="377" y="149"/>
                  </a:cubicBezTo>
                  <a:cubicBezTo>
                    <a:pt x="377" y="149"/>
                    <a:pt x="377" y="148"/>
                    <a:pt x="377" y="148"/>
                  </a:cubicBezTo>
                  <a:cubicBezTo>
                    <a:pt x="376" y="146"/>
                    <a:pt x="374" y="144"/>
                    <a:pt x="372" y="144"/>
                  </a:cubicBezTo>
                  <a:cubicBezTo>
                    <a:pt x="371" y="144"/>
                    <a:pt x="371" y="144"/>
                    <a:pt x="370" y="145"/>
                  </a:cubicBezTo>
                  <a:cubicBezTo>
                    <a:pt x="369" y="145"/>
                    <a:pt x="368" y="146"/>
                    <a:pt x="367" y="147"/>
                  </a:cubicBezTo>
                  <a:cubicBezTo>
                    <a:pt x="367" y="147"/>
                    <a:pt x="367" y="148"/>
                    <a:pt x="366" y="148"/>
                  </a:cubicBezTo>
                  <a:cubicBezTo>
                    <a:pt x="366" y="148"/>
                    <a:pt x="365" y="149"/>
                    <a:pt x="364" y="150"/>
                  </a:cubicBezTo>
                  <a:cubicBezTo>
                    <a:pt x="364" y="150"/>
                    <a:pt x="364" y="150"/>
                    <a:pt x="364" y="150"/>
                  </a:cubicBezTo>
                  <a:cubicBezTo>
                    <a:pt x="362" y="152"/>
                    <a:pt x="361" y="154"/>
                    <a:pt x="360" y="156"/>
                  </a:cubicBezTo>
                  <a:cubicBezTo>
                    <a:pt x="360" y="157"/>
                    <a:pt x="360" y="157"/>
                    <a:pt x="360" y="158"/>
                  </a:cubicBezTo>
                  <a:cubicBezTo>
                    <a:pt x="359" y="161"/>
                    <a:pt x="358" y="164"/>
                    <a:pt x="359" y="166"/>
                  </a:cubicBezTo>
                  <a:cubicBezTo>
                    <a:pt x="360" y="167"/>
                    <a:pt x="360" y="168"/>
                    <a:pt x="362" y="168"/>
                  </a:cubicBezTo>
                  <a:cubicBezTo>
                    <a:pt x="362" y="168"/>
                    <a:pt x="362" y="168"/>
                    <a:pt x="362" y="168"/>
                  </a:cubicBezTo>
                  <a:cubicBezTo>
                    <a:pt x="362" y="168"/>
                    <a:pt x="362" y="169"/>
                    <a:pt x="362" y="169"/>
                  </a:cubicBezTo>
                  <a:cubicBezTo>
                    <a:pt x="361" y="169"/>
                    <a:pt x="360" y="169"/>
                    <a:pt x="359" y="170"/>
                  </a:cubicBezTo>
                  <a:cubicBezTo>
                    <a:pt x="358" y="170"/>
                    <a:pt x="356" y="171"/>
                    <a:pt x="355" y="172"/>
                  </a:cubicBezTo>
                  <a:cubicBezTo>
                    <a:pt x="353" y="173"/>
                    <a:pt x="352" y="175"/>
                    <a:pt x="350" y="176"/>
                  </a:cubicBezTo>
                  <a:cubicBezTo>
                    <a:pt x="349" y="177"/>
                    <a:pt x="349" y="177"/>
                    <a:pt x="349" y="177"/>
                  </a:cubicBezTo>
                  <a:cubicBezTo>
                    <a:pt x="348" y="178"/>
                    <a:pt x="347" y="179"/>
                    <a:pt x="346" y="179"/>
                  </a:cubicBezTo>
                  <a:cubicBezTo>
                    <a:pt x="347" y="178"/>
                    <a:pt x="348" y="177"/>
                    <a:pt x="348" y="176"/>
                  </a:cubicBezTo>
                  <a:cubicBezTo>
                    <a:pt x="349" y="175"/>
                    <a:pt x="349" y="175"/>
                    <a:pt x="349" y="174"/>
                  </a:cubicBezTo>
                  <a:cubicBezTo>
                    <a:pt x="349" y="174"/>
                    <a:pt x="349" y="173"/>
                    <a:pt x="349" y="173"/>
                  </a:cubicBezTo>
                  <a:cubicBezTo>
                    <a:pt x="349" y="173"/>
                    <a:pt x="350" y="172"/>
                    <a:pt x="351" y="172"/>
                  </a:cubicBezTo>
                  <a:cubicBezTo>
                    <a:pt x="351" y="171"/>
                    <a:pt x="352" y="171"/>
                    <a:pt x="352" y="171"/>
                  </a:cubicBezTo>
                  <a:cubicBezTo>
                    <a:pt x="354" y="169"/>
                    <a:pt x="355" y="168"/>
                    <a:pt x="355" y="166"/>
                  </a:cubicBezTo>
                  <a:cubicBezTo>
                    <a:pt x="356" y="166"/>
                    <a:pt x="356" y="166"/>
                    <a:pt x="356" y="166"/>
                  </a:cubicBezTo>
                  <a:cubicBezTo>
                    <a:pt x="356" y="165"/>
                    <a:pt x="356" y="164"/>
                    <a:pt x="357" y="164"/>
                  </a:cubicBezTo>
                  <a:cubicBezTo>
                    <a:pt x="358" y="163"/>
                    <a:pt x="358" y="162"/>
                    <a:pt x="359" y="161"/>
                  </a:cubicBezTo>
                  <a:cubicBezTo>
                    <a:pt x="360" y="159"/>
                    <a:pt x="362" y="151"/>
                    <a:pt x="360" y="148"/>
                  </a:cubicBezTo>
                  <a:cubicBezTo>
                    <a:pt x="359" y="145"/>
                    <a:pt x="356" y="145"/>
                    <a:pt x="355" y="145"/>
                  </a:cubicBezTo>
                  <a:cubicBezTo>
                    <a:pt x="353" y="145"/>
                    <a:pt x="353" y="145"/>
                    <a:pt x="353" y="145"/>
                  </a:cubicBezTo>
                  <a:cubicBezTo>
                    <a:pt x="352" y="145"/>
                    <a:pt x="352" y="145"/>
                    <a:pt x="352" y="145"/>
                  </a:cubicBezTo>
                  <a:cubicBezTo>
                    <a:pt x="352" y="143"/>
                    <a:pt x="353" y="142"/>
                    <a:pt x="357" y="140"/>
                  </a:cubicBezTo>
                  <a:cubicBezTo>
                    <a:pt x="360" y="139"/>
                    <a:pt x="363" y="137"/>
                    <a:pt x="364" y="134"/>
                  </a:cubicBezTo>
                  <a:cubicBezTo>
                    <a:pt x="365" y="132"/>
                    <a:pt x="365" y="131"/>
                    <a:pt x="364" y="130"/>
                  </a:cubicBezTo>
                  <a:cubicBezTo>
                    <a:pt x="364" y="130"/>
                    <a:pt x="364" y="130"/>
                    <a:pt x="364" y="130"/>
                  </a:cubicBezTo>
                  <a:cubicBezTo>
                    <a:pt x="365" y="130"/>
                    <a:pt x="365" y="130"/>
                    <a:pt x="366" y="132"/>
                  </a:cubicBezTo>
                  <a:cubicBezTo>
                    <a:pt x="367" y="133"/>
                    <a:pt x="368" y="136"/>
                    <a:pt x="372" y="136"/>
                  </a:cubicBezTo>
                  <a:cubicBezTo>
                    <a:pt x="372" y="136"/>
                    <a:pt x="372" y="136"/>
                    <a:pt x="372" y="136"/>
                  </a:cubicBezTo>
                  <a:cubicBezTo>
                    <a:pt x="377" y="135"/>
                    <a:pt x="383" y="131"/>
                    <a:pt x="386" y="127"/>
                  </a:cubicBezTo>
                  <a:cubicBezTo>
                    <a:pt x="386" y="126"/>
                    <a:pt x="386" y="125"/>
                    <a:pt x="387" y="124"/>
                  </a:cubicBezTo>
                  <a:cubicBezTo>
                    <a:pt x="387" y="124"/>
                    <a:pt x="387" y="124"/>
                    <a:pt x="388" y="124"/>
                  </a:cubicBezTo>
                  <a:cubicBezTo>
                    <a:pt x="388" y="124"/>
                    <a:pt x="388" y="124"/>
                    <a:pt x="388" y="124"/>
                  </a:cubicBezTo>
                  <a:cubicBezTo>
                    <a:pt x="389" y="124"/>
                    <a:pt x="390" y="124"/>
                    <a:pt x="391" y="124"/>
                  </a:cubicBezTo>
                  <a:cubicBezTo>
                    <a:pt x="392" y="123"/>
                    <a:pt x="394" y="122"/>
                    <a:pt x="394" y="120"/>
                  </a:cubicBezTo>
                  <a:cubicBezTo>
                    <a:pt x="395" y="122"/>
                    <a:pt x="397" y="123"/>
                    <a:pt x="398" y="123"/>
                  </a:cubicBezTo>
                  <a:cubicBezTo>
                    <a:pt x="398" y="124"/>
                    <a:pt x="398" y="124"/>
                    <a:pt x="397" y="124"/>
                  </a:cubicBezTo>
                  <a:cubicBezTo>
                    <a:pt x="395" y="124"/>
                    <a:pt x="391" y="125"/>
                    <a:pt x="389" y="127"/>
                  </a:cubicBezTo>
                  <a:close/>
                  <a:moveTo>
                    <a:pt x="421" y="207"/>
                  </a:moveTo>
                  <a:cubicBezTo>
                    <a:pt x="419" y="207"/>
                    <a:pt x="419" y="207"/>
                    <a:pt x="419" y="207"/>
                  </a:cubicBezTo>
                  <a:cubicBezTo>
                    <a:pt x="419" y="208"/>
                    <a:pt x="419" y="208"/>
                    <a:pt x="419" y="208"/>
                  </a:cubicBezTo>
                  <a:cubicBezTo>
                    <a:pt x="418" y="207"/>
                    <a:pt x="417" y="206"/>
                    <a:pt x="415" y="205"/>
                  </a:cubicBezTo>
                  <a:cubicBezTo>
                    <a:pt x="412" y="204"/>
                    <a:pt x="410" y="204"/>
                    <a:pt x="408" y="204"/>
                  </a:cubicBezTo>
                  <a:cubicBezTo>
                    <a:pt x="404" y="204"/>
                    <a:pt x="404" y="204"/>
                    <a:pt x="404" y="204"/>
                  </a:cubicBezTo>
                  <a:cubicBezTo>
                    <a:pt x="406" y="204"/>
                    <a:pt x="408" y="203"/>
                    <a:pt x="410" y="203"/>
                  </a:cubicBezTo>
                  <a:cubicBezTo>
                    <a:pt x="410" y="203"/>
                    <a:pt x="410" y="203"/>
                    <a:pt x="410" y="203"/>
                  </a:cubicBezTo>
                  <a:cubicBezTo>
                    <a:pt x="412" y="203"/>
                    <a:pt x="413" y="203"/>
                    <a:pt x="414" y="204"/>
                  </a:cubicBezTo>
                  <a:cubicBezTo>
                    <a:pt x="415" y="204"/>
                    <a:pt x="416" y="204"/>
                    <a:pt x="417" y="205"/>
                  </a:cubicBezTo>
                  <a:cubicBezTo>
                    <a:pt x="419" y="205"/>
                    <a:pt x="421" y="206"/>
                    <a:pt x="423" y="206"/>
                  </a:cubicBezTo>
                  <a:cubicBezTo>
                    <a:pt x="424" y="206"/>
                    <a:pt x="426" y="205"/>
                    <a:pt x="427" y="205"/>
                  </a:cubicBezTo>
                  <a:cubicBezTo>
                    <a:pt x="425" y="206"/>
                    <a:pt x="423" y="207"/>
                    <a:pt x="421" y="207"/>
                  </a:cubicBezTo>
                  <a:close/>
                  <a:moveTo>
                    <a:pt x="433" y="202"/>
                  </a:moveTo>
                  <a:cubicBezTo>
                    <a:pt x="433" y="202"/>
                    <a:pt x="433" y="202"/>
                    <a:pt x="434" y="202"/>
                  </a:cubicBezTo>
                  <a:cubicBezTo>
                    <a:pt x="436" y="201"/>
                    <a:pt x="437" y="200"/>
                    <a:pt x="440" y="199"/>
                  </a:cubicBezTo>
                  <a:cubicBezTo>
                    <a:pt x="439" y="200"/>
                    <a:pt x="437" y="201"/>
                    <a:pt x="436" y="201"/>
                  </a:cubicBezTo>
                  <a:cubicBezTo>
                    <a:pt x="435" y="202"/>
                    <a:pt x="434" y="202"/>
                    <a:pt x="433" y="202"/>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 name="Google Shape;92;p2"/>
            <p:cNvSpPr/>
            <p:nvPr/>
          </p:nvSpPr>
          <p:spPr>
            <a:xfrm>
              <a:off x="4610" y="1308"/>
              <a:ext cx="432" cy="254"/>
            </a:xfrm>
            <a:custGeom>
              <a:avLst/>
              <a:gdLst/>
              <a:ahLst/>
              <a:cxnLst/>
              <a:rect l="l" t="t" r="r" b="b"/>
              <a:pathLst>
                <a:path w="177" h="104" extrusionOk="0">
                  <a:moveTo>
                    <a:pt x="176" y="60"/>
                  </a:moveTo>
                  <a:cubicBezTo>
                    <a:pt x="175" y="50"/>
                    <a:pt x="174" y="39"/>
                    <a:pt x="171" y="28"/>
                  </a:cubicBezTo>
                  <a:cubicBezTo>
                    <a:pt x="171" y="26"/>
                    <a:pt x="171" y="26"/>
                    <a:pt x="171" y="26"/>
                  </a:cubicBezTo>
                  <a:cubicBezTo>
                    <a:pt x="169" y="26"/>
                    <a:pt x="169" y="26"/>
                    <a:pt x="169" y="26"/>
                  </a:cubicBezTo>
                  <a:cubicBezTo>
                    <a:pt x="167" y="27"/>
                    <a:pt x="165" y="27"/>
                    <a:pt x="163" y="27"/>
                  </a:cubicBezTo>
                  <a:cubicBezTo>
                    <a:pt x="159" y="27"/>
                    <a:pt x="155" y="26"/>
                    <a:pt x="152" y="25"/>
                  </a:cubicBezTo>
                  <a:cubicBezTo>
                    <a:pt x="149" y="24"/>
                    <a:pt x="147" y="24"/>
                    <a:pt x="144" y="23"/>
                  </a:cubicBezTo>
                  <a:cubicBezTo>
                    <a:pt x="143" y="23"/>
                    <a:pt x="142" y="23"/>
                    <a:pt x="140" y="23"/>
                  </a:cubicBezTo>
                  <a:cubicBezTo>
                    <a:pt x="138" y="23"/>
                    <a:pt x="136" y="23"/>
                    <a:pt x="134" y="23"/>
                  </a:cubicBezTo>
                  <a:cubicBezTo>
                    <a:pt x="133" y="23"/>
                    <a:pt x="132" y="23"/>
                    <a:pt x="131" y="23"/>
                  </a:cubicBezTo>
                  <a:cubicBezTo>
                    <a:pt x="130" y="23"/>
                    <a:pt x="130" y="23"/>
                    <a:pt x="130" y="23"/>
                  </a:cubicBezTo>
                  <a:cubicBezTo>
                    <a:pt x="128" y="23"/>
                    <a:pt x="125" y="23"/>
                    <a:pt x="123" y="22"/>
                  </a:cubicBezTo>
                  <a:cubicBezTo>
                    <a:pt x="122" y="21"/>
                    <a:pt x="120" y="21"/>
                    <a:pt x="119" y="20"/>
                  </a:cubicBezTo>
                  <a:cubicBezTo>
                    <a:pt x="116" y="20"/>
                    <a:pt x="115" y="19"/>
                    <a:pt x="114" y="17"/>
                  </a:cubicBezTo>
                  <a:cubicBezTo>
                    <a:pt x="112" y="16"/>
                    <a:pt x="111" y="15"/>
                    <a:pt x="108" y="15"/>
                  </a:cubicBezTo>
                  <a:cubicBezTo>
                    <a:pt x="108" y="15"/>
                    <a:pt x="108" y="15"/>
                    <a:pt x="107" y="15"/>
                  </a:cubicBezTo>
                  <a:cubicBezTo>
                    <a:pt x="104" y="15"/>
                    <a:pt x="104" y="18"/>
                    <a:pt x="104" y="22"/>
                  </a:cubicBezTo>
                  <a:cubicBezTo>
                    <a:pt x="104" y="23"/>
                    <a:pt x="104" y="24"/>
                    <a:pt x="104" y="26"/>
                  </a:cubicBezTo>
                  <a:cubicBezTo>
                    <a:pt x="104" y="27"/>
                    <a:pt x="103" y="29"/>
                    <a:pt x="102" y="30"/>
                  </a:cubicBezTo>
                  <a:cubicBezTo>
                    <a:pt x="102" y="31"/>
                    <a:pt x="102" y="31"/>
                    <a:pt x="101" y="32"/>
                  </a:cubicBezTo>
                  <a:cubicBezTo>
                    <a:pt x="101" y="33"/>
                    <a:pt x="100" y="34"/>
                    <a:pt x="100" y="36"/>
                  </a:cubicBezTo>
                  <a:cubicBezTo>
                    <a:pt x="100" y="36"/>
                    <a:pt x="100" y="37"/>
                    <a:pt x="100" y="38"/>
                  </a:cubicBezTo>
                  <a:cubicBezTo>
                    <a:pt x="99" y="40"/>
                    <a:pt x="98" y="41"/>
                    <a:pt x="96" y="42"/>
                  </a:cubicBezTo>
                  <a:cubicBezTo>
                    <a:pt x="96" y="42"/>
                    <a:pt x="96" y="42"/>
                    <a:pt x="96" y="42"/>
                  </a:cubicBezTo>
                  <a:cubicBezTo>
                    <a:pt x="94" y="42"/>
                    <a:pt x="92" y="41"/>
                    <a:pt x="91" y="39"/>
                  </a:cubicBezTo>
                  <a:cubicBezTo>
                    <a:pt x="88" y="34"/>
                    <a:pt x="84" y="32"/>
                    <a:pt x="81" y="32"/>
                  </a:cubicBezTo>
                  <a:cubicBezTo>
                    <a:pt x="80" y="31"/>
                    <a:pt x="80" y="31"/>
                    <a:pt x="80" y="31"/>
                  </a:cubicBezTo>
                  <a:cubicBezTo>
                    <a:pt x="79" y="31"/>
                    <a:pt x="78" y="32"/>
                    <a:pt x="76" y="33"/>
                  </a:cubicBezTo>
                  <a:cubicBezTo>
                    <a:pt x="75" y="34"/>
                    <a:pt x="73" y="35"/>
                    <a:pt x="71" y="35"/>
                  </a:cubicBezTo>
                  <a:cubicBezTo>
                    <a:pt x="71" y="35"/>
                    <a:pt x="71" y="35"/>
                    <a:pt x="70" y="34"/>
                  </a:cubicBezTo>
                  <a:cubicBezTo>
                    <a:pt x="69" y="34"/>
                    <a:pt x="69" y="34"/>
                    <a:pt x="68" y="33"/>
                  </a:cubicBezTo>
                  <a:cubicBezTo>
                    <a:pt x="67" y="33"/>
                    <a:pt x="67" y="32"/>
                    <a:pt x="66" y="32"/>
                  </a:cubicBezTo>
                  <a:cubicBezTo>
                    <a:pt x="65" y="31"/>
                    <a:pt x="63" y="31"/>
                    <a:pt x="61" y="31"/>
                  </a:cubicBezTo>
                  <a:cubicBezTo>
                    <a:pt x="60" y="31"/>
                    <a:pt x="58" y="30"/>
                    <a:pt x="57" y="29"/>
                  </a:cubicBezTo>
                  <a:cubicBezTo>
                    <a:pt x="56" y="27"/>
                    <a:pt x="58" y="24"/>
                    <a:pt x="60" y="22"/>
                  </a:cubicBezTo>
                  <a:cubicBezTo>
                    <a:pt x="61" y="20"/>
                    <a:pt x="62" y="18"/>
                    <a:pt x="63" y="16"/>
                  </a:cubicBezTo>
                  <a:cubicBezTo>
                    <a:pt x="64" y="15"/>
                    <a:pt x="65" y="13"/>
                    <a:pt x="66" y="11"/>
                  </a:cubicBezTo>
                  <a:cubicBezTo>
                    <a:pt x="66" y="11"/>
                    <a:pt x="67" y="10"/>
                    <a:pt x="67" y="9"/>
                  </a:cubicBezTo>
                  <a:cubicBezTo>
                    <a:pt x="69" y="7"/>
                    <a:pt x="72" y="4"/>
                    <a:pt x="71" y="2"/>
                  </a:cubicBezTo>
                  <a:cubicBezTo>
                    <a:pt x="71" y="1"/>
                    <a:pt x="71" y="1"/>
                    <a:pt x="71" y="1"/>
                  </a:cubicBezTo>
                  <a:cubicBezTo>
                    <a:pt x="71" y="1"/>
                    <a:pt x="71" y="1"/>
                    <a:pt x="71" y="1"/>
                  </a:cubicBezTo>
                  <a:cubicBezTo>
                    <a:pt x="70" y="0"/>
                    <a:pt x="69" y="0"/>
                    <a:pt x="67" y="0"/>
                  </a:cubicBezTo>
                  <a:cubicBezTo>
                    <a:pt x="63" y="0"/>
                    <a:pt x="53" y="2"/>
                    <a:pt x="50" y="4"/>
                  </a:cubicBezTo>
                  <a:cubicBezTo>
                    <a:pt x="48" y="5"/>
                    <a:pt x="46" y="7"/>
                    <a:pt x="45" y="9"/>
                  </a:cubicBezTo>
                  <a:cubicBezTo>
                    <a:pt x="44" y="10"/>
                    <a:pt x="42" y="12"/>
                    <a:pt x="41" y="13"/>
                  </a:cubicBezTo>
                  <a:cubicBezTo>
                    <a:pt x="38" y="15"/>
                    <a:pt x="34" y="17"/>
                    <a:pt x="31" y="18"/>
                  </a:cubicBezTo>
                  <a:cubicBezTo>
                    <a:pt x="30" y="18"/>
                    <a:pt x="29" y="18"/>
                    <a:pt x="28" y="18"/>
                  </a:cubicBezTo>
                  <a:cubicBezTo>
                    <a:pt x="24" y="18"/>
                    <a:pt x="20" y="16"/>
                    <a:pt x="16" y="13"/>
                  </a:cubicBezTo>
                  <a:cubicBezTo>
                    <a:pt x="15" y="13"/>
                    <a:pt x="13" y="12"/>
                    <a:pt x="12" y="11"/>
                  </a:cubicBezTo>
                  <a:cubicBezTo>
                    <a:pt x="9" y="10"/>
                    <a:pt x="9" y="10"/>
                    <a:pt x="9" y="10"/>
                  </a:cubicBezTo>
                  <a:cubicBezTo>
                    <a:pt x="9" y="13"/>
                    <a:pt x="9" y="13"/>
                    <a:pt x="9" y="13"/>
                  </a:cubicBezTo>
                  <a:cubicBezTo>
                    <a:pt x="9" y="17"/>
                    <a:pt x="9" y="21"/>
                    <a:pt x="6" y="26"/>
                  </a:cubicBezTo>
                  <a:cubicBezTo>
                    <a:pt x="6" y="27"/>
                    <a:pt x="6" y="27"/>
                    <a:pt x="6" y="27"/>
                  </a:cubicBezTo>
                  <a:cubicBezTo>
                    <a:pt x="3" y="32"/>
                    <a:pt x="0" y="37"/>
                    <a:pt x="3" y="43"/>
                  </a:cubicBezTo>
                  <a:cubicBezTo>
                    <a:pt x="4" y="44"/>
                    <a:pt x="4" y="46"/>
                    <a:pt x="5" y="47"/>
                  </a:cubicBezTo>
                  <a:cubicBezTo>
                    <a:pt x="7" y="50"/>
                    <a:pt x="9" y="53"/>
                    <a:pt x="8" y="57"/>
                  </a:cubicBezTo>
                  <a:cubicBezTo>
                    <a:pt x="7" y="60"/>
                    <a:pt x="6" y="63"/>
                    <a:pt x="3" y="65"/>
                  </a:cubicBezTo>
                  <a:cubicBezTo>
                    <a:pt x="2" y="67"/>
                    <a:pt x="2" y="67"/>
                    <a:pt x="2" y="67"/>
                  </a:cubicBezTo>
                  <a:cubicBezTo>
                    <a:pt x="4" y="68"/>
                    <a:pt x="4" y="68"/>
                    <a:pt x="4" y="68"/>
                  </a:cubicBezTo>
                  <a:cubicBezTo>
                    <a:pt x="5" y="69"/>
                    <a:pt x="5" y="70"/>
                    <a:pt x="5" y="72"/>
                  </a:cubicBezTo>
                  <a:cubicBezTo>
                    <a:pt x="6" y="74"/>
                    <a:pt x="6" y="75"/>
                    <a:pt x="7" y="76"/>
                  </a:cubicBezTo>
                  <a:cubicBezTo>
                    <a:pt x="8" y="76"/>
                    <a:pt x="8" y="76"/>
                    <a:pt x="8" y="76"/>
                  </a:cubicBezTo>
                  <a:cubicBezTo>
                    <a:pt x="8" y="76"/>
                    <a:pt x="8" y="76"/>
                    <a:pt x="8" y="76"/>
                  </a:cubicBezTo>
                  <a:cubicBezTo>
                    <a:pt x="9" y="76"/>
                    <a:pt x="10" y="75"/>
                    <a:pt x="11" y="75"/>
                  </a:cubicBezTo>
                  <a:cubicBezTo>
                    <a:pt x="12" y="74"/>
                    <a:pt x="14" y="73"/>
                    <a:pt x="15" y="73"/>
                  </a:cubicBezTo>
                  <a:cubicBezTo>
                    <a:pt x="16" y="73"/>
                    <a:pt x="16" y="74"/>
                    <a:pt x="17" y="74"/>
                  </a:cubicBezTo>
                  <a:cubicBezTo>
                    <a:pt x="18" y="75"/>
                    <a:pt x="18" y="75"/>
                    <a:pt x="19" y="76"/>
                  </a:cubicBezTo>
                  <a:cubicBezTo>
                    <a:pt x="19" y="77"/>
                    <a:pt x="20" y="78"/>
                    <a:pt x="21" y="78"/>
                  </a:cubicBezTo>
                  <a:cubicBezTo>
                    <a:pt x="21" y="78"/>
                    <a:pt x="21" y="78"/>
                    <a:pt x="21" y="78"/>
                  </a:cubicBezTo>
                  <a:cubicBezTo>
                    <a:pt x="22" y="78"/>
                    <a:pt x="22" y="78"/>
                    <a:pt x="22" y="78"/>
                  </a:cubicBezTo>
                  <a:cubicBezTo>
                    <a:pt x="22" y="78"/>
                    <a:pt x="23" y="78"/>
                    <a:pt x="24" y="78"/>
                  </a:cubicBezTo>
                  <a:cubicBezTo>
                    <a:pt x="25" y="78"/>
                    <a:pt x="25" y="77"/>
                    <a:pt x="26" y="77"/>
                  </a:cubicBezTo>
                  <a:cubicBezTo>
                    <a:pt x="27" y="77"/>
                    <a:pt x="29" y="77"/>
                    <a:pt x="30" y="77"/>
                  </a:cubicBezTo>
                  <a:cubicBezTo>
                    <a:pt x="33" y="76"/>
                    <a:pt x="35" y="76"/>
                    <a:pt x="37" y="75"/>
                  </a:cubicBezTo>
                  <a:cubicBezTo>
                    <a:pt x="39" y="74"/>
                    <a:pt x="40" y="73"/>
                    <a:pt x="41" y="72"/>
                  </a:cubicBezTo>
                  <a:cubicBezTo>
                    <a:pt x="43" y="71"/>
                    <a:pt x="45" y="69"/>
                    <a:pt x="48" y="68"/>
                  </a:cubicBezTo>
                  <a:cubicBezTo>
                    <a:pt x="51" y="66"/>
                    <a:pt x="54" y="64"/>
                    <a:pt x="57" y="61"/>
                  </a:cubicBezTo>
                  <a:cubicBezTo>
                    <a:pt x="59" y="60"/>
                    <a:pt x="62" y="57"/>
                    <a:pt x="66" y="57"/>
                  </a:cubicBezTo>
                  <a:cubicBezTo>
                    <a:pt x="67" y="57"/>
                    <a:pt x="67" y="57"/>
                    <a:pt x="68" y="57"/>
                  </a:cubicBezTo>
                  <a:cubicBezTo>
                    <a:pt x="72" y="58"/>
                    <a:pt x="75" y="61"/>
                    <a:pt x="75" y="64"/>
                  </a:cubicBezTo>
                  <a:cubicBezTo>
                    <a:pt x="76" y="66"/>
                    <a:pt x="74" y="69"/>
                    <a:pt x="72" y="72"/>
                  </a:cubicBezTo>
                  <a:cubicBezTo>
                    <a:pt x="71" y="74"/>
                    <a:pt x="70" y="75"/>
                    <a:pt x="69" y="76"/>
                  </a:cubicBezTo>
                  <a:cubicBezTo>
                    <a:pt x="68" y="78"/>
                    <a:pt x="67" y="79"/>
                    <a:pt x="66" y="81"/>
                  </a:cubicBezTo>
                  <a:cubicBezTo>
                    <a:pt x="66" y="82"/>
                    <a:pt x="65" y="83"/>
                    <a:pt x="64" y="85"/>
                  </a:cubicBezTo>
                  <a:cubicBezTo>
                    <a:pt x="63" y="88"/>
                    <a:pt x="63" y="88"/>
                    <a:pt x="63" y="88"/>
                  </a:cubicBezTo>
                  <a:cubicBezTo>
                    <a:pt x="66" y="88"/>
                    <a:pt x="66" y="88"/>
                    <a:pt x="66" y="88"/>
                  </a:cubicBezTo>
                  <a:cubicBezTo>
                    <a:pt x="68" y="88"/>
                    <a:pt x="69" y="88"/>
                    <a:pt x="70" y="88"/>
                  </a:cubicBezTo>
                  <a:cubicBezTo>
                    <a:pt x="71" y="90"/>
                    <a:pt x="71" y="92"/>
                    <a:pt x="71" y="93"/>
                  </a:cubicBezTo>
                  <a:cubicBezTo>
                    <a:pt x="71" y="94"/>
                    <a:pt x="71" y="95"/>
                    <a:pt x="71" y="96"/>
                  </a:cubicBezTo>
                  <a:cubicBezTo>
                    <a:pt x="71" y="99"/>
                    <a:pt x="76" y="104"/>
                    <a:pt x="79" y="104"/>
                  </a:cubicBezTo>
                  <a:cubicBezTo>
                    <a:pt x="79" y="104"/>
                    <a:pt x="79" y="104"/>
                    <a:pt x="79" y="104"/>
                  </a:cubicBezTo>
                  <a:cubicBezTo>
                    <a:pt x="81" y="103"/>
                    <a:pt x="83" y="103"/>
                    <a:pt x="84" y="102"/>
                  </a:cubicBezTo>
                  <a:cubicBezTo>
                    <a:pt x="85" y="102"/>
                    <a:pt x="86" y="101"/>
                    <a:pt x="86" y="101"/>
                  </a:cubicBezTo>
                  <a:cubicBezTo>
                    <a:pt x="89" y="100"/>
                    <a:pt x="89" y="99"/>
                    <a:pt x="91" y="97"/>
                  </a:cubicBezTo>
                  <a:cubicBezTo>
                    <a:pt x="92" y="94"/>
                    <a:pt x="93" y="92"/>
                    <a:pt x="95" y="91"/>
                  </a:cubicBezTo>
                  <a:cubicBezTo>
                    <a:pt x="96" y="90"/>
                    <a:pt x="97" y="89"/>
                    <a:pt x="98" y="89"/>
                  </a:cubicBezTo>
                  <a:cubicBezTo>
                    <a:pt x="99" y="89"/>
                    <a:pt x="100" y="88"/>
                    <a:pt x="101" y="87"/>
                  </a:cubicBezTo>
                  <a:cubicBezTo>
                    <a:pt x="102" y="87"/>
                    <a:pt x="102" y="86"/>
                    <a:pt x="102" y="86"/>
                  </a:cubicBezTo>
                  <a:cubicBezTo>
                    <a:pt x="103" y="85"/>
                    <a:pt x="104" y="84"/>
                    <a:pt x="107" y="84"/>
                  </a:cubicBezTo>
                  <a:cubicBezTo>
                    <a:pt x="108" y="84"/>
                    <a:pt x="108" y="84"/>
                    <a:pt x="108" y="84"/>
                  </a:cubicBezTo>
                  <a:cubicBezTo>
                    <a:pt x="109" y="84"/>
                    <a:pt x="110" y="84"/>
                    <a:pt x="111" y="84"/>
                  </a:cubicBezTo>
                  <a:cubicBezTo>
                    <a:pt x="111" y="84"/>
                    <a:pt x="111" y="84"/>
                    <a:pt x="111" y="84"/>
                  </a:cubicBezTo>
                  <a:cubicBezTo>
                    <a:pt x="112" y="84"/>
                    <a:pt x="113" y="84"/>
                    <a:pt x="114" y="84"/>
                  </a:cubicBezTo>
                  <a:cubicBezTo>
                    <a:pt x="114" y="84"/>
                    <a:pt x="114" y="84"/>
                    <a:pt x="114" y="84"/>
                  </a:cubicBezTo>
                  <a:cubicBezTo>
                    <a:pt x="115" y="84"/>
                    <a:pt x="117" y="84"/>
                    <a:pt x="118" y="85"/>
                  </a:cubicBezTo>
                  <a:cubicBezTo>
                    <a:pt x="119" y="85"/>
                    <a:pt x="120" y="85"/>
                    <a:pt x="121" y="85"/>
                  </a:cubicBezTo>
                  <a:cubicBezTo>
                    <a:pt x="122" y="85"/>
                    <a:pt x="122" y="85"/>
                    <a:pt x="122" y="85"/>
                  </a:cubicBezTo>
                  <a:cubicBezTo>
                    <a:pt x="123" y="85"/>
                    <a:pt x="125" y="85"/>
                    <a:pt x="127" y="84"/>
                  </a:cubicBezTo>
                  <a:cubicBezTo>
                    <a:pt x="127" y="84"/>
                    <a:pt x="128" y="84"/>
                    <a:pt x="129" y="83"/>
                  </a:cubicBezTo>
                  <a:cubicBezTo>
                    <a:pt x="130" y="83"/>
                    <a:pt x="132" y="83"/>
                    <a:pt x="133" y="82"/>
                  </a:cubicBezTo>
                  <a:cubicBezTo>
                    <a:pt x="134" y="82"/>
                    <a:pt x="135" y="82"/>
                    <a:pt x="136" y="82"/>
                  </a:cubicBezTo>
                  <a:cubicBezTo>
                    <a:pt x="137" y="81"/>
                    <a:pt x="137" y="81"/>
                    <a:pt x="138" y="81"/>
                  </a:cubicBezTo>
                  <a:cubicBezTo>
                    <a:pt x="140" y="81"/>
                    <a:pt x="141" y="81"/>
                    <a:pt x="143" y="79"/>
                  </a:cubicBezTo>
                  <a:cubicBezTo>
                    <a:pt x="143" y="78"/>
                    <a:pt x="144" y="77"/>
                    <a:pt x="144" y="76"/>
                  </a:cubicBezTo>
                  <a:cubicBezTo>
                    <a:pt x="146" y="72"/>
                    <a:pt x="148" y="69"/>
                    <a:pt x="152" y="69"/>
                  </a:cubicBezTo>
                  <a:cubicBezTo>
                    <a:pt x="153" y="68"/>
                    <a:pt x="153" y="68"/>
                    <a:pt x="154" y="68"/>
                  </a:cubicBezTo>
                  <a:cubicBezTo>
                    <a:pt x="155" y="68"/>
                    <a:pt x="156" y="69"/>
                    <a:pt x="157" y="69"/>
                  </a:cubicBezTo>
                  <a:cubicBezTo>
                    <a:pt x="158" y="70"/>
                    <a:pt x="159" y="70"/>
                    <a:pt x="160" y="70"/>
                  </a:cubicBezTo>
                  <a:cubicBezTo>
                    <a:pt x="161" y="71"/>
                    <a:pt x="161" y="71"/>
                    <a:pt x="162" y="71"/>
                  </a:cubicBezTo>
                  <a:cubicBezTo>
                    <a:pt x="164" y="71"/>
                    <a:pt x="165" y="71"/>
                    <a:pt x="167" y="73"/>
                  </a:cubicBezTo>
                  <a:cubicBezTo>
                    <a:pt x="168" y="75"/>
                    <a:pt x="169" y="76"/>
                    <a:pt x="170" y="76"/>
                  </a:cubicBezTo>
                  <a:cubicBezTo>
                    <a:pt x="171" y="76"/>
                    <a:pt x="172" y="77"/>
                    <a:pt x="173" y="77"/>
                  </a:cubicBezTo>
                  <a:cubicBezTo>
                    <a:pt x="176" y="79"/>
                    <a:pt x="176" y="79"/>
                    <a:pt x="176" y="79"/>
                  </a:cubicBezTo>
                  <a:cubicBezTo>
                    <a:pt x="176" y="76"/>
                    <a:pt x="176" y="76"/>
                    <a:pt x="176" y="76"/>
                  </a:cubicBezTo>
                  <a:cubicBezTo>
                    <a:pt x="177" y="70"/>
                    <a:pt x="177" y="66"/>
                    <a:pt x="176" y="60"/>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 name="Google Shape;93;p2"/>
            <p:cNvSpPr/>
            <p:nvPr/>
          </p:nvSpPr>
          <p:spPr>
            <a:xfrm>
              <a:off x="4632" y="1172"/>
              <a:ext cx="396" cy="236"/>
            </a:xfrm>
            <a:custGeom>
              <a:avLst/>
              <a:gdLst/>
              <a:ahLst/>
              <a:cxnLst/>
              <a:rect l="l" t="t" r="r" b="b"/>
              <a:pathLst>
                <a:path w="162" h="97" extrusionOk="0">
                  <a:moveTo>
                    <a:pt x="161" y="78"/>
                  </a:moveTo>
                  <a:cubicBezTo>
                    <a:pt x="160" y="77"/>
                    <a:pt x="160" y="75"/>
                    <a:pt x="159" y="74"/>
                  </a:cubicBezTo>
                  <a:cubicBezTo>
                    <a:pt x="158" y="70"/>
                    <a:pt x="156" y="65"/>
                    <a:pt x="156" y="61"/>
                  </a:cubicBezTo>
                  <a:cubicBezTo>
                    <a:pt x="155" y="58"/>
                    <a:pt x="155" y="55"/>
                    <a:pt x="155" y="52"/>
                  </a:cubicBezTo>
                  <a:cubicBezTo>
                    <a:pt x="154" y="46"/>
                    <a:pt x="154" y="39"/>
                    <a:pt x="150" y="33"/>
                  </a:cubicBezTo>
                  <a:cubicBezTo>
                    <a:pt x="150" y="32"/>
                    <a:pt x="149" y="31"/>
                    <a:pt x="148" y="29"/>
                  </a:cubicBezTo>
                  <a:cubicBezTo>
                    <a:pt x="147" y="27"/>
                    <a:pt x="146" y="24"/>
                    <a:pt x="144" y="22"/>
                  </a:cubicBezTo>
                  <a:cubicBezTo>
                    <a:pt x="142" y="20"/>
                    <a:pt x="137" y="18"/>
                    <a:pt x="131" y="17"/>
                  </a:cubicBezTo>
                  <a:cubicBezTo>
                    <a:pt x="128" y="17"/>
                    <a:pt x="125" y="16"/>
                    <a:pt x="120" y="15"/>
                  </a:cubicBezTo>
                  <a:cubicBezTo>
                    <a:pt x="119" y="15"/>
                    <a:pt x="118" y="15"/>
                    <a:pt x="116" y="15"/>
                  </a:cubicBezTo>
                  <a:cubicBezTo>
                    <a:pt x="115" y="15"/>
                    <a:pt x="114" y="15"/>
                    <a:pt x="113" y="15"/>
                  </a:cubicBezTo>
                  <a:cubicBezTo>
                    <a:pt x="112" y="15"/>
                    <a:pt x="111" y="15"/>
                    <a:pt x="110" y="15"/>
                  </a:cubicBezTo>
                  <a:cubicBezTo>
                    <a:pt x="109" y="15"/>
                    <a:pt x="109" y="15"/>
                    <a:pt x="108" y="15"/>
                  </a:cubicBezTo>
                  <a:cubicBezTo>
                    <a:pt x="107" y="15"/>
                    <a:pt x="105" y="15"/>
                    <a:pt x="104" y="14"/>
                  </a:cubicBezTo>
                  <a:cubicBezTo>
                    <a:pt x="102" y="14"/>
                    <a:pt x="100" y="14"/>
                    <a:pt x="98" y="13"/>
                  </a:cubicBezTo>
                  <a:cubicBezTo>
                    <a:pt x="95" y="13"/>
                    <a:pt x="93" y="13"/>
                    <a:pt x="91" y="12"/>
                  </a:cubicBezTo>
                  <a:cubicBezTo>
                    <a:pt x="87" y="11"/>
                    <a:pt x="85" y="10"/>
                    <a:pt x="82" y="8"/>
                  </a:cubicBezTo>
                  <a:cubicBezTo>
                    <a:pt x="82" y="7"/>
                    <a:pt x="81" y="7"/>
                    <a:pt x="81" y="6"/>
                  </a:cubicBezTo>
                  <a:cubicBezTo>
                    <a:pt x="79" y="5"/>
                    <a:pt x="78" y="4"/>
                    <a:pt x="75" y="3"/>
                  </a:cubicBezTo>
                  <a:cubicBezTo>
                    <a:pt x="74" y="3"/>
                    <a:pt x="74" y="3"/>
                    <a:pt x="73" y="3"/>
                  </a:cubicBezTo>
                  <a:cubicBezTo>
                    <a:pt x="72" y="3"/>
                    <a:pt x="70" y="3"/>
                    <a:pt x="70" y="3"/>
                  </a:cubicBezTo>
                  <a:cubicBezTo>
                    <a:pt x="69" y="3"/>
                    <a:pt x="68" y="3"/>
                    <a:pt x="67" y="3"/>
                  </a:cubicBezTo>
                  <a:cubicBezTo>
                    <a:pt x="66" y="2"/>
                    <a:pt x="65" y="1"/>
                    <a:pt x="65" y="1"/>
                  </a:cubicBezTo>
                  <a:cubicBezTo>
                    <a:pt x="64" y="0"/>
                    <a:pt x="64" y="0"/>
                    <a:pt x="64" y="0"/>
                  </a:cubicBezTo>
                  <a:cubicBezTo>
                    <a:pt x="62" y="0"/>
                    <a:pt x="62" y="0"/>
                    <a:pt x="62" y="0"/>
                  </a:cubicBezTo>
                  <a:cubicBezTo>
                    <a:pt x="61" y="0"/>
                    <a:pt x="60" y="1"/>
                    <a:pt x="59" y="1"/>
                  </a:cubicBezTo>
                  <a:cubicBezTo>
                    <a:pt x="59" y="1"/>
                    <a:pt x="58" y="1"/>
                    <a:pt x="57" y="1"/>
                  </a:cubicBezTo>
                  <a:cubicBezTo>
                    <a:pt x="51" y="3"/>
                    <a:pt x="45" y="5"/>
                    <a:pt x="41" y="11"/>
                  </a:cubicBezTo>
                  <a:cubicBezTo>
                    <a:pt x="40" y="12"/>
                    <a:pt x="39" y="14"/>
                    <a:pt x="38" y="15"/>
                  </a:cubicBezTo>
                  <a:cubicBezTo>
                    <a:pt x="38" y="16"/>
                    <a:pt x="37" y="17"/>
                    <a:pt x="37" y="18"/>
                  </a:cubicBezTo>
                  <a:cubicBezTo>
                    <a:pt x="36" y="19"/>
                    <a:pt x="35" y="20"/>
                    <a:pt x="35" y="21"/>
                  </a:cubicBezTo>
                  <a:cubicBezTo>
                    <a:pt x="34" y="22"/>
                    <a:pt x="33" y="23"/>
                    <a:pt x="33" y="24"/>
                  </a:cubicBezTo>
                  <a:cubicBezTo>
                    <a:pt x="32" y="25"/>
                    <a:pt x="32" y="26"/>
                    <a:pt x="32" y="27"/>
                  </a:cubicBezTo>
                  <a:cubicBezTo>
                    <a:pt x="31" y="28"/>
                    <a:pt x="31" y="29"/>
                    <a:pt x="30" y="30"/>
                  </a:cubicBezTo>
                  <a:cubicBezTo>
                    <a:pt x="30" y="31"/>
                    <a:pt x="30" y="31"/>
                    <a:pt x="30" y="31"/>
                  </a:cubicBezTo>
                  <a:cubicBezTo>
                    <a:pt x="27" y="35"/>
                    <a:pt x="24" y="39"/>
                    <a:pt x="21" y="44"/>
                  </a:cubicBezTo>
                  <a:cubicBezTo>
                    <a:pt x="21" y="44"/>
                    <a:pt x="21" y="45"/>
                    <a:pt x="20" y="46"/>
                  </a:cubicBezTo>
                  <a:cubicBezTo>
                    <a:pt x="19" y="48"/>
                    <a:pt x="18" y="50"/>
                    <a:pt x="16" y="52"/>
                  </a:cubicBezTo>
                  <a:cubicBezTo>
                    <a:pt x="14" y="54"/>
                    <a:pt x="13" y="54"/>
                    <a:pt x="12" y="54"/>
                  </a:cubicBezTo>
                  <a:cubicBezTo>
                    <a:pt x="11" y="54"/>
                    <a:pt x="10" y="54"/>
                    <a:pt x="10" y="54"/>
                  </a:cubicBezTo>
                  <a:cubicBezTo>
                    <a:pt x="8" y="54"/>
                    <a:pt x="8" y="54"/>
                    <a:pt x="8" y="54"/>
                  </a:cubicBezTo>
                  <a:cubicBezTo>
                    <a:pt x="4" y="54"/>
                    <a:pt x="1" y="60"/>
                    <a:pt x="0" y="64"/>
                  </a:cubicBezTo>
                  <a:cubicBezTo>
                    <a:pt x="0" y="65"/>
                    <a:pt x="0" y="65"/>
                    <a:pt x="0" y="65"/>
                  </a:cubicBezTo>
                  <a:cubicBezTo>
                    <a:pt x="2" y="66"/>
                    <a:pt x="2" y="66"/>
                    <a:pt x="2" y="66"/>
                  </a:cubicBezTo>
                  <a:cubicBezTo>
                    <a:pt x="4" y="67"/>
                    <a:pt x="6" y="68"/>
                    <a:pt x="8" y="69"/>
                  </a:cubicBezTo>
                  <a:cubicBezTo>
                    <a:pt x="11" y="71"/>
                    <a:pt x="15" y="74"/>
                    <a:pt x="19" y="74"/>
                  </a:cubicBezTo>
                  <a:cubicBezTo>
                    <a:pt x="20" y="74"/>
                    <a:pt x="21" y="74"/>
                    <a:pt x="21" y="74"/>
                  </a:cubicBezTo>
                  <a:cubicBezTo>
                    <a:pt x="24" y="73"/>
                    <a:pt x="28" y="71"/>
                    <a:pt x="31" y="69"/>
                  </a:cubicBezTo>
                  <a:cubicBezTo>
                    <a:pt x="33" y="68"/>
                    <a:pt x="34" y="66"/>
                    <a:pt x="36" y="65"/>
                  </a:cubicBezTo>
                  <a:cubicBezTo>
                    <a:pt x="37" y="63"/>
                    <a:pt x="38" y="61"/>
                    <a:pt x="40" y="60"/>
                  </a:cubicBezTo>
                  <a:cubicBezTo>
                    <a:pt x="42" y="59"/>
                    <a:pt x="52" y="55"/>
                    <a:pt x="58" y="55"/>
                  </a:cubicBezTo>
                  <a:cubicBezTo>
                    <a:pt x="59" y="55"/>
                    <a:pt x="60" y="56"/>
                    <a:pt x="61" y="56"/>
                  </a:cubicBezTo>
                  <a:cubicBezTo>
                    <a:pt x="62" y="56"/>
                    <a:pt x="62" y="57"/>
                    <a:pt x="62" y="57"/>
                  </a:cubicBezTo>
                  <a:cubicBezTo>
                    <a:pt x="63" y="60"/>
                    <a:pt x="61" y="63"/>
                    <a:pt x="59" y="66"/>
                  </a:cubicBezTo>
                  <a:cubicBezTo>
                    <a:pt x="58" y="66"/>
                    <a:pt x="58" y="67"/>
                    <a:pt x="57" y="68"/>
                  </a:cubicBezTo>
                  <a:cubicBezTo>
                    <a:pt x="56" y="69"/>
                    <a:pt x="55" y="71"/>
                    <a:pt x="54" y="73"/>
                  </a:cubicBezTo>
                  <a:cubicBezTo>
                    <a:pt x="53" y="75"/>
                    <a:pt x="53" y="77"/>
                    <a:pt x="51" y="78"/>
                  </a:cubicBezTo>
                  <a:cubicBezTo>
                    <a:pt x="48" y="82"/>
                    <a:pt x="48" y="83"/>
                    <a:pt x="48" y="84"/>
                  </a:cubicBezTo>
                  <a:cubicBezTo>
                    <a:pt x="48" y="85"/>
                    <a:pt x="48" y="85"/>
                    <a:pt x="48" y="85"/>
                  </a:cubicBezTo>
                  <a:cubicBezTo>
                    <a:pt x="49" y="86"/>
                    <a:pt x="49" y="86"/>
                    <a:pt x="49" y="86"/>
                  </a:cubicBezTo>
                  <a:cubicBezTo>
                    <a:pt x="50" y="86"/>
                    <a:pt x="50" y="86"/>
                    <a:pt x="52" y="86"/>
                  </a:cubicBezTo>
                  <a:cubicBezTo>
                    <a:pt x="54" y="86"/>
                    <a:pt x="56" y="87"/>
                    <a:pt x="58" y="88"/>
                  </a:cubicBezTo>
                  <a:cubicBezTo>
                    <a:pt x="58" y="88"/>
                    <a:pt x="59" y="88"/>
                    <a:pt x="59" y="89"/>
                  </a:cubicBezTo>
                  <a:cubicBezTo>
                    <a:pt x="60" y="89"/>
                    <a:pt x="60" y="90"/>
                    <a:pt x="61" y="90"/>
                  </a:cubicBezTo>
                  <a:cubicBezTo>
                    <a:pt x="62" y="90"/>
                    <a:pt x="62" y="90"/>
                    <a:pt x="62" y="90"/>
                  </a:cubicBezTo>
                  <a:cubicBezTo>
                    <a:pt x="64" y="90"/>
                    <a:pt x="65" y="90"/>
                    <a:pt x="67" y="89"/>
                  </a:cubicBezTo>
                  <a:cubicBezTo>
                    <a:pt x="68" y="88"/>
                    <a:pt x="70" y="87"/>
                    <a:pt x="71" y="87"/>
                  </a:cubicBezTo>
                  <a:cubicBezTo>
                    <a:pt x="72" y="87"/>
                    <a:pt x="72" y="87"/>
                    <a:pt x="72" y="87"/>
                  </a:cubicBezTo>
                  <a:cubicBezTo>
                    <a:pt x="76" y="88"/>
                    <a:pt x="79" y="90"/>
                    <a:pt x="82" y="95"/>
                  </a:cubicBezTo>
                  <a:cubicBezTo>
                    <a:pt x="83" y="97"/>
                    <a:pt x="85" y="97"/>
                    <a:pt x="87" y="97"/>
                  </a:cubicBezTo>
                  <a:cubicBezTo>
                    <a:pt x="87" y="97"/>
                    <a:pt x="87" y="97"/>
                    <a:pt x="87" y="97"/>
                  </a:cubicBezTo>
                  <a:cubicBezTo>
                    <a:pt x="87" y="97"/>
                    <a:pt x="87" y="97"/>
                    <a:pt x="87" y="97"/>
                  </a:cubicBezTo>
                  <a:cubicBezTo>
                    <a:pt x="88" y="97"/>
                    <a:pt x="90" y="97"/>
                    <a:pt x="90" y="94"/>
                  </a:cubicBezTo>
                  <a:cubicBezTo>
                    <a:pt x="91" y="93"/>
                    <a:pt x="91" y="92"/>
                    <a:pt x="91" y="92"/>
                  </a:cubicBezTo>
                  <a:cubicBezTo>
                    <a:pt x="91" y="90"/>
                    <a:pt x="91" y="89"/>
                    <a:pt x="92" y="88"/>
                  </a:cubicBezTo>
                  <a:cubicBezTo>
                    <a:pt x="92" y="87"/>
                    <a:pt x="93" y="86"/>
                    <a:pt x="93" y="86"/>
                  </a:cubicBezTo>
                  <a:cubicBezTo>
                    <a:pt x="94" y="84"/>
                    <a:pt x="94" y="83"/>
                    <a:pt x="95" y="82"/>
                  </a:cubicBezTo>
                  <a:cubicBezTo>
                    <a:pt x="95" y="80"/>
                    <a:pt x="95" y="79"/>
                    <a:pt x="95" y="78"/>
                  </a:cubicBezTo>
                  <a:cubicBezTo>
                    <a:pt x="95" y="73"/>
                    <a:pt x="95" y="71"/>
                    <a:pt x="98" y="70"/>
                  </a:cubicBezTo>
                  <a:cubicBezTo>
                    <a:pt x="99" y="70"/>
                    <a:pt x="99" y="70"/>
                    <a:pt x="99" y="70"/>
                  </a:cubicBezTo>
                  <a:cubicBezTo>
                    <a:pt x="102" y="70"/>
                    <a:pt x="103" y="72"/>
                    <a:pt x="105" y="73"/>
                  </a:cubicBezTo>
                  <a:cubicBezTo>
                    <a:pt x="106" y="74"/>
                    <a:pt x="108" y="76"/>
                    <a:pt x="110" y="76"/>
                  </a:cubicBezTo>
                  <a:cubicBezTo>
                    <a:pt x="111" y="76"/>
                    <a:pt x="113" y="77"/>
                    <a:pt x="114" y="77"/>
                  </a:cubicBezTo>
                  <a:cubicBezTo>
                    <a:pt x="117" y="78"/>
                    <a:pt x="119" y="79"/>
                    <a:pt x="121" y="79"/>
                  </a:cubicBezTo>
                  <a:cubicBezTo>
                    <a:pt x="121" y="79"/>
                    <a:pt x="121" y="79"/>
                    <a:pt x="121" y="79"/>
                  </a:cubicBezTo>
                  <a:cubicBezTo>
                    <a:pt x="123" y="79"/>
                    <a:pt x="124" y="79"/>
                    <a:pt x="125" y="79"/>
                  </a:cubicBezTo>
                  <a:cubicBezTo>
                    <a:pt x="127" y="79"/>
                    <a:pt x="129" y="78"/>
                    <a:pt x="131" y="78"/>
                  </a:cubicBezTo>
                  <a:cubicBezTo>
                    <a:pt x="133" y="78"/>
                    <a:pt x="134" y="78"/>
                    <a:pt x="135" y="79"/>
                  </a:cubicBezTo>
                  <a:cubicBezTo>
                    <a:pt x="138" y="79"/>
                    <a:pt x="141" y="80"/>
                    <a:pt x="143" y="81"/>
                  </a:cubicBezTo>
                  <a:cubicBezTo>
                    <a:pt x="147" y="82"/>
                    <a:pt x="150" y="83"/>
                    <a:pt x="154" y="83"/>
                  </a:cubicBezTo>
                  <a:cubicBezTo>
                    <a:pt x="156" y="83"/>
                    <a:pt x="158" y="83"/>
                    <a:pt x="160" y="82"/>
                  </a:cubicBezTo>
                  <a:cubicBezTo>
                    <a:pt x="162" y="81"/>
                    <a:pt x="162" y="81"/>
                    <a:pt x="162" y="81"/>
                  </a:cubicBezTo>
                  <a:lnTo>
                    <a:pt x="161" y="78"/>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 name="Google Shape;94;p2"/>
            <p:cNvSpPr/>
            <p:nvPr/>
          </p:nvSpPr>
          <p:spPr>
            <a:xfrm>
              <a:off x="4327" y="930"/>
              <a:ext cx="462" cy="564"/>
            </a:xfrm>
            <a:custGeom>
              <a:avLst/>
              <a:gdLst/>
              <a:ahLst/>
              <a:cxnLst/>
              <a:rect l="l" t="t" r="r" b="b"/>
              <a:pathLst>
                <a:path w="189" h="231" extrusionOk="0">
                  <a:moveTo>
                    <a:pt x="189" y="96"/>
                  </a:moveTo>
                  <a:cubicBezTo>
                    <a:pt x="189" y="95"/>
                    <a:pt x="189" y="95"/>
                    <a:pt x="189" y="95"/>
                  </a:cubicBezTo>
                  <a:cubicBezTo>
                    <a:pt x="188" y="94"/>
                    <a:pt x="188" y="94"/>
                    <a:pt x="188" y="94"/>
                  </a:cubicBezTo>
                  <a:cubicBezTo>
                    <a:pt x="185" y="93"/>
                    <a:pt x="181" y="92"/>
                    <a:pt x="178" y="90"/>
                  </a:cubicBezTo>
                  <a:cubicBezTo>
                    <a:pt x="177" y="90"/>
                    <a:pt x="176" y="89"/>
                    <a:pt x="175" y="89"/>
                  </a:cubicBezTo>
                  <a:cubicBezTo>
                    <a:pt x="172" y="88"/>
                    <a:pt x="170" y="87"/>
                    <a:pt x="169" y="86"/>
                  </a:cubicBezTo>
                  <a:cubicBezTo>
                    <a:pt x="169" y="85"/>
                    <a:pt x="168" y="84"/>
                    <a:pt x="168" y="83"/>
                  </a:cubicBezTo>
                  <a:cubicBezTo>
                    <a:pt x="168" y="81"/>
                    <a:pt x="167" y="79"/>
                    <a:pt x="164" y="77"/>
                  </a:cubicBezTo>
                  <a:cubicBezTo>
                    <a:pt x="162" y="76"/>
                    <a:pt x="159" y="75"/>
                    <a:pt x="158" y="73"/>
                  </a:cubicBezTo>
                  <a:cubicBezTo>
                    <a:pt x="157" y="72"/>
                    <a:pt x="156" y="71"/>
                    <a:pt x="155" y="70"/>
                  </a:cubicBezTo>
                  <a:cubicBezTo>
                    <a:pt x="155" y="68"/>
                    <a:pt x="154" y="67"/>
                    <a:pt x="153" y="66"/>
                  </a:cubicBezTo>
                  <a:cubicBezTo>
                    <a:pt x="152" y="64"/>
                    <a:pt x="150" y="63"/>
                    <a:pt x="148" y="61"/>
                  </a:cubicBezTo>
                  <a:cubicBezTo>
                    <a:pt x="147" y="61"/>
                    <a:pt x="146" y="60"/>
                    <a:pt x="146" y="59"/>
                  </a:cubicBezTo>
                  <a:cubicBezTo>
                    <a:pt x="143" y="57"/>
                    <a:pt x="141" y="55"/>
                    <a:pt x="139" y="52"/>
                  </a:cubicBezTo>
                  <a:cubicBezTo>
                    <a:pt x="137" y="50"/>
                    <a:pt x="135" y="48"/>
                    <a:pt x="133" y="45"/>
                  </a:cubicBezTo>
                  <a:cubicBezTo>
                    <a:pt x="131" y="44"/>
                    <a:pt x="129" y="42"/>
                    <a:pt x="127" y="41"/>
                  </a:cubicBezTo>
                  <a:cubicBezTo>
                    <a:pt x="126" y="40"/>
                    <a:pt x="125" y="40"/>
                    <a:pt x="124" y="39"/>
                  </a:cubicBezTo>
                  <a:cubicBezTo>
                    <a:pt x="122" y="38"/>
                    <a:pt x="121" y="36"/>
                    <a:pt x="120" y="35"/>
                  </a:cubicBezTo>
                  <a:cubicBezTo>
                    <a:pt x="118" y="34"/>
                    <a:pt x="118" y="34"/>
                    <a:pt x="118" y="34"/>
                  </a:cubicBezTo>
                  <a:cubicBezTo>
                    <a:pt x="110" y="26"/>
                    <a:pt x="100" y="21"/>
                    <a:pt x="91" y="15"/>
                  </a:cubicBezTo>
                  <a:cubicBezTo>
                    <a:pt x="84" y="11"/>
                    <a:pt x="76" y="7"/>
                    <a:pt x="70" y="2"/>
                  </a:cubicBezTo>
                  <a:cubicBezTo>
                    <a:pt x="68" y="1"/>
                    <a:pt x="66" y="0"/>
                    <a:pt x="63" y="0"/>
                  </a:cubicBezTo>
                  <a:cubicBezTo>
                    <a:pt x="61" y="0"/>
                    <a:pt x="60" y="0"/>
                    <a:pt x="58" y="0"/>
                  </a:cubicBezTo>
                  <a:cubicBezTo>
                    <a:pt x="58" y="0"/>
                    <a:pt x="57" y="1"/>
                    <a:pt x="56" y="1"/>
                  </a:cubicBezTo>
                  <a:cubicBezTo>
                    <a:pt x="55" y="1"/>
                    <a:pt x="54" y="1"/>
                    <a:pt x="52" y="1"/>
                  </a:cubicBezTo>
                  <a:cubicBezTo>
                    <a:pt x="50" y="1"/>
                    <a:pt x="48" y="1"/>
                    <a:pt x="46" y="1"/>
                  </a:cubicBezTo>
                  <a:cubicBezTo>
                    <a:pt x="41" y="0"/>
                    <a:pt x="41" y="0"/>
                    <a:pt x="41" y="0"/>
                  </a:cubicBezTo>
                  <a:cubicBezTo>
                    <a:pt x="39" y="0"/>
                    <a:pt x="37" y="0"/>
                    <a:pt x="35" y="0"/>
                  </a:cubicBezTo>
                  <a:cubicBezTo>
                    <a:pt x="33" y="0"/>
                    <a:pt x="32" y="0"/>
                    <a:pt x="31" y="0"/>
                  </a:cubicBezTo>
                  <a:cubicBezTo>
                    <a:pt x="30" y="0"/>
                    <a:pt x="28" y="0"/>
                    <a:pt x="26" y="1"/>
                  </a:cubicBezTo>
                  <a:cubicBezTo>
                    <a:pt x="24" y="1"/>
                    <a:pt x="22" y="1"/>
                    <a:pt x="20" y="1"/>
                  </a:cubicBezTo>
                  <a:cubicBezTo>
                    <a:pt x="20" y="1"/>
                    <a:pt x="19" y="1"/>
                    <a:pt x="19" y="1"/>
                  </a:cubicBezTo>
                  <a:cubicBezTo>
                    <a:pt x="18" y="1"/>
                    <a:pt x="17" y="1"/>
                    <a:pt x="16" y="1"/>
                  </a:cubicBezTo>
                  <a:cubicBezTo>
                    <a:pt x="16" y="1"/>
                    <a:pt x="15" y="1"/>
                    <a:pt x="14" y="1"/>
                  </a:cubicBezTo>
                  <a:cubicBezTo>
                    <a:pt x="13" y="1"/>
                    <a:pt x="12" y="1"/>
                    <a:pt x="12" y="1"/>
                  </a:cubicBezTo>
                  <a:cubicBezTo>
                    <a:pt x="11" y="1"/>
                    <a:pt x="10" y="1"/>
                    <a:pt x="10" y="1"/>
                  </a:cubicBezTo>
                  <a:cubicBezTo>
                    <a:pt x="8" y="2"/>
                    <a:pt x="8" y="2"/>
                    <a:pt x="8" y="2"/>
                  </a:cubicBezTo>
                  <a:cubicBezTo>
                    <a:pt x="8" y="4"/>
                    <a:pt x="8" y="4"/>
                    <a:pt x="8" y="4"/>
                  </a:cubicBezTo>
                  <a:cubicBezTo>
                    <a:pt x="9" y="6"/>
                    <a:pt x="9" y="8"/>
                    <a:pt x="7" y="11"/>
                  </a:cubicBezTo>
                  <a:cubicBezTo>
                    <a:pt x="6" y="12"/>
                    <a:pt x="6" y="13"/>
                    <a:pt x="5" y="14"/>
                  </a:cubicBezTo>
                  <a:cubicBezTo>
                    <a:pt x="3" y="16"/>
                    <a:pt x="2" y="17"/>
                    <a:pt x="1" y="20"/>
                  </a:cubicBezTo>
                  <a:cubicBezTo>
                    <a:pt x="0" y="24"/>
                    <a:pt x="1" y="27"/>
                    <a:pt x="3" y="31"/>
                  </a:cubicBezTo>
                  <a:cubicBezTo>
                    <a:pt x="4" y="33"/>
                    <a:pt x="4" y="34"/>
                    <a:pt x="5" y="37"/>
                  </a:cubicBezTo>
                  <a:cubicBezTo>
                    <a:pt x="5" y="38"/>
                    <a:pt x="5" y="40"/>
                    <a:pt x="6" y="41"/>
                  </a:cubicBezTo>
                  <a:cubicBezTo>
                    <a:pt x="6" y="43"/>
                    <a:pt x="7" y="44"/>
                    <a:pt x="8" y="46"/>
                  </a:cubicBezTo>
                  <a:cubicBezTo>
                    <a:pt x="9" y="47"/>
                    <a:pt x="10" y="49"/>
                    <a:pt x="11" y="51"/>
                  </a:cubicBezTo>
                  <a:cubicBezTo>
                    <a:pt x="11" y="53"/>
                    <a:pt x="11" y="54"/>
                    <a:pt x="12" y="56"/>
                  </a:cubicBezTo>
                  <a:cubicBezTo>
                    <a:pt x="12" y="58"/>
                    <a:pt x="13" y="60"/>
                    <a:pt x="13" y="61"/>
                  </a:cubicBezTo>
                  <a:cubicBezTo>
                    <a:pt x="15" y="66"/>
                    <a:pt x="14" y="68"/>
                    <a:pt x="12" y="72"/>
                  </a:cubicBezTo>
                  <a:cubicBezTo>
                    <a:pt x="10" y="76"/>
                    <a:pt x="9" y="79"/>
                    <a:pt x="10" y="83"/>
                  </a:cubicBezTo>
                  <a:cubicBezTo>
                    <a:pt x="10" y="85"/>
                    <a:pt x="10" y="85"/>
                    <a:pt x="10" y="85"/>
                  </a:cubicBezTo>
                  <a:cubicBezTo>
                    <a:pt x="10" y="88"/>
                    <a:pt x="11" y="92"/>
                    <a:pt x="12" y="95"/>
                  </a:cubicBezTo>
                  <a:cubicBezTo>
                    <a:pt x="12" y="96"/>
                    <a:pt x="13" y="97"/>
                    <a:pt x="13" y="98"/>
                  </a:cubicBezTo>
                  <a:cubicBezTo>
                    <a:pt x="14" y="100"/>
                    <a:pt x="15" y="102"/>
                    <a:pt x="15" y="104"/>
                  </a:cubicBezTo>
                  <a:cubicBezTo>
                    <a:pt x="15" y="105"/>
                    <a:pt x="15" y="106"/>
                    <a:pt x="15" y="106"/>
                  </a:cubicBezTo>
                  <a:cubicBezTo>
                    <a:pt x="15" y="108"/>
                    <a:pt x="15" y="110"/>
                    <a:pt x="16" y="113"/>
                  </a:cubicBezTo>
                  <a:cubicBezTo>
                    <a:pt x="16" y="114"/>
                    <a:pt x="16" y="114"/>
                    <a:pt x="16" y="114"/>
                  </a:cubicBezTo>
                  <a:cubicBezTo>
                    <a:pt x="17" y="114"/>
                    <a:pt x="17" y="114"/>
                    <a:pt x="17" y="114"/>
                  </a:cubicBezTo>
                  <a:cubicBezTo>
                    <a:pt x="21" y="115"/>
                    <a:pt x="23" y="123"/>
                    <a:pt x="23" y="134"/>
                  </a:cubicBezTo>
                  <a:cubicBezTo>
                    <a:pt x="23" y="136"/>
                    <a:pt x="22" y="138"/>
                    <a:pt x="22" y="140"/>
                  </a:cubicBezTo>
                  <a:cubicBezTo>
                    <a:pt x="22" y="142"/>
                    <a:pt x="22" y="144"/>
                    <a:pt x="22" y="146"/>
                  </a:cubicBezTo>
                  <a:cubicBezTo>
                    <a:pt x="22" y="148"/>
                    <a:pt x="23" y="150"/>
                    <a:pt x="23" y="152"/>
                  </a:cubicBezTo>
                  <a:cubicBezTo>
                    <a:pt x="24" y="153"/>
                    <a:pt x="25" y="154"/>
                    <a:pt x="25" y="156"/>
                  </a:cubicBezTo>
                  <a:cubicBezTo>
                    <a:pt x="25" y="157"/>
                    <a:pt x="25" y="159"/>
                    <a:pt x="26" y="161"/>
                  </a:cubicBezTo>
                  <a:cubicBezTo>
                    <a:pt x="26" y="166"/>
                    <a:pt x="27" y="172"/>
                    <a:pt x="31" y="175"/>
                  </a:cubicBezTo>
                  <a:cubicBezTo>
                    <a:pt x="32" y="176"/>
                    <a:pt x="34" y="176"/>
                    <a:pt x="35" y="177"/>
                  </a:cubicBezTo>
                  <a:cubicBezTo>
                    <a:pt x="37" y="177"/>
                    <a:pt x="38" y="177"/>
                    <a:pt x="40" y="179"/>
                  </a:cubicBezTo>
                  <a:cubicBezTo>
                    <a:pt x="42" y="181"/>
                    <a:pt x="42" y="185"/>
                    <a:pt x="39" y="188"/>
                  </a:cubicBezTo>
                  <a:cubicBezTo>
                    <a:pt x="35" y="194"/>
                    <a:pt x="33" y="198"/>
                    <a:pt x="33" y="203"/>
                  </a:cubicBezTo>
                  <a:cubicBezTo>
                    <a:pt x="33" y="205"/>
                    <a:pt x="33" y="206"/>
                    <a:pt x="33" y="207"/>
                  </a:cubicBezTo>
                  <a:cubicBezTo>
                    <a:pt x="34" y="209"/>
                    <a:pt x="34" y="209"/>
                    <a:pt x="34" y="209"/>
                  </a:cubicBezTo>
                  <a:cubicBezTo>
                    <a:pt x="35" y="208"/>
                    <a:pt x="35" y="208"/>
                    <a:pt x="35" y="208"/>
                  </a:cubicBezTo>
                  <a:cubicBezTo>
                    <a:pt x="36" y="208"/>
                    <a:pt x="36" y="208"/>
                    <a:pt x="37" y="208"/>
                  </a:cubicBezTo>
                  <a:cubicBezTo>
                    <a:pt x="38" y="208"/>
                    <a:pt x="39" y="208"/>
                    <a:pt x="40" y="208"/>
                  </a:cubicBezTo>
                  <a:cubicBezTo>
                    <a:pt x="43" y="208"/>
                    <a:pt x="46" y="208"/>
                    <a:pt x="48" y="209"/>
                  </a:cubicBezTo>
                  <a:cubicBezTo>
                    <a:pt x="50" y="209"/>
                    <a:pt x="50" y="209"/>
                    <a:pt x="50" y="209"/>
                  </a:cubicBezTo>
                  <a:cubicBezTo>
                    <a:pt x="51" y="209"/>
                    <a:pt x="53" y="210"/>
                    <a:pt x="54" y="210"/>
                  </a:cubicBezTo>
                  <a:cubicBezTo>
                    <a:pt x="55" y="210"/>
                    <a:pt x="56" y="210"/>
                    <a:pt x="57" y="209"/>
                  </a:cubicBezTo>
                  <a:cubicBezTo>
                    <a:pt x="60" y="208"/>
                    <a:pt x="62" y="208"/>
                    <a:pt x="65" y="208"/>
                  </a:cubicBezTo>
                  <a:cubicBezTo>
                    <a:pt x="65" y="208"/>
                    <a:pt x="66" y="208"/>
                    <a:pt x="67" y="208"/>
                  </a:cubicBezTo>
                  <a:cubicBezTo>
                    <a:pt x="67" y="208"/>
                    <a:pt x="68" y="208"/>
                    <a:pt x="69" y="208"/>
                  </a:cubicBezTo>
                  <a:cubicBezTo>
                    <a:pt x="72" y="208"/>
                    <a:pt x="74" y="208"/>
                    <a:pt x="77" y="209"/>
                  </a:cubicBezTo>
                  <a:cubicBezTo>
                    <a:pt x="80" y="213"/>
                    <a:pt x="83" y="216"/>
                    <a:pt x="87" y="219"/>
                  </a:cubicBezTo>
                  <a:cubicBezTo>
                    <a:pt x="88" y="219"/>
                    <a:pt x="88" y="219"/>
                    <a:pt x="88" y="219"/>
                  </a:cubicBezTo>
                  <a:cubicBezTo>
                    <a:pt x="90" y="221"/>
                    <a:pt x="91" y="222"/>
                    <a:pt x="93" y="224"/>
                  </a:cubicBezTo>
                  <a:cubicBezTo>
                    <a:pt x="95" y="227"/>
                    <a:pt x="97" y="229"/>
                    <a:pt x="100" y="230"/>
                  </a:cubicBezTo>
                  <a:cubicBezTo>
                    <a:pt x="101" y="231"/>
                    <a:pt x="102" y="231"/>
                    <a:pt x="103" y="231"/>
                  </a:cubicBezTo>
                  <a:cubicBezTo>
                    <a:pt x="106" y="231"/>
                    <a:pt x="109" y="229"/>
                    <a:pt x="112" y="226"/>
                  </a:cubicBezTo>
                  <a:cubicBezTo>
                    <a:pt x="113" y="225"/>
                    <a:pt x="113" y="225"/>
                    <a:pt x="113" y="225"/>
                  </a:cubicBezTo>
                  <a:cubicBezTo>
                    <a:pt x="118" y="222"/>
                    <a:pt x="122" y="218"/>
                    <a:pt x="124" y="212"/>
                  </a:cubicBezTo>
                  <a:cubicBezTo>
                    <a:pt x="125" y="208"/>
                    <a:pt x="123" y="206"/>
                    <a:pt x="121" y="202"/>
                  </a:cubicBezTo>
                  <a:cubicBezTo>
                    <a:pt x="120" y="201"/>
                    <a:pt x="119" y="200"/>
                    <a:pt x="118" y="198"/>
                  </a:cubicBezTo>
                  <a:cubicBezTo>
                    <a:pt x="116" y="192"/>
                    <a:pt x="118" y="187"/>
                    <a:pt x="121" y="182"/>
                  </a:cubicBezTo>
                  <a:cubicBezTo>
                    <a:pt x="122" y="181"/>
                    <a:pt x="122" y="181"/>
                    <a:pt x="122" y="181"/>
                  </a:cubicBezTo>
                  <a:cubicBezTo>
                    <a:pt x="124" y="176"/>
                    <a:pt x="125" y="172"/>
                    <a:pt x="125" y="168"/>
                  </a:cubicBezTo>
                  <a:cubicBezTo>
                    <a:pt x="125" y="166"/>
                    <a:pt x="125" y="165"/>
                    <a:pt x="125" y="163"/>
                  </a:cubicBezTo>
                  <a:cubicBezTo>
                    <a:pt x="125" y="160"/>
                    <a:pt x="129" y="152"/>
                    <a:pt x="133" y="152"/>
                  </a:cubicBezTo>
                  <a:cubicBezTo>
                    <a:pt x="133" y="152"/>
                    <a:pt x="135" y="152"/>
                    <a:pt x="135" y="152"/>
                  </a:cubicBezTo>
                  <a:cubicBezTo>
                    <a:pt x="135" y="152"/>
                    <a:pt x="136" y="153"/>
                    <a:pt x="137" y="153"/>
                  </a:cubicBezTo>
                  <a:cubicBezTo>
                    <a:pt x="138" y="153"/>
                    <a:pt x="139" y="152"/>
                    <a:pt x="141" y="151"/>
                  </a:cubicBezTo>
                  <a:cubicBezTo>
                    <a:pt x="143" y="149"/>
                    <a:pt x="144" y="147"/>
                    <a:pt x="145" y="145"/>
                  </a:cubicBezTo>
                  <a:cubicBezTo>
                    <a:pt x="145" y="144"/>
                    <a:pt x="146" y="143"/>
                    <a:pt x="146" y="143"/>
                  </a:cubicBezTo>
                  <a:cubicBezTo>
                    <a:pt x="148" y="138"/>
                    <a:pt x="151" y="134"/>
                    <a:pt x="154" y="130"/>
                  </a:cubicBezTo>
                  <a:cubicBezTo>
                    <a:pt x="155" y="129"/>
                    <a:pt x="155" y="129"/>
                    <a:pt x="155" y="129"/>
                  </a:cubicBezTo>
                  <a:cubicBezTo>
                    <a:pt x="156" y="128"/>
                    <a:pt x="156" y="127"/>
                    <a:pt x="156" y="125"/>
                  </a:cubicBezTo>
                  <a:cubicBezTo>
                    <a:pt x="157" y="125"/>
                    <a:pt x="157" y="124"/>
                    <a:pt x="157" y="123"/>
                  </a:cubicBezTo>
                  <a:cubicBezTo>
                    <a:pt x="158" y="122"/>
                    <a:pt x="159" y="120"/>
                    <a:pt x="160" y="119"/>
                  </a:cubicBezTo>
                  <a:cubicBezTo>
                    <a:pt x="160" y="119"/>
                    <a:pt x="161" y="118"/>
                    <a:pt x="161" y="117"/>
                  </a:cubicBezTo>
                  <a:cubicBezTo>
                    <a:pt x="162" y="116"/>
                    <a:pt x="162" y="115"/>
                    <a:pt x="163" y="114"/>
                  </a:cubicBezTo>
                  <a:cubicBezTo>
                    <a:pt x="164" y="112"/>
                    <a:pt x="164" y="111"/>
                    <a:pt x="165" y="110"/>
                  </a:cubicBezTo>
                  <a:cubicBezTo>
                    <a:pt x="169" y="104"/>
                    <a:pt x="176" y="102"/>
                    <a:pt x="182" y="100"/>
                  </a:cubicBezTo>
                  <a:cubicBezTo>
                    <a:pt x="183" y="100"/>
                    <a:pt x="183" y="100"/>
                    <a:pt x="184" y="99"/>
                  </a:cubicBezTo>
                  <a:cubicBezTo>
                    <a:pt x="185" y="99"/>
                    <a:pt x="186" y="99"/>
                    <a:pt x="187" y="99"/>
                  </a:cubicBezTo>
                  <a:cubicBezTo>
                    <a:pt x="189" y="98"/>
                    <a:pt x="189" y="98"/>
                    <a:pt x="189" y="98"/>
                  </a:cubicBezTo>
                  <a:lnTo>
                    <a:pt x="189" y="96"/>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5" name="Google Shape;95;p2"/>
            <p:cNvSpPr/>
            <p:nvPr/>
          </p:nvSpPr>
          <p:spPr>
            <a:xfrm>
              <a:off x="742" y="344"/>
              <a:ext cx="1923" cy="1357"/>
            </a:xfrm>
            <a:custGeom>
              <a:avLst/>
              <a:gdLst/>
              <a:ahLst/>
              <a:cxnLst/>
              <a:rect l="l" t="t" r="r" b="b"/>
              <a:pathLst>
                <a:path w="788" h="556" extrusionOk="0">
                  <a:moveTo>
                    <a:pt x="787" y="198"/>
                  </a:moveTo>
                  <a:cubicBezTo>
                    <a:pt x="786" y="198"/>
                    <a:pt x="786" y="197"/>
                    <a:pt x="785" y="196"/>
                  </a:cubicBezTo>
                  <a:cubicBezTo>
                    <a:pt x="785" y="196"/>
                    <a:pt x="784" y="195"/>
                    <a:pt x="784" y="195"/>
                  </a:cubicBezTo>
                  <a:cubicBezTo>
                    <a:pt x="782" y="193"/>
                    <a:pt x="781" y="193"/>
                    <a:pt x="778" y="193"/>
                  </a:cubicBezTo>
                  <a:cubicBezTo>
                    <a:pt x="778" y="193"/>
                    <a:pt x="778" y="193"/>
                    <a:pt x="778" y="193"/>
                  </a:cubicBezTo>
                  <a:cubicBezTo>
                    <a:pt x="777" y="193"/>
                    <a:pt x="776" y="193"/>
                    <a:pt x="775" y="194"/>
                  </a:cubicBezTo>
                  <a:cubicBezTo>
                    <a:pt x="775" y="194"/>
                    <a:pt x="773" y="194"/>
                    <a:pt x="773" y="194"/>
                  </a:cubicBezTo>
                  <a:cubicBezTo>
                    <a:pt x="772" y="194"/>
                    <a:pt x="771" y="194"/>
                    <a:pt x="771" y="194"/>
                  </a:cubicBezTo>
                  <a:cubicBezTo>
                    <a:pt x="770" y="193"/>
                    <a:pt x="769" y="192"/>
                    <a:pt x="769" y="191"/>
                  </a:cubicBezTo>
                  <a:cubicBezTo>
                    <a:pt x="768" y="190"/>
                    <a:pt x="768" y="189"/>
                    <a:pt x="768" y="189"/>
                  </a:cubicBezTo>
                  <a:cubicBezTo>
                    <a:pt x="766" y="187"/>
                    <a:pt x="765" y="187"/>
                    <a:pt x="763" y="186"/>
                  </a:cubicBezTo>
                  <a:cubicBezTo>
                    <a:pt x="763" y="186"/>
                    <a:pt x="763" y="186"/>
                    <a:pt x="763" y="186"/>
                  </a:cubicBezTo>
                  <a:cubicBezTo>
                    <a:pt x="760" y="184"/>
                    <a:pt x="760" y="184"/>
                    <a:pt x="759" y="183"/>
                  </a:cubicBezTo>
                  <a:cubicBezTo>
                    <a:pt x="758" y="182"/>
                    <a:pt x="758" y="182"/>
                    <a:pt x="758" y="182"/>
                  </a:cubicBezTo>
                  <a:cubicBezTo>
                    <a:pt x="757" y="180"/>
                    <a:pt x="756" y="180"/>
                    <a:pt x="754" y="179"/>
                  </a:cubicBezTo>
                  <a:cubicBezTo>
                    <a:pt x="754" y="179"/>
                    <a:pt x="753" y="179"/>
                    <a:pt x="752" y="178"/>
                  </a:cubicBezTo>
                  <a:cubicBezTo>
                    <a:pt x="751" y="178"/>
                    <a:pt x="751" y="177"/>
                    <a:pt x="750" y="176"/>
                  </a:cubicBezTo>
                  <a:cubicBezTo>
                    <a:pt x="749" y="176"/>
                    <a:pt x="749" y="175"/>
                    <a:pt x="748" y="175"/>
                  </a:cubicBezTo>
                  <a:cubicBezTo>
                    <a:pt x="746" y="173"/>
                    <a:pt x="743" y="173"/>
                    <a:pt x="740" y="172"/>
                  </a:cubicBezTo>
                  <a:cubicBezTo>
                    <a:pt x="738" y="172"/>
                    <a:pt x="736" y="172"/>
                    <a:pt x="734" y="171"/>
                  </a:cubicBezTo>
                  <a:cubicBezTo>
                    <a:pt x="730" y="170"/>
                    <a:pt x="726" y="166"/>
                    <a:pt x="722" y="163"/>
                  </a:cubicBezTo>
                  <a:cubicBezTo>
                    <a:pt x="721" y="163"/>
                    <a:pt x="721" y="163"/>
                    <a:pt x="721" y="163"/>
                  </a:cubicBezTo>
                  <a:cubicBezTo>
                    <a:pt x="719" y="161"/>
                    <a:pt x="717" y="160"/>
                    <a:pt x="716" y="158"/>
                  </a:cubicBezTo>
                  <a:cubicBezTo>
                    <a:pt x="714" y="156"/>
                    <a:pt x="711" y="154"/>
                    <a:pt x="709" y="152"/>
                  </a:cubicBezTo>
                  <a:cubicBezTo>
                    <a:pt x="707" y="151"/>
                    <a:pt x="706" y="151"/>
                    <a:pt x="705" y="150"/>
                  </a:cubicBezTo>
                  <a:cubicBezTo>
                    <a:pt x="702" y="149"/>
                    <a:pt x="700" y="148"/>
                    <a:pt x="698" y="145"/>
                  </a:cubicBezTo>
                  <a:cubicBezTo>
                    <a:pt x="697" y="144"/>
                    <a:pt x="696" y="143"/>
                    <a:pt x="695" y="141"/>
                  </a:cubicBezTo>
                  <a:cubicBezTo>
                    <a:pt x="692" y="138"/>
                    <a:pt x="690" y="136"/>
                    <a:pt x="688" y="133"/>
                  </a:cubicBezTo>
                  <a:cubicBezTo>
                    <a:pt x="688" y="132"/>
                    <a:pt x="688" y="132"/>
                    <a:pt x="687" y="131"/>
                  </a:cubicBezTo>
                  <a:cubicBezTo>
                    <a:pt x="686" y="129"/>
                    <a:pt x="686" y="128"/>
                    <a:pt x="684" y="127"/>
                  </a:cubicBezTo>
                  <a:cubicBezTo>
                    <a:pt x="683" y="127"/>
                    <a:pt x="682" y="127"/>
                    <a:pt x="681" y="126"/>
                  </a:cubicBezTo>
                  <a:cubicBezTo>
                    <a:pt x="680" y="126"/>
                    <a:pt x="678" y="126"/>
                    <a:pt x="678" y="124"/>
                  </a:cubicBezTo>
                  <a:cubicBezTo>
                    <a:pt x="677" y="123"/>
                    <a:pt x="677" y="121"/>
                    <a:pt x="677" y="120"/>
                  </a:cubicBezTo>
                  <a:cubicBezTo>
                    <a:pt x="678" y="118"/>
                    <a:pt x="678" y="117"/>
                    <a:pt x="677" y="116"/>
                  </a:cubicBezTo>
                  <a:cubicBezTo>
                    <a:pt x="677" y="115"/>
                    <a:pt x="676" y="114"/>
                    <a:pt x="675" y="113"/>
                  </a:cubicBezTo>
                  <a:cubicBezTo>
                    <a:pt x="674" y="111"/>
                    <a:pt x="673" y="110"/>
                    <a:pt x="673" y="108"/>
                  </a:cubicBezTo>
                  <a:cubicBezTo>
                    <a:pt x="672" y="104"/>
                    <a:pt x="672" y="100"/>
                    <a:pt x="672" y="96"/>
                  </a:cubicBezTo>
                  <a:cubicBezTo>
                    <a:pt x="673" y="93"/>
                    <a:pt x="673" y="90"/>
                    <a:pt x="673" y="88"/>
                  </a:cubicBezTo>
                  <a:cubicBezTo>
                    <a:pt x="673" y="87"/>
                    <a:pt x="673" y="87"/>
                    <a:pt x="673" y="87"/>
                  </a:cubicBezTo>
                  <a:cubicBezTo>
                    <a:pt x="672" y="85"/>
                    <a:pt x="672" y="85"/>
                    <a:pt x="672" y="85"/>
                  </a:cubicBezTo>
                  <a:cubicBezTo>
                    <a:pt x="671" y="85"/>
                    <a:pt x="671" y="85"/>
                    <a:pt x="671" y="85"/>
                  </a:cubicBezTo>
                  <a:cubicBezTo>
                    <a:pt x="666" y="85"/>
                    <a:pt x="663" y="85"/>
                    <a:pt x="659" y="86"/>
                  </a:cubicBezTo>
                  <a:cubicBezTo>
                    <a:pt x="657" y="86"/>
                    <a:pt x="657" y="86"/>
                    <a:pt x="657" y="86"/>
                  </a:cubicBezTo>
                  <a:cubicBezTo>
                    <a:pt x="654" y="86"/>
                    <a:pt x="650" y="86"/>
                    <a:pt x="646" y="86"/>
                  </a:cubicBezTo>
                  <a:cubicBezTo>
                    <a:pt x="645" y="86"/>
                    <a:pt x="645" y="86"/>
                    <a:pt x="645" y="86"/>
                  </a:cubicBezTo>
                  <a:cubicBezTo>
                    <a:pt x="641" y="86"/>
                    <a:pt x="636" y="87"/>
                    <a:pt x="631" y="87"/>
                  </a:cubicBezTo>
                  <a:cubicBezTo>
                    <a:pt x="630" y="87"/>
                    <a:pt x="630" y="87"/>
                    <a:pt x="630" y="87"/>
                  </a:cubicBezTo>
                  <a:cubicBezTo>
                    <a:pt x="627" y="88"/>
                    <a:pt x="622" y="88"/>
                    <a:pt x="619" y="89"/>
                  </a:cubicBezTo>
                  <a:cubicBezTo>
                    <a:pt x="616" y="91"/>
                    <a:pt x="613" y="96"/>
                    <a:pt x="611" y="100"/>
                  </a:cubicBezTo>
                  <a:cubicBezTo>
                    <a:pt x="610" y="101"/>
                    <a:pt x="610" y="101"/>
                    <a:pt x="610" y="101"/>
                  </a:cubicBezTo>
                  <a:cubicBezTo>
                    <a:pt x="609" y="102"/>
                    <a:pt x="608" y="104"/>
                    <a:pt x="607" y="106"/>
                  </a:cubicBezTo>
                  <a:cubicBezTo>
                    <a:pt x="605" y="109"/>
                    <a:pt x="603" y="112"/>
                    <a:pt x="602" y="115"/>
                  </a:cubicBezTo>
                  <a:cubicBezTo>
                    <a:pt x="601" y="118"/>
                    <a:pt x="602" y="120"/>
                    <a:pt x="604" y="121"/>
                  </a:cubicBezTo>
                  <a:cubicBezTo>
                    <a:pt x="605" y="123"/>
                    <a:pt x="606" y="124"/>
                    <a:pt x="606" y="126"/>
                  </a:cubicBezTo>
                  <a:cubicBezTo>
                    <a:pt x="606" y="129"/>
                    <a:pt x="602" y="132"/>
                    <a:pt x="595" y="135"/>
                  </a:cubicBezTo>
                  <a:cubicBezTo>
                    <a:pt x="594" y="135"/>
                    <a:pt x="593" y="135"/>
                    <a:pt x="592" y="135"/>
                  </a:cubicBezTo>
                  <a:cubicBezTo>
                    <a:pt x="587" y="135"/>
                    <a:pt x="584" y="131"/>
                    <a:pt x="581" y="127"/>
                  </a:cubicBezTo>
                  <a:cubicBezTo>
                    <a:pt x="579" y="124"/>
                    <a:pt x="577" y="121"/>
                    <a:pt x="574" y="120"/>
                  </a:cubicBezTo>
                  <a:cubicBezTo>
                    <a:pt x="573" y="119"/>
                    <a:pt x="571" y="119"/>
                    <a:pt x="570" y="119"/>
                  </a:cubicBezTo>
                  <a:cubicBezTo>
                    <a:pt x="568" y="119"/>
                    <a:pt x="566" y="120"/>
                    <a:pt x="564" y="120"/>
                  </a:cubicBezTo>
                  <a:cubicBezTo>
                    <a:pt x="558" y="123"/>
                    <a:pt x="553" y="127"/>
                    <a:pt x="551" y="132"/>
                  </a:cubicBezTo>
                  <a:cubicBezTo>
                    <a:pt x="549" y="136"/>
                    <a:pt x="549" y="141"/>
                    <a:pt x="548" y="146"/>
                  </a:cubicBezTo>
                  <a:cubicBezTo>
                    <a:pt x="548" y="147"/>
                    <a:pt x="548" y="147"/>
                    <a:pt x="548" y="147"/>
                  </a:cubicBezTo>
                  <a:cubicBezTo>
                    <a:pt x="547" y="149"/>
                    <a:pt x="547" y="151"/>
                    <a:pt x="547" y="154"/>
                  </a:cubicBezTo>
                  <a:cubicBezTo>
                    <a:pt x="548" y="156"/>
                    <a:pt x="548" y="159"/>
                    <a:pt x="547" y="162"/>
                  </a:cubicBezTo>
                  <a:cubicBezTo>
                    <a:pt x="546" y="162"/>
                    <a:pt x="546" y="162"/>
                    <a:pt x="545" y="162"/>
                  </a:cubicBezTo>
                  <a:cubicBezTo>
                    <a:pt x="541" y="162"/>
                    <a:pt x="536" y="160"/>
                    <a:pt x="534" y="158"/>
                  </a:cubicBezTo>
                  <a:cubicBezTo>
                    <a:pt x="533" y="157"/>
                    <a:pt x="533" y="156"/>
                    <a:pt x="532" y="156"/>
                  </a:cubicBezTo>
                  <a:cubicBezTo>
                    <a:pt x="532" y="154"/>
                    <a:pt x="532" y="153"/>
                    <a:pt x="531" y="153"/>
                  </a:cubicBezTo>
                  <a:cubicBezTo>
                    <a:pt x="530" y="152"/>
                    <a:pt x="529" y="152"/>
                    <a:pt x="527" y="152"/>
                  </a:cubicBezTo>
                  <a:cubicBezTo>
                    <a:pt x="527" y="152"/>
                    <a:pt x="526" y="152"/>
                    <a:pt x="525" y="151"/>
                  </a:cubicBezTo>
                  <a:cubicBezTo>
                    <a:pt x="523" y="150"/>
                    <a:pt x="521" y="148"/>
                    <a:pt x="520" y="146"/>
                  </a:cubicBezTo>
                  <a:cubicBezTo>
                    <a:pt x="519" y="144"/>
                    <a:pt x="518" y="143"/>
                    <a:pt x="517" y="142"/>
                  </a:cubicBezTo>
                  <a:cubicBezTo>
                    <a:pt x="516" y="141"/>
                    <a:pt x="515" y="141"/>
                    <a:pt x="515" y="140"/>
                  </a:cubicBezTo>
                  <a:cubicBezTo>
                    <a:pt x="512" y="139"/>
                    <a:pt x="510" y="137"/>
                    <a:pt x="509" y="134"/>
                  </a:cubicBezTo>
                  <a:cubicBezTo>
                    <a:pt x="509" y="131"/>
                    <a:pt x="510" y="130"/>
                    <a:pt x="511" y="128"/>
                  </a:cubicBezTo>
                  <a:cubicBezTo>
                    <a:pt x="511" y="127"/>
                    <a:pt x="512" y="126"/>
                    <a:pt x="512" y="125"/>
                  </a:cubicBezTo>
                  <a:cubicBezTo>
                    <a:pt x="513" y="122"/>
                    <a:pt x="512" y="119"/>
                    <a:pt x="512" y="117"/>
                  </a:cubicBezTo>
                  <a:cubicBezTo>
                    <a:pt x="511" y="114"/>
                    <a:pt x="509" y="111"/>
                    <a:pt x="507" y="109"/>
                  </a:cubicBezTo>
                  <a:cubicBezTo>
                    <a:pt x="506" y="107"/>
                    <a:pt x="505" y="105"/>
                    <a:pt x="504" y="103"/>
                  </a:cubicBezTo>
                  <a:cubicBezTo>
                    <a:pt x="500" y="95"/>
                    <a:pt x="502" y="86"/>
                    <a:pt x="503" y="77"/>
                  </a:cubicBezTo>
                  <a:cubicBezTo>
                    <a:pt x="504" y="73"/>
                    <a:pt x="505" y="69"/>
                    <a:pt x="505" y="66"/>
                  </a:cubicBezTo>
                  <a:cubicBezTo>
                    <a:pt x="506" y="53"/>
                    <a:pt x="501" y="42"/>
                    <a:pt x="496" y="32"/>
                  </a:cubicBezTo>
                  <a:cubicBezTo>
                    <a:pt x="494" y="26"/>
                    <a:pt x="494" y="25"/>
                    <a:pt x="495" y="22"/>
                  </a:cubicBezTo>
                  <a:cubicBezTo>
                    <a:pt x="495" y="21"/>
                    <a:pt x="496" y="19"/>
                    <a:pt x="496" y="17"/>
                  </a:cubicBezTo>
                  <a:cubicBezTo>
                    <a:pt x="497" y="10"/>
                    <a:pt x="495" y="9"/>
                    <a:pt x="490" y="8"/>
                  </a:cubicBezTo>
                  <a:cubicBezTo>
                    <a:pt x="488" y="8"/>
                    <a:pt x="487" y="8"/>
                    <a:pt x="485" y="7"/>
                  </a:cubicBezTo>
                  <a:cubicBezTo>
                    <a:pt x="483" y="7"/>
                    <a:pt x="480" y="5"/>
                    <a:pt x="478" y="4"/>
                  </a:cubicBezTo>
                  <a:cubicBezTo>
                    <a:pt x="476" y="3"/>
                    <a:pt x="474" y="2"/>
                    <a:pt x="472" y="1"/>
                  </a:cubicBezTo>
                  <a:cubicBezTo>
                    <a:pt x="471" y="0"/>
                    <a:pt x="469" y="0"/>
                    <a:pt x="467" y="0"/>
                  </a:cubicBezTo>
                  <a:cubicBezTo>
                    <a:pt x="465" y="0"/>
                    <a:pt x="463" y="1"/>
                    <a:pt x="460" y="1"/>
                  </a:cubicBezTo>
                  <a:cubicBezTo>
                    <a:pt x="459" y="1"/>
                    <a:pt x="459" y="1"/>
                    <a:pt x="459" y="1"/>
                  </a:cubicBezTo>
                  <a:cubicBezTo>
                    <a:pt x="459" y="2"/>
                    <a:pt x="459" y="2"/>
                    <a:pt x="459" y="2"/>
                  </a:cubicBezTo>
                  <a:cubicBezTo>
                    <a:pt x="459" y="2"/>
                    <a:pt x="458" y="2"/>
                    <a:pt x="458" y="2"/>
                  </a:cubicBezTo>
                  <a:cubicBezTo>
                    <a:pt x="458" y="2"/>
                    <a:pt x="458" y="2"/>
                    <a:pt x="457" y="2"/>
                  </a:cubicBezTo>
                  <a:cubicBezTo>
                    <a:pt x="457" y="2"/>
                    <a:pt x="456" y="2"/>
                    <a:pt x="455" y="3"/>
                  </a:cubicBezTo>
                  <a:cubicBezTo>
                    <a:pt x="454" y="3"/>
                    <a:pt x="453" y="4"/>
                    <a:pt x="453" y="5"/>
                  </a:cubicBezTo>
                  <a:cubicBezTo>
                    <a:pt x="452" y="5"/>
                    <a:pt x="452" y="5"/>
                    <a:pt x="452" y="6"/>
                  </a:cubicBezTo>
                  <a:cubicBezTo>
                    <a:pt x="451" y="6"/>
                    <a:pt x="451" y="6"/>
                    <a:pt x="450" y="7"/>
                  </a:cubicBezTo>
                  <a:cubicBezTo>
                    <a:pt x="449" y="9"/>
                    <a:pt x="446" y="11"/>
                    <a:pt x="444" y="11"/>
                  </a:cubicBezTo>
                  <a:cubicBezTo>
                    <a:pt x="444" y="11"/>
                    <a:pt x="444" y="11"/>
                    <a:pt x="444" y="11"/>
                  </a:cubicBezTo>
                  <a:cubicBezTo>
                    <a:pt x="443" y="10"/>
                    <a:pt x="443" y="10"/>
                    <a:pt x="442" y="10"/>
                  </a:cubicBezTo>
                  <a:cubicBezTo>
                    <a:pt x="442" y="10"/>
                    <a:pt x="441" y="9"/>
                    <a:pt x="440" y="9"/>
                  </a:cubicBezTo>
                  <a:cubicBezTo>
                    <a:pt x="439" y="9"/>
                    <a:pt x="438" y="9"/>
                    <a:pt x="437" y="10"/>
                  </a:cubicBezTo>
                  <a:cubicBezTo>
                    <a:pt x="435" y="11"/>
                    <a:pt x="433" y="13"/>
                    <a:pt x="432" y="15"/>
                  </a:cubicBezTo>
                  <a:cubicBezTo>
                    <a:pt x="431" y="18"/>
                    <a:pt x="431" y="20"/>
                    <a:pt x="430" y="21"/>
                  </a:cubicBezTo>
                  <a:cubicBezTo>
                    <a:pt x="430" y="23"/>
                    <a:pt x="430" y="24"/>
                    <a:pt x="430" y="25"/>
                  </a:cubicBezTo>
                  <a:cubicBezTo>
                    <a:pt x="429" y="27"/>
                    <a:pt x="428" y="29"/>
                    <a:pt x="426" y="31"/>
                  </a:cubicBezTo>
                  <a:cubicBezTo>
                    <a:pt x="425" y="31"/>
                    <a:pt x="425" y="32"/>
                    <a:pt x="424" y="32"/>
                  </a:cubicBezTo>
                  <a:cubicBezTo>
                    <a:pt x="423" y="33"/>
                    <a:pt x="422" y="34"/>
                    <a:pt x="421" y="35"/>
                  </a:cubicBezTo>
                  <a:cubicBezTo>
                    <a:pt x="421" y="34"/>
                    <a:pt x="421" y="34"/>
                    <a:pt x="421" y="34"/>
                  </a:cubicBezTo>
                  <a:cubicBezTo>
                    <a:pt x="421" y="31"/>
                    <a:pt x="421" y="31"/>
                    <a:pt x="421" y="31"/>
                  </a:cubicBezTo>
                  <a:cubicBezTo>
                    <a:pt x="419" y="32"/>
                    <a:pt x="419" y="32"/>
                    <a:pt x="419" y="32"/>
                  </a:cubicBezTo>
                  <a:cubicBezTo>
                    <a:pt x="415" y="33"/>
                    <a:pt x="409" y="36"/>
                    <a:pt x="407" y="41"/>
                  </a:cubicBezTo>
                  <a:cubicBezTo>
                    <a:pt x="406" y="41"/>
                    <a:pt x="406" y="41"/>
                    <a:pt x="406" y="41"/>
                  </a:cubicBezTo>
                  <a:cubicBezTo>
                    <a:pt x="405" y="43"/>
                    <a:pt x="405" y="44"/>
                    <a:pt x="404" y="44"/>
                  </a:cubicBezTo>
                  <a:cubicBezTo>
                    <a:pt x="403" y="44"/>
                    <a:pt x="403" y="44"/>
                    <a:pt x="403" y="44"/>
                  </a:cubicBezTo>
                  <a:cubicBezTo>
                    <a:pt x="403" y="44"/>
                    <a:pt x="402" y="44"/>
                    <a:pt x="401" y="44"/>
                  </a:cubicBezTo>
                  <a:cubicBezTo>
                    <a:pt x="401" y="43"/>
                    <a:pt x="400" y="43"/>
                    <a:pt x="399" y="43"/>
                  </a:cubicBezTo>
                  <a:cubicBezTo>
                    <a:pt x="398" y="43"/>
                    <a:pt x="398" y="43"/>
                    <a:pt x="398" y="43"/>
                  </a:cubicBezTo>
                  <a:cubicBezTo>
                    <a:pt x="395" y="43"/>
                    <a:pt x="392" y="45"/>
                    <a:pt x="390" y="47"/>
                  </a:cubicBezTo>
                  <a:cubicBezTo>
                    <a:pt x="390" y="47"/>
                    <a:pt x="389" y="48"/>
                    <a:pt x="388" y="48"/>
                  </a:cubicBezTo>
                  <a:cubicBezTo>
                    <a:pt x="387" y="49"/>
                    <a:pt x="387" y="49"/>
                    <a:pt x="387" y="49"/>
                  </a:cubicBezTo>
                  <a:cubicBezTo>
                    <a:pt x="384" y="51"/>
                    <a:pt x="382" y="52"/>
                    <a:pt x="380" y="57"/>
                  </a:cubicBezTo>
                  <a:cubicBezTo>
                    <a:pt x="380" y="58"/>
                    <a:pt x="380" y="58"/>
                    <a:pt x="380" y="58"/>
                  </a:cubicBezTo>
                  <a:cubicBezTo>
                    <a:pt x="380" y="59"/>
                    <a:pt x="379" y="60"/>
                    <a:pt x="379" y="60"/>
                  </a:cubicBezTo>
                  <a:cubicBezTo>
                    <a:pt x="378" y="60"/>
                    <a:pt x="378" y="60"/>
                    <a:pt x="378" y="60"/>
                  </a:cubicBezTo>
                  <a:cubicBezTo>
                    <a:pt x="377" y="60"/>
                    <a:pt x="377" y="60"/>
                    <a:pt x="376" y="60"/>
                  </a:cubicBezTo>
                  <a:cubicBezTo>
                    <a:pt x="375" y="60"/>
                    <a:pt x="374" y="60"/>
                    <a:pt x="373" y="61"/>
                  </a:cubicBezTo>
                  <a:cubicBezTo>
                    <a:pt x="371" y="62"/>
                    <a:pt x="371" y="65"/>
                    <a:pt x="370" y="67"/>
                  </a:cubicBezTo>
                  <a:cubicBezTo>
                    <a:pt x="370" y="68"/>
                    <a:pt x="370" y="70"/>
                    <a:pt x="369" y="71"/>
                  </a:cubicBezTo>
                  <a:cubicBezTo>
                    <a:pt x="369" y="71"/>
                    <a:pt x="368" y="71"/>
                    <a:pt x="368" y="71"/>
                  </a:cubicBezTo>
                  <a:cubicBezTo>
                    <a:pt x="368" y="70"/>
                    <a:pt x="368" y="69"/>
                    <a:pt x="369" y="68"/>
                  </a:cubicBezTo>
                  <a:cubicBezTo>
                    <a:pt x="369" y="67"/>
                    <a:pt x="369" y="65"/>
                    <a:pt x="369" y="65"/>
                  </a:cubicBezTo>
                  <a:cubicBezTo>
                    <a:pt x="369" y="62"/>
                    <a:pt x="369" y="57"/>
                    <a:pt x="364" y="55"/>
                  </a:cubicBezTo>
                  <a:cubicBezTo>
                    <a:pt x="363" y="55"/>
                    <a:pt x="362" y="55"/>
                    <a:pt x="361" y="55"/>
                  </a:cubicBezTo>
                  <a:cubicBezTo>
                    <a:pt x="357" y="55"/>
                    <a:pt x="352" y="57"/>
                    <a:pt x="346" y="62"/>
                  </a:cubicBezTo>
                  <a:cubicBezTo>
                    <a:pt x="345" y="63"/>
                    <a:pt x="344" y="64"/>
                    <a:pt x="344" y="65"/>
                  </a:cubicBezTo>
                  <a:cubicBezTo>
                    <a:pt x="343" y="66"/>
                    <a:pt x="342" y="67"/>
                    <a:pt x="341" y="67"/>
                  </a:cubicBezTo>
                  <a:cubicBezTo>
                    <a:pt x="340" y="68"/>
                    <a:pt x="339" y="68"/>
                    <a:pt x="337" y="68"/>
                  </a:cubicBezTo>
                  <a:cubicBezTo>
                    <a:pt x="336" y="68"/>
                    <a:pt x="335" y="68"/>
                    <a:pt x="334" y="68"/>
                  </a:cubicBezTo>
                  <a:cubicBezTo>
                    <a:pt x="332" y="68"/>
                    <a:pt x="332" y="68"/>
                    <a:pt x="332" y="68"/>
                  </a:cubicBezTo>
                  <a:cubicBezTo>
                    <a:pt x="329" y="68"/>
                    <a:pt x="328" y="67"/>
                    <a:pt x="326" y="64"/>
                  </a:cubicBezTo>
                  <a:cubicBezTo>
                    <a:pt x="324" y="62"/>
                    <a:pt x="324" y="62"/>
                    <a:pt x="324" y="62"/>
                  </a:cubicBezTo>
                  <a:cubicBezTo>
                    <a:pt x="322" y="60"/>
                    <a:pt x="320" y="58"/>
                    <a:pt x="317" y="57"/>
                  </a:cubicBezTo>
                  <a:cubicBezTo>
                    <a:pt x="316" y="56"/>
                    <a:pt x="315" y="55"/>
                    <a:pt x="314" y="55"/>
                  </a:cubicBezTo>
                  <a:cubicBezTo>
                    <a:pt x="312" y="54"/>
                    <a:pt x="311" y="53"/>
                    <a:pt x="309" y="51"/>
                  </a:cubicBezTo>
                  <a:cubicBezTo>
                    <a:pt x="309" y="51"/>
                    <a:pt x="309" y="51"/>
                    <a:pt x="309" y="51"/>
                  </a:cubicBezTo>
                  <a:cubicBezTo>
                    <a:pt x="307" y="49"/>
                    <a:pt x="306" y="48"/>
                    <a:pt x="302" y="48"/>
                  </a:cubicBezTo>
                  <a:cubicBezTo>
                    <a:pt x="302" y="48"/>
                    <a:pt x="301" y="48"/>
                    <a:pt x="301" y="48"/>
                  </a:cubicBezTo>
                  <a:cubicBezTo>
                    <a:pt x="300" y="48"/>
                    <a:pt x="300" y="48"/>
                    <a:pt x="299" y="48"/>
                  </a:cubicBezTo>
                  <a:cubicBezTo>
                    <a:pt x="298" y="48"/>
                    <a:pt x="298" y="48"/>
                    <a:pt x="298" y="48"/>
                  </a:cubicBezTo>
                  <a:cubicBezTo>
                    <a:pt x="298" y="48"/>
                    <a:pt x="298" y="47"/>
                    <a:pt x="298" y="45"/>
                  </a:cubicBezTo>
                  <a:cubicBezTo>
                    <a:pt x="298" y="44"/>
                    <a:pt x="298" y="43"/>
                    <a:pt x="298" y="42"/>
                  </a:cubicBezTo>
                  <a:cubicBezTo>
                    <a:pt x="298" y="38"/>
                    <a:pt x="299" y="34"/>
                    <a:pt x="297" y="30"/>
                  </a:cubicBezTo>
                  <a:cubicBezTo>
                    <a:pt x="295" y="24"/>
                    <a:pt x="293" y="21"/>
                    <a:pt x="289" y="16"/>
                  </a:cubicBezTo>
                  <a:cubicBezTo>
                    <a:pt x="288" y="16"/>
                    <a:pt x="288" y="15"/>
                    <a:pt x="287" y="13"/>
                  </a:cubicBezTo>
                  <a:cubicBezTo>
                    <a:pt x="285" y="10"/>
                    <a:pt x="283" y="6"/>
                    <a:pt x="279" y="6"/>
                  </a:cubicBezTo>
                  <a:cubicBezTo>
                    <a:pt x="279" y="6"/>
                    <a:pt x="278" y="7"/>
                    <a:pt x="277" y="7"/>
                  </a:cubicBezTo>
                  <a:cubicBezTo>
                    <a:pt x="275" y="8"/>
                    <a:pt x="273" y="10"/>
                    <a:pt x="272" y="12"/>
                  </a:cubicBezTo>
                  <a:cubicBezTo>
                    <a:pt x="271" y="12"/>
                    <a:pt x="271" y="13"/>
                    <a:pt x="271" y="13"/>
                  </a:cubicBezTo>
                  <a:cubicBezTo>
                    <a:pt x="269" y="15"/>
                    <a:pt x="267" y="17"/>
                    <a:pt x="265" y="18"/>
                  </a:cubicBezTo>
                  <a:cubicBezTo>
                    <a:pt x="264" y="19"/>
                    <a:pt x="264" y="20"/>
                    <a:pt x="263" y="21"/>
                  </a:cubicBezTo>
                  <a:cubicBezTo>
                    <a:pt x="261" y="22"/>
                    <a:pt x="258" y="25"/>
                    <a:pt x="256" y="25"/>
                  </a:cubicBezTo>
                  <a:cubicBezTo>
                    <a:pt x="255" y="25"/>
                    <a:pt x="255" y="25"/>
                    <a:pt x="255" y="25"/>
                  </a:cubicBezTo>
                  <a:cubicBezTo>
                    <a:pt x="253" y="25"/>
                    <a:pt x="252" y="22"/>
                    <a:pt x="250" y="20"/>
                  </a:cubicBezTo>
                  <a:cubicBezTo>
                    <a:pt x="250" y="19"/>
                    <a:pt x="249" y="19"/>
                    <a:pt x="249" y="18"/>
                  </a:cubicBezTo>
                  <a:cubicBezTo>
                    <a:pt x="247" y="16"/>
                    <a:pt x="246" y="15"/>
                    <a:pt x="244" y="15"/>
                  </a:cubicBezTo>
                  <a:cubicBezTo>
                    <a:pt x="243" y="15"/>
                    <a:pt x="240" y="15"/>
                    <a:pt x="240" y="21"/>
                  </a:cubicBezTo>
                  <a:cubicBezTo>
                    <a:pt x="240" y="22"/>
                    <a:pt x="240" y="23"/>
                    <a:pt x="240" y="24"/>
                  </a:cubicBezTo>
                  <a:cubicBezTo>
                    <a:pt x="240" y="27"/>
                    <a:pt x="240" y="28"/>
                    <a:pt x="238" y="28"/>
                  </a:cubicBezTo>
                  <a:cubicBezTo>
                    <a:pt x="230" y="30"/>
                    <a:pt x="221" y="30"/>
                    <a:pt x="213" y="30"/>
                  </a:cubicBezTo>
                  <a:cubicBezTo>
                    <a:pt x="211" y="30"/>
                    <a:pt x="210" y="30"/>
                    <a:pt x="208" y="30"/>
                  </a:cubicBezTo>
                  <a:cubicBezTo>
                    <a:pt x="206" y="29"/>
                    <a:pt x="204" y="29"/>
                    <a:pt x="202" y="29"/>
                  </a:cubicBezTo>
                  <a:cubicBezTo>
                    <a:pt x="202" y="29"/>
                    <a:pt x="201" y="29"/>
                    <a:pt x="201" y="29"/>
                  </a:cubicBezTo>
                  <a:cubicBezTo>
                    <a:pt x="199" y="29"/>
                    <a:pt x="197" y="29"/>
                    <a:pt x="195" y="29"/>
                  </a:cubicBezTo>
                  <a:cubicBezTo>
                    <a:pt x="193" y="29"/>
                    <a:pt x="192" y="29"/>
                    <a:pt x="190" y="29"/>
                  </a:cubicBezTo>
                  <a:cubicBezTo>
                    <a:pt x="187" y="28"/>
                    <a:pt x="185" y="28"/>
                    <a:pt x="182" y="28"/>
                  </a:cubicBezTo>
                  <a:cubicBezTo>
                    <a:pt x="181" y="28"/>
                    <a:pt x="179" y="27"/>
                    <a:pt x="179" y="27"/>
                  </a:cubicBezTo>
                  <a:cubicBezTo>
                    <a:pt x="176" y="27"/>
                    <a:pt x="169" y="30"/>
                    <a:pt x="167" y="34"/>
                  </a:cubicBezTo>
                  <a:cubicBezTo>
                    <a:pt x="166" y="36"/>
                    <a:pt x="166" y="40"/>
                    <a:pt x="167" y="43"/>
                  </a:cubicBezTo>
                  <a:cubicBezTo>
                    <a:pt x="167" y="44"/>
                    <a:pt x="167" y="44"/>
                    <a:pt x="167" y="45"/>
                  </a:cubicBezTo>
                  <a:cubicBezTo>
                    <a:pt x="167" y="51"/>
                    <a:pt x="167" y="56"/>
                    <a:pt x="167" y="62"/>
                  </a:cubicBezTo>
                  <a:cubicBezTo>
                    <a:pt x="167" y="63"/>
                    <a:pt x="167" y="63"/>
                    <a:pt x="167" y="63"/>
                  </a:cubicBezTo>
                  <a:cubicBezTo>
                    <a:pt x="192" y="65"/>
                    <a:pt x="192" y="65"/>
                    <a:pt x="192" y="65"/>
                  </a:cubicBezTo>
                  <a:cubicBezTo>
                    <a:pt x="196" y="66"/>
                    <a:pt x="198" y="72"/>
                    <a:pt x="199" y="74"/>
                  </a:cubicBezTo>
                  <a:cubicBezTo>
                    <a:pt x="199" y="76"/>
                    <a:pt x="199" y="77"/>
                    <a:pt x="198" y="78"/>
                  </a:cubicBezTo>
                  <a:cubicBezTo>
                    <a:pt x="198" y="79"/>
                    <a:pt x="197" y="79"/>
                    <a:pt x="196" y="79"/>
                  </a:cubicBezTo>
                  <a:cubicBezTo>
                    <a:pt x="196" y="79"/>
                    <a:pt x="196" y="79"/>
                    <a:pt x="195" y="79"/>
                  </a:cubicBezTo>
                  <a:cubicBezTo>
                    <a:pt x="194" y="79"/>
                    <a:pt x="193" y="78"/>
                    <a:pt x="191" y="77"/>
                  </a:cubicBezTo>
                  <a:cubicBezTo>
                    <a:pt x="190" y="76"/>
                    <a:pt x="188" y="75"/>
                    <a:pt x="186" y="75"/>
                  </a:cubicBezTo>
                  <a:cubicBezTo>
                    <a:pt x="185" y="75"/>
                    <a:pt x="184" y="76"/>
                    <a:pt x="182" y="76"/>
                  </a:cubicBezTo>
                  <a:cubicBezTo>
                    <a:pt x="181" y="77"/>
                    <a:pt x="179" y="77"/>
                    <a:pt x="177" y="78"/>
                  </a:cubicBezTo>
                  <a:cubicBezTo>
                    <a:pt x="175" y="78"/>
                    <a:pt x="173" y="79"/>
                    <a:pt x="172" y="80"/>
                  </a:cubicBezTo>
                  <a:cubicBezTo>
                    <a:pt x="171" y="80"/>
                    <a:pt x="170" y="80"/>
                    <a:pt x="170" y="80"/>
                  </a:cubicBezTo>
                  <a:cubicBezTo>
                    <a:pt x="164" y="82"/>
                    <a:pt x="159" y="84"/>
                    <a:pt x="157" y="88"/>
                  </a:cubicBezTo>
                  <a:cubicBezTo>
                    <a:pt x="157" y="90"/>
                    <a:pt x="157" y="92"/>
                    <a:pt x="157" y="94"/>
                  </a:cubicBezTo>
                  <a:cubicBezTo>
                    <a:pt x="157" y="95"/>
                    <a:pt x="157" y="96"/>
                    <a:pt x="157" y="96"/>
                  </a:cubicBezTo>
                  <a:cubicBezTo>
                    <a:pt x="157" y="98"/>
                    <a:pt x="158" y="100"/>
                    <a:pt x="158" y="102"/>
                  </a:cubicBezTo>
                  <a:cubicBezTo>
                    <a:pt x="158" y="103"/>
                    <a:pt x="158" y="105"/>
                    <a:pt x="158" y="106"/>
                  </a:cubicBezTo>
                  <a:cubicBezTo>
                    <a:pt x="158" y="110"/>
                    <a:pt x="158" y="113"/>
                    <a:pt x="158" y="116"/>
                  </a:cubicBezTo>
                  <a:cubicBezTo>
                    <a:pt x="158" y="119"/>
                    <a:pt x="158" y="119"/>
                    <a:pt x="158" y="119"/>
                  </a:cubicBezTo>
                  <a:cubicBezTo>
                    <a:pt x="158" y="119"/>
                    <a:pt x="158" y="119"/>
                    <a:pt x="158" y="119"/>
                  </a:cubicBezTo>
                  <a:cubicBezTo>
                    <a:pt x="159" y="124"/>
                    <a:pt x="166" y="128"/>
                    <a:pt x="169" y="129"/>
                  </a:cubicBezTo>
                  <a:cubicBezTo>
                    <a:pt x="173" y="130"/>
                    <a:pt x="175" y="133"/>
                    <a:pt x="178" y="137"/>
                  </a:cubicBezTo>
                  <a:cubicBezTo>
                    <a:pt x="179" y="138"/>
                    <a:pt x="179" y="141"/>
                    <a:pt x="180" y="143"/>
                  </a:cubicBezTo>
                  <a:cubicBezTo>
                    <a:pt x="180" y="145"/>
                    <a:pt x="180" y="146"/>
                    <a:pt x="180" y="147"/>
                  </a:cubicBezTo>
                  <a:cubicBezTo>
                    <a:pt x="181" y="149"/>
                    <a:pt x="182" y="150"/>
                    <a:pt x="183" y="152"/>
                  </a:cubicBezTo>
                  <a:cubicBezTo>
                    <a:pt x="183" y="152"/>
                    <a:pt x="183" y="153"/>
                    <a:pt x="184" y="153"/>
                  </a:cubicBezTo>
                  <a:cubicBezTo>
                    <a:pt x="186" y="158"/>
                    <a:pt x="190" y="165"/>
                    <a:pt x="188" y="171"/>
                  </a:cubicBezTo>
                  <a:cubicBezTo>
                    <a:pt x="188" y="173"/>
                    <a:pt x="188" y="175"/>
                    <a:pt x="187" y="177"/>
                  </a:cubicBezTo>
                  <a:cubicBezTo>
                    <a:pt x="187" y="178"/>
                    <a:pt x="187" y="180"/>
                    <a:pt x="187" y="181"/>
                  </a:cubicBezTo>
                  <a:cubicBezTo>
                    <a:pt x="185" y="188"/>
                    <a:pt x="184" y="196"/>
                    <a:pt x="183" y="203"/>
                  </a:cubicBezTo>
                  <a:cubicBezTo>
                    <a:pt x="182" y="208"/>
                    <a:pt x="181" y="213"/>
                    <a:pt x="180" y="218"/>
                  </a:cubicBezTo>
                  <a:cubicBezTo>
                    <a:pt x="179" y="226"/>
                    <a:pt x="178" y="234"/>
                    <a:pt x="176" y="242"/>
                  </a:cubicBezTo>
                  <a:cubicBezTo>
                    <a:pt x="175" y="249"/>
                    <a:pt x="174" y="255"/>
                    <a:pt x="173" y="262"/>
                  </a:cubicBezTo>
                  <a:cubicBezTo>
                    <a:pt x="172" y="268"/>
                    <a:pt x="171" y="275"/>
                    <a:pt x="170" y="281"/>
                  </a:cubicBezTo>
                  <a:cubicBezTo>
                    <a:pt x="169" y="287"/>
                    <a:pt x="168" y="293"/>
                    <a:pt x="167" y="299"/>
                  </a:cubicBezTo>
                  <a:cubicBezTo>
                    <a:pt x="166" y="302"/>
                    <a:pt x="165" y="305"/>
                    <a:pt x="165" y="309"/>
                  </a:cubicBezTo>
                  <a:cubicBezTo>
                    <a:pt x="165" y="309"/>
                    <a:pt x="165" y="309"/>
                    <a:pt x="165" y="309"/>
                  </a:cubicBezTo>
                  <a:cubicBezTo>
                    <a:pt x="164" y="309"/>
                    <a:pt x="164" y="308"/>
                    <a:pt x="163" y="308"/>
                  </a:cubicBezTo>
                  <a:cubicBezTo>
                    <a:pt x="163" y="308"/>
                    <a:pt x="163" y="308"/>
                    <a:pt x="163" y="308"/>
                  </a:cubicBezTo>
                  <a:cubicBezTo>
                    <a:pt x="161" y="307"/>
                    <a:pt x="160" y="307"/>
                    <a:pt x="159" y="306"/>
                  </a:cubicBezTo>
                  <a:cubicBezTo>
                    <a:pt x="158" y="306"/>
                    <a:pt x="157" y="306"/>
                    <a:pt x="156" y="305"/>
                  </a:cubicBezTo>
                  <a:cubicBezTo>
                    <a:pt x="156" y="304"/>
                    <a:pt x="156" y="303"/>
                    <a:pt x="156" y="303"/>
                  </a:cubicBezTo>
                  <a:cubicBezTo>
                    <a:pt x="155" y="300"/>
                    <a:pt x="154" y="300"/>
                    <a:pt x="150" y="300"/>
                  </a:cubicBezTo>
                  <a:cubicBezTo>
                    <a:pt x="149" y="299"/>
                    <a:pt x="148" y="299"/>
                    <a:pt x="146" y="299"/>
                  </a:cubicBezTo>
                  <a:cubicBezTo>
                    <a:pt x="144" y="298"/>
                    <a:pt x="142" y="298"/>
                    <a:pt x="140" y="298"/>
                  </a:cubicBezTo>
                  <a:cubicBezTo>
                    <a:pt x="138" y="298"/>
                    <a:pt x="136" y="298"/>
                    <a:pt x="135" y="299"/>
                  </a:cubicBezTo>
                  <a:cubicBezTo>
                    <a:pt x="133" y="300"/>
                    <a:pt x="131" y="302"/>
                    <a:pt x="129" y="304"/>
                  </a:cubicBezTo>
                  <a:cubicBezTo>
                    <a:pt x="129" y="304"/>
                    <a:pt x="129" y="304"/>
                    <a:pt x="129" y="304"/>
                  </a:cubicBezTo>
                  <a:cubicBezTo>
                    <a:pt x="128" y="305"/>
                    <a:pt x="127" y="306"/>
                    <a:pt x="126" y="307"/>
                  </a:cubicBezTo>
                  <a:cubicBezTo>
                    <a:pt x="125" y="310"/>
                    <a:pt x="124" y="311"/>
                    <a:pt x="121" y="311"/>
                  </a:cubicBezTo>
                  <a:cubicBezTo>
                    <a:pt x="116" y="311"/>
                    <a:pt x="113" y="312"/>
                    <a:pt x="109" y="314"/>
                  </a:cubicBezTo>
                  <a:cubicBezTo>
                    <a:pt x="108" y="314"/>
                    <a:pt x="107" y="315"/>
                    <a:pt x="106" y="315"/>
                  </a:cubicBezTo>
                  <a:cubicBezTo>
                    <a:pt x="104" y="316"/>
                    <a:pt x="102" y="317"/>
                    <a:pt x="99" y="317"/>
                  </a:cubicBezTo>
                  <a:cubicBezTo>
                    <a:pt x="97" y="318"/>
                    <a:pt x="97" y="318"/>
                    <a:pt x="97" y="318"/>
                  </a:cubicBezTo>
                  <a:cubicBezTo>
                    <a:pt x="90" y="319"/>
                    <a:pt x="81" y="320"/>
                    <a:pt x="75" y="326"/>
                  </a:cubicBezTo>
                  <a:cubicBezTo>
                    <a:pt x="74" y="326"/>
                    <a:pt x="74" y="327"/>
                    <a:pt x="73" y="327"/>
                  </a:cubicBezTo>
                  <a:cubicBezTo>
                    <a:pt x="72" y="327"/>
                    <a:pt x="72" y="327"/>
                    <a:pt x="71" y="328"/>
                  </a:cubicBezTo>
                  <a:cubicBezTo>
                    <a:pt x="70" y="328"/>
                    <a:pt x="69" y="329"/>
                    <a:pt x="68" y="330"/>
                  </a:cubicBezTo>
                  <a:cubicBezTo>
                    <a:pt x="67" y="330"/>
                    <a:pt x="67" y="331"/>
                    <a:pt x="66" y="331"/>
                  </a:cubicBezTo>
                  <a:cubicBezTo>
                    <a:pt x="65" y="331"/>
                    <a:pt x="65" y="332"/>
                    <a:pt x="65" y="332"/>
                  </a:cubicBezTo>
                  <a:cubicBezTo>
                    <a:pt x="63" y="332"/>
                    <a:pt x="62" y="333"/>
                    <a:pt x="61" y="334"/>
                  </a:cubicBezTo>
                  <a:cubicBezTo>
                    <a:pt x="60" y="335"/>
                    <a:pt x="60" y="335"/>
                    <a:pt x="60" y="336"/>
                  </a:cubicBezTo>
                  <a:cubicBezTo>
                    <a:pt x="59" y="337"/>
                    <a:pt x="58" y="338"/>
                    <a:pt x="57" y="339"/>
                  </a:cubicBezTo>
                  <a:cubicBezTo>
                    <a:pt x="55" y="342"/>
                    <a:pt x="52" y="344"/>
                    <a:pt x="48" y="345"/>
                  </a:cubicBezTo>
                  <a:cubicBezTo>
                    <a:pt x="45" y="346"/>
                    <a:pt x="41" y="349"/>
                    <a:pt x="39" y="351"/>
                  </a:cubicBezTo>
                  <a:cubicBezTo>
                    <a:pt x="36" y="353"/>
                    <a:pt x="36" y="356"/>
                    <a:pt x="36" y="358"/>
                  </a:cubicBezTo>
                  <a:cubicBezTo>
                    <a:pt x="36" y="359"/>
                    <a:pt x="36" y="360"/>
                    <a:pt x="36" y="360"/>
                  </a:cubicBezTo>
                  <a:cubicBezTo>
                    <a:pt x="36" y="361"/>
                    <a:pt x="36" y="361"/>
                    <a:pt x="36" y="361"/>
                  </a:cubicBezTo>
                  <a:cubicBezTo>
                    <a:pt x="35" y="364"/>
                    <a:pt x="34" y="366"/>
                    <a:pt x="34" y="369"/>
                  </a:cubicBezTo>
                  <a:cubicBezTo>
                    <a:pt x="34" y="375"/>
                    <a:pt x="33" y="378"/>
                    <a:pt x="31" y="383"/>
                  </a:cubicBezTo>
                  <a:cubicBezTo>
                    <a:pt x="30" y="383"/>
                    <a:pt x="30" y="384"/>
                    <a:pt x="29" y="385"/>
                  </a:cubicBezTo>
                  <a:cubicBezTo>
                    <a:pt x="29" y="387"/>
                    <a:pt x="28" y="388"/>
                    <a:pt x="27" y="389"/>
                  </a:cubicBezTo>
                  <a:cubicBezTo>
                    <a:pt x="27" y="389"/>
                    <a:pt x="27" y="390"/>
                    <a:pt x="26" y="390"/>
                  </a:cubicBezTo>
                  <a:cubicBezTo>
                    <a:pt x="25" y="391"/>
                    <a:pt x="24" y="393"/>
                    <a:pt x="23" y="395"/>
                  </a:cubicBezTo>
                  <a:cubicBezTo>
                    <a:pt x="22" y="401"/>
                    <a:pt x="24" y="405"/>
                    <a:pt x="27" y="408"/>
                  </a:cubicBezTo>
                  <a:cubicBezTo>
                    <a:pt x="27" y="410"/>
                    <a:pt x="27" y="410"/>
                    <a:pt x="27" y="410"/>
                  </a:cubicBezTo>
                  <a:cubicBezTo>
                    <a:pt x="29" y="413"/>
                    <a:pt x="29" y="415"/>
                    <a:pt x="26" y="417"/>
                  </a:cubicBezTo>
                  <a:cubicBezTo>
                    <a:pt x="23" y="419"/>
                    <a:pt x="23" y="419"/>
                    <a:pt x="23" y="419"/>
                  </a:cubicBezTo>
                  <a:cubicBezTo>
                    <a:pt x="20" y="421"/>
                    <a:pt x="17" y="423"/>
                    <a:pt x="13" y="425"/>
                  </a:cubicBezTo>
                  <a:cubicBezTo>
                    <a:pt x="9" y="428"/>
                    <a:pt x="7" y="431"/>
                    <a:pt x="4" y="436"/>
                  </a:cubicBezTo>
                  <a:cubicBezTo>
                    <a:pt x="4" y="436"/>
                    <a:pt x="4" y="436"/>
                    <a:pt x="4" y="436"/>
                  </a:cubicBezTo>
                  <a:cubicBezTo>
                    <a:pt x="2" y="438"/>
                    <a:pt x="0" y="441"/>
                    <a:pt x="0" y="445"/>
                  </a:cubicBezTo>
                  <a:cubicBezTo>
                    <a:pt x="0" y="446"/>
                    <a:pt x="0" y="446"/>
                    <a:pt x="0" y="446"/>
                  </a:cubicBezTo>
                  <a:cubicBezTo>
                    <a:pt x="57" y="467"/>
                    <a:pt x="57" y="467"/>
                    <a:pt x="57" y="467"/>
                  </a:cubicBezTo>
                  <a:cubicBezTo>
                    <a:pt x="119" y="477"/>
                    <a:pt x="159" y="485"/>
                    <a:pt x="164" y="487"/>
                  </a:cubicBezTo>
                  <a:cubicBezTo>
                    <a:pt x="167" y="488"/>
                    <a:pt x="167" y="488"/>
                    <a:pt x="167" y="488"/>
                  </a:cubicBezTo>
                  <a:cubicBezTo>
                    <a:pt x="167" y="488"/>
                    <a:pt x="167" y="488"/>
                    <a:pt x="167" y="488"/>
                  </a:cubicBezTo>
                  <a:cubicBezTo>
                    <a:pt x="238" y="524"/>
                    <a:pt x="238" y="524"/>
                    <a:pt x="238" y="524"/>
                  </a:cubicBezTo>
                  <a:cubicBezTo>
                    <a:pt x="322" y="556"/>
                    <a:pt x="322" y="556"/>
                    <a:pt x="322" y="556"/>
                  </a:cubicBezTo>
                  <a:cubicBezTo>
                    <a:pt x="323" y="553"/>
                    <a:pt x="323" y="553"/>
                    <a:pt x="323" y="553"/>
                  </a:cubicBezTo>
                  <a:cubicBezTo>
                    <a:pt x="325" y="551"/>
                    <a:pt x="326" y="549"/>
                    <a:pt x="329" y="548"/>
                  </a:cubicBezTo>
                  <a:cubicBezTo>
                    <a:pt x="329" y="547"/>
                    <a:pt x="330" y="547"/>
                    <a:pt x="330" y="547"/>
                  </a:cubicBezTo>
                  <a:cubicBezTo>
                    <a:pt x="332" y="546"/>
                    <a:pt x="333" y="546"/>
                    <a:pt x="333" y="544"/>
                  </a:cubicBezTo>
                  <a:cubicBezTo>
                    <a:pt x="334" y="544"/>
                    <a:pt x="334" y="543"/>
                    <a:pt x="335" y="542"/>
                  </a:cubicBezTo>
                  <a:cubicBezTo>
                    <a:pt x="335" y="541"/>
                    <a:pt x="336" y="540"/>
                    <a:pt x="337" y="539"/>
                  </a:cubicBezTo>
                  <a:cubicBezTo>
                    <a:pt x="337" y="539"/>
                    <a:pt x="337" y="538"/>
                    <a:pt x="337" y="537"/>
                  </a:cubicBezTo>
                  <a:cubicBezTo>
                    <a:pt x="338" y="536"/>
                    <a:pt x="338" y="535"/>
                    <a:pt x="340" y="534"/>
                  </a:cubicBezTo>
                  <a:cubicBezTo>
                    <a:pt x="341" y="533"/>
                    <a:pt x="343" y="533"/>
                    <a:pt x="345" y="533"/>
                  </a:cubicBezTo>
                  <a:cubicBezTo>
                    <a:pt x="346" y="533"/>
                    <a:pt x="346" y="533"/>
                    <a:pt x="346" y="533"/>
                  </a:cubicBezTo>
                  <a:cubicBezTo>
                    <a:pt x="347" y="533"/>
                    <a:pt x="348" y="533"/>
                    <a:pt x="350" y="533"/>
                  </a:cubicBezTo>
                  <a:cubicBezTo>
                    <a:pt x="352" y="533"/>
                    <a:pt x="354" y="532"/>
                    <a:pt x="356" y="532"/>
                  </a:cubicBezTo>
                  <a:cubicBezTo>
                    <a:pt x="357" y="532"/>
                    <a:pt x="358" y="532"/>
                    <a:pt x="359" y="533"/>
                  </a:cubicBezTo>
                  <a:cubicBezTo>
                    <a:pt x="360" y="533"/>
                    <a:pt x="360" y="534"/>
                    <a:pt x="360" y="534"/>
                  </a:cubicBezTo>
                  <a:cubicBezTo>
                    <a:pt x="361" y="534"/>
                    <a:pt x="361" y="535"/>
                    <a:pt x="361" y="535"/>
                  </a:cubicBezTo>
                  <a:cubicBezTo>
                    <a:pt x="362" y="536"/>
                    <a:pt x="362" y="536"/>
                    <a:pt x="363" y="537"/>
                  </a:cubicBezTo>
                  <a:cubicBezTo>
                    <a:pt x="364" y="537"/>
                    <a:pt x="364" y="537"/>
                    <a:pt x="364" y="537"/>
                  </a:cubicBezTo>
                  <a:cubicBezTo>
                    <a:pt x="365" y="538"/>
                    <a:pt x="366" y="539"/>
                    <a:pt x="367" y="539"/>
                  </a:cubicBezTo>
                  <a:cubicBezTo>
                    <a:pt x="368" y="539"/>
                    <a:pt x="368" y="538"/>
                    <a:pt x="369" y="538"/>
                  </a:cubicBezTo>
                  <a:cubicBezTo>
                    <a:pt x="370" y="538"/>
                    <a:pt x="372" y="536"/>
                    <a:pt x="373" y="535"/>
                  </a:cubicBezTo>
                  <a:cubicBezTo>
                    <a:pt x="374" y="533"/>
                    <a:pt x="374" y="533"/>
                    <a:pt x="374" y="533"/>
                  </a:cubicBezTo>
                  <a:cubicBezTo>
                    <a:pt x="374" y="533"/>
                    <a:pt x="374" y="533"/>
                    <a:pt x="374" y="533"/>
                  </a:cubicBezTo>
                  <a:cubicBezTo>
                    <a:pt x="374" y="532"/>
                    <a:pt x="375" y="532"/>
                    <a:pt x="375" y="532"/>
                  </a:cubicBezTo>
                  <a:cubicBezTo>
                    <a:pt x="376" y="532"/>
                    <a:pt x="376" y="532"/>
                    <a:pt x="376" y="532"/>
                  </a:cubicBezTo>
                  <a:cubicBezTo>
                    <a:pt x="376" y="532"/>
                    <a:pt x="377" y="532"/>
                    <a:pt x="377" y="532"/>
                  </a:cubicBezTo>
                  <a:cubicBezTo>
                    <a:pt x="379" y="534"/>
                    <a:pt x="379" y="534"/>
                    <a:pt x="379" y="534"/>
                  </a:cubicBezTo>
                  <a:cubicBezTo>
                    <a:pt x="380" y="533"/>
                    <a:pt x="380" y="533"/>
                    <a:pt x="380" y="533"/>
                  </a:cubicBezTo>
                  <a:cubicBezTo>
                    <a:pt x="381" y="533"/>
                    <a:pt x="381" y="532"/>
                    <a:pt x="381" y="531"/>
                  </a:cubicBezTo>
                  <a:cubicBezTo>
                    <a:pt x="382" y="531"/>
                    <a:pt x="382" y="530"/>
                    <a:pt x="382" y="530"/>
                  </a:cubicBezTo>
                  <a:cubicBezTo>
                    <a:pt x="384" y="529"/>
                    <a:pt x="385" y="528"/>
                    <a:pt x="387" y="527"/>
                  </a:cubicBezTo>
                  <a:cubicBezTo>
                    <a:pt x="388" y="527"/>
                    <a:pt x="389" y="526"/>
                    <a:pt x="390" y="526"/>
                  </a:cubicBezTo>
                  <a:cubicBezTo>
                    <a:pt x="390" y="526"/>
                    <a:pt x="390" y="526"/>
                    <a:pt x="390" y="526"/>
                  </a:cubicBezTo>
                  <a:cubicBezTo>
                    <a:pt x="391" y="527"/>
                    <a:pt x="392" y="527"/>
                    <a:pt x="392" y="529"/>
                  </a:cubicBezTo>
                  <a:cubicBezTo>
                    <a:pt x="392" y="530"/>
                    <a:pt x="393" y="532"/>
                    <a:pt x="395" y="532"/>
                  </a:cubicBezTo>
                  <a:cubicBezTo>
                    <a:pt x="395" y="532"/>
                    <a:pt x="395" y="532"/>
                    <a:pt x="395" y="532"/>
                  </a:cubicBezTo>
                  <a:cubicBezTo>
                    <a:pt x="395" y="532"/>
                    <a:pt x="395" y="532"/>
                    <a:pt x="395" y="532"/>
                  </a:cubicBezTo>
                  <a:cubicBezTo>
                    <a:pt x="396" y="531"/>
                    <a:pt x="397" y="531"/>
                    <a:pt x="398" y="529"/>
                  </a:cubicBezTo>
                  <a:cubicBezTo>
                    <a:pt x="399" y="528"/>
                    <a:pt x="400" y="527"/>
                    <a:pt x="401" y="527"/>
                  </a:cubicBezTo>
                  <a:cubicBezTo>
                    <a:pt x="403" y="526"/>
                    <a:pt x="403" y="525"/>
                    <a:pt x="404" y="523"/>
                  </a:cubicBezTo>
                  <a:cubicBezTo>
                    <a:pt x="404" y="522"/>
                    <a:pt x="404" y="522"/>
                    <a:pt x="404" y="522"/>
                  </a:cubicBezTo>
                  <a:cubicBezTo>
                    <a:pt x="404" y="521"/>
                    <a:pt x="405" y="520"/>
                    <a:pt x="405" y="519"/>
                  </a:cubicBezTo>
                  <a:cubicBezTo>
                    <a:pt x="406" y="515"/>
                    <a:pt x="407" y="512"/>
                    <a:pt x="411" y="512"/>
                  </a:cubicBezTo>
                  <a:cubicBezTo>
                    <a:pt x="413" y="511"/>
                    <a:pt x="413" y="511"/>
                    <a:pt x="413" y="511"/>
                  </a:cubicBezTo>
                  <a:cubicBezTo>
                    <a:pt x="415" y="512"/>
                    <a:pt x="415" y="512"/>
                    <a:pt x="415" y="512"/>
                  </a:cubicBezTo>
                  <a:cubicBezTo>
                    <a:pt x="414" y="512"/>
                    <a:pt x="413" y="513"/>
                    <a:pt x="413" y="513"/>
                  </a:cubicBezTo>
                  <a:cubicBezTo>
                    <a:pt x="414" y="513"/>
                    <a:pt x="415" y="513"/>
                    <a:pt x="415" y="513"/>
                  </a:cubicBezTo>
                  <a:cubicBezTo>
                    <a:pt x="416" y="514"/>
                    <a:pt x="416" y="514"/>
                    <a:pt x="416" y="514"/>
                  </a:cubicBezTo>
                  <a:cubicBezTo>
                    <a:pt x="417" y="514"/>
                    <a:pt x="417" y="514"/>
                    <a:pt x="417" y="514"/>
                  </a:cubicBezTo>
                  <a:cubicBezTo>
                    <a:pt x="418" y="513"/>
                    <a:pt x="419" y="513"/>
                    <a:pt x="420" y="512"/>
                  </a:cubicBezTo>
                  <a:cubicBezTo>
                    <a:pt x="421" y="511"/>
                    <a:pt x="422" y="510"/>
                    <a:pt x="423" y="510"/>
                  </a:cubicBezTo>
                  <a:cubicBezTo>
                    <a:pt x="424" y="510"/>
                    <a:pt x="424" y="510"/>
                    <a:pt x="424" y="510"/>
                  </a:cubicBezTo>
                  <a:cubicBezTo>
                    <a:pt x="425" y="510"/>
                    <a:pt x="425" y="510"/>
                    <a:pt x="426" y="510"/>
                  </a:cubicBezTo>
                  <a:cubicBezTo>
                    <a:pt x="426" y="510"/>
                    <a:pt x="427" y="510"/>
                    <a:pt x="427" y="510"/>
                  </a:cubicBezTo>
                  <a:cubicBezTo>
                    <a:pt x="427" y="510"/>
                    <a:pt x="428" y="510"/>
                    <a:pt x="428" y="510"/>
                  </a:cubicBezTo>
                  <a:cubicBezTo>
                    <a:pt x="428" y="509"/>
                    <a:pt x="429" y="509"/>
                    <a:pt x="429" y="509"/>
                  </a:cubicBezTo>
                  <a:cubicBezTo>
                    <a:pt x="430" y="509"/>
                    <a:pt x="431" y="508"/>
                    <a:pt x="432" y="508"/>
                  </a:cubicBezTo>
                  <a:cubicBezTo>
                    <a:pt x="433" y="508"/>
                    <a:pt x="433" y="508"/>
                    <a:pt x="434" y="508"/>
                  </a:cubicBezTo>
                  <a:cubicBezTo>
                    <a:pt x="435" y="509"/>
                    <a:pt x="436" y="509"/>
                    <a:pt x="436" y="509"/>
                  </a:cubicBezTo>
                  <a:cubicBezTo>
                    <a:pt x="437" y="509"/>
                    <a:pt x="439" y="508"/>
                    <a:pt x="440" y="507"/>
                  </a:cubicBezTo>
                  <a:cubicBezTo>
                    <a:pt x="441" y="505"/>
                    <a:pt x="441" y="502"/>
                    <a:pt x="440" y="498"/>
                  </a:cubicBezTo>
                  <a:cubicBezTo>
                    <a:pt x="441" y="497"/>
                    <a:pt x="442" y="497"/>
                    <a:pt x="443" y="497"/>
                  </a:cubicBezTo>
                  <a:cubicBezTo>
                    <a:pt x="445" y="496"/>
                    <a:pt x="446" y="496"/>
                    <a:pt x="447" y="493"/>
                  </a:cubicBezTo>
                  <a:cubicBezTo>
                    <a:pt x="447" y="491"/>
                    <a:pt x="446" y="490"/>
                    <a:pt x="446" y="488"/>
                  </a:cubicBezTo>
                  <a:cubicBezTo>
                    <a:pt x="445" y="487"/>
                    <a:pt x="444" y="485"/>
                    <a:pt x="445" y="483"/>
                  </a:cubicBezTo>
                  <a:cubicBezTo>
                    <a:pt x="446" y="482"/>
                    <a:pt x="447" y="481"/>
                    <a:pt x="449" y="481"/>
                  </a:cubicBezTo>
                  <a:cubicBezTo>
                    <a:pt x="450" y="480"/>
                    <a:pt x="451" y="480"/>
                    <a:pt x="452" y="479"/>
                  </a:cubicBezTo>
                  <a:cubicBezTo>
                    <a:pt x="453" y="478"/>
                    <a:pt x="453" y="478"/>
                    <a:pt x="454" y="477"/>
                  </a:cubicBezTo>
                  <a:cubicBezTo>
                    <a:pt x="454" y="477"/>
                    <a:pt x="455" y="476"/>
                    <a:pt x="455" y="476"/>
                  </a:cubicBezTo>
                  <a:cubicBezTo>
                    <a:pt x="456" y="475"/>
                    <a:pt x="457" y="474"/>
                    <a:pt x="458" y="474"/>
                  </a:cubicBezTo>
                  <a:cubicBezTo>
                    <a:pt x="458" y="474"/>
                    <a:pt x="459" y="474"/>
                    <a:pt x="459" y="474"/>
                  </a:cubicBezTo>
                  <a:cubicBezTo>
                    <a:pt x="461" y="473"/>
                    <a:pt x="462" y="473"/>
                    <a:pt x="462" y="470"/>
                  </a:cubicBezTo>
                  <a:cubicBezTo>
                    <a:pt x="462" y="470"/>
                    <a:pt x="462" y="469"/>
                    <a:pt x="462" y="469"/>
                  </a:cubicBezTo>
                  <a:cubicBezTo>
                    <a:pt x="462" y="467"/>
                    <a:pt x="462" y="466"/>
                    <a:pt x="464" y="464"/>
                  </a:cubicBezTo>
                  <a:cubicBezTo>
                    <a:pt x="466" y="464"/>
                    <a:pt x="468" y="463"/>
                    <a:pt x="470" y="463"/>
                  </a:cubicBezTo>
                  <a:cubicBezTo>
                    <a:pt x="471" y="463"/>
                    <a:pt x="471" y="463"/>
                    <a:pt x="471" y="463"/>
                  </a:cubicBezTo>
                  <a:cubicBezTo>
                    <a:pt x="472" y="463"/>
                    <a:pt x="473" y="463"/>
                    <a:pt x="474" y="463"/>
                  </a:cubicBezTo>
                  <a:cubicBezTo>
                    <a:pt x="476" y="463"/>
                    <a:pt x="477" y="463"/>
                    <a:pt x="479" y="463"/>
                  </a:cubicBezTo>
                  <a:cubicBezTo>
                    <a:pt x="480" y="463"/>
                    <a:pt x="482" y="463"/>
                    <a:pt x="483" y="463"/>
                  </a:cubicBezTo>
                  <a:cubicBezTo>
                    <a:pt x="485" y="463"/>
                    <a:pt x="485" y="463"/>
                    <a:pt x="485" y="463"/>
                  </a:cubicBezTo>
                  <a:cubicBezTo>
                    <a:pt x="486" y="463"/>
                    <a:pt x="487" y="463"/>
                    <a:pt x="489" y="463"/>
                  </a:cubicBezTo>
                  <a:cubicBezTo>
                    <a:pt x="494" y="463"/>
                    <a:pt x="500" y="464"/>
                    <a:pt x="504" y="469"/>
                  </a:cubicBezTo>
                  <a:cubicBezTo>
                    <a:pt x="505" y="470"/>
                    <a:pt x="506" y="471"/>
                    <a:pt x="507" y="472"/>
                  </a:cubicBezTo>
                  <a:cubicBezTo>
                    <a:pt x="508" y="474"/>
                    <a:pt x="510" y="475"/>
                    <a:pt x="511" y="477"/>
                  </a:cubicBezTo>
                  <a:cubicBezTo>
                    <a:pt x="511" y="478"/>
                    <a:pt x="511" y="478"/>
                    <a:pt x="511" y="478"/>
                  </a:cubicBezTo>
                  <a:cubicBezTo>
                    <a:pt x="512" y="478"/>
                    <a:pt x="512" y="478"/>
                    <a:pt x="512" y="478"/>
                  </a:cubicBezTo>
                  <a:cubicBezTo>
                    <a:pt x="514" y="479"/>
                    <a:pt x="516" y="480"/>
                    <a:pt x="516" y="480"/>
                  </a:cubicBezTo>
                  <a:cubicBezTo>
                    <a:pt x="517" y="481"/>
                    <a:pt x="518" y="482"/>
                    <a:pt x="518" y="483"/>
                  </a:cubicBezTo>
                  <a:cubicBezTo>
                    <a:pt x="518" y="484"/>
                    <a:pt x="519" y="485"/>
                    <a:pt x="519" y="486"/>
                  </a:cubicBezTo>
                  <a:cubicBezTo>
                    <a:pt x="520" y="487"/>
                    <a:pt x="521" y="487"/>
                    <a:pt x="522" y="488"/>
                  </a:cubicBezTo>
                  <a:cubicBezTo>
                    <a:pt x="523" y="488"/>
                    <a:pt x="524" y="489"/>
                    <a:pt x="525" y="489"/>
                  </a:cubicBezTo>
                  <a:cubicBezTo>
                    <a:pt x="526" y="491"/>
                    <a:pt x="527" y="492"/>
                    <a:pt x="528" y="494"/>
                  </a:cubicBezTo>
                  <a:cubicBezTo>
                    <a:pt x="529" y="494"/>
                    <a:pt x="529" y="495"/>
                    <a:pt x="530" y="496"/>
                  </a:cubicBezTo>
                  <a:cubicBezTo>
                    <a:pt x="531" y="498"/>
                    <a:pt x="533" y="499"/>
                    <a:pt x="536" y="500"/>
                  </a:cubicBezTo>
                  <a:cubicBezTo>
                    <a:pt x="536" y="500"/>
                    <a:pt x="536" y="500"/>
                    <a:pt x="537" y="500"/>
                  </a:cubicBezTo>
                  <a:cubicBezTo>
                    <a:pt x="539" y="500"/>
                    <a:pt x="541" y="499"/>
                    <a:pt x="542" y="497"/>
                  </a:cubicBezTo>
                  <a:cubicBezTo>
                    <a:pt x="543" y="497"/>
                    <a:pt x="543" y="496"/>
                    <a:pt x="544" y="496"/>
                  </a:cubicBezTo>
                  <a:cubicBezTo>
                    <a:pt x="545" y="495"/>
                    <a:pt x="546" y="493"/>
                    <a:pt x="549" y="493"/>
                  </a:cubicBezTo>
                  <a:cubicBezTo>
                    <a:pt x="549" y="493"/>
                    <a:pt x="549" y="493"/>
                    <a:pt x="549" y="493"/>
                  </a:cubicBezTo>
                  <a:cubicBezTo>
                    <a:pt x="552" y="494"/>
                    <a:pt x="553" y="495"/>
                    <a:pt x="554" y="497"/>
                  </a:cubicBezTo>
                  <a:cubicBezTo>
                    <a:pt x="555" y="498"/>
                    <a:pt x="555" y="498"/>
                    <a:pt x="555" y="498"/>
                  </a:cubicBezTo>
                  <a:cubicBezTo>
                    <a:pt x="690" y="495"/>
                    <a:pt x="690" y="495"/>
                    <a:pt x="690" y="495"/>
                  </a:cubicBezTo>
                  <a:cubicBezTo>
                    <a:pt x="690" y="495"/>
                    <a:pt x="690" y="495"/>
                    <a:pt x="690" y="495"/>
                  </a:cubicBezTo>
                  <a:cubicBezTo>
                    <a:pt x="692" y="493"/>
                    <a:pt x="694" y="491"/>
                    <a:pt x="694" y="489"/>
                  </a:cubicBezTo>
                  <a:cubicBezTo>
                    <a:pt x="694" y="488"/>
                    <a:pt x="694" y="486"/>
                    <a:pt x="694" y="485"/>
                  </a:cubicBezTo>
                  <a:cubicBezTo>
                    <a:pt x="694" y="484"/>
                    <a:pt x="694" y="482"/>
                    <a:pt x="695" y="481"/>
                  </a:cubicBezTo>
                  <a:cubicBezTo>
                    <a:pt x="695" y="480"/>
                    <a:pt x="695" y="480"/>
                    <a:pt x="695" y="479"/>
                  </a:cubicBezTo>
                  <a:cubicBezTo>
                    <a:pt x="695" y="477"/>
                    <a:pt x="696" y="476"/>
                    <a:pt x="696" y="474"/>
                  </a:cubicBezTo>
                  <a:cubicBezTo>
                    <a:pt x="698" y="472"/>
                    <a:pt x="698" y="471"/>
                    <a:pt x="698" y="468"/>
                  </a:cubicBezTo>
                  <a:cubicBezTo>
                    <a:pt x="698" y="468"/>
                    <a:pt x="698" y="467"/>
                    <a:pt x="698" y="467"/>
                  </a:cubicBezTo>
                  <a:cubicBezTo>
                    <a:pt x="698" y="466"/>
                    <a:pt x="698" y="465"/>
                    <a:pt x="698" y="464"/>
                  </a:cubicBezTo>
                  <a:cubicBezTo>
                    <a:pt x="698" y="464"/>
                    <a:pt x="698" y="463"/>
                    <a:pt x="699" y="463"/>
                  </a:cubicBezTo>
                  <a:cubicBezTo>
                    <a:pt x="699" y="462"/>
                    <a:pt x="699" y="461"/>
                    <a:pt x="699" y="461"/>
                  </a:cubicBezTo>
                  <a:cubicBezTo>
                    <a:pt x="699" y="460"/>
                    <a:pt x="698" y="459"/>
                    <a:pt x="698" y="459"/>
                  </a:cubicBezTo>
                  <a:cubicBezTo>
                    <a:pt x="698" y="458"/>
                    <a:pt x="697" y="458"/>
                    <a:pt x="697" y="457"/>
                  </a:cubicBezTo>
                  <a:cubicBezTo>
                    <a:pt x="697" y="456"/>
                    <a:pt x="697" y="455"/>
                    <a:pt x="697" y="454"/>
                  </a:cubicBezTo>
                  <a:cubicBezTo>
                    <a:pt x="697" y="453"/>
                    <a:pt x="697" y="453"/>
                    <a:pt x="697" y="453"/>
                  </a:cubicBezTo>
                  <a:cubicBezTo>
                    <a:pt x="697" y="450"/>
                    <a:pt x="699" y="448"/>
                    <a:pt x="700" y="446"/>
                  </a:cubicBezTo>
                  <a:cubicBezTo>
                    <a:pt x="701" y="445"/>
                    <a:pt x="703" y="443"/>
                    <a:pt x="703" y="441"/>
                  </a:cubicBezTo>
                  <a:cubicBezTo>
                    <a:pt x="704" y="440"/>
                    <a:pt x="704" y="439"/>
                    <a:pt x="704" y="438"/>
                  </a:cubicBezTo>
                  <a:cubicBezTo>
                    <a:pt x="704" y="437"/>
                    <a:pt x="704" y="436"/>
                    <a:pt x="704" y="435"/>
                  </a:cubicBezTo>
                  <a:cubicBezTo>
                    <a:pt x="705" y="433"/>
                    <a:pt x="706" y="430"/>
                    <a:pt x="707" y="428"/>
                  </a:cubicBezTo>
                  <a:cubicBezTo>
                    <a:pt x="707" y="427"/>
                    <a:pt x="707" y="427"/>
                    <a:pt x="707" y="427"/>
                  </a:cubicBezTo>
                  <a:cubicBezTo>
                    <a:pt x="707" y="427"/>
                    <a:pt x="707" y="427"/>
                    <a:pt x="707" y="427"/>
                  </a:cubicBezTo>
                  <a:cubicBezTo>
                    <a:pt x="706" y="424"/>
                    <a:pt x="705" y="423"/>
                    <a:pt x="704" y="421"/>
                  </a:cubicBezTo>
                  <a:cubicBezTo>
                    <a:pt x="703" y="420"/>
                    <a:pt x="702" y="418"/>
                    <a:pt x="701" y="417"/>
                  </a:cubicBezTo>
                  <a:cubicBezTo>
                    <a:pt x="699" y="416"/>
                    <a:pt x="697" y="414"/>
                    <a:pt x="696" y="412"/>
                  </a:cubicBezTo>
                  <a:cubicBezTo>
                    <a:pt x="696" y="411"/>
                    <a:pt x="696" y="411"/>
                    <a:pt x="696" y="410"/>
                  </a:cubicBezTo>
                  <a:cubicBezTo>
                    <a:pt x="696" y="409"/>
                    <a:pt x="696" y="409"/>
                    <a:pt x="696" y="409"/>
                  </a:cubicBezTo>
                  <a:cubicBezTo>
                    <a:pt x="696" y="406"/>
                    <a:pt x="696" y="406"/>
                    <a:pt x="696" y="406"/>
                  </a:cubicBezTo>
                  <a:cubicBezTo>
                    <a:pt x="694" y="407"/>
                    <a:pt x="694" y="407"/>
                    <a:pt x="694" y="407"/>
                  </a:cubicBezTo>
                  <a:cubicBezTo>
                    <a:pt x="694" y="407"/>
                    <a:pt x="694" y="406"/>
                    <a:pt x="694" y="406"/>
                  </a:cubicBezTo>
                  <a:cubicBezTo>
                    <a:pt x="693" y="405"/>
                    <a:pt x="694" y="401"/>
                    <a:pt x="694" y="399"/>
                  </a:cubicBezTo>
                  <a:cubicBezTo>
                    <a:pt x="696" y="393"/>
                    <a:pt x="700" y="386"/>
                    <a:pt x="703" y="379"/>
                  </a:cubicBezTo>
                  <a:cubicBezTo>
                    <a:pt x="705" y="377"/>
                    <a:pt x="706" y="374"/>
                    <a:pt x="707" y="372"/>
                  </a:cubicBezTo>
                  <a:cubicBezTo>
                    <a:pt x="714" y="357"/>
                    <a:pt x="721" y="342"/>
                    <a:pt x="728" y="328"/>
                  </a:cubicBezTo>
                  <a:cubicBezTo>
                    <a:pt x="731" y="321"/>
                    <a:pt x="731" y="321"/>
                    <a:pt x="731" y="321"/>
                  </a:cubicBezTo>
                  <a:cubicBezTo>
                    <a:pt x="739" y="303"/>
                    <a:pt x="748" y="284"/>
                    <a:pt x="757" y="264"/>
                  </a:cubicBezTo>
                  <a:cubicBezTo>
                    <a:pt x="765" y="249"/>
                    <a:pt x="772" y="233"/>
                    <a:pt x="779" y="218"/>
                  </a:cubicBezTo>
                  <a:cubicBezTo>
                    <a:pt x="788" y="199"/>
                    <a:pt x="788" y="199"/>
                    <a:pt x="788" y="199"/>
                  </a:cubicBezTo>
                  <a:lnTo>
                    <a:pt x="787" y="198"/>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 name="Google Shape;96;p2"/>
            <p:cNvSpPr/>
            <p:nvPr/>
          </p:nvSpPr>
          <p:spPr>
            <a:xfrm>
              <a:off x="3004" y="1955"/>
              <a:ext cx="791" cy="791"/>
            </a:xfrm>
            <a:custGeom>
              <a:avLst/>
              <a:gdLst/>
              <a:ahLst/>
              <a:cxnLst/>
              <a:rect l="l" t="t" r="r" b="b"/>
              <a:pathLst>
                <a:path w="324" h="324" extrusionOk="0">
                  <a:moveTo>
                    <a:pt x="323" y="104"/>
                  </a:moveTo>
                  <a:cubicBezTo>
                    <a:pt x="323" y="103"/>
                    <a:pt x="323" y="102"/>
                    <a:pt x="323" y="102"/>
                  </a:cubicBezTo>
                  <a:cubicBezTo>
                    <a:pt x="323" y="101"/>
                    <a:pt x="323" y="100"/>
                    <a:pt x="323" y="99"/>
                  </a:cubicBezTo>
                  <a:cubicBezTo>
                    <a:pt x="323" y="97"/>
                    <a:pt x="323" y="94"/>
                    <a:pt x="321" y="93"/>
                  </a:cubicBezTo>
                  <a:cubicBezTo>
                    <a:pt x="320" y="91"/>
                    <a:pt x="318" y="90"/>
                    <a:pt x="317" y="88"/>
                  </a:cubicBezTo>
                  <a:cubicBezTo>
                    <a:pt x="315" y="86"/>
                    <a:pt x="314" y="84"/>
                    <a:pt x="313" y="82"/>
                  </a:cubicBezTo>
                  <a:cubicBezTo>
                    <a:pt x="313" y="81"/>
                    <a:pt x="312" y="80"/>
                    <a:pt x="312" y="79"/>
                  </a:cubicBezTo>
                  <a:cubicBezTo>
                    <a:pt x="311" y="76"/>
                    <a:pt x="309" y="73"/>
                    <a:pt x="309" y="69"/>
                  </a:cubicBezTo>
                  <a:cubicBezTo>
                    <a:pt x="309" y="64"/>
                    <a:pt x="310" y="61"/>
                    <a:pt x="312" y="57"/>
                  </a:cubicBezTo>
                  <a:cubicBezTo>
                    <a:pt x="313" y="55"/>
                    <a:pt x="313" y="53"/>
                    <a:pt x="315" y="51"/>
                  </a:cubicBezTo>
                  <a:cubicBezTo>
                    <a:pt x="315" y="51"/>
                    <a:pt x="315" y="50"/>
                    <a:pt x="316" y="50"/>
                  </a:cubicBezTo>
                  <a:cubicBezTo>
                    <a:pt x="317" y="49"/>
                    <a:pt x="317" y="48"/>
                    <a:pt x="318" y="47"/>
                  </a:cubicBezTo>
                  <a:cubicBezTo>
                    <a:pt x="318" y="45"/>
                    <a:pt x="318" y="44"/>
                    <a:pt x="317" y="42"/>
                  </a:cubicBezTo>
                  <a:cubicBezTo>
                    <a:pt x="316" y="41"/>
                    <a:pt x="315" y="39"/>
                    <a:pt x="315" y="37"/>
                  </a:cubicBezTo>
                  <a:cubicBezTo>
                    <a:pt x="315" y="36"/>
                    <a:pt x="316" y="35"/>
                    <a:pt x="316" y="34"/>
                  </a:cubicBezTo>
                  <a:cubicBezTo>
                    <a:pt x="317" y="32"/>
                    <a:pt x="318" y="30"/>
                    <a:pt x="316" y="27"/>
                  </a:cubicBezTo>
                  <a:cubicBezTo>
                    <a:pt x="316" y="26"/>
                    <a:pt x="314" y="25"/>
                    <a:pt x="311" y="25"/>
                  </a:cubicBezTo>
                  <a:cubicBezTo>
                    <a:pt x="311" y="25"/>
                    <a:pt x="310" y="25"/>
                    <a:pt x="310" y="25"/>
                  </a:cubicBezTo>
                  <a:cubicBezTo>
                    <a:pt x="307" y="25"/>
                    <a:pt x="305" y="26"/>
                    <a:pt x="302" y="27"/>
                  </a:cubicBezTo>
                  <a:cubicBezTo>
                    <a:pt x="300" y="27"/>
                    <a:pt x="300" y="27"/>
                    <a:pt x="300" y="27"/>
                  </a:cubicBezTo>
                  <a:cubicBezTo>
                    <a:pt x="297" y="28"/>
                    <a:pt x="295" y="30"/>
                    <a:pt x="293" y="31"/>
                  </a:cubicBezTo>
                  <a:cubicBezTo>
                    <a:pt x="292" y="33"/>
                    <a:pt x="290" y="34"/>
                    <a:pt x="289" y="35"/>
                  </a:cubicBezTo>
                  <a:cubicBezTo>
                    <a:pt x="287" y="35"/>
                    <a:pt x="286" y="36"/>
                    <a:pt x="284" y="36"/>
                  </a:cubicBezTo>
                  <a:cubicBezTo>
                    <a:pt x="283" y="36"/>
                    <a:pt x="282" y="36"/>
                    <a:pt x="281" y="36"/>
                  </a:cubicBezTo>
                  <a:cubicBezTo>
                    <a:pt x="281" y="35"/>
                    <a:pt x="280" y="35"/>
                    <a:pt x="279" y="35"/>
                  </a:cubicBezTo>
                  <a:cubicBezTo>
                    <a:pt x="278" y="35"/>
                    <a:pt x="277" y="36"/>
                    <a:pt x="276" y="36"/>
                  </a:cubicBezTo>
                  <a:cubicBezTo>
                    <a:pt x="273" y="37"/>
                    <a:pt x="268" y="38"/>
                    <a:pt x="264" y="40"/>
                  </a:cubicBezTo>
                  <a:cubicBezTo>
                    <a:pt x="264" y="40"/>
                    <a:pt x="263" y="40"/>
                    <a:pt x="263" y="41"/>
                  </a:cubicBezTo>
                  <a:cubicBezTo>
                    <a:pt x="262" y="41"/>
                    <a:pt x="260" y="42"/>
                    <a:pt x="259" y="42"/>
                  </a:cubicBezTo>
                  <a:cubicBezTo>
                    <a:pt x="259" y="42"/>
                    <a:pt x="258" y="42"/>
                    <a:pt x="258" y="42"/>
                  </a:cubicBezTo>
                  <a:cubicBezTo>
                    <a:pt x="257" y="42"/>
                    <a:pt x="255" y="40"/>
                    <a:pt x="254" y="39"/>
                  </a:cubicBezTo>
                  <a:cubicBezTo>
                    <a:pt x="254" y="38"/>
                    <a:pt x="253" y="38"/>
                    <a:pt x="253" y="38"/>
                  </a:cubicBezTo>
                  <a:cubicBezTo>
                    <a:pt x="252" y="36"/>
                    <a:pt x="250" y="35"/>
                    <a:pt x="250" y="35"/>
                  </a:cubicBezTo>
                  <a:cubicBezTo>
                    <a:pt x="246" y="34"/>
                    <a:pt x="246" y="34"/>
                    <a:pt x="246" y="34"/>
                  </a:cubicBezTo>
                  <a:cubicBezTo>
                    <a:pt x="247" y="37"/>
                    <a:pt x="247" y="37"/>
                    <a:pt x="247" y="37"/>
                  </a:cubicBezTo>
                  <a:cubicBezTo>
                    <a:pt x="247" y="38"/>
                    <a:pt x="247" y="38"/>
                    <a:pt x="247" y="39"/>
                  </a:cubicBezTo>
                  <a:cubicBezTo>
                    <a:pt x="247" y="39"/>
                    <a:pt x="248" y="40"/>
                    <a:pt x="248" y="40"/>
                  </a:cubicBezTo>
                  <a:cubicBezTo>
                    <a:pt x="248" y="42"/>
                    <a:pt x="248" y="46"/>
                    <a:pt x="246" y="46"/>
                  </a:cubicBezTo>
                  <a:cubicBezTo>
                    <a:pt x="246" y="47"/>
                    <a:pt x="246" y="47"/>
                    <a:pt x="246" y="47"/>
                  </a:cubicBezTo>
                  <a:cubicBezTo>
                    <a:pt x="245" y="47"/>
                    <a:pt x="243" y="46"/>
                    <a:pt x="242" y="45"/>
                  </a:cubicBezTo>
                  <a:cubicBezTo>
                    <a:pt x="241" y="44"/>
                    <a:pt x="241" y="44"/>
                    <a:pt x="241" y="44"/>
                  </a:cubicBezTo>
                  <a:cubicBezTo>
                    <a:pt x="240" y="44"/>
                    <a:pt x="239" y="43"/>
                    <a:pt x="238" y="42"/>
                  </a:cubicBezTo>
                  <a:cubicBezTo>
                    <a:pt x="235" y="41"/>
                    <a:pt x="233" y="40"/>
                    <a:pt x="231" y="39"/>
                  </a:cubicBezTo>
                  <a:cubicBezTo>
                    <a:pt x="229" y="37"/>
                    <a:pt x="227" y="36"/>
                    <a:pt x="225" y="36"/>
                  </a:cubicBezTo>
                  <a:cubicBezTo>
                    <a:pt x="223" y="36"/>
                    <a:pt x="221" y="37"/>
                    <a:pt x="219" y="38"/>
                  </a:cubicBezTo>
                  <a:cubicBezTo>
                    <a:pt x="218" y="38"/>
                    <a:pt x="218" y="38"/>
                    <a:pt x="217" y="38"/>
                  </a:cubicBezTo>
                  <a:cubicBezTo>
                    <a:pt x="216" y="38"/>
                    <a:pt x="214" y="38"/>
                    <a:pt x="213" y="37"/>
                  </a:cubicBezTo>
                  <a:cubicBezTo>
                    <a:pt x="212" y="37"/>
                    <a:pt x="210" y="37"/>
                    <a:pt x="209" y="37"/>
                  </a:cubicBezTo>
                  <a:cubicBezTo>
                    <a:pt x="208" y="37"/>
                    <a:pt x="208" y="37"/>
                    <a:pt x="207" y="37"/>
                  </a:cubicBezTo>
                  <a:cubicBezTo>
                    <a:pt x="206" y="38"/>
                    <a:pt x="205" y="39"/>
                    <a:pt x="205" y="41"/>
                  </a:cubicBezTo>
                  <a:cubicBezTo>
                    <a:pt x="205" y="43"/>
                    <a:pt x="204" y="44"/>
                    <a:pt x="203" y="45"/>
                  </a:cubicBezTo>
                  <a:cubicBezTo>
                    <a:pt x="203" y="45"/>
                    <a:pt x="202" y="45"/>
                    <a:pt x="202" y="45"/>
                  </a:cubicBezTo>
                  <a:cubicBezTo>
                    <a:pt x="202" y="45"/>
                    <a:pt x="202" y="45"/>
                    <a:pt x="202" y="45"/>
                  </a:cubicBezTo>
                  <a:cubicBezTo>
                    <a:pt x="200" y="44"/>
                    <a:pt x="200" y="41"/>
                    <a:pt x="201" y="38"/>
                  </a:cubicBezTo>
                  <a:cubicBezTo>
                    <a:pt x="201" y="38"/>
                    <a:pt x="201" y="37"/>
                    <a:pt x="201" y="37"/>
                  </a:cubicBezTo>
                  <a:cubicBezTo>
                    <a:pt x="200" y="32"/>
                    <a:pt x="196" y="19"/>
                    <a:pt x="190" y="17"/>
                  </a:cubicBezTo>
                  <a:cubicBezTo>
                    <a:pt x="190" y="16"/>
                    <a:pt x="189" y="16"/>
                    <a:pt x="189" y="16"/>
                  </a:cubicBezTo>
                  <a:cubicBezTo>
                    <a:pt x="187" y="16"/>
                    <a:pt x="186" y="17"/>
                    <a:pt x="184" y="18"/>
                  </a:cubicBezTo>
                  <a:cubicBezTo>
                    <a:pt x="181" y="21"/>
                    <a:pt x="180" y="24"/>
                    <a:pt x="178" y="28"/>
                  </a:cubicBezTo>
                  <a:cubicBezTo>
                    <a:pt x="178" y="30"/>
                    <a:pt x="177" y="32"/>
                    <a:pt x="176" y="34"/>
                  </a:cubicBezTo>
                  <a:cubicBezTo>
                    <a:pt x="174" y="37"/>
                    <a:pt x="172" y="39"/>
                    <a:pt x="169" y="39"/>
                  </a:cubicBezTo>
                  <a:cubicBezTo>
                    <a:pt x="167" y="39"/>
                    <a:pt x="166" y="38"/>
                    <a:pt x="165" y="38"/>
                  </a:cubicBezTo>
                  <a:cubicBezTo>
                    <a:pt x="164" y="37"/>
                    <a:pt x="163" y="37"/>
                    <a:pt x="162" y="36"/>
                  </a:cubicBezTo>
                  <a:cubicBezTo>
                    <a:pt x="162" y="35"/>
                    <a:pt x="161" y="35"/>
                    <a:pt x="160" y="34"/>
                  </a:cubicBezTo>
                  <a:cubicBezTo>
                    <a:pt x="158" y="34"/>
                    <a:pt x="156" y="33"/>
                    <a:pt x="154" y="33"/>
                  </a:cubicBezTo>
                  <a:cubicBezTo>
                    <a:pt x="154" y="32"/>
                    <a:pt x="153" y="32"/>
                    <a:pt x="152" y="32"/>
                  </a:cubicBezTo>
                  <a:cubicBezTo>
                    <a:pt x="150" y="31"/>
                    <a:pt x="148" y="31"/>
                    <a:pt x="147" y="31"/>
                  </a:cubicBezTo>
                  <a:cubicBezTo>
                    <a:pt x="143" y="30"/>
                    <a:pt x="139" y="29"/>
                    <a:pt x="136" y="26"/>
                  </a:cubicBezTo>
                  <a:cubicBezTo>
                    <a:pt x="132" y="22"/>
                    <a:pt x="134" y="13"/>
                    <a:pt x="137" y="9"/>
                  </a:cubicBezTo>
                  <a:cubicBezTo>
                    <a:pt x="137" y="9"/>
                    <a:pt x="137" y="8"/>
                    <a:pt x="138" y="8"/>
                  </a:cubicBezTo>
                  <a:cubicBezTo>
                    <a:pt x="139" y="6"/>
                    <a:pt x="140" y="4"/>
                    <a:pt x="140" y="3"/>
                  </a:cubicBezTo>
                  <a:cubicBezTo>
                    <a:pt x="140" y="0"/>
                    <a:pt x="140" y="0"/>
                    <a:pt x="140" y="0"/>
                  </a:cubicBezTo>
                  <a:cubicBezTo>
                    <a:pt x="137" y="2"/>
                    <a:pt x="137" y="2"/>
                    <a:pt x="137" y="2"/>
                  </a:cubicBezTo>
                  <a:cubicBezTo>
                    <a:pt x="136" y="2"/>
                    <a:pt x="136" y="3"/>
                    <a:pt x="134" y="6"/>
                  </a:cubicBezTo>
                  <a:cubicBezTo>
                    <a:pt x="133" y="6"/>
                    <a:pt x="133" y="7"/>
                    <a:pt x="133" y="7"/>
                  </a:cubicBezTo>
                  <a:cubicBezTo>
                    <a:pt x="132" y="9"/>
                    <a:pt x="130" y="10"/>
                    <a:pt x="129" y="11"/>
                  </a:cubicBezTo>
                  <a:cubicBezTo>
                    <a:pt x="127" y="13"/>
                    <a:pt x="125" y="16"/>
                    <a:pt x="123" y="18"/>
                  </a:cubicBezTo>
                  <a:cubicBezTo>
                    <a:pt x="123" y="19"/>
                    <a:pt x="123" y="19"/>
                    <a:pt x="123" y="19"/>
                  </a:cubicBezTo>
                  <a:cubicBezTo>
                    <a:pt x="124" y="21"/>
                    <a:pt x="124" y="21"/>
                    <a:pt x="124" y="21"/>
                  </a:cubicBezTo>
                  <a:cubicBezTo>
                    <a:pt x="125" y="22"/>
                    <a:pt x="125" y="23"/>
                    <a:pt x="124" y="25"/>
                  </a:cubicBezTo>
                  <a:cubicBezTo>
                    <a:pt x="124" y="27"/>
                    <a:pt x="123" y="27"/>
                    <a:pt x="122" y="28"/>
                  </a:cubicBezTo>
                  <a:cubicBezTo>
                    <a:pt x="122" y="29"/>
                    <a:pt x="121" y="29"/>
                    <a:pt x="121" y="30"/>
                  </a:cubicBezTo>
                  <a:cubicBezTo>
                    <a:pt x="120" y="31"/>
                    <a:pt x="120" y="32"/>
                    <a:pt x="120" y="34"/>
                  </a:cubicBezTo>
                  <a:cubicBezTo>
                    <a:pt x="120" y="35"/>
                    <a:pt x="119" y="35"/>
                    <a:pt x="119" y="36"/>
                  </a:cubicBezTo>
                  <a:cubicBezTo>
                    <a:pt x="119" y="40"/>
                    <a:pt x="118" y="45"/>
                    <a:pt x="117" y="48"/>
                  </a:cubicBezTo>
                  <a:cubicBezTo>
                    <a:pt x="116" y="49"/>
                    <a:pt x="115" y="50"/>
                    <a:pt x="114" y="51"/>
                  </a:cubicBezTo>
                  <a:cubicBezTo>
                    <a:pt x="114" y="51"/>
                    <a:pt x="113" y="52"/>
                    <a:pt x="113" y="53"/>
                  </a:cubicBezTo>
                  <a:cubicBezTo>
                    <a:pt x="112" y="54"/>
                    <a:pt x="112" y="55"/>
                    <a:pt x="111" y="55"/>
                  </a:cubicBezTo>
                  <a:cubicBezTo>
                    <a:pt x="111" y="56"/>
                    <a:pt x="111" y="57"/>
                    <a:pt x="110" y="58"/>
                  </a:cubicBezTo>
                  <a:cubicBezTo>
                    <a:pt x="108" y="61"/>
                    <a:pt x="107" y="64"/>
                    <a:pt x="107" y="68"/>
                  </a:cubicBezTo>
                  <a:cubicBezTo>
                    <a:pt x="107" y="69"/>
                    <a:pt x="107" y="71"/>
                    <a:pt x="107" y="72"/>
                  </a:cubicBezTo>
                  <a:cubicBezTo>
                    <a:pt x="107" y="74"/>
                    <a:pt x="107" y="77"/>
                    <a:pt x="106" y="78"/>
                  </a:cubicBezTo>
                  <a:cubicBezTo>
                    <a:pt x="106" y="79"/>
                    <a:pt x="105" y="80"/>
                    <a:pt x="104" y="81"/>
                  </a:cubicBezTo>
                  <a:cubicBezTo>
                    <a:pt x="104" y="81"/>
                    <a:pt x="103" y="82"/>
                    <a:pt x="103" y="83"/>
                  </a:cubicBezTo>
                  <a:cubicBezTo>
                    <a:pt x="101" y="86"/>
                    <a:pt x="101" y="89"/>
                    <a:pt x="101" y="92"/>
                  </a:cubicBezTo>
                  <a:cubicBezTo>
                    <a:pt x="101" y="94"/>
                    <a:pt x="101" y="95"/>
                    <a:pt x="101" y="97"/>
                  </a:cubicBezTo>
                  <a:cubicBezTo>
                    <a:pt x="101" y="100"/>
                    <a:pt x="100" y="103"/>
                    <a:pt x="99" y="105"/>
                  </a:cubicBezTo>
                  <a:cubicBezTo>
                    <a:pt x="98" y="107"/>
                    <a:pt x="97" y="108"/>
                    <a:pt x="97" y="109"/>
                  </a:cubicBezTo>
                  <a:cubicBezTo>
                    <a:pt x="95" y="114"/>
                    <a:pt x="94" y="117"/>
                    <a:pt x="90" y="119"/>
                  </a:cubicBezTo>
                  <a:cubicBezTo>
                    <a:pt x="89" y="120"/>
                    <a:pt x="87" y="121"/>
                    <a:pt x="86" y="121"/>
                  </a:cubicBezTo>
                  <a:cubicBezTo>
                    <a:pt x="84" y="121"/>
                    <a:pt x="84" y="121"/>
                    <a:pt x="84" y="121"/>
                  </a:cubicBezTo>
                  <a:cubicBezTo>
                    <a:pt x="83" y="121"/>
                    <a:pt x="83" y="121"/>
                    <a:pt x="83" y="121"/>
                  </a:cubicBezTo>
                  <a:cubicBezTo>
                    <a:pt x="81" y="121"/>
                    <a:pt x="80" y="122"/>
                    <a:pt x="78" y="123"/>
                  </a:cubicBezTo>
                  <a:cubicBezTo>
                    <a:pt x="77" y="123"/>
                    <a:pt x="77" y="123"/>
                    <a:pt x="77" y="123"/>
                  </a:cubicBezTo>
                  <a:cubicBezTo>
                    <a:pt x="72" y="127"/>
                    <a:pt x="70" y="129"/>
                    <a:pt x="69" y="135"/>
                  </a:cubicBezTo>
                  <a:cubicBezTo>
                    <a:pt x="68" y="139"/>
                    <a:pt x="67" y="143"/>
                    <a:pt x="65" y="146"/>
                  </a:cubicBezTo>
                  <a:cubicBezTo>
                    <a:pt x="65" y="147"/>
                    <a:pt x="64" y="148"/>
                    <a:pt x="64" y="149"/>
                  </a:cubicBezTo>
                  <a:cubicBezTo>
                    <a:pt x="63" y="152"/>
                    <a:pt x="61" y="156"/>
                    <a:pt x="58" y="157"/>
                  </a:cubicBezTo>
                  <a:cubicBezTo>
                    <a:pt x="57" y="158"/>
                    <a:pt x="55" y="158"/>
                    <a:pt x="54" y="158"/>
                  </a:cubicBezTo>
                  <a:cubicBezTo>
                    <a:pt x="53" y="158"/>
                    <a:pt x="51" y="158"/>
                    <a:pt x="50" y="158"/>
                  </a:cubicBezTo>
                  <a:cubicBezTo>
                    <a:pt x="47" y="159"/>
                    <a:pt x="45" y="160"/>
                    <a:pt x="43" y="161"/>
                  </a:cubicBezTo>
                  <a:cubicBezTo>
                    <a:pt x="42" y="162"/>
                    <a:pt x="41" y="163"/>
                    <a:pt x="41" y="164"/>
                  </a:cubicBezTo>
                  <a:cubicBezTo>
                    <a:pt x="40" y="165"/>
                    <a:pt x="39" y="166"/>
                    <a:pt x="39" y="167"/>
                  </a:cubicBezTo>
                  <a:cubicBezTo>
                    <a:pt x="38" y="168"/>
                    <a:pt x="37" y="169"/>
                    <a:pt x="36" y="169"/>
                  </a:cubicBezTo>
                  <a:cubicBezTo>
                    <a:pt x="31" y="173"/>
                    <a:pt x="26" y="178"/>
                    <a:pt x="27" y="184"/>
                  </a:cubicBezTo>
                  <a:cubicBezTo>
                    <a:pt x="28" y="190"/>
                    <a:pt x="25" y="193"/>
                    <a:pt x="21" y="197"/>
                  </a:cubicBezTo>
                  <a:cubicBezTo>
                    <a:pt x="20" y="198"/>
                    <a:pt x="18" y="199"/>
                    <a:pt x="16" y="200"/>
                  </a:cubicBezTo>
                  <a:cubicBezTo>
                    <a:pt x="14" y="202"/>
                    <a:pt x="11" y="203"/>
                    <a:pt x="10" y="206"/>
                  </a:cubicBezTo>
                  <a:cubicBezTo>
                    <a:pt x="9" y="206"/>
                    <a:pt x="9" y="207"/>
                    <a:pt x="8" y="208"/>
                  </a:cubicBezTo>
                  <a:cubicBezTo>
                    <a:pt x="8" y="210"/>
                    <a:pt x="7" y="212"/>
                    <a:pt x="5" y="213"/>
                  </a:cubicBezTo>
                  <a:cubicBezTo>
                    <a:pt x="4" y="215"/>
                    <a:pt x="2" y="218"/>
                    <a:pt x="2" y="220"/>
                  </a:cubicBezTo>
                  <a:cubicBezTo>
                    <a:pt x="0" y="225"/>
                    <a:pt x="1" y="230"/>
                    <a:pt x="1" y="234"/>
                  </a:cubicBezTo>
                  <a:cubicBezTo>
                    <a:pt x="1" y="236"/>
                    <a:pt x="1" y="237"/>
                    <a:pt x="1" y="238"/>
                  </a:cubicBezTo>
                  <a:cubicBezTo>
                    <a:pt x="2" y="240"/>
                    <a:pt x="2" y="241"/>
                    <a:pt x="3" y="242"/>
                  </a:cubicBezTo>
                  <a:cubicBezTo>
                    <a:pt x="3" y="243"/>
                    <a:pt x="4" y="244"/>
                    <a:pt x="4" y="245"/>
                  </a:cubicBezTo>
                  <a:cubicBezTo>
                    <a:pt x="4" y="247"/>
                    <a:pt x="4" y="249"/>
                    <a:pt x="4" y="250"/>
                  </a:cubicBezTo>
                  <a:cubicBezTo>
                    <a:pt x="4" y="253"/>
                    <a:pt x="4" y="253"/>
                    <a:pt x="4" y="253"/>
                  </a:cubicBezTo>
                  <a:cubicBezTo>
                    <a:pt x="6" y="253"/>
                    <a:pt x="6" y="253"/>
                    <a:pt x="6" y="253"/>
                  </a:cubicBezTo>
                  <a:cubicBezTo>
                    <a:pt x="7" y="254"/>
                    <a:pt x="8" y="254"/>
                    <a:pt x="8" y="255"/>
                  </a:cubicBezTo>
                  <a:cubicBezTo>
                    <a:pt x="9" y="257"/>
                    <a:pt x="9" y="261"/>
                    <a:pt x="9" y="265"/>
                  </a:cubicBezTo>
                  <a:cubicBezTo>
                    <a:pt x="8" y="268"/>
                    <a:pt x="8" y="268"/>
                    <a:pt x="8" y="268"/>
                  </a:cubicBezTo>
                  <a:cubicBezTo>
                    <a:pt x="10" y="269"/>
                    <a:pt x="10" y="269"/>
                    <a:pt x="10" y="269"/>
                  </a:cubicBezTo>
                  <a:cubicBezTo>
                    <a:pt x="12" y="269"/>
                    <a:pt x="15" y="271"/>
                    <a:pt x="16" y="271"/>
                  </a:cubicBezTo>
                  <a:cubicBezTo>
                    <a:pt x="17" y="273"/>
                    <a:pt x="17" y="274"/>
                    <a:pt x="17" y="276"/>
                  </a:cubicBezTo>
                  <a:cubicBezTo>
                    <a:pt x="17" y="276"/>
                    <a:pt x="16" y="277"/>
                    <a:pt x="16" y="278"/>
                  </a:cubicBezTo>
                  <a:cubicBezTo>
                    <a:pt x="16" y="282"/>
                    <a:pt x="15" y="285"/>
                    <a:pt x="17" y="287"/>
                  </a:cubicBezTo>
                  <a:cubicBezTo>
                    <a:pt x="18" y="287"/>
                    <a:pt x="19" y="288"/>
                    <a:pt x="21" y="288"/>
                  </a:cubicBezTo>
                  <a:cubicBezTo>
                    <a:pt x="22" y="288"/>
                    <a:pt x="24" y="287"/>
                    <a:pt x="26" y="287"/>
                  </a:cubicBezTo>
                  <a:cubicBezTo>
                    <a:pt x="28" y="287"/>
                    <a:pt x="30" y="286"/>
                    <a:pt x="31" y="286"/>
                  </a:cubicBezTo>
                  <a:cubicBezTo>
                    <a:pt x="34" y="286"/>
                    <a:pt x="35" y="287"/>
                    <a:pt x="36" y="288"/>
                  </a:cubicBezTo>
                  <a:cubicBezTo>
                    <a:pt x="37" y="289"/>
                    <a:pt x="37" y="289"/>
                    <a:pt x="37" y="290"/>
                  </a:cubicBezTo>
                  <a:cubicBezTo>
                    <a:pt x="38" y="291"/>
                    <a:pt x="38" y="291"/>
                    <a:pt x="39" y="292"/>
                  </a:cubicBezTo>
                  <a:cubicBezTo>
                    <a:pt x="39" y="292"/>
                    <a:pt x="40" y="292"/>
                    <a:pt x="41" y="292"/>
                  </a:cubicBezTo>
                  <a:cubicBezTo>
                    <a:pt x="42" y="292"/>
                    <a:pt x="42" y="292"/>
                    <a:pt x="42" y="292"/>
                  </a:cubicBezTo>
                  <a:cubicBezTo>
                    <a:pt x="42" y="292"/>
                    <a:pt x="43" y="292"/>
                    <a:pt x="43" y="292"/>
                  </a:cubicBezTo>
                  <a:cubicBezTo>
                    <a:pt x="45" y="293"/>
                    <a:pt x="47" y="294"/>
                    <a:pt x="48" y="295"/>
                  </a:cubicBezTo>
                  <a:cubicBezTo>
                    <a:pt x="49" y="295"/>
                    <a:pt x="50" y="296"/>
                    <a:pt x="51" y="297"/>
                  </a:cubicBezTo>
                  <a:cubicBezTo>
                    <a:pt x="52" y="297"/>
                    <a:pt x="53" y="298"/>
                    <a:pt x="54" y="298"/>
                  </a:cubicBezTo>
                  <a:cubicBezTo>
                    <a:pt x="56" y="299"/>
                    <a:pt x="58" y="299"/>
                    <a:pt x="59" y="301"/>
                  </a:cubicBezTo>
                  <a:cubicBezTo>
                    <a:pt x="61" y="302"/>
                    <a:pt x="63" y="304"/>
                    <a:pt x="66" y="305"/>
                  </a:cubicBezTo>
                  <a:cubicBezTo>
                    <a:pt x="67" y="305"/>
                    <a:pt x="68" y="306"/>
                    <a:pt x="70" y="306"/>
                  </a:cubicBezTo>
                  <a:cubicBezTo>
                    <a:pt x="71" y="306"/>
                    <a:pt x="72" y="307"/>
                    <a:pt x="73" y="307"/>
                  </a:cubicBezTo>
                  <a:cubicBezTo>
                    <a:pt x="73" y="307"/>
                    <a:pt x="73" y="307"/>
                    <a:pt x="73" y="307"/>
                  </a:cubicBezTo>
                  <a:cubicBezTo>
                    <a:pt x="73" y="308"/>
                    <a:pt x="73" y="308"/>
                    <a:pt x="73" y="308"/>
                  </a:cubicBezTo>
                  <a:cubicBezTo>
                    <a:pt x="77" y="308"/>
                    <a:pt x="77" y="308"/>
                    <a:pt x="77" y="308"/>
                  </a:cubicBezTo>
                  <a:cubicBezTo>
                    <a:pt x="77" y="308"/>
                    <a:pt x="77" y="308"/>
                    <a:pt x="77" y="308"/>
                  </a:cubicBezTo>
                  <a:cubicBezTo>
                    <a:pt x="77" y="308"/>
                    <a:pt x="78" y="308"/>
                    <a:pt x="78" y="308"/>
                  </a:cubicBezTo>
                  <a:cubicBezTo>
                    <a:pt x="78" y="308"/>
                    <a:pt x="79" y="308"/>
                    <a:pt x="80" y="308"/>
                  </a:cubicBezTo>
                  <a:cubicBezTo>
                    <a:pt x="81" y="309"/>
                    <a:pt x="81" y="310"/>
                    <a:pt x="82" y="310"/>
                  </a:cubicBezTo>
                  <a:cubicBezTo>
                    <a:pt x="83" y="311"/>
                    <a:pt x="84" y="311"/>
                    <a:pt x="84" y="312"/>
                  </a:cubicBezTo>
                  <a:cubicBezTo>
                    <a:pt x="85" y="312"/>
                    <a:pt x="85" y="312"/>
                    <a:pt x="86" y="312"/>
                  </a:cubicBezTo>
                  <a:cubicBezTo>
                    <a:pt x="87" y="312"/>
                    <a:pt x="87" y="312"/>
                    <a:pt x="88" y="313"/>
                  </a:cubicBezTo>
                  <a:cubicBezTo>
                    <a:pt x="89" y="313"/>
                    <a:pt x="89" y="314"/>
                    <a:pt x="90" y="314"/>
                  </a:cubicBezTo>
                  <a:cubicBezTo>
                    <a:pt x="90" y="314"/>
                    <a:pt x="90" y="315"/>
                    <a:pt x="91" y="315"/>
                  </a:cubicBezTo>
                  <a:cubicBezTo>
                    <a:pt x="93" y="317"/>
                    <a:pt x="95" y="319"/>
                    <a:pt x="97" y="322"/>
                  </a:cubicBezTo>
                  <a:cubicBezTo>
                    <a:pt x="99" y="324"/>
                    <a:pt x="99" y="324"/>
                    <a:pt x="99" y="324"/>
                  </a:cubicBezTo>
                  <a:cubicBezTo>
                    <a:pt x="101" y="321"/>
                    <a:pt x="101" y="321"/>
                    <a:pt x="101" y="321"/>
                  </a:cubicBezTo>
                  <a:cubicBezTo>
                    <a:pt x="102" y="319"/>
                    <a:pt x="103" y="317"/>
                    <a:pt x="105" y="316"/>
                  </a:cubicBezTo>
                  <a:cubicBezTo>
                    <a:pt x="105" y="314"/>
                    <a:pt x="105" y="314"/>
                    <a:pt x="105" y="314"/>
                  </a:cubicBezTo>
                  <a:cubicBezTo>
                    <a:pt x="107" y="312"/>
                    <a:pt x="109" y="311"/>
                    <a:pt x="111" y="310"/>
                  </a:cubicBezTo>
                  <a:cubicBezTo>
                    <a:pt x="113" y="308"/>
                    <a:pt x="115" y="307"/>
                    <a:pt x="116" y="305"/>
                  </a:cubicBezTo>
                  <a:cubicBezTo>
                    <a:pt x="116" y="304"/>
                    <a:pt x="117" y="303"/>
                    <a:pt x="117" y="302"/>
                  </a:cubicBezTo>
                  <a:cubicBezTo>
                    <a:pt x="118" y="301"/>
                    <a:pt x="118" y="300"/>
                    <a:pt x="119" y="299"/>
                  </a:cubicBezTo>
                  <a:cubicBezTo>
                    <a:pt x="120" y="297"/>
                    <a:pt x="121" y="296"/>
                    <a:pt x="122" y="295"/>
                  </a:cubicBezTo>
                  <a:cubicBezTo>
                    <a:pt x="123" y="294"/>
                    <a:pt x="123" y="294"/>
                    <a:pt x="123" y="294"/>
                  </a:cubicBezTo>
                  <a:cubicBezTo>
                    <a:pt x="125" y="293"/>
                    <a:pt x="127" y="291"/>
                    <a:pt x="129" y="290"/>
                  </a:cubicBezTo>
                  <a:cubicBezTo>
                    <a:pt x="129" y="290"/>
                    <a:pt x="129" y="290"/>
                    <a:pt x="129" y="290"/>
                  </a:cubicBezTo>
                  <a:cubicBezTo>
                    <a:pt x="130" y="289"/>
                    <a:pt x="131" y="288"/>
                    <a:pt x="132" y="288"/>
                  </a:cubicBezTo>
                  <a:cubicBezTo>
                    <a:pt x="136" y="284"/>
                    <a:pt x="140" y="284"/>
                    <a:pt x="146" y="284"/>
                  </a:cubicBezTo>
                  <a:cubicBezTo>
                    <a:pt x="148" y="284"/>
                    <a:pt x="150" y="284"/>
                    <a:pt x="153" y="282"/>
                  </a:cubicBezTo>
                  <a:cubicBezTo>
                    <a:pt x="153" y="282"/>
                    <a:pt x="154" y="282"/>
                    <a:pt x="155" y="281"/>
                  </a:cubicBezTo>
                  <a:cubicBezTo>
                    <a:pt x="156" y="280"/>
                    <a:pt x="157" y="280"/>
                    <a:pt x="158" y="279"/>
                  </a:cubicBezTo>
                  <a:cubicBezTo>
                    <a:pt x="158" y="279"/>
                    <a:pt x="159" y="279"/>
                    <a:pt x="159" y="279"/>
                  </a:cubicBezTo>
                  <a:cubicBezTo>
                    <a:pt x="161" y="279"/>
                    <a:pt x="162" y="281"/>
                    <a:pt x="164" y="282"/>
                  </a:cubicBezTo>
                  <a:cubicBezTo>
                    <a:pt x="165" y="283"/>
                    <a:pt x="166" y="284"/>
                    <a:pt x="168" y="284"/>
                  </a:cubicBezTo>
                  <a:cubicBezTo>
                    <a:pt x="169" y="284"/>
                    <a:pt x="169" y="284"/>
                    <a:pt x="170" y="283"/>
                  </a:cubicBezTo>
                  <a:cubicBezTo>
                    <a:pt x="171" y="283"/>
                    <a:pt x="172" y="282"/>
                    <a:pt x="174" y="280"/>
                  </a:cubicBezTo>
                  <a:cubicBezTo>
                    <a:pt x="174" y="280"/>
                    <a:pt x="175" y="279"/>
                    <a:pt x="176" y="278"/>
                  </a:cubicBezTo>
                  <a:cubicBezTo>
                    <a:pt x="177" y="278"/>
                    <a:pt x="177" y="277"/>
                    <a:pt x="178" y="276"/>
                  </a:cubicBezTo>
                  <a:cubicBezTo>
                    <a:pt x="179" y="275"/>
                    <a:pt x="180" y="274"/>
                    <a:pt x="182" y="273"/>
                  </a:cubicBezTo>
                  <a:cubicBezTo>
                    <a:pt x="183" y="273"/>
                    <a:pt x="184" y="273"/>
                    <a:pt x="186" y="273"/>
                  </a:cubicBezTo>
                  <a:cubicBezTo>
                    <a:pt x="186" y="273"/>
                    <a:pt x="187" y="273"/>
                    <a:pt x="188" y="273"/>
                  </a:cubicBezTo>
                  <a:cubicBezTo>
                    <a:pt x="190" y="273"/>
                    <a:pt x="190" y="273"/>
                    <a:pt x="190" y="273"/>
                  </a:cubicBezTo>
                  <a:cubicBezTo>
                    <a:pt x="192" y="273"/>
                    <a:pt x="194" y="273"/>
                    <a:pt x="196" y="273"/>
                  </a:cubicBezTo>
                  <a:cubicBezTo>
                    <a:pt x="196" y="273"/>
                    <a:pt x="196" y="273"/>
                    <a:pt x="196" y="273"/>
                  </a:cubicBezTo>
                  <a:cubicBezTo>
                    <a:pt x="200" y="273"/>
                    <a:pt x="203" y="273"/>
                    <a:pt x="206" y="273"/>
                  </a:cubicBezTo>
                  <a:cubicBezTo>
                    <a:pt x="207" y="273"/>
                    <a:pt x="207" y="273"/>
                    <a:pt x="207" y="273"/>
                  </a:cubicBezTo>
                  <a:cubicBezTo>
                    <a:pt x="208" y="273"/>
                    <a:pt x="209" y="273"/>
                    <a:pt x="210" y="273"/>
                  </a:cubicBezTo>
                  <a:cubicBezTo>
                    <a:pt x="211" y="273"/>
                    <a:pt x="212" y="273"/>
                    <a:pt x="213" y="273"/>
                  </a:cubicBezTo>
                  <a:cubicBezTo>
                    <a:pt x="215" y="273"/>
                    <a:pt x="217" y="273"/>
                    <a:pt x="218" y="274"/>
                  </a:cubicBezTo>
                  <a:cubicBezTo>
                    <a:pt x="220" y="274"/>
                    <a:pt x="222" y="275"/>
                    <a:pt x="224" y="276"/>
                  </a:cubicBezTo>
                  <a:cubicBezTo>
                    <a:pt x="226" y="277"/>
                    <a:pt x="227" y="278"/>
                    <a:pt x="228" y="278"/>
                  </a:cubicBezTo>
                  <a:cubicBezTo>
                    <a:pt x="229" y="279"/>
                    <a:pt x="230" y="279"/>
                    <a:pt x="231" y="279"/>
                  </a:cubicBezTo>
                  <a:cubicBezTo>
                    <a:pt x="235" y="279"/>
                    <a:pt x="238" y="277"/>
                    <a:pt x="241" y="273"/>
                  </a:cubicBezTo>
                  <a:cubicBezTo>
                    <a:pt x="243" y="272"/>
                    <a:pt x="244" y="271"/>
                    <a:pt x="246" y="270"/>
                  </a:cubicBezTo>
                  <a:cubicBezTo>
                    <a:pt x="247" y="269"/>
                    <a:pt x="249" y="268"/>
                    <a:pt x="250" y="268"/>
                  </a:cubicBezTo>
                  <a:cubicBezTo>
                    <a:pt x="252" y="267"/>
                    <a:pt x="254" y="266"/>
                    <a:pt x="255" y="265"/>
                  </a:cubicBezTo>
                  <a:cubicBezTo>
                    <a:pt x="258" y="263"/>
                    <a:pt x="258" y="260"/>
                    <a:pt x="257" y="257"/>
                  </a:cubicBezTo>
                  <a:cubicBezTo>
                    <a:pt x="257" y="256"/>
                    <a:pt x="257" y="256"/>
                    <a:pt x="257" y="256"/>
                  </a:cubicBezTo>
                  <a:cubicBezTo>
                    <a:pt x="256" y="253"/>
                    <a:pt x="257" y="250"/>
                    <a:pt x="258" y="247"/>
                  </a:cubicBezTo>
                  <a:cubicBezTo>
                    <a:pt x="259" y="247"/>
                    <a:pt x="259" y="246"/>
                    <a:pt x="260" y="245"/>
                  </a:cubicBezTo>
                  <a:cubicBezTo>
                    <a:pt x="262" y="241"/>
                    <a:pt x="259" y="239"/>
                    <a:pt x="255" y="237"/>
                  </a:cubicBezTo>
                  <a:cubicBezTo>
                    <a:pt x="253" y="236"/>
                    <a:pt x="252" y="235"/>
                    <a:pt x="251" y="233"/>
                  </a:cubicBezTo>
                  <a:cubicBezTo>
                    <a:pt x="249" y="231"/>
                    <a:pt x="250" y="229"/>
                    <a:pt x="253" y="227"/>
                  </a:cubicBezTo>
                  <a:cubicBezTo>
                    <a:pt x="256" y="225"/>
                    <a:pt x="260" y="221"/>
                    <a:pt x="262" y="217"/>
                  </a:cubicBezTo>
                  <a:cubicBezTo>
                    <a:pt x="267" y="211"/>
                    <a:pt x="266" y="204"/>
                    <a:pt x="259" y="196"/>
                  </a:cubicBezTo>
                  <a:cubicBezTo>
                    <a:pt x="258" y="196"/>
                    <a:pt x="258" y="196"/>
                    <a:pt x="258" y="196"/>
                  </a:cubicBezTo>
                  <a:cubicBezTo>
                    <a:pt x="256" y="194"/>
                    <a:pt x="255" y="192"/>
                    <a:pt x="255" y="189"/>
                  </a:cubicBezTo>
                  <a:cubicBezTo>
                    <a:pt x="255" y="187"/>
                    <a:pt x="256" y="185"/>
                    <a:pt x="257" y="183"/>
                  </a:cubicBezTo>
                  <a:cubicBezTo>
                    <a:pt x="257" y="182"/>
                    <a:pt x="257" y="182"/>
                    <a:pt x="257" y="181"/>
                  </a:cubicBezTo>
                  <a:cubicBezTo>
                    <a:pt x="258" y="181"/>
                    <a:pt x="258" y="180"/>
                    <a:pt x="258" y="179"/>
                  </a:cubicBezTo>
                  <a:cubicBezTo>
                    <a:pt x="258" y="178"/>
                    <a:pt x="259" y="176"/>
                    <a:pt x="259" y="175"/>
                  </a:cubicBezTo>
                  <a:cubicBezTo>
                    <a:pt x="259" y="174"/>
                    <a:pt x="259" y="173"/>
                    <a:pt x="258" y="173"/>
                  </a:cubicBezTo>
                  <a:cubicBezTo>
                    <a:pt x="258" y="171"/>
                    <a:pt x="258" y="171"/>
                    <a:pt x="258" y="171"/>
                  </a:cubicBezTo>
                  <a:cubicBezTo>
                    <a:pt x="220" y="169"/>
                    <a:pt x="220" y="169"/>
                    <a:pt x="220" y="169"/>
                  </a:cubicBezTo>
                  <a:cubicBezTo>
                    <a:pt x="220" y="168"/>
                    <a:pt x="220" y="166"/>
                    <a:pt x="220" y="165"/>
                  </a:cubicBezTo>
                  <a:cubicBezTo>
                    <a:pt x="220" y="162"/>
                    <a:pt x="220" y="159"/>
                    <a:pt x="220" y="156"/>
                  </a:cubicBezTo>
                  <a:cubicBezTo>
                    <a:pt x="220" y="155"/>
                    <a:pt x="221" y="153"/>
                    <a:pt x="221" y="152"/>
                  </a:cubicBezTo>
                  <a:cubicBezTo>
                    <a:pt x="222" y="149"/>
                    <a:pt x="223" y="147"/>
                    <a:pt x="222" y="144"/>
                  </a:cubicBezTo>
                  <a:cubicBezTo>
                    <a:pt x="231" y="144"/>
                    <a:pt x="231" y="144"/>
                    <a:pt x="231" y="144"/>
                  </a:cubicBezTo>
                  <a:cubicBezTo>
                    <a:pt x="238" y="144"/>
                    <a:pt x="246" y="144"/>
                    <a:pt x="253" y="144"/>
                  </a:cubicBezTo>
                  <a:cubicBezTo>
                    <a:pt x="257" y="144"/>
                    <a:pt x="259" y="147"/>
                    <a:pt x="260" y="151"/>
                  </a:cubicBezTo>
                  <a:cubicBezTo>
                    <a:pt x="262" y="153"/>
                    <a:pt x="261" y="155"/>
                    <a:pt x="261" y="157"/>
                  </a:cubicBezTo>
                  <a:cubicBezTo>
                    <a:pt x="260" y="159"/>
                    <a:pt x="260" y="159"/>
                    <a:pt x="260" y="159"/>
                  </a:cubicBezTo>
                  <a:cubicBezTo>
                    <a:pt x="260" y="162"/>
                    <a:pt x="259" y="164"/>
                    <a:pt x="259" y="167"/>
                  </a:cubicBezTo>
                  <a:cubicBezTo>
                    <a:pt x="258" y="171"/>
                    <a:pt x="258" y="171"/>
                    <a:pt x="258" y="171"/>
                  </a:cubicBezTo>
                  <a:cubicBezTo>
                    <a:pt x="262" y="169"/>
                    <a:pt x="262" y="169"/>
                    <a:pt x="262" y="169"/>
                  </a:cubicBezTo>
                  <a:cubicBezTo>
                    <a:pt x="263" y="168"/>
                    <a:pt x="263" y="168"/>
                    <a:pt x="264" y="167"/>
                  </a:cubicBezTo>
                  <a:cubicBezTo>
                    <a:pt x="264" y="167"/>
                    <a:pt x="264" y="167"/>
                    <a:pt x="264" y="167"/>
                  </a:cubicBezTo>
                  <a:cubicBezTo>
                    <a:pt x="266" y="166"/>
                    <a:pt x="267" y="165"/>
                    <a:pt x="269" y="165"/>
                  </a:cubicBezTo>
                  <a:cubicBezTo>
                    <a:pt x="269" y="164"/>
                    <a:pt x="270" y="164"/>
                    <a:pt x="271" y="164"/>
                  </a:cubicBezTo>
                  <a:cubicBezTo>
                    <a:pt x="272" y="164"/>
                    <a:pt x="273" y="164"/>
                    <a:pt x="273" y="164"/>
                  </a:cubicBezTo>
                  <a:cubicBezTo>
                    <a:pt x="275" y="165"/>
                    <a:pt x="276" y="165"/>
                    <a:pt x="277" y="165"/>
                  </a:cubicBezTo>
                  <a:cubicBezTo>
                    <a:pt x="279" y="165"/>
                    <a:pt x="280" y="164"/>
                    <a:pt x="281" y="163"/>
                  </a:cubicBezTo>
                  <a:cubicBezTo>
                    <a:pt x="282" y="161"/>
                    <a:pt x="282" y="159"/>
                    <a:pt x="282" y="156"/>
                  </a:cubicBezTo>
                  <a:cubicBezTo>
                    <a:pt x="282" y="156"/>
                    <a:pt x="282" y="155"/>
                    <a:pt x="282" y="155"/>
                  </a:cubicBezTo>
                  <a:cubicBezTo>
                    <a:pt x="282" y="153"/>
                    <a:pt x="281" y="151"/>
                    <a:pt x="280" y="149"/>
                  </a:cubicBezTo>
                  <a:cubicBezTo>
                    <a:pt x="280" y="149"/>
                    <a:pt x="279" y="149"/>
                    <a:pt x="279" y="148"/>
                  </a:cubicBezTo>
                  <a:cubicBezTo>
                    <a:pt x="277" y="147"/>
                    <a:pt x="276" y="146"/>
                    <a:pt x="277" y="144"/>
                  </a:cubicBezTo>
                  <a:cubicBezTo>
                    <a:pt x="277" y="143"/>
                    <a:pt x="278" y="142"/>
                    <a:pt x="279" y="141"/>
                  </a:cubicBezTo>
                  <a:cubicBezTo>
                    <a:pt x="280" y="140"/>
                    <a:pt x="281" y="139"/>
                    <a:pt x="281" y="138"/>
                  </a:cubicBezTo>
                  <a:cubicBezTo>
                    <a:pt x="281" y="137"/>
                    <a:pt x="281" y="136"/>
                    <a:pt x="280" y="135"/>
                  </a:cubicBezTo>
                  <a:cubicBezTo>
                    <a:pt x="280" y="134"/>
                    <a:pt x="279" y="133"/>
                    <a:pt x="279" y="132"/>
                  </a:cubicBezTo>
                  <a:cubicBezTo>
                    <a:pt x="279" y="130"/>
                    <a:pt x="281" y="125"/>
                    <a:pt x="283" y="124"/>
                  </a:cubicBezTo>
                  <a:cubicBezTo>
                    <a:pt x="284" y="123"/>
                    <a:pt x="285" y="123"/>
                    <a:pt x="285" y="123"/>
                  </a:cubicBezTo>
                  <a:cubicBezTo>
                    <a:pt x="286" y="123"/>
                    <a:pt x="287" y="123"/>
                    <a:pt x="287" y="124"/>
                  </a:cubicBezTo>
                  <a:cubicBezTo>
                    <a:pt x="288" y="124"/>
                    <a:pt x="288" y="125"/>
                    <a:pt x="289" y="125"/>
                  </a:cubicBezTo>
                  <a:cubicBezTo>
                    <a:pt x="290" y="126"/>
                    <a:pt x="291" y="126"/>
                    <a:pt x="291" y="126"/>
                  </a:cubicBezTo>
                  <a:cubicBezTo>
                    <a:pt x="292" y="126"/>
                    <a:pt x="292" y="126"/>
                    <a:pt x="292" y="126"/>
                  </a:cubicBezTo>
                  <a:cubicBezTo>
                    <a:pt x="293" y="126"/>
                    <a:pt x="293" y="126"/>
                    <a:pt x="293" y="126"/>
                  </a:cubicBezTo>
                  <a:cubicBezTo>
                    <a:pt x="295" y="124"/>
                    <a:pt x="295" y="121"/>
                    <a:pt x="295" y="119"/>
                  </a:cubicBezTo>
                  <a:cubicBezTo>
                    <a:pt x="295" y="119"/>
                    <a:pt x="295" y="118"/>
                    <a:pt x="295" y="118"/>
                  </a:cubicBezTo>
                  <a:cubicBezTo>
                    <a:pt x="295" y="115"/>
                    <a:pt x="295" y="112"/>
                    <a:pt x="296" y="111"/>
                  </a:cubicBezTo>
                  <a:cubicBezTo>
                    <a:pt x="297" y="111"/>
                    <a:pt x="297" y="111"/>
                    <a:pt x="298" y="111"/>
                  </a:cubicBezTo>
                  <a:cubicBezTo>
                    <a:pt x="299" y="111"/>
                    <a:pt x="301" y="112"/>
                    <a:pt x="302" y="113"/>
                  </a:cubicBezTo>
                  <a:cubicBezTo>
                    <a:pt x="303" y="114"/>
                    <a:pt x="303" y="114"/>
                    <a:pt x="304" y="115"/>
                  </a:cubicBezTo>
                  <a:cubicBezTo>
                    <a:pt x="305" y="116"/>
                    <a:pt x="305" y="117"/>
                    <a:pt x="306" y="118"/>
                  </a:cubicBezTo>
                  <a:cubicBezTo>
                    <a:pt x="308" y="120"/>
                    <a:pt x="311" y="121"/>
                    <a:pt x="313" y="122"/>
                  </a:cubicBezTo>
                  <a:cubicBezTo>
                    <a:pt x="313" y="122"/>
                    <a:pt x="314" y="122"/>
                    <a:pt x="314" y="122"/>
                  </a:cubicBezTo>
                  <a:cubicBezTo>
                    <a:pt x="316" y="122"/>
                    <a:pt x="317" y="121"/>
                    <a:pt x="318" y="119"/>
                  </a:cubicBezTo>
                  <a:cubicBezTo>
                    <a:pt x="319" y="118"/>
                    <a:pt x="319" y="118"/>
                    <a:pt x="319" y="118"/>
                  </a:cubicBezTo>
                  <a:cubicBezTo>
                    <a:pt x="320" y="116"/>
                    <a:pt x="322" y="114"/>
                    <a:pt x="323" y="113"/>
                  </a:cubicBezTo>
                  <a:cubicBezTo>
                    <a:pt x="324" y="110"/>
                    <a:pt x="323" y="107"/>
                    <a:pt x="323" y="104"/>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 name="Google Shape;97;p2"/>
            <p:cNvSpPr/>
            <p:nvPr/>
          </p:nvSpPr>
          <p:spPr>
            <a:xfrm>
              <a:off x="3239" y="2182"/>
              <a:ext cx="1196" cy="952"/>
            </a:xfrm>
            <a:custGeom>
              <a:avLst/>
              <a:gdLst/>
              <a:ahLst/>
              <a:cxnLst/>
              <a:rect l="l" t="t" r="r" b="b"/>
              <a:pathLst>
                <a:path w="490" h="390" extrusionOk="0">
                  <a:moveTo>
                    <a:pt x="478" y="85"/>
                  </a:moveTo>
                  <a:cubicBezTo>
                    <a:pt x="478" y="84"/>
                    <a:pt x="478" y="84"/>
                    <a:pt x="478" y="84"/>
                  </a:cubicBezTo>
                  <a:cubicBezTo>
                    <a:pt x="472" y="82"/>
                    <a:pt x="466" y="80"/>
                    <a:pt x="459" y="77"/>
                  </a:cubicBezTo>
                  <a:cubicBezTo>
                    <a:pt x="454" y="76"/>
                    <a:pt x="450" y="75"/>
                    <a:pt x="446" y="75"/>
                  </a:cubicBezTo>
                  <a:cubicBezTo>
                    <a:pt x="444" y="75"/>
                    <a:pt x="442" y="75"/>
                    <a:pt x="440" y="75"/>
                  </a:cubicBezTo>
                  <a:cubicBezTo>
                    <a:pt x="440" y="76"/>
                    <a:pt x="439" y="76"/>
                    <a:pt x="439" y="76"/>
                  </a:cubicBezTo>
                  <a:cubicBezTo>
                    <a:pt x="437" y="76"/>
                    <a:pt x="436" y="77"/>
                    <a:pt x="434" y="77"/>
                  </a:cubicBezTo>
                  <a:cubicBezTo>
                    <a:pt x="433" y="77"/>
                    <a:pt x="432" y="76"/>
                    <a:pt x="431" y="76"/>
                  </a:cubicBezTo>
                  <a:cubicBezTo>
                    <a:pt x="429" y="75"/>
                    <a:pt x="428" y="72"/>
                    <a:pt x="428" y="69"/>
                  </a:cubicBezTo>
                  <a:cubicBezTo>
                    <a:pt x="428" y="68"/>
                    <a:pt x="428" y="68"/>
                    <a:pt x="428" y="68"/>
                  </a:cubicBezTo>
                  <a:cubicBezTo>
                    <a:pt x="427" y="63"/>
                    <a:pt x="424" y="61"/>
                    <a:pt x="421" y="58"/>
                  </a:cubicBezTo>
                  <a:cubicBezTo>
                    <a:pt x="420" y="57"/>
                    <a:pt x="419" y="56"/>
                    <a:pt x="418" y="55"/>
                  </a:cubicBezTo>
                  <a:cubicBezTo>
                    <a:pt x="414" y="50"/>
                    <a:pt x="411" y="48"/>
                    <a:pt x="406" y="47"/>
                  </a:cubicBezTo>
                  <a:cubicBezTo>
                    <a:pt x="404" y="47"/>
                    <a:pt x="403" y="47"/>
                    <a:pt x="401" y="47"/>
                  </a:cubicBezTo>
                  <a:cubicBezTo>
                    <a:pt x="398" y="46"/>
                    <a:pt x="395" y="46"/>
                    <a:pt x="392" y="45"/>
                  </a:cubicBezTo>
                  <a:cubicBezTo>
                    <a:pt x="389" y="43"/>
                    <a:pt x="386" y="42"/>
                    <a:pt x="382" y="41"/>
                  </a:cubicBezTo>
                  <a:cubicBezTo>
                    <a:pt x="377" y="39"/>
                    <a:pt x="372" y="36"/>
                    <a:pt x="368" y="32"/>
                  </a:cubicBezTo>
                  <a:cubicBezTo>
                    <a:pt x="365" y="30"/>
                    <a:pt x="365" y="30"/>
                    <a:pt x="365" y="30"/>
                  </a:cubicBezTo>
                  <a:cubicBezTo>
                    <a:pt x="363" y="29"/>
                    <a:pt x="361" y="28"/>
                    <a:pt x="359" y="26"/>
                  </a:cubicBezTo>
                  <a:cubicBezTo>
                    <a:pt x="359" y="25"/>
                    <a:pt x="359" y="25"/>
                    <a:pt x="359" y="24"/>
                  </a:cubicBezTo>
                  <a:cubicBezTo>
                    <a:pt x="358" y="23"/>
                    <a:pt x="358" y="23"/>
                    <a:pt x="357" y="22"/>
                  </a:cubicBezTo>
                  <a:cubicBezTo>
                    <a:pt x="356" y="22"/>
                    <a:pt x="355" y="21"/>
                    <a:pt x="354" y="21"/>
                  </a:cubicBezTo>
                  <a:cubicBezTo>
                    <a:pt x="353" y="21"/>
                    <a:pt x="353" y="21"/>
                    <a:pt x="352" y="21"/>
                  </a:cubicBezTo>
                  <a:cubicBezTo>
                    <a:pt x="351" y="21"/>
                    <a:pt x="351" y="21"/>
                    <a:pt x="351" y="21"/>
                  </a:cubicBezTo>
                  <a:cubicBezTo>
                    <a:pt x="350" y="20"/>
                    <a:pt x="348" y="20"/>
                    <a:pt x="347" y="20"/>
                  </a:cubicBezTo>
                  <a:cubicBezTo>
                    <a:pt x="345" y="20"/>
                    <a:pt x="344" y="21"/>
                    <a:pt x="343" y="22"/>
                  </a:cubicBezTo>
                  <a:cubicBezTo>
                    <a:pt x="342" y="22"/>
                    <a:pt x="342" y="22"/>
                    <a:pt x="341" y="23"/>
                  </a:cubicBezTo>
                  <a:cubicBezTo>
                    <a:pt x="339" y="24"/>
                    <a:pt x="336" y="26"/>
                    <a:pt x="334" y="27"/>
                  </a:cubicBezTo>
                  <a:cubicBezTo>
                    <a:pt x="334" y="27"/>
                    <a:pt x="334" y="27"/>
                    <a:pt x="333" y="27"/>
                  </a:cubicBezTo>
                  <a:cubicBezTo>
                    <a:pt x="331" y="27"/>
                    <a:pt x="328" y="25"/>
                    <a:pt x="326" y="24"/>
                  </a:cubicBezTo>
                  <a:cubicBezTo>
                    <a:pt x="325" y="23"/>
                    <a:pt x="325" y="23"/>
                    <a:pt x="325" y="23"/>
                  </a:cubicBezTo>
                  <a:cubicBezTo>
                    <a:pt x="322" y="22"/>
                    <a:pt x="321" y="21"/>
                    <a:pt x="320" y="18"/>
                  </a:cubicBezTo>
                  <a:cubicBezTo>
                    <a:pt x="320" y="17"/>
                    <a:pt x="320" y="17"/>
                    <a:pt x="320" y="17"/>
                  </a:cubicBezTo>
                  <a:cubicBezTo>
                    <a:pt x="319" y="17"/>
                    <a:pt x="319" y="17"/>
                    <a:pt x="319" y="17"/>
                  </a:cubicBezTo>
                  <a:cubicBezTo>
                    <a:pt x="318" y="14"/>
                    <a:pt x="319" y="12"/>
                    <a:pt x="320" y="9"/>
                  </a:cubicBezTo>
                  <a:cubicBezTo>
                    <a:pt x="321" y="7"/>
                    <a:pt x="321" y="6"/>
                    <a:pt x="321" y="5"/>
                  </a:cubicBezTo>
                  <a:cubicBezTo>
                    <a:pt x="320" y="4"/>
                    <a:pt x="319" y="3"/>
                    <a:pt x="317" y="3"/>
                  </a:cubicBezTo>
                  <a:cubicBezTo>
                    <a:pt x="316" y="2"/>
                    <a:pt x="316" y="2"/>
                    <a:pt x="316" y="2"/>
                  </a:cubicBezTo>
                  <a:cubicBezTo>
                    <a:pt x="312" y="1"/>
                    <a:pt x="307" y="0"/>
                    <a:pt x="303" y="0"/>
                  </a:cubicBezTo>
                  <a:cubicBezTo>
                    <a:pt x="302" y="0"/>
                    <a:pt x="301" y="0"/>
                    <a:pt x="300" y="0"/>
                  </a:cubicBezTo>
                  <a:cubicBezTo>
                    <a:pt x="294" y="1"/>
                    <a:pt x="288" y="4"/>
                    <a:pt x="283" y="7"/>
                  </a:cubicBezTo>
                  <a:cubicBezTo>
                    <a:pt x="281" y="8"/>
                    <a:pt x="279" y="9"/>
                    <a:pt x="277" y="11"/>
                  </a:cubicBezTo>
                  <a:cubicBezTo>
                    <a:pt x="275" y="13"/>
                    <a:pt x="273" y="15"/>
                    <a:pt x="271" y="16"/>
                  </a:cubicBezTo>
                  <a:cubicBezTo>
                    <a:pt x="267" y="18"/>
                    <a:pt x="267" y="18"/>
                    <a:pt x="267" y="18"/>
                  </a:cubicBezTo>
                  <a:cubicBezTo>
                    <a:pt x="263" y="20"/>
                    <a:pt x="259" y="22"/>
                    <a:pt x="256" y="24"/>
                  </a:cubicBezTo>
                  <a:cubicBezTo>
                    <a:pt x="255" y="24"/>
                    <a:pt x="255" y="24"/>
                    <a:pt x="255" y="24"/>
                  </a:cubicBezTo>
                  <a:cubicBezTo>
                    <a:pt x="255" y="25"/>
                    <a:pt x="255" y="25"/>
                    <a:pt x="255" y="25"/>
                  </a:cubicBezTo>
                  <a:cubicBezTo>
                    <a:pt x="253" y="27"/>
                    <a:pt x="250" y="31"/>
                    <a:pt x="248" y="31"/>
                  </a:cubicBezTo>
                  <a:cubicBezTo>
                    <a:pt x="248" y="31"/>
                    <a:pt x="248" y="31"/>
                    <a:pt x="247" y="31"/>
                  </a:cubicBezTo>
                  <a:cubicBezTo>
                    <a:pt x="247" y="31"/>
                    <a:pt x="246" y="31"/>
                    <a:pt x="245" y="31"/>
                  </a:cubicBezTo>
                  <a:cubicBezTo>
                    <a:pt x="245" y="31"/>
                    <a:pt x="244" y="31"/>
                    <a:pt x="244" y="31"/>
                  </a:cubicBezTo>
                  <a:cubicBezTo>
                    <a:pt x="244" y="31"/>
                    <a:pt x="244" y="31"/>
                    <a:pt x="244" y="31"/>
                  </a:cubicBezTo>
                  <a:cubicBezTo>
                    <a:pt x="243" y="31"/>
                    <a:pt x="243" y="31"/>
                    <a:pt x="243" y="31"/>
                  </a:cubicBezTo>
                  <a:cubicBezTo>
                    <a:pt x="242" y="31"/>
                    <a:pt x="242" y="31"/>
                    <a:pt x="241" y="32"/>
                  </a:cubicBezTo>
                  <a:cubicBezTo>
                    <a:pt x="241" y="33"/>
                    <a:pt x="241" y="33"/>
                    <a:pt x="240" y="34"/>
                  </a:cubicBezTo>
                  <a:cubicBezTo>
                    <a:pt x="240" y="34"/>
                    <a:pt x="239" y="34"/>
                    <a:pt x="239" y="35"/>
                  </a:cubicBezTo>
                  <a:cubicBezTo>
                    <a:pt x="238" y="35"/>
                    <a:pt x="237" y="36"/>
                    <a:pt x="237" y="36"/>
                  </a:cubicBezTo>
                  <a:cubicBezTo>
                    <a:pt x="237" y="37"/>
                    <a:pt x="236" y="37"/>
                    <a:pt x="236" y="37"/>
                  </a:cubicBezTo>
                  <a:cubicBezTo>
                    <a:pt x="235" y="38"/>
                    <a:pt x="235" y="39"/>
                    <a:pt x="233" y="39"/>
                  </a:cubicBezTo>
                  <a:cubicBezTo>
                    <a:pt x="232" y="39"/>
                    <a:pt x="231" y="39"/>
                    <a:pt x="230" y="39"/>
                  </a:cubicBezTo>
                  <a:cubicBezTo>
                    <a:pt x="226" y="39"/>
                    <a:pt x="225" y="38"/>
                    <a:pt x="224" y="37"/>
                  </a:cubicBezTo>
                  <a:cubicBezTo>
                    <a:pt x="223" y="36"/>
                    <a:pt x="222" y="33"/>
                    <a:pt x="221" y="30"/>
                  </a:cubicBezTo>
                  <a:cubicBezTo>
                    <a:pt x="221" y="29"/>
                    <a:pt x="221" y="29"/>
                    <a:pt x="221" y="29"/>
                  </a:cubicBezTo>
                  <a:cubicBezTo>
                    <a:pt x="219" y="29"/>
                    <a:pt x="219" y="29"/>
                    <a:pt x="219" y="29"/>
                  </a:cubicBezTo>
                  <a:cubicBezTo>
                    <a:pt x="219" y="29"/>
                    <a:pt x="219" y="29"/>
                    <a:pt x="218" y="29"/>
                  </a:cubicBezTo>
                  <a:cubicBezTo>
                    <a:pt x="218" y="29"/>
                    <a:pt x="217" y="29"/>
                    <a:pt x="217" y="29"/>
                  </a:cubicBezTo>
                  <a:cubicBezTo>
                    <a:pt x="214" y="28"/>
                    <a:pt x="211" y="26"/>
                    <a:pt x="210" y="25"/>
                  </a:cubicBezTo>
                  <a:cubicBezTo>
                    <a:pt x="209" y="25"/>
                    <a:pt x="208" y="24"/>
                    <a:pt x="207" y="22"/>
                  </a:cubicBezTo>
                  <a:cubicBezTo>
                    <a:pt x="207" y="22"/>
                    <a:pt x="206" y="21"/>
                    <a:pt x="206" y="20"/>
                  </a:cubicBezTo>
                  <a:cubicBezTo>
                    <a:pt x="205" y="19"/>
                    <a:pt x="203" y="18"/>
                    <a:pt x="202" y="18"/>
                  </a:cubicBezTo>
                  <a:cubicBezTo>
                    <a:pt x="201" y="18"/>
                    <a:pt x="201" y="18"/>
                    <a:pt x="201" y="18"/>
                  </a:cubicBezTo>
                  <a:cubicBezTo>
                    <a:pt x="201" y="18"/>
                    <a:pt x="201" y="18"/>
                    <a:pt x="201" y="18"/>
                  </a:cubicBezTo>
                  <a:cubicBezTo>
                    <a:pt x="200" y="19"/>
                    <a:pt x="200" y="19"/>
                    <a:pt x="200" y="19"/>
                  </a:cubicBezTo>
                  <a:cubicBezTo>
                    <a:pt x="199" y="20"/>
                    <a:pt x="199" y="21"/>
                    <a:pt x="199" y="25"/>
                  </a:cubicBezTo>
                  <a:cubicBezTo>
                    <a:pt x="200" y="25"/>
                    <a:pt x="200" y="26"/>
                    <a:pt x="200" y="26"/>
                  </a:cubicBezTo>
                  <a:cubicBezTo>
                    <a:pt x="200" y="29"/>
                    <a:pt x="199" y="32"/>
                    <a:pt x="198" y="33"/>
                  </a:cubicBezTo>
                  <a:cubicBezTo>
                    <a:pt x="197" y="34"/>
                    <a:pt x="196" y="34"/>
                    <a:pt x="196" y="34"/>
                  </a:cubicBezTo>
                  <a:cubicBezTo>
                    <a:pt x="195" y="34"/>
                    <a:pt x="193" y="33"/>
                    <a:pt x="193" y="32"/>
                  </a:cubicBezTo>
                  <a:cubicBezTo>
                    <a:pt x="192" y="32"/>
                    <a:pt x="192" y="31"/>
                    <a:pt x="191" y="31"/>
                  </a:cubicBezTo>
                  <a:cubicBezTo>
                    <a:pt x="191" y="31"/>
                    <a:pt x="190" y="31"/>
                    <a:pt x="189" y="31"/>
                  </a:cubicBezTo>
                  <a:cubicBezTo>
                    <a:pt x="189" y="31"/>
                    <a:pt x="188" y="31"/>
                    <a:pt x="187" y="31"/>
                  </a:cubicBezTo>
                  <a:cubicBezTo>
                    <a:pt x="185" y="33"/>
                    <a:pt x="183" y="37"/>
                    <a:pt x="183" y="39"/>
                  </a:cubicBezTo>
                  <a:cubicBezTo>
                    <a:pt x="183" y="40"/>
                    <a:pt x="184" y="41"/>
                    <a:pt x="185" y="42"/>
                  </a:cubicBezTo>
                  <a:cubicBezTo>
                    <a:pt x="185" y="43"/>
                    <a:pt x="186" y="44"/>
                    <a:pt x="186" y="45"/>
                  </a:cubicBezTo>
                  <a:cubicBezTo>
                    <a:pt x="186" y="47"/>
                    <a:pt x="185" y="48"/>
                    <a:pt x="183" y="49"/>
                  </a:cubicBezTo>
                  <a:cubicBezTo>
                    <a:pt x="182" y="49"/>
                    <a:pt x="181" y="50"/>
                    <a:pt x="181" y="51"/>
                  </a:cubicBezTo>
                  <a:cubicBezTo>
                    <a:pt x="181" y="52"/>
                    <a:pt x="181" y="52"/>
                    <a:pt x="181" y="52"/>
                  </a:cubicBezTo>
                  <a:cubicBezTo>
                    <a:pt x="181" y="52"/>
                    <a:pt x="181" y="52"/>
                    <a:pt x="181" y="52"/>
                  </a:cubicBezTo>
                  <a:cubicBezTo>
                    <a:pt x="181" y="53"/>
                    <a:pt x="182" y="54"/>
                    <a:pt x="183" y="55"/>
                  </a:cubicBezTo>
                  <a:cubicBezTo>
                    <a:pt x="184" y="55"/>
                    <a:pt x="184" y="56"/>
                    <a:pt x="185" y="56"/>
                  </a:cubicBezTo>
                  <a:cubicBezTo>
                    <a:pt x="186" y="58"/>
                    <a:pt x="186" y="60"/>
                    <a:pt x="186" y="62"/>
                  </a:cubicBezTo>
                  <a:cubicBezTo>
                    <a:pt x="186" y="63"/>
                    <a:pt x="186" y="63"/>
                    <a:pt x="186" y="63"/>
                  </a:cubicBezTo>
                  <a:cubicBezTo>
                    <a:pt x="187" y="66"/>
                    <a:pt x="187" y="68"/>
                    <a:pt x="185" y="70"/>
                  </a:cubicBezTo>
                  <a:cubicBezTo>
                    <a:pt x="184" y="72"/>
                    <a:pt x="183" y="72"/>
                    <a:pt x="181" y="72"/>
                  </a:cubicBezTo>
                  <a:cubicBezTo>
                    <a:pt x="180" y="72"/>
                    <a:pt x="178" y="72"/>
                    <a:pt x="177" y="72"/>
                  </a:cubicBezTo>
                  <a:cubicBezTo>
                    <a:pt x="177" y="72"/>
                    <a:pt x="176" y="72"/>
                    <a:pt x="175" y="72"/>
                  </a:cubicBezTo>
                  <a:cubicBezTo>
                    <a:pt x="174" y="72"/>
                    <a:pt x="173" y="72"/>
                    <a:pt x="173" y="72"/>
                  </a:cubicBezTo>
                  <a:cubicBezTo>
                    <a:pt x="171" y="72"/>
                    <a:pt x="170" y="73"/>
                    <a:pt x="169" y="74"/>
                  </a:cubicBezTo>
                  <a:cubicBezTo>
                    <a:pt x="168" y="75"/>
                    <a:pt x="168" y="75"/>
                    <a:pt x="168" y="75"/>
                  </a:cubicBezTo>
                  <a:cubicBezTo>
                    <a:pt x="167" y="75"/>
                    <a:pt x="166" y="76"/>
                    <a:pt x="165" y="77"/>
                  </a:cubicBezTo>
                  <a:cubicBezTo>
                    <a:pt x="165" y="77"/>
                    <a:pt x="163" y="78"/>
                    <a:pt x="163" y="78"/>
                  </a:cubicBezTo>
                  <a:cubicBezTo>
                    <a:pt x="163" y="80"/>
                    <a:pt x="163" y="80"/>
                    <a:pt x="163" y="80"/>
                  </a:cubicBezTo>
                  <a:cubicBezTo>
                    <a:pt x="163" y="80"/>
                    <a:pt x="163" y="81"/>
                    <a:pt x="163" y="82"/>
                  </a:cubicBezTo>
                  <a:cubicBezTo>
                    <a:pt x="163" y="83"/>
                    <a:pt x="163" y="85"/>
                    <a:pt x="163" y="86"/>
                  </a:cubicBezTo>
                  <a:cubicBezTo>
                    <a:pt x="162" y="87"/>
                    <a:pt x="162" y="88"/>
                    <a:pt x="162" y="89"/>
                  </a:cubicBezTo>
                  <a:cubicBezTo>
                    <a:pt x="162" y="89"/>
                    <a:pt x="161" y="90"/>
                    <a:pt x="161" y="90"/>
                  </a:cubicBezTo>
                  <a:cubicBezTo>
                    <a:pt x="160" y="92"/>
                    <a:pt x="160" y="94"/>
                    <a:pt x="159" y="96"/>
                  </a:cubicBezTo>
                  <a:cubicBezTo>
                    <a:pt x="159" y="99"/>
                    <a:pt x="161" y="100"/>
                    <a:pt x="162" y="102"/>
                  </a:cubicBezTo>
                  <a:cubicBezTo>
                    <a:pt x="163" y="103"/>
                    <a:pt x="163" y="103"/>
                    <a:pt x="163" y="103"/>
                  </a:cubicBezTo>
                  <a:cubicBezTo>
                    <a:pt x="170" y="111"/>
                    <a:pt x="171" y="118"/>
                    <a:pt x="167" y="125"/>
                  </a:cubicBezTo>
                  <a:cubicBezTo>
                    <a:pt x="164" y="128"/>
                    <a:pt x="161" y="132"/>
                    <a:pt x="157" y="135"/>
                  </a:cubicBezTo>
                  <a:cubicBezTo>
                    <a:pt x="155" y="136"/>
                    <a:pt x="155" y="137"/>
                    <a:pt x="154" y="138"/>
                  </a:cubicBezTo>
                  <a:cubicBezTo>
                    <a:pt x="154" y="139"/>
                    <a:pt x="154" y="139"/>
                    <a:pt x="155" y="140"/>
                  </a:cubicBezTo>
                  <a:cubicBezTo>
                    <a:pt x="156" y="142"/>
                    <a:pt x="158" y="143"/>
                    <a:pt x="159" y="144"/>
                  </a:cubicBezTo>
                  <a:cubicBezTo>
                    <a:pt x="163" y="146"/>
                    <a:pt x="166" y="148"/>
                    <a:pt x="164" y="152"/>
                  </a:cubicBezTo>
                  <a:cubicBezTo>
                    <a:pt x="164" y="153"/>
                    <a:pt x="163" y="154"/>
                    <a:pt x="163" y="155"/>
                  </a:cubicBezTo>
                  <a:cubicBezTo>
                    <a:pt x="161" y="157"/>
                    <a:pt x="160" y="160"/>
                    <a:pt x="161" y="163"/>
                  </a:cubicBezTo>
                  <a:cubicBezTo>
                    <a:pt x="161" y="164"/>
                    <a:pt x="161" y="164"/>
                    <a:pt x="161" y="164"/>
                  </a:cubicBezTo>
                  <a:cubicBezTo>
                    <a:pt x="162" y="168"/>
                    <a:pt x="163" y="170"/>
                    <a:pt x="160" y="172"/>
                  </a:cubicBezTo>
                  <a:cubicBezTo>
                    <a:pt x="158" y="173"/>
                    <a:pt x="156" y="174"/>
                    <a:pt x="154" y="175"/>
                  </a:cubicBezTo>
                  <a:cubicBezTo>
                    <a:pt x="153" y="176"/>
                    <a:pt x="151" y="176"/>
                    <a:pt x="150" y="177"/>
                  </a:cubicBezTo>
                  <a:cubicBezTo>
                    <a:pt x="148" y="178"/>
                    <a:pt x="147" y="179"/>
                    <a:pt x="145" y="181"/>
                  </a:cubicBezTo>
                  <a:cubicBezTo>
                    <a:pt x="142" y="183"/>
                    <a:pt x="139" y="186"/>
                    <a:pt x="135" y="186"/>
                  </a:cubicBezTo>
                  <a:cubicBezTo>
                    <a:pt x="134" y="186"/>
                    <a:pt x="133" y="186"/>
                    <a:pt x="132" y="186"/>
                  </a:cubicBezTo>
                  <a:cubicBezTo>
                    <a:pt x="131" y="185"/>
                    <a:pt x="129" y="184"/>
                    <a:pt x="128" y="184"/>
                  </a:cubicBezTo>
                  <a:cubicBezTo>
                    <a:pt x="126" y="183"/>
                    <a:pt x="124" y="181"/>
                    <a:pt x="122" y="181"/>
                  </a:cubicBezTo>
                  <a:cubicBezTo>
                    <a:pt x="121" y="181"/>
                    <a:pt x="119" y="181"/>
                    <a:pt x="117" y="181"/>
                  </a:cubicBezTo>
                  <a:cubicBezTo>
                    <a:pt x="116" y="181"/>
                    <a:pt x="115" y="181"/>
                    <a:pt x="114" y="181"/>
                  </a:cubicBezTo>
                  <a:cubicBezTo>
                    <a:pt x="113" y="181"/>
                    <a:pt x="112" y="181"/>
                    <a:pt x="111" y="181"/>
                  </a:cubicBezTo>
                  <a:cubicBezTo>
                    <a:pt x="109" y="181"/>
                    <a:pt x="109" y="181"/>
                    <a:pt x="109" y="181"/>
                  </a:cubicBezTo>
                  <a:cubicBezTo>
                    <a:pt x="107" y="181"/>
                    <a:pt x="104" y="181"/>
                    <a:pt x="101" y="181"/>
                  </a:cubicBezTo>
                  <a:cubicBezTo>
                    <a:pt x="100" y="181"/>
                    <a:pt x="100" y="181"/>
                    <a:pt x="100" y="181"/>
                  </a:cubicBezTo>
                  <a:cubicBezTo>
                    <a:pt x="98" y="180"/>
                    <a:pt x="96" y="180"/>
                    <a:pt x="94" y="180"/>
                  </a:cubicBezTo>
                  <a:cubicBezTo>
                    <a:pt x="92" y="180"/>
                    <a:pt x="92" y="180"/>
                    <a:pt x="92" y="180"/>
                  </a:cubicBezTo>
                  <a:cubicBezTo>
                    <a:pt x="91" y="180"/>
                    <a:pt x="90" y="180"/>
                    <a:pt x="90" y="180"/>
                  </a:cubicBezTo>
                  <a:cubicBezTo>
                    <a:pt x="88" y="180"/>
                    <a:pt x="87" y="180"/>
                    <a:pt x="86" y="181"/>
                  </a:cubicBezTo>
                  <a:cubicBezTo>
                    <a:pt x="85" y="181"/>
                    <a:pt x="83" y="182"/>
                    <a:pt x="82" y="184"/>
                  </a:cubicBezTo>
                  <a:cubicBezTo>
                    <a:pt x="82" y="184"/>
                    <a:pt x="81" y="185"/>
                    <a:pt x="80" y="185"/>
                  </a:cubicBezTo>
                  <a:cubicBezTo>
                    <a:pt x="80" y="186"/>
                    <a:pt x="79" y="187"/>
                    <a:pt x="78" y="188"/>
                  </a:cubicBezTo>
                  <a:cubicBezTo>
                    <a:pt x="77" y="189"/>
                    <a:pt x="76" y="190"/>
                    <a:pt x="74" y="191"/>
                  </a:cubicBezTo>
                  <a:cubicBezTo>
                    <a:pt x="73" y="191"/>
                    <a:pt x="72" y="192"/>
                    <a:pt x="72" y="192"/>
                  </a:cubicBezTo>
                  <a:cubicBezTo>
                    <a:pt x="70" y="192"/>
                    <a:pt x="69" y="190"/>
                    <a:pt x="67" y="189"/>
                  </a:cubicBezTo>
                  <a:cubicBezTo>
                    <a:pt x="66" y="188"/>
                    <a:pt x="65" y="187"/>
                    <a:pt x="63" y="187"/>
                  </a:cubicBezTo>
                  <a:cubicBezTo>
                    <a:pt x="62" y="187"/>
                    <a:pt x="62" y="187"/>
                    <a:pt x="62" y="187"/>
                  </a:cubicBezTo>
                  <a:cubicBezTo>
                    <a:pt x="62" y="187"/>
                    <a:pt x="62" y="187"/>
                    <a:pt x="62" y="187"/>
                  </a:cubicBezTo>
                  <a:cubicBezTo>
                    <a:pt x="61" y="187"/>
                    <a:pt x="60" y="188"/>
                    <a:pt x="59" y="188"/>
                  </a:cubicBezTo>
                  <a:cubicBezTo>
                    <a:pt x="58" y="189"/>
                    <a:pt x="57" y="189"/>
                    <a:pt x="57" y="190"/>
                  </a:cubicBezTo>
                  <a:cubicBezTo>
                    <a:pt x="54" y="191"/>
                    <a:pt x="52" y="191"/>
                    <a:pt x="50" y="191"/>
                  </a:cubicBezTo>
                  <a:cubicBezTo>
                    <a:pt x="44" y="191"/>
                    <a:pt x="40" y="192"/>
                    <a:pt x="36" y="195"/>
                  </a:cubicBezTo>
                  <a:cubicBezTo>
                    <a:pt x="35" y="196"/>
                    <a:pt x="33" y="197"/>
                    <a:pt x="33" y="197"/>
                  </a:cubicBezTo>
                  <a:cubicBezTo>
                    <a:pt x="31" y="199"/>
                    <a:pt x="29" y="200"/>
                    <a:pt x="27" y="202"/>
                  </a:cubicBezTo>
                  <a:cubicBezTo>
                    <a:pt x="27" y="202"/>
                    <a:pt x="27" y="202"/>
                    <a:pt x="27" y="202"/>
                  </a:cubicBezTo>
                  <a:cubicBezTo>
                    <a:pt x="25" y="203"/>
                    <a:pt x="24" y="204"/>
                    <a:pt x="23" y="206"/>
                  </a:cubicBezTo>
                  <a:cubicBezTo>
                    <a:pt x="22" y="207"/>
                    <a:pt x="22" y="208"/>
                    <a:pt x="22" y="209"/>
                  </a:cubicBezTo>
                  <a:cubicBezTo>
                    <a:pt x="21" y="210"/>
                    <a:pt x="21" y="212"/>
                    <a:pt x="20" y="213"/>
                  </a:cubicBezTo>
                  <a:cubicBezTo>
                    <a:pt x="19" y="215"/>
                    <a:pt x="17" y="216"/>
                    <a:pt x="15" y="217"/>
                  </a:cubicBezTo>
                  <a:cubicBezTo>
                    <a:pt x="13" y="218"/>
                    <a:pt x="11" y="220"/>
                    <a:pt x="10" y="222"/>
                  </a:cubicBezTo>
                  <a:cubicBezTo>
                    <a:pt x="9" y="223"/>
                    <a:pt x="9" y="223"/>
                    <a:pt x="9" y="223"/>
                  </a:cubicBezTo>
                  <a:cubicBezTo>
                    <a:pt x="7" y="226"/>
                    <a:pt x="4" y="230"/>
                    <a:pt x="2" y="233"/>
                  </a:cubicBezTo>
                  <a:cubicBezTo>
                    <a:pt x="0" y="237"/>
                    <a:pt x="0" y="242"/>
                    <a:pt x="0" y="248"/>
                  </a:cubicBezTo>
                  <a:cubicBezTo>
                    <a:pt x="0" y="249"/>
                    <a:pt x="0" y="253"/>
                    <a:pt x="0" y="253"/>
                  </a:cubicBezTo>
                  <a:cubicBezTo>
                    <a:pt x="3" y="252"/>
                    <a:pt x="3" y="252"/>
                    <a:pt x="3" y="252"/>
                  </a:cubicBezTo>
                  <a:cubicBezTo>
                    <a:pt x="7" y="250"/>
                    <a:pt x="13" y="249"/>
                    <a:pt x="15" y="249"/>
                  </a:cubicBezTo>
                  <a:cubicBezTo>
                    <a:pt x="16" y="249"/>
                    <a:pt x="16" y="249"/>
                    <a:pt x="16" y="249"/>
                  </a:cubicBezTo>
                  <a:cubicBezTo>
                    <a:pt x="16" y="248"/>
                    <a:pt x="16" y="248"/>
                    <a:pt x="16" y="248"/>
                  </a:cubicBezTo>
                  <a:cubicBezTo>
                    <a:pt x="18" y="247"/>
                    <a:pt x="21" y="245"/>
                    <a:pt x="24" y="245"/>
                  </a:cubicBezTo>
                  <a:cubicBezTo>
                    <a:pt x="24" y="245"/>
                    <a:pt x="24" y="245"/>
                    <a:pt x="24" y="245"/>
                  </a:cubicBezTo>
                  <a:cubicBezTo>
                    <a:pt x="26" y="246"/>
                    <a:pt x="27" y="247"/>
                    <a:pt x="28" y="247"/>
                  </a:cubicBezTo>
                  <a:cubicBezTo>
                    <a:pt x="29" y="248"/>
                    <a:pt x="30" y="249"/>
                    <a:pt x="32" y="249"/>
                  </a:cubicBezTo>
                  <a:cubicBezTo>
                    <a:pt x="33" y="249"/>
                    <a:pt x="33" y="249"/>
                    <a:pt x="33" y="249"/>
                  </a:cubicBezTo>
                  <a:cubicBezTo>
                    <a:pt x="34" y="249"/>
                    <a:pt x="35" y="249"/>
                    <a:pt x="36" y="249"/>
                  </a:cubicBezTo>
                  <a:cubicBezTo>
                    <a:pt x="37" y="249"/>
                    <a:pt x="38" y="249"/>
                    <a:pt x="39" y="249"/>
                  </a:cubicBezTo>
                  <a:cubicBezTo>
                    <a:pt x="41" y="249"/>
                    <a:pt x="42" y="249"/>
                    <a:pt x="43" y="249"/>
                  </a:cubicBezTo>
                  <a:cubicBezTo>
                    <a:pt x="44" y="250"/>
                    <a:pt x="45" y="250"/>
                    <a:pt x="46" y="250"/>
                  </a:cubicBezTo>
                  <a:cubicBezTo>
                    <a:pt x="48" y="251"/>
                    <a:pt x="50" y="252"/>
                    <a:pt x="53" y="252"/>
                  </a:cubicBezTo>
                  <a:cubicBezTo>
                    <a:pt x="54" y="252"/>
                    <a:pt x="55" y="252"/>
                    <a:pt x="56" y="252"/>
                  </a:cubicBezTo>
                  <a:cubicBezTo>
                    <a:pt x="58" y="252"/>
                    <a:pt x="60" y="252"/>
                    <a:pt x="62" y="252"/>
                  </a:cubicBezTo>
                  <a:cubicBezTo>
                    <a:pt x="69" y="252"/>
                    <a:pt x="72" y="253"/>
                    <a:pt x="73" y="255"/>
                  </a:cubicBezTo>
                  <a:cubicBezTo>
                    <a:pt x="74" y="257"/>
                    <a:pt x="74" y="258"/>
                    <a:pt x="74" y="260"/>
                  </a:cubicBezTo>
                  <a:cubicBezTo>
                    <a:pt x="74" y="262"/>
                    <a:pt x="74" y="265"/>
                    <a:pt x="76" y="267"/>
                  </a:cubicBezTo>
                  <a:cubicBezTo>
                    <a:pt x="76" y="267"/>
                    <a:pt x="77" y="268"/>
                    <a:pt x="77" y="268"/>
                  </a:cubicBezTo>
                  <a:cubicBezTo>
                    <a:pt x="78" y="269"/>
                    <a:pt x="78" y="269"/>
                    <a:pt x="78" y="269"/>
                  </a:cubicBezTo>
                  <a:cubicBezTo>
                    <a:pt x="79" y="268"/>
                    <a:pt x="79" y="268"/>
                    <a:pt x="79" y="268"/>
                  </a:cubicBezTo>
                  <a:cubicBezTo>
                    <a:pt x="80" y="268"/>
                    <a:pt x="80" y="268"/>
                    <a:pt x="80" y="267"/>
                  </a:cubicBezTo>
                  <a:cubicBezTo>
                    <a:pt x="81" y="267"/>
                    <a:pt x="82" y="266"/>
                    <a:pt x="84" y="266"/>
                  </a:cubicBezTo>
                  <a:cubicBezTo>
                    <a:pt x="84" y="266"/>
                    <a:pt x="84" y="266"/>
                    <a:pt x="84" y="266"/>
                  </a:cubicBezTo>
                  <a:cubicBezTo>
                    <a:pt x="85" y="267"/>
                    <a:pt x="85" y="268"/>
                    <a:pt x="86" y="269"/>
                  </a:cubicBezTo>
                  <a:cubicBezTo>
                    <a:pt x="86" y="271"/>
                    <a:pt x="86" y="271"/>
                    <a:pt x="86" y="271"/>
                  </a:cubicBezTo>
                  <a:cubicBezTo>
                    <a:pt x="88" y="271"/>
                    <a:pt x="88" y="271"/>
                    <a:pt x="88" y="271"/>
                  </a:cubicBezTo>
                  <a:cubicBezTo>
                    <a:pt x="90" y="271"/>
                    <a:pt x="91" y="269"/>
                    <a:pt x="93" y="267"/>
                  </a:cubicBezTo>
                  <a:cubicBezTo>
                    <a:pt x="93" y="266"/>
                    <a:pt x="93" y="266"/>
                    <a:pt x="93" y="266"/>
                  </a:cubicBezTo>
                  <a:cubicBezTo>
                    <a:pt x="96" y="264"/>
                    <a:pt x="96" y="264"/>
                    <a:pt x="99" y="263"/>
                  </a:cubicBezTo>
                  <a:cubicBezTo>
                    <a:pt x="101" y="263"/>
                    <a:pt x="101" y="263"/>
                    <a:pt x="101" y="263"/>
                  </a:cubicBezTo>
                  <a:cubicBezTo>
                    <a:pt x="102" y="263"/>
                    <a:pt x="103" y="262"/>
                    <a:pt x="104" y="262"/>
                  </a:cubicBezTo>
                  <a:cubicBezTo>
                    <a:pt x="106" y="261"/>
                    <a:pt x="108" y="261"/>
                    <a:pt x="110" y="261"/>
                  </a:cubicBezTo>
                  <a:cubicBezTo>
                    <a:pt x="111" y="261"/>
                    <a:pt x="112" y="261"/>
                    <a:pt x="113" y="260"/>
                  </a:cubicBezTo>
                  <a:cubicBezTo>
                    <a:pt x="113" y="260"/>
                    <a:pt x="113" y="260"/>
                    <a:pt x="113" y="260"/>
                  </a:cubicBezTo>
                  <a:cubicBezTo>
                    <a:pt x="115" y="260"/>
                    <a:pt x="117" y="260"/>
                    <a:pt x="119" y="260"/>
                  </a:cubicBezTo>
                  <a:cubicBezTo>
                    <a:pt x="120" y="260"/>
                    <a:pt x="120" y="260"/>
                    <a:pt x="121" y="260"/>
                  </a:cubicBezTo>
                  <a:cubicBezTo>
                    <a:pt x="121" y="261"/>
                    <a:pt x="122" y="262"/>
                    <a:pt x="123" y="262"/>
                  </a:cubicBezTo>
                  <a:cubicBezTo>
                    <a:pt x="123" y="262"/>
                    <a:pt x="124" y="262"/>
                    <a:pt x="124" y="262"/>
                  </a:cubicBezTo>
                  <a:cubicBezTo>
                    <a:pt x="126" y="262"/>
                    <a:pt x="128" y="262"/>
                    <a:pt x="130" y="261"/>
                  </a:cubicBezTo>
                  <a:cubicBezTo>
                    <a:pt x="131" y="260"/>
                    <a:pt x="131" y="260"/>
                    <a:pt x="131" y="260"/>
                  </a:cubicBezTo>
                  <a:cubicBezTo>
                    <a:pt x="133" y="260"/>
                    <a:pt x="134" y="259"/>
                    <a:pt x="136" y="259"/>
                  </a:cubicBezTo>
                  <a:cubicBezTo>
                    <a:pt x="137" y="259"/>
                    <a:pt x="138" y="259"/>
                    <a:pt x="139" y="259"/>
                  </a:cubicBezTo>
                  <a:cubicBezTo>
                    <a:pt x="140" y="260"/>
                    <a:pt x="141" y="260"/>
                    <a:pt x="142" y="260"/>
                  </a:cubicBezTo>
                  <a:cubicBezTo>
                    <a:pt x="143" y="260"/>
                    <a:pt x="144" y="260"/>
                    <a:pt x="145" y="259"/>
                  </a:cubicBezTo>
                  <a:cubicBezTo>
                    <a:pt x="146" y="259"/>
                    <a:pt x="147" y="259"/>
                    <a:pt x="147" y="258"/>
                  </a:cubicBezTo>
                  <a:cubicBezTo>
                    <a:pt x="148" y="258"/>
                    <a:pt x="149" y="257"/>
                    <a:pt x="150" y="257"/>
                  </a:cubicBezTo>
                  <a:cubicBezTo>
                    <a:pt x="150" y="257"/>
                    <a:pt x="151" y="257"/>
                    <a:pt x="151" y="258"/>
                  </a:cubicBezTo>
                  <a:cubicBezTo>
                    <a:pt x="152" y="258"/>
                    <a:pt x="152" y="259"/>
                    <a:pt x="153" y="260"/>
                  </a:cubicBezTo>
                  <a:cubicBezTo>
                    <a:pt x="153" y="261"/>
                    <a:pt x="154" y="262"/>
                    <a:pt x="155" y="263"/>
                  </a:cubicBezTo>
                  <a:cubicBezTo>
                    <a:pt x="156" y="263"/>
                    <a:pt x="156" y="264"/>
                    <a:pt x="157" y="264"/>
                  </a:cubicBezTo>
                  <a:cubicBezTo>
                    <a:pt x="158" y="264"/>
                    <a:pt x="158" y="264"/>
                    <a:pt x="159" y="267"/>
                  </a:cubicBezTo>
                  <a:cubicBezTo>
                    <a:pt x="160" y="269"/>
                    <a:pt x="159" y="271"/>
                    <a:pt x="159" y="273"/>
                  </a:cubicBezTo>
                  <a:cubicBezTo>
                    <a:pt x="158" y="275"/>
                    <a:pt x="158" y="277"/>
                    <a:pt x="159" y="279"/>
                  </a:cubicBezTo>
                  <a:cubicBezTo>
                    <a:pt x="159" y="280"/>
                    <a:pt x="160" y="281"/>
                    <a:pt x="161" y="282"/>
                  </a:cubicBezTo>
                  <a:cubicBezTo>
                    <a:pt x="163" y="284"/>
                    <a:pt x="165" y="285"/>
                    <a:pt x="165" y="287"/>
                  </a:cubicBezTo>
                  <a:cubicBezTo>
                    <a:pt x="165" y="290"/>
                    <a:pt x="164" y="291"/>
                    <a:pt x="163" y="292"/>
                  </a:cubicBezTo>
                  <a:cubicBezTo>
                    <a:pt x="162" y="293"/>
                    <a:pt x="161" y="293"/>
                    <a:pt x="161" y="294"/>
                  </a:cubicBezTo>
                  <a:cubicBezTo>
                    <a:pt x="159" y="298"/>
                    <a:pt x="162" y="303"/>
                    <a:pt x="164" y="307"/>
                  </a:cubicBezTo>
                  <a:cubicBezTo>
                    <a:pt x="164" y="308"/>
                    <a:pt x="164" y="308"/>
                    <a:pt x="164" y="308"/>
                  </a:cubicBezTo>
                  <a:cubicBezTo>
                    <a:pt x="165" y="308"/>
                    <a:pt x="165" y="310"/>
                    <a:pt x="166" y="311"/>
                  </a:cubicBezTo>
                  <a:cubicBezTo>
                    <a:pt x="168" y="316"/>
                    <a:pt x="170" y="319"/>
                    <a:pt x="171" y="320"/>
                  </a:cubicBezTo>
                  <a:cubicBezTo>
                    <a:pt x="172" y="321"/>
                    <a:pt x="173" y="321"/>
                    <a:pt x="175" y="321"/>
                  </a:cubicBezTo>
                  <a:cubicBezTo>
                    <a:pt x="176" y="321"/>
                    <a:pt x="177" y="321"/>
                    <a:pt x="179" y="321"/>
                  </a:cubicBezTo>
                  <a:cubicBezTo>
                    <a:pt x="180" y="320"/>
                    <a:pt x="182" y="320"/>
                    <a:pt x="183" y="320"/>
                  </a:cubicBezTo>
                  <a:cubicBezTo>
                    <a:pt x="185" y="320"/>
                    <a:pt x="187" y="321"/>
                    <a:pt x="189" y="324"/>
                  </a:cubicBezTo>
                  <a:cubicBezTo>
                    <a:pt x="191" y="327"/>
                    <a:pt x="190" y="329"/>
                    <a:pt x="188" y="330"/>
                  </a:cubicBezTo>
                  <a:cubicBezTo>
                    <a:pt x="187" y="331"/>
                    <a:pt x="187" y="331"/>
                    <a:pt x="187" y="332"/>
                  </a:cubicBezTo>
                  <a:cubicBezTo>
                    <a:pt x="183" y="336"/>
                    <a:pt x="183" y="345"/>
                    <a:pt x="183" y="352"/>
                  </a:cubicBezTo>
                  <a:cubicBezTo>
                    <a:pt x="183" y="354"/>
                    <a:pt x="183" y="354"/>
                    <a:pt x="183" y="354"/>
                  </a:cubicBezTo>
                  <a:cubicBezTo>
                    <a:pt x="183" y="356"/>
                    <a:pt x="182" y="358"/>
                    <a:pt x="182" y="359"/>
                  </a:cubicBezTo>
                  <a:cubicBezTo>
                    <a:pt x="181" y="362"/>
                    <a:pt x="180" y="365"/>
                    <a:pt x="181" y="367"/>
                  </a:cubicBezTo>
                  <a:cubicBezTo>
                    <a:pt x="182" y="369"/>
                    <a:pt x="184" y="369"/>
                    <a:pt x="186" y="370"/>
                  </a:cubicBezTo>
                  <a:cubicBezTo>
                    <a:pt x="188" y="371"/>
                    <a:pt x="190" y="372"/>
                    <a:pt x="191" y="374"/>
                  </a:cubicBezTo>
                  <a:cubicBezTo>
                    <a:pt x="192" y="375"/>
                    <a:pt x="192" y="377"/>
                    <a:pt x="192" y="379"/>
                  </a:cubicBezTo>
                  <a:cubicBezTo>
                    <a:pt x="192" y="381"/>
                    <a:pt x="192" y="384"/>
                    <a:pt x="193" y="385"/>
                  </a:cubicBezTo>
                  <a:cubicBezTo>
                    <a:pt x="195" y="388"/>
                    <a:pt x="198" y="389"/>
                    <a:pt x="202" y="390"/>
                  </a:cubicBezTo>
                  <a:cubicBezTo>
                    <a:pt x="203" y="390"/>
                    <a:pt x="205" y="390"/>
                    <a:pt x="206" y="390"/>
                  </a:cubicBezTo>
                  <a:cubicBezTo>
                    <a:pt x="210" y="390"/>
                    <a:pt x="214" y="389"/>
                    <a:pt x="216" y="387"/>
                  </a:cubicBezTo>
                  <a:cubicBezTo>
                    <a:pt x="217" y="387"/>
                    <a:pt x="218" y="385"/>
                    <a:pt x="219" y="384"/>
                  </a:cubicBezTo>
                  <a:cubicBezTo>
                    <a:pt x="220" y="382"/>
                    <a:pt x="222" y="380"/>
                    <a:pt x="224" y="380"/>
                  </a:cubicBezTo>
                  <a:cubicBezTo>
                    <a:pt x="227" y="379"/>
                    <a:pt x="229" y="379"/>
                    <a:pt x="231" y="378"/>
                  </a:cubicBezTo>
                  <a:cubicBezTo>
                    <a:pt x="233" y="378"/>
                    <a:pt x="235" y="378"/>
                    <a:pt x="237" y="378"/>
                  </a:cubicBezTo>
                  <a:cubicBezTo>
                    <a:pt x="242" y="377"/>
                    <a:pt x="248" y="375"/>
                    <a:pt x="254" y="373"/>
                  </a:cubicBezTo>
                  <a:cubicBezTo>
                    <a:pt x="262" y="370"/>
                    <a:pt x="271" y="367"/>
                    <a:pt x="280" y="367"/>
                  </a:cubicBezTo>
                  <a:cubicBezTo>
                    <a:pt x="285" y="367"/>
                    <a:pt x="288" y="365"/>
                    <a:pt x="292" y="363"/>
                  </a:cubicBezTo>
                  <a:cubicBezTo>
                    <a:pt x="293" y="362"/>
                    <a:pt x="295" y="361"/>
                    <a:pt x="297" y="360"/>
                  </a:cubicBezTo>
                  <a:cubicBezTo>
                    <a:pt x="300" y="358"/>
                    <a:pt x="303" y="358"/>
                    <a:pt x="306" y="358"/>
                  </a:cubicBezTo>
                  <a:cubicBezTo>
                    <a:pt x="307" y="358"/>
                    <a:pt x="308" y="358"/>
                    <a:pt x="309" y="358"/>
                  </a:cubicBezTo>
                  <a:cubicBezTo>
                    <a:pt x="310" y="358"/>
                    <a:pt x="311" y="358"/>
                    <a:pt x="312" y="358"/>
                  </a:cubicBezTo>
                  <a:cubicBezTo>
                    <a:pt x="313" y="358"/>
                    <a:pt x="314" y="358"/>
                    <a:pt x="315" y="358"/>
                  </a:cubicBezTo>
                  <a:cubicBezTo>
                    <a:pt x="318" y="358"/>
                    <a:pt x="318" y="358"/>
                    <a:pt x="318" y="358"/>
                  </a:cubicBezTo>
                  <a:cubicBezTo>
                    <a:pt x="320" y="358"/>
                    <a:pt x="322" y="358"/>
                    <a:pt x="323" y="358"/>
                  </a:cubicBezTo>
                  <a:cubicBezTo>
                    <a:pt x="324" y="358"/>
                    <a:pt x="325" y="358"/>
                    <a:pt x="326" y="358"/>
                  </a:cubicBezTo>
                  <a:cubicBezTo>
                    <a:pt x="327" y="358"/>
                    <a:pt x="327" y="358"/>
                    <a:pt x="328" y="358"/>
                  </a:cubicBezTo>
                  <a:cubicBezTo>
                    <a:pt x="330" y="358"/>
                    <a:pt x="331" y="358"/>
                    <a:pt x="333" y="358"/>
                  </a:cubicBezTo>
                  <a:cubicBezTo>
                    <a:pt x="333" y="358"/>
                    <a:pt x="334" y="358"/>
                    <a:pt x="335" y="358"/>
                  </a:cubicBezTo>
                  <a:cubicBezTo>
                    <a:pt x="339" y="358"/>
                    <a:pt x="342" y="356"/>
                    <a:pt x="346" y="354"/>
                  </a:cubicBezTo>
                  <a:cubicBezTo>
                    <a:pt x="348" y="353"/>
                    <a:pt x="350" y="352"/>
                    <a:pt x="352" y="352"/>
                  </a:cubicBezTo>
                  <a:cubicBezTo>
                    <a:pt x="353" y="351"/>
                    <a:pt x="354" y="351"/>
                    <a:pt x="355" y="350"/>
                  </a:cubicBezTo>
                  <a:cubicBezTo>
                    <a:pt x="360" y="349"/>
                    <a:pt x="363" y="348"/>
                    <a:pt x="365" y="343"/>
                  </a:cubicBezTo>
                  <a:cubicBezTo>
                    <a:pt x="366" y="339"/>
                    <a:pt x="368" y="336"/>
                    <a:pt x="369" y="333"/>
                  </a:cubicBezTo>
                  <a:cubicBezTo>
                    <a:pt x="370" y="330"/>
                    <a:pt x="371" y="328"/>
                    <a:pt x="372" y="325"/>
                  </a:cubicBezTo>
                  <a:cubicBezTo>
                    <a:pt x="374" y="319"/>
                    <a:pt x="378" y="315"/>
                    <a:pt x="381" y="311"/>
                  </a:cubicBezTo>
                  <a:cubicBezTo>
                    <a:pt x="383" y="310"/>
                    <a:pt x="383" y="310"/>
                    <a:pt x="383" y="310"/>
                  </a:cubicBezTo>
                  <a:cubicBezTo>
                    <a:pt x="384" y="308"/>
                    <a:pt x="386" y="306"/>
                    <a:pt x="387" y="305"/>
                  </a:cubicBezTo>
                  <a:cubicBezTo>
                    <a:pt x="388" y="305"/>
                    <a:pt x="388" y="305"/>
                    <a:pt x="388" y="305"/>
                  </a:cubicBezTo>
                  <a:cubicBezTo>
                    <a:pt x="389" y="300"/>
                    <a:pt x="389" y="300"/>
                    <a:pt x="389" y="300"/>
                  </a:cubicBezTo>
                  <a:cubicBezTo>
                    <a:pt x="389" y="298"/>
                    <a:pt x="390" y="296"/>
                    <a:pt x="390" y="295"/>
                  </a:cubicBezTo>
                  <a:cubicBezTo>
                    <a:pt x="390" y="294"/>
                    <a:pt x="390" y="293"/>
                    <a:pt x="390" y="291"/>
                  </a:cubicBezTo>
                  <a:cubicBezTo>
                    <a:pt x="390" y="289"/>
                    <a:pt x="390" y="286"/>
                    <a:pt x="392" y="283"/>
                  </a:cubicBezTo>
                  <a:cubicBezTo>
                    <a:pt x="394" y="280"/>
                    <a:pt x="397" y="278"/>
                    <a:pt x="401" y="278"/>
                  </a:cubicBezTo>
                  <a:cubicBezTo>
                    <a:pt x="402" y="278"/>
                    <a:pt x="402" y="278"/>
                    <a:pt x="402" y="278"/>
                  </a:cubicBezTo>
                  <a:cubicBezTo>
                    <a:pt x="406" y="278"/>
                    <a:pt x="408" y="278"/>
                    <a:pt x="410" y="275"/>
                  </a:cubicBezTo>
                  <a:cubicBezTo>
                    <a:pt x="411" y="274"/>
                    <a:pt x="412" y="273"/>
                    <a:pt x="413" y="272"/>
                  </a:cubicBezTo>
                  <a:cubicBezTo>
                    <a:pt x="414" y="270"/>
                    <a:pt x="415" y="268"/>
                    <a:pt x="417" y="267"/>
                  </a:cubicBezTo>
                  <a:cubicBezTo>
                    <a:pt x="420" y="265"/>
                    <a:pt x="420" y="262"/>
                    <a:pt x="421" y="260"/>
                  </a:cubicBezTo>
                  <a:cubicBezTo>
                    <a:pt x="421" y="259"/>
                    <a:pt x="422" y="258"/>
                    <a:pt x="422" y="256"/>
                  </a:cubicBezTo>
                  <a:cubicBezTo>
                    <a:pt x="423" y="253"/>
                    <a:pt x="425" y="251"/>
                    <a:pt x="427" y="249"/>
                  </a:cubicBezTo>
                  <a:cubicBezTo>
                    <a:pt x="430" y="246"/>
                    <a:pt x="432" y="243"/>
                    <a:pt x="432" y="239"/>
                  </a:cubicBezTo>
                  <a:cubicBezTo>
                    <a:pt x="432" y="237"/>
                    <a:pt x="432" y="230"/>
                    <a:pt x="430" y="227"/>
                  </a:cubicBezTo>
                  <a:cubicBezTo>
                    <a:pt x="430" y="225"/>
                    <a:pt x="430" y="225"/>
                    <a:pt x="430" y="225"/>
                  </a:cubicBezTo>
                  <a:cubicBezTo>
                    <a:pt x="428" y="222"/>
                    <a:pt x="426" y="219"/>
                    <a:pt x="423" y="217"/>
                  </a:cubicBezTo>
                  <a:cubicBezTo>
                    <a:pt x="423" y="216"/>
                    <a:pt x="423" y="216"/>
                    <a:pt x="424" y="216"/>
                  </a:cubicBezTo>
                  <a:cubicBezTo>
                    <a:pt x="424" y="215"/>
                    <a:pt x="424" y="215"/>
                    <a:pt x="425" y="215"/>
                  </a:cubicBezTo>
                  <a:cubicBezTo>
                    <a:pt x="426" y="215"/>
                    <a:pt x="428" y="216"/>
                    <a:pt x="429" y="216"/>
                  </a:cubicBezTo>
                  <a:cubicBezTo>
                    <a:pt x="432" y="217"/>
                    <a:pt x="432" y="217"/>
                    <a:pt x="433" y="217"/>
                  </a:cubicBezTo>
                  <a:cubicBezTo>
                    <a:pt x="433" y="217"/>
                    <a:pt x="433" y="217"/>
                    <a:pt x="433" y="217"/>
                  </a:cubicBezTo>
                  <a:cubicBezTo>
                    <a:pt x="433" y="217"/>
                    <a:pt x="434" y="217"/>
                    <a:pt x="434" y="217"/>
                  </a:cubicBezTo>
                  <a:cubicBezTo>
                    <a:pt x="440" y="217"/>
                    <a:pt x="440" y="217"/>
                    <a:pt x="440" y="217"/>
                  </a:cubicBezTo>
                  <a:cubicBezTo>
                    <a:pt x="435" y="213"/>
                    <a:pt x="435" y="213"/>
                    <a:pt x="435" y="213"/>
                  </a:cubicBezTo>
                  <a:cubicBezTo>
                    <a:pt x="434" y="213"/>
                    <a:pt x="433" y="212"/>
                    <a:pt x="433" y="211"/>
                  </a:cubicBezTo>
                  <a:cubicBezTo>
                    <a:pt x="432" y="210"/>
                    <a:pt x="431" y="209"/>
                    <a:pt x="430" y="208"/>
                  </a:cubicBezTo>
                  <a:cubicBezTo>
                    <a:pt x="430" y="206"/>
                    <a:pt x="430" y="204"/>
                    <a:pt x="431" y="203"/>
                  </a:cubicBezTo>
                  <a:cubicBezTo>
                    <a:pt x="431" y="202"/>
                    <a:pt x="431" y="202"/>
                    <a:pt x="431" y="201"/>
                  </a:cubicBezTo>
                  <a:cubicBezTo>
                    <a:pt x="431" y="200"/>
                    <a:pt x="431" y="199"/>
                    <a:pt x="431" y="199"/>
                  </a:cubicBezTo>
                  <a:cubicBezTo>
                    <a:pt x="431" y="199"/>
                    <a:pt x="431" y="199"/>
                    <a:pt x="431" y="199"/>
                  </a:cubicBezTo>
                  <a:cubicBezTo>
                    <a:pt x="431" y="198"/>
                    <a:pt x="431" y="198"/>
                    <a:pt x="431" y="198"/>
                  </a:cubicBezTo>
                  <a:cubicBezTo>
                    <a:pt x="431" y="198"/>
                    <a:pt x="431" y="198"/>
                    <a:pt x="430" y="198"/>
                  </a:cubicBezTo>
                  <a:cubicBezTo>
                    <a:pt x="430" y="197"/>
                    <a:pt x="430" y="197"/>
                    <a:pt x="429" y="196"/>
                  </a:cubicBezTo>
                  <a:cubicBezTo>
                    <a:pt x="429" y="196"/>
                    <a:pt x="426" y="192"/>
                    <a:pt x="428" y="190"/>
                  </a:cubicBezTo>
                  <a:cubicBezTo>
                    <a:pt x="428" y="189"/>
                    <a:pt x="430" y="188"/>
                    <a:pt x="431" y="188"/>
                  </a:cubicBezTo>
                  <a:cubicBezTo>
                    <a:pt x="432" y="188"/>
                    <a:pt x="433" y="187"/>
                    <a:pt x="433" y="187"/>
                  </a:cubicBezTo>
                  <a:cubicBezTo>
                    <a:pt x="435" y="186"/>
                    <a:pt x="437" y="184"/>
                    <a:pt x="438" y="182"/>
                  </a:cubicBezTo>
                  <a:cubicBezTo>
                    <a:pt x="438" y="181"/>
                    <a:pt x="438" y="181"/>
                    <a:pt x="438" y="181"/>
                  </a:cubicBezTo>
                  <a:cubicBezTo>
                    <a:pt x="439" y="180"/>
                    <a:pt x="439" y="179"/>
                    <a:pt x="440" y="179"/>
                  </a:cubicBezTo>
                  <a:cubicBezTo>
                    <a:pt x="440" y="179"/>
                    <a:pt x="440" y="179"/>
                    <a:pt x="440" y="179"/>
                  </a:cubicBezTo>
                  <a:cubicBezTo>
                    <a:pt x="441" y="179"/>
                    <a:pt x="441" y="179"/>
                    <a:pt x="442" y="179"/>
                  </a:cubicBezTo>
                  <a:cubicBezTo>
                    <a:pt x="442" y="179"/>
                    <a:pt x="442" y="179"/>
                    <a:pt x="442" y="179"/>
                  </a:cubicBezTo>
                  <a:cubicBezTo>
                    <a:pt x="443" y="180"/>
                    <a:pt x="444" y="180"/>
                    <a:pt x="445" y="180"/>
                  </a:cubicBezTo>
                  <a:cubicBezTo>
                    <a:pt x="445" y="180"/>
                    <a:pt x="446" y="180"/>
                    <a:pt x="446" y="180"/>
                  </a:cubicBezTo>
                  <a:cubicBezTo>
                    <a:pt x="447" y="180"/>
                    <a:pt x="448" y="179"/>
                    <a:pt x="450" y="178"/>
                  </a:cubicBezTo>
                  <a:cubicBezTo>
                    <a:pt x="451" y="177"/>
                    <a:pt x="451" y="177"/>
                    <a:pt x="451" y="177"/>
                  </a:cubicBezTo>
                  <a:cubicBezTo>
                    <a:pt x="452" y="177"/>
                    <a:pt x="452" y="176"/>
                    <a:pt x="453" y="176"/>
                  </a:cubicBezTo>
                  <a:cubicBezTo>
                    <a:pt x="454" y="175"/>
                    <a:pt x="455" y="175"/>
                    <a:pt x="455" y="175"/>
                  </a:cubicBezTo>
                  <a:cubicBezTo>
                    <a:pt x="456" y="175"/>
                    <a:pt x="456" y="175"/>
                    <a:pt x="456" y="175"/>
                  </a:cubicBezTo>
                  <a:cubicBezTo>
                    <a:pt x="457" y="175"/>
                    <a:pt x="457" y="175"/>
                    <a:pt x="457" y="175"/>
                  </a:cubicBezTo>
                  <a:cubicBezTo>
                    <a:pt x="458" y="175"/>
                    <a:pt x="459" y="176"/>
                    <a:pt x="460" y="176"/>
                  </a:cubicBezTo>
                  <a:cubicBezTo>
                    <a:pt x="461" y="177"/>
                    <a:pt x="461" y="177"/>
                    <a:pt x="462" y="177"/>
                  </a:cubicBezTo>
                  <a:cubicBezTo>
                    <a:pt x="463" y="178"/>
                    <a:pt x="464" y="178"/>
                    <a:pt x="465" y="179"/>
                  </a:cubicBezTo>
                  <a:cubicBezTo>
                    <a:pt x="467" y="180"/>
                    <a:pt x="467" y="180"/>
                    <a:pt x="467" y="180"/>
                  </a:cubicBezTo>
                  <a:cubicBezTo>
                    <a:pt x="468" y="178"/>
                    <a:pt x="468" y="178"/>
                    <a:pt x="468" y="178"/>
                  </a:cubicBezTo>
                  <a:cubicBezTo>
                    <a:pt x="468" y="178"/>
                    <a:pt x="468" y="178"/>
                    <a:pt x="469" y="177"/>
                  </a:cubicBezTo>
                  <a:cubicBezTo>
                    <a:pt x="469" y="176"/>
                    <a:pt x="470" y="175"/>
                    <a:pt x="470" y="174"/>
                  </a:cubicBezTo>
                  <a:cubicBezTo>
                    <a:pt x="469" y="172"/>
                    <a:pt x="468" y="170"/>
                    <a:pt x="466" y="169"/>
                  </a:cubicBezTo>
                  <a:cubicBezTo>
                    <a:pt x="464" y="166"/>
                    <a:pt x="464" y="166"/>
                    <a:pt x="464" y="166"/>
                  </a:cubicBezTo>
                  <a:cubicBezTo>
                    <a:pt x="460" y="162"/>
                    <a:pt x="457" y="159"/>
                    <a:pt x="456" y="153"/>
                  </a:cubicBezTo>
                  <a:cubicBezTo>
                    <a:pt x="455" y="149"/>
                    <a:pt x="453" y="142"/>
                    <a:pt x="455" y="136"/>
                  </a:cubicBezTo>
                  <a:cubicBezTo>
                    <a:pt x="456" y="133"/>
                    <a:pt x="459" y="132"/>
                    <a:pt x="462" y="131"/>
                  </a:cubicBezTo>
                  <a:cubicBezTo>
                    <a:pt x="465" y="130"/>
                    <a:pt x="468" y="129"/>
                    <a:pt x="469" y="126"/>
                  </a:cubicBezTo>
                  <a:cubicBezTo>
                    <a:pt x="469" y="125"/>
                    <a:pt x="469" y="124"/>
                    <a:pt x="469" y="122"/>
                  </a:cubicBezTo>
                  <a:cubicBezTo>
                    <a:pt x="469" y="121"/>
                    <a:pt x="470" y="119"/>
                    <a:pt x="470" y="117"/>
                  </a:cubicBezTo>
                  <a:cubicBezTo>
                    <a:pt x="472" y="115"/>
                    <a:pt x="474" y="114"/>
                    <a:pt x="476" y="112"/>
                  </a:cubicBezTo>
                  <a:cubicBezTo>
                    <a:pt x="477" y="112"/>
                    <a:pt x="477" y="112"/>
                    <a:pt x="478" y="111"/>
                  </a:cubicBezTo>
                  <a:cubicBezTo>
                    <a:pt x="483" y="108"/>
                    <a:pt x="487" y="102"/>
                    <a:pt x="488" y="96"/>
                  </a:cubicBezTo>
                  <a:cubicBezTo>
                    <a:pt x="490" y="90"/>
                    <a:pt x="483" y="87"/>
                    <a:pt x="478" y="85"/>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 name="Google Shape;98;p2"/>
            <p:cNvSpPr/>
            <p:nvPr/>
          </p:nvSpPr>
          <p:spPr>
            <a:xfrm>
              <a:off x="3805" y="918"/>
              <a:ext cx="625" cy="888"/>
            </a:xfrm>
            <a:custGeom>
              <a:avLst/>
              <a:gdLst/>
              <a:ahLst/>
              <a:cxnLst/>
              <a:rect l="l" t="t" r="r" b="b"/>
              <a:pathLst>
                <a:path w="256" h="364" extrusionOk="0">
                  <a:moveTo>
                    <a:pt x="253" y="193"/>
                  </a:moveTo>
                  <a:cubicBezTo>
                    <a:pt x="255" y="190"/>
                    <a:pt x="256" y="187"/>
                    <a:pt x="253" y="184"/>
                  </a:cubicBezTo>
                  <a:cubicBezTo>
                    <a:pt x="252" y="183"/>
                    <a:pt x="251" y="182"/>
                    <a:pt x="249" y="182"/>
                  </a:cubicBezTo>
                  <a:cubicBezTo>
                    <a:pt x="247" y="182"/>
                    <a:pt x="246" y="182"/>
                    <a:pt x="245" y="181"/>
                  </a:cubicBezTo>
                  <a:cubicBezTo>
                    <a:pt x="240" y="177"/>
                    <a:pt x="240" y="171"/>
                    <a:pt x="239" y="166"/>
                  </a:cubicBezTo>
                  <a:cubicBezTo>
                    <a:pt x="239" y="164"/>
                    <a:pt x="239" y="162"/>
                    <a:pt x="238" y="161"/>
                  </a:cubicBezTo>
                  <a:cubicBezTo>
                    <a:pt x="238" y="159"/>
                    <a:pt x="238" y="158"/>
                    <a:pt x="237" y="157"/>
                  </a:cubicBezTo>
                  <a:cubicBezTo>
                    <a:pt x="236" y="155"/>
                    <a:pt x="236" y="154"/>
                    <a:pt x="236" y="151"/>
                  </a:cubicBezTo>
                  <a:cubicBezTo>
                    <a:pt x="236" y="149"/>
                    <a:pt x="236" y="147"/>
                    <a:pt x="236" y="145"/>
                  </a:cubicBezTo>
                  <a:cubicBezTo>
                    <a:pt x="236" y="143"/>
                    <a:pt x="236" y="141"/>
                    <a:pt x="236" y="139"/>
                  </a:cubicBezTo>
                  <a:cubicBezTo>
                    <a:pt x="236" y="137"/>
                    <a:pt x="236" y="119"/>
                    <a:pt x="230" y="119"/>
                  </a:cubicBezTo>
                  <a:cubicBezTo>
                    <a:pt x="229" y="116"/>
                    <a:pt x="229" y="114"/>
                    <a:pt x="229" y="111"/>
                  </a:cubicBezTo>
                  <a:cubicBezTo>
                    <a:pt x="229" y="111"/>
                    <a:pt x="229" y="110"/>
                    <a:pt x="229" y="109"/>
                  </a:cubicBezTo>
                  <a:cubicBezTo>
                    <a:pt x="229" y="107"/>
                    <a:pt x="228" y="105"/>
                    <a:pt x="227" y="103"/>
                  </a:cubicBezTo>
                  <a:cubicBezTo>
                    <a:pt x="226" y="102"/>
                    <a:pt x="226" y="101"/>
                    <a:pt x="225" y="100"/>
                  </a:cubicBezTo>
                  <a:cubicBezTo>
                    <a:pt x="224" y="97"/>
                    <a:pt x="224" y="93"/>
                    <a:pt x="224" y="90"/>
                  </a:cubicBezTo>
                  <a:cubicBezTo>
                    <a:pt x="223" y="88"/>
                    <a:pt x="223" y="88"/>
                    <a:pt x="223" y="88"/>
                  </a:cubicBezTo>
                  <a:cubicBezTo>
                    <a:pt x="223" y="84"/>
                    <a:pt x="223" y="81"/>
                    <a:pt x="226" y="77"/>
                  </a:cubicBezTo>
                  <a:cubicBezTo>
                    <a:pt x="228" y="72"/>
                    <a:pt x="228" y="71"/>
                    <a:pt x="227" y="66"/>
                  </a:cubicBezTo>
                  <a:cubicBezTo>
                    <a:pt x="226" y="65"/>
                    <a:pt x="226" y="63"/>
                    <a:pt x="226" y="61"/>
                  </a:cubicBezTo>
                  <a:cubicBezTo>
                    <a:pt x="225" y="59"/>
                    <a:pt x="225" y="58"/>
                    <a:pt x="224" y="56"/>
                  </a:cubicBezTo>
                  <a:cubicBezTo>
                    <a:pt x="224" y="54"/>
                    <a:pt x="223" y="52"/>
                    <a:pt x="222" y="51"/>
                  </a:cubicBezTo>
                  <a:cubicBezTo>
                    <a:pt x="221" y="50"/>
                    <a:pt x="220" y="48"/>
                    <a:pt x="220" y="47"/>
                  </a:cubicBezTo>
                  <a:cubicBezTo>
                    <a:pt x="219" y="45"/>
                    <a:pt x="219" y="43"/>
                    <a:pt x="218" y="42"/>
                  </a:cubicBezTo>
                  <a:cubicBezTo>
                    <a:pt x="218" y="40"/>
                    <a:pt x="217" y="38"/>
                    <a:pt x="216" y="36"/>
                  </a:cubicBezTo>
                  <a:cubicBezTo>
                    <a:pt x="215" y="32"/>
                    <a:pt x="214" y="29"/>
                    <a:pt x="215" y="25"/>
                  </a:cubicBezTo>
                  <a:cubicBezTo>
                    <a:pt x="216" y="22"/>
                    <a:pt x="217" y="20"/>
                    <a:pt x="219" y="18"/>
                  </a:cubicBezTo>
                  <a:cubicBezTo>
                    <a:pt x="219" y="18"/>
                    <a:pt x="220" y="17"/>
                    <a:pt x="221" y="16"/>
                  </a:cubicBezTo>
                  <a:cubicBezTo>
                    <a:pt x="223" y="13"/>
                    <a:pt x="222" y="11"/>
                    <a:pt x="221" y="8"/>
                  </a:cubicBezTo>
                  <a:cubicBezTo>
                    <a:pt x="221" y="7"/>
                    <a:pt x="221" y="7"/>
                    <a:pt x="221" y="7"/>
                  </a:cubicBezTo>
                  <a:cubicBezTo>
                    <a:pt x="221" y="6"/>
                    <a:pt x="221" y="6"/>
                    <a:pt x="221" y="6"/>
                  </a:cubicBezTo>
                  <a:cubicBezTo>
                    <a:pt x="220" y="6"/>
                    <a:pt x="220" y="6"/>
                    <a:pt x="220" y="6"/>
                  </a:cubicBezTo>
                  <a:cubicBezTo>
                    <a:pt x="219" y="6"/>
                    <a:pt x="219" y="6"/>
                    <a:pt x="219" y="6"/>
                  </a:cubicBezTo>
                  <a:cubicBezTo>
                    <a:pt x="217" y="5"/>
                    <a:pt x="216" y="5"/>
                    <a:pt x="215" y="5"/>
                  </a:cubicBezTo>
                  <a:cubicBezTo>
                    <a:pt x="211" y="5"/>
                    <a:pt x="208" y="5"/>
                    <a:pt x="205" y="3"/>
                  </a:cubicBezTo>
                  <a:cubicBezTo>
                    <a:pt x="200" y="0"/>
                    <a:pt x="200" y="0"/>
                    <a:pt x="200" y="0"/>
                  </a:cubicBezTo>
                  <a:cubicBezTo>
                    <a:pt x="200" y="4"/>
                    <a:pt x="200" y="4"/>
                    <a:pt x="200" y="4"/>
                  </a:cubicBezTo>
                  <a:cubicBezTo>
                    <a:pt x="200" y="9"/>
                    <a:pt x="195" y="13"/>
                    <a:pt x="191" y="17"/>
                  </a:cubicBezTo>
                  <a:cubicBezTo>
                    <a:pt x="190" y="18"/>
                    <a:pt x="190" y="18"/>
                    <a:pt x="190" y="18"/>
                  </a:cubicBezTo>
                  <a:cubicBezTo>
                    <a:pt x="188" y="20"/>
                    <a:pt x="186" y="21"/>
                    <a:pt x="185" y="23"/>
                  </a:cubicBezTo>
                  <a:cubicBezTo>
                    <a:pt x="181" y="27"/>
                    <a:pt x="178" y="30"/>
                    <a:pt x="171" y="31"/>
                  </a:cubicBezTo>
                  <a:cubicBezTo>
                    <a:pt x="166" y="31"/>
                    <a:pt x="163" y="33"/>
                    <a:pt x="161" y="35"/>
                  </a:cubicBezTo>
                  <a:cubicBezTo>
                    <a:pt x="158" y="37"/>
                    <a:pt x="158" y="40"/>
                    <a:pt x="158" y="42"/>
                  </a:cubicBezTo>
                  <a:cubicBezTo>
                    <a:pt x="158" y="43"/>
                    <a:pt x="157" y="44"/>
                    <a:pt x="157" y="46"/>
                  </a:cubicBezTo>
                  <a:cubicBezTo>
                    <a:pt x="156" y="49"/>
                    <a:pt x="151" y="54"/>
                    <a:pt x="148" y="58"/>
                  </a:cubicBezTo>
                  <a:cubicBezTo>
                    <a:pt x="147" y="59"/>
                    <a:pt x="147" y="59"/>
                    <a:pt x="147" y="59"/>
                  </a:cubicBezTo>
                  <a:cubicBezTo>
                    <a:pt x="147" y="60"/>
                    <a:pt x="146" y="60"/>
                    <a:pt x="145" y="61"/>
                  </a:cubicBezTo>
                  <a:cubicBezTo>
                    <a:pt x="145" y="61"/>
                    <a:pt x="144" y="62"/>
                    <a:pt x="143" y="63"/>
                  </a:cubicBezTo>
                  <a:cubicBezTo>
                    <a:pt x="142" y="66"/>
                    <a:pt x="143" y="68"/>
                    <a:pt x="145" y="71"/>
                  </a:cubicBezTo>
                  <a:cubicBezTo>
                    <a:pt x="146" y="72"/>
                    <a:pt x="146" y="74"/>
                    <a:pt x="147" y="76"/>
                  </a:cubicBezTo>
                  <a:cubicBezTo>
                    <a:pt x="147" y="79"/>
                    <a:pt x="147" y="83"/>
                    <a:pt x="146" y="86"/>
                  </a:cubicBezTo>
                  <a:cubicBezTo>
                    <a:pt x="146" y="87"/>
                    <a:pt x="146" y="88"/>
                    <a:pt x="146" y="89"/>
                  </a:cubicBezTo>
                  <a:cubicBezTo>
                    <a:pt x="145" y="93"/>
                    <a:pt x="147" y="96"/>
                    <a:pt x="148" y="100"/>
                  </a:cubicBezTo>
                  <a:cubicBezTo>
                    <a:pt x="150" y="105"/>
                    <a:pt x="151" y="109"/>
                    <a:pt x="150" y="113"/>
                  </a:cubicBezTo>
                  <a:cubicBezTo>
                    <a:pt x="149" y="115"/>
                    <a:pt x="148" y="117"/>
                    <a:pt x="146" y="118"/>
                  </a:cubicBezTo>
                  <a:cubicBezTo>
                    <a:pt x="145" y="119"/>
                    <a:pt x="144" y="120"/>
                    <a:pt x="143" y="121"/>
                  </a:cubicBezTo>
                  <a:cubicBezTo>
                    <a:pt x="140" y="123"/>
                    <a:pt x="137" y="127"/>
                    <a:pt x="136" y="130"/>
                  </a:cubicBezTo>
                  <a:cubicBezTo>
                    <a:pt x="135" y="134"/>
                    <a:pt x="135" y="140"/>
                    <a:pt x="135" y="143"/>
                  </a:cubicBezTo>
                  <a:cubicBezTo>
                    <a:pt x="136" y="147"/>
                    <a:pt x="138" y="148"/>
                    <a:pt x="140" y="150"/>
                  </a:cubicBezTo>
                  <a:cubicBezTo>
                    <a:pt x="141" y="150"/>
                    <a:pt x="141" y="150"/>
                    <a:pt x="142" y="151"/>
                  </a:cubicBezTo>
                  <a:cubicBezTo>
                    <a:pt x="150" y="156"/>
                    <a:pt x="146" y="166"/>
                    <a:pt x="144" y="173"/>
                  </a:cubicBezTo>
                  <a:cubicBezTo>
                    <a:pt x="142" y="179"/>
                    <a:pt x="139" y="180"/>
                    <a:pt x="136" y="180"/>
                  </a:cubicBezTo>
                  <a:cubicBezTo>
                    <a:pt x="135" y="180"/>
                    <a:pt x="134" y="180"/>
                    <a:pt x="133" y="180"/>
                  </a:cubicBezTo>
                  <a:cubicBezTo>
                    <a:pt x="132" y="180"/>
                    <a:pt x="131" y="180"/>
                    <a:pt x="131" y="179"/>
                  </a:cubicBezTo>
                  <a:cubicBezTo>
                    <a:pt x="129" y="179"/>
                    <a:pt x="127" y="179"/>
                    <a:pt x="126" y="179"/>
                  </a:cubicBezTo>
                  <a:cubicBezTo>
                    <a:pt x="124" y="179"/>
                    <a:pt x="123" y="179"/>
                    <a:pt x="122" y="180"/>
                  </a:cubicBezTo>
                  <a:cubicBezTo>
                    <a:pt x="120" y="180"/>
                    <a:pt x="119" y="181"/>
                    <a:pt x="118" y="181"/>
                  </a:cubicBezTo>
                  <a:cubicBezTo>
                    <a:pt x="116" y="181"/>
                    <a:pt x="114" y="180"/>
                    <a:pt x="113" y="179"/>
                  </a:cubicBezTo>
                  <a:cubicBezTo>
                    <a:pt x="111" y="178"/>
                    <a:pt x="110" y="178"/>
                    <a:pt x="108" y="177"/>
                  </a:cubicBezTo>
                  <a:cubicBezTo>
                    <a:pt x="107" y="177"/>
                    <a:pt x="106" y="177"/>
                    <a:pt x="105" y="177"/>
                  </a:cubicBezTo>
                  <a:cubicBezTo>
                    <a:pt x="103" y="177"/>
                    <a:pt x="101" y="178"/>
                    <a:pt x="98" y="178"/>
                  </a:cubicBezTo>
                  <a:cubicBezTo>
                    <a:pt x="92" y="181"/>
                    <a:pt x="86" y="185"/>
                    <a:pt x="81" y="190"/>
                  </a:cubicBezTo>
                  <a:cubicBezTo>
                    <a:pt x="80" y="190"/>
                    <a:pt x="80" y="190"/>
                    <a:pt x="80" y="190"/>
                  </a:cubicBezTo>
                  <a:cubicBezTo>
                    <a:pt x="68" y="201"/>
                    <a:pt x="53" y="209"/>
                    <a:pt x="40" y="212"/>
                  </a:cubicBezTo>
                  <a:cubicBezTo>
                    <a:pt x="32" y="214"/>
                    <a:pt x="27" y="216"/>
                    <a:pt x="24" y="224"/>
                  </a:cubicBezTo>
                  <a:cubicBezTo>
                    <a:pt x="23" y="227"/>
                    <a:pt x="22" y="230"/>
                    <a:pt x="21" y="233"/>
                  </a:cubicBezTo>
                  <a:cubicBezTo>
                    <a:pt x="20" y="237"/>
                    <a:pt x="19" y="242"/>
                    <a:pt x="17" y="246"/>
                  </a:cubicBezTo>
                  <a:cubicBezTo>
                    <a:pt x="15" y="248"/>
                    <a:pt x="14" y="250"/>
                    <a:pt x="13" y="253"/>
                  </a:cubicBezTo>
                  <a:cubicBezTo>
                    <a:pt x="7" y="264"/>
                    <a:pt x="2" y="274"/>
                    <a:pt x="5" y="289"/>
                  </a:cubicBezTo>
                  <a:cubicBezTo>
                    <a:pt x="7" y="294"/>
                    <a:pt x="8" y="300"/>
                    <a:pt x="8" y="305"/>
                  </a:cubicBezTo>
                  <a:cubicBezTo>
                    <a:pt x="7" y="314"/>
                    <a:pt x="5" y="320"/>
                    <a:pt x="3" y="328"/>
                  </a:cubicBezTo>
                  <a:cubicBezTo>
                    <a:pt x="2" y="329"/>
                    <a:pt x="2" y="331"/>
                    <a:pt x="1" y="332"/>
                  </a:cubicBezTo>
                  <a:cubicBezTo>
                    <a:pt x="0" y="336"/>
                    <a:pt x="0" y="336"/>
                    <a:pt x="0" y="336"/>
                  </a:cubicBezTo>
                  <a:cubicBezTo>
                    <a:pt x="1" y="336"/>
                    <a:pt x="1" y="336"/>
                    <a:pt x="1" y="336"/>
                  </a:cubicBezTo>
                  <a:cubicBezTo>
                    <a:pt x="2" y="337"/>
                    <a:pt x="3" y="337"/>
                    <a:pt x="5" y="337"/>
                  </a:cubicBezTo>
                  <a:cubicBezTo>
                    <a:pt x="5" y="337"/>
                    <a:pt x="5" y="337"/>
                    <a:pt x="5" y="337"/>
                  </a:cubicBezTo>
                  <a:cubicBezTo>
                    <a:pt x="6" y="337"/>
                    <a:pt x="6" y="337"/>
                    <a:pt x="7" y="337"/>
                  </a:cubicBezTo>
                  <a:cubicBezTo>
                    <a:pt x="8" y="337"/>
                    <a:pt x="8" y="337"/>
                    <a:pt x="8" y="337"/>
                  </a:cubicBezTo>
                  <a:cubicBezTo>
                    <a:pt x="8" y="337"/>
                    <a:pt x="8" y="337"/>
                    <a:pt x="8" y="337"/>
                  </a:cubicBezTo>
                  <a:cubicBezTo>
                    <a:pt x="9" y="337"/>
                    <a:pt x="9" y="337"/>
                    <a:pt x="9" y="337"/>
                  </a:cubicBezTo>
                  <a:cubicBezTo>
                    <a:pt x="9" y="337"/>
                    <a:pt x="9" y="337"/>
                    <a:pt x="9" y="337"/>
                  </a:cubicBezTo>
                  <a:cubicBezTo>
                    <a:pt x="11" y="337"/>
                    <a:pt x="12" y="337"/>
                    <a:pt x="13" y="337"/>
                  </a:cubicBezTo>
                  <a:cubicBezTo>
                    <a:pt x="14" y="337"/>
                    <a:pt x="16" y="337"/>
                    <a:pt x="16" y="337"/>
                  </a:cubicBezTo>
                  <a:cubicBezTo>
                    <a:pt x="18" y="338"/>
                    <a:pt x="20" y="342"/>
                    <a:pt x="21" y="344"/>
                  </a:cubicBezTo>
                  <a:cubicBezTo>
                    <a:pt x="21" y="344"/>
                    <a:pt x="21" y="344"/>
                    <a:pt x="21" y="344"/>
                  </a:cubicBezTo>
                  <a:cubicBezTo>
                    <a:pt x="22" y="346"/>
                    <a:pt x="22" y="347"/>
                    <a:pt x="23" y="348"/>
                  </a:cubicBezTo>
                  <a:cubicBezTo>
                    <a:pt x="25" y="352"/>
                    <a:pt x="26" y="357"/>
                    <a:pt x="30" y="359"/>
                  </a:cubicBezTo>
                  <a:cubicBezTo>
                    <a:pt x="35" y="362"/>
                    <a:pt x="41" y="364"/>
                    <a:pt x="46" y="364"/>
                  </a:cubicBezTo>
                  <a:cubicBezTo>
                    <a:pt x="50" y="364"/>
                    <a:pt x="53" y="363"/>
                    <a:pt x="56" y="361"/>
                  </a:cubicBezTo>
                  <a:cubicBezTo>
                    <a:pt x="57" y="360"/>
                    <a:pt x="58" y="359"/>
                    <a:pt x="59" y="358"/>
                  </a:cubicBezTo>
                  <a:cubicBezTo>
                    <a:pt x="62" y="355"/>
                    <a:pt x="64" y="353"/>
                    <a:pt x="68" y="352"/>
                  </a:cubicBezTo>
                  <a:cubicBezTo>
                    <a:pt x="69" y="352"/>
                    <a:pt x="70" y="352"/>
                    <a:pt x="71" y="352"/>
                  </a:cubicBezTo>
                  <a:cubicBezTo>
                    <a:pt x="72" y="352"/>
                    <a:pt x="73" y="352"/>
                    <a:pt x="74" y="352"/>
                  </a:cubicBezTo>
                  <a:cubicBezTo>
                    <a:pt x="75" y="352"/>
                    <a:pt x="76" y="352"/>
                    <a:pt x="77" y="352"/>
                  </a:cubicBezTo>
                  <a:cubicBezTo>
                    <a:pt x="79" y="352"/>
                    <a:pt x="80" y="352"/>
                    <a:pt x="81" y="351"/>
                  </a:cubicBezTo>
                  <a:cubicBezTo>
                    <a:pt x="89" y="349"/>
                    <a:pt x="97" y="339"/>
                    <a:pt x="100" y="331"/>
                  </a:cubicBezTo>
                  <a:cubicBezTo>
                    <a:pt x="105" y="321"/>
                    <a:pt x="102" y="310"/>
                    <a:pt x="99" y="299"/>
                  </a:cubicBezTo>
                  <a:cubicBezTo>
                    <a:pt x="102" y="299"/>
                    <a:pt x="103" y="298"/>
                    <a:pt x="106" y="297"/>
                  </a:cubicBezTo>
                  <a:cubicBezTo>
                    <a:pt x="107" y="296"/>
                    <a:pt x="107" y="296"/>
                    <a:pt x="107" y="296"/>
                  </a:cubicBezTo>
                  <a:cubicBezTo>
                    <a:pt x="108" y="295"/>
                    <a:pt x="109" y="295"/>
                    <a:pt x="110" y="295"/>
                  </a:cubicBezTo>
                  <a:cubicBezTo>
                    <a:pt x="110" y="295"/>
                    <a:pt x="111" y="295"/>
                    <a:pt x="112" y="296"/>
                  </a:cubicBezTo>
                  <a:cubicBezTo>
                    <a:pt x="113" y="296"/>
                    <a:pt x="114" y="297"/>
                    <a:pt x="114" y="297"/>
                  </a:cubicBezTo>
                  <a:cubicBezTo>
                    <a:pt x="115" y="298"/>
                    <a:pt x="116" y="298"/>
                    <a:pt x="118" y="298"/>
                  </a:cubicBezTo>
                  <a:cubicBezTo>
                    <a:pt x="118" y="298"/>
                    <a:pt x="119" y="298"/>
                    <a:pt x="119" y="298"/>
                  </a:cubicBezTo>
                  <a:cubicBezTo>
                    <a:pt x="120" y="298"/>
                    <a:pt x="121" y="298"/>
                    <a:pt x="123" y="298"/>
                  </a:cubicBezTo>
                  <a:cubicBezTo>
                    <a:pt x="124" y="298"/>
                    <a:pt x="125" y="298"/>
                    <a:pt x="126" y="298"/>
                  </a:cubicBezTo>
                  <a:cubicBezTo>
                    <a:pt x="126" y="298"/>
                    <a:pt x="126" y="298"/>
                    <a:pt x="126" y="298"/>
                  </a:cubicBezTo>
                  <a:cubicBezTo>
                    <a:pt x="130" y="298"/>
                    <a:pt x="132" y="299"/>
                    <a:pt x="135" y="301"/>
                  </a:cubicBezTo>
                  <a:cubicBezTo>
                    <a:pt x="136" y="302"/>
                    <a:pt x="137" y="302"/>
                    <a:pt x="138" y="303"/>
                  </a:cubicBezTo>
                  <a:cubicBezTo>
                    <a:pt x="142" y="306"/>
                    <a:pt x="145" y="306"/>
                    <a:pt x="151" y="306"/>
                  </a:cubicBezTo>
                  <a:cubicBezTo>
                    <a:pt x="155" y="306"/>
                    <a:pt x="158" y="304"/>
                    <a:pt x="161" y="301"/>
                  </a:cubicBezTo>
                  <a:cubicBezTo>
                    <a:pt x="163" y="300"/>
                    <a:pt x="165" y="298"/>
                    <a:pt x="168" y="297"/>
                  </a:cubicBezTo>
                  <a:cubicBezTo>
                    <a:pt x="170" y="296"/>
                    <a:pt x="173" y="296"/>
                    <a:pt x="176" y="296"/>
                  </a:cubicBezTo>
                  <a:cubicBezTo>
                    <a:pt x="180" y="296"/>
                    <a:pt x="184" y="296"/>
                    <a:pt x="187" y="294"/>
                  </a:cubicBezTo>
                  <a:cubicBezTo>
                    <a:pt x="188" y="293"/>
                    <a:pt x="190" y="291"/>
                    <a:pt x="191" y="289"/>
                  </a:cubicBezTo>
                  <a:cubicBezTo>
                    <a:pt x="191" y="288"/>
                    <a:pt x="192" y="288"/>
                    <a:pt x="192" y="287"/>
                  </a:cubicBezTo>
                  <a:cubicBezTo>
                    <a:pt x="192" y="286"/>
                    <a:pt x="192" y="286"/>
                    <a:pt x="195" y="284"/>
                  </a:cubicBezTo>
                  <a:cubicBezTo>
                    <a:pt x="196" y="284"/>
                    <a:pt x="196" y="284"/>
                    <a:pt x="197" y="283"/>
                  </a:cubicBezTo>
                  <a:cubicBezTo>
                    <a:pt x="200" y="282"/>
                    <a:pt x="203" y="281"/>
                    <a:pt x="205" y="278"/>
                  </a:cubicBezTo>
                  <a:cubicBezTo>
                    <a:pt x="206" y="276"/>
                    <a:pt x="206" y="276"/>
                    <a:pt x="206" y="276"/>
                  </a:cubicBezTo>
                  <a:cubicBezTo>
                    <a:pt x="209" y="273"/>
                    <a:pt x="211" y="270"/>
                    <a:pt x="215" y="270"/>
                  </a:cubicBezTo>
                  <a:cubicBezTo>
                    <a:pt x="217" y="270"/>
                    <a:pt x="217" y="270"/>
                    <a:pt x="217" y="270"/>
                  </a:cubicBezTo>
                  <a:cubicBezTo>
                    <a:pt x="217" y="268"/>
                    <a:pt x="217" y="268"/>
                    <a:pt x="217" y="268"/>
                  </a:cubicBezTo>
                  <a:cubicBezTo>
                    <a:pt x="217" y="265"/>
                    <a:pt x="218" y="264"/>
                    <a:pt x="221" y="263"/>
                  </a:cubicBezTo>
                  <a:cubicBezTo>
                    <a:pt x="222" y="263"/>
                    <a:pt x="222" y="262"/>
                    <a:pt x="223" y="262"/>
                  </a:cubicBezTo>
                  <a:cubicBezTo>
                    <a:pt x="224" y="261"/>
                    <a:pt x="225" y="261"/>
                    <a:pt x="226" y="260"/>
                  </a:cubicBezTo>
                  <a:cubicBezTo>
                    <a:pt x="228" y="259"/>
                    <a:pt x="229" y="257"/>
                    <a:pt x="231" y="256"/>
                  </a:cubicBezTo>
                  <a:cubicBezTo>
                    <a:pt x="236" y="254"/>
                    <a:pt x="241" y="250"/>
                    <a:pt x="246" y="245"/>
                  </a:cubicBezTo>
                  <a:cubicBezTo>
                    <a:pt x="248" y="243"/>
                    <a:pt x="250" y="238"/>
                    <a:pt x="248" y="235"/>
                  </a:cubicBezTo>
                  <a:cubicBezTo>
                    <a:pt x="248" y="235"/>
                    <a:pt x="247" y="234"/>
                    <a:pt x="246" y="233"/>
                  </a:cubicBezTo>
                  <a:cubicBezTo>
                    <a:pt x="245" y="232"/>
                    <a:pt x="244" y="231"/>
                    <a:pt x="244" y="230"/>
                  </a:cubicBezTo>
                  <a:cubicBezTo>
                    <a:pt x="244" y="228"/>
                    <a:pt x="244" y="227"/>
                    <a:pt x="244" y="226"/>
                  </a:cubicBezTo>
                  <a:cubicBezTo>
                    <a:pt x="245" y="224"/>
                    <a:pt x="245" y="223"/>
                    <a:pt x="245" y="222"/>
                  </a:cubicBezTo>
                  <a:cubicBezTo>
                    <a:pt x="245" y="221"/>
                    <a:pt x="244" y="220"/>
                    <a:pt x="244" y="220"/>
                  </a:cubicBezTo>
                  <a:cubicBezTo>
                    <a:pt x="243" y="219"/>
                    <a:pt x="243" y="219"/>
                    <a:pt x="242" y="218"/>
                  </a:cubicBezTo>
                  <a:cubicBezTo>
                    <a:pt x="242" y="217"/>
                    <a:pt x="241" y="216"/>
                    <a:pt x="242" y="216"/>
                  </a:cubicBezTo>
                  <a:cubicBezTo>
                    <a:pt x="242" y="214"/>
                    <a:pt x="243" y="213"/>
                    <a:pt x="245" y="212"/>
                  </a:cubicBezTo>
                  <a:cubicBezTo>
                    <a:pt x="247" y="212"/>
                    <a:pt x="247" y="212"/>
                    <a:pt x="247" y="212"/>
                  </a:cubicBezTo>
                  <a:cubicBezTo>
                    <a:pt x="246" y="211"/>
                    <a:pt x="246" y="211"/>
                    <a:pt x="246" y="211"/>
                  </a:cubicBezTo>
                  <a:cubicBezTo>
                    <a:pt x="246" y="210"/>
                    <a:pt x="246" y="209"/>
                    <a:pt x="247" y="208"/>
                  </a:cubicBezTo>
                  <a:cubicBezTo>
                    <a:pt x="247" y="202"/>
                    <a:pt x="250" y="197"/>
                    <a:pt x="253" y="193"/>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 name="Google Shape;99;p2"/>
            <p:cNvSpPr/>
            <p:nvPr/>
          </p:nvSpPr>
          <p:spPr>
            <a:xfrm>
              <a:off x="3280" y="1157"/>
              <a:ext cx="544" cy="913"/>
            </a:xfrm>
            <a:custGeom>
              <a:avLst/>
              <a:gdLst/>
              <a:ahLst/>
              <a:cxnLst/>
              <a:rect l="l" t="t" r="r" b="b"/>
              <a:pathLst>
                <a:path w="223" h="374" extrusionOk="0">
                  <a:moveTo>
                    <a:pt x="220" y="240"/>
                  </a:moveTo>
                  <a:cubicBezTo>
                    <a:pt x="217" y="240"/>
                    <a:pt x="216" y="239"/>
                    <a:pt x="215" y="238"/>
                  </a:cubicBezTo>
                  <a:cubicBezTo>
                    <a:pt x="214" y="237"/>
                    <a:pt x="214" y="237"/>
                    <a:pt x="214" y="237"/>
                  </a:cubicBezTo>
                  <a:cubicBezTo>
                    <a:pt x="213" y="236"/>
                    <a:pt x="213" y="236"/>
                    <a:pt x="212" y="235"/>
                  </a:cubicBezTo>
                  <a:cubicBezTo>
                    <a:pt x="210" y="233"/>
                    <a:pt x="208" y="232"/>
                    <a:pt x="205" y="232"/>
                  </a:cubicBezTo>
                  <a:cubicBezTo>
                    <a:pt x="204" y="232"/>
                    <a:pt x="204" y="232"/>
                    <a:pt x="204" y="232"/>
                  </a:cubicBezTo>
                  <a:cubicBezTo>
                    <a:pt x="201" y="231"/>
                    <a:pt x="200" y="231"/>
                    <a:pt x="198" y="228"/>
                  </a:cubicBezTo>
                  <a:cubicBezTo>
                    <a:pt x="196" y="225"/>
                    <a:pt x="194" y="222"/>
                    <a:pt x="192" y="219"/>
                  </a:cubicBezTo>
                  <a:cubicBezTo>
                    <a:pt x="192" y="219"/>
                    <a:pt x="192" y="219"/>
                    <a:pt x="192" y="219"/>
                  </a:cubicBezTo>
                  <a:cubicBezTo>
                    <a:pt x="191" y="218"/>
                    <a:pt x="190" y="217"/>
                    <a:pt x="189" y="216"/>
                  </a:cubicBezTo>
                  <a:cubicBezTo>
                    <a:pt x="189" y="215"/>
                    <a:pt x="189" y="215"/>
                    <a:pt x="188" y="214"/>
                  </a:cubicBezTo>
                  <a:cubicBezTo>
                    <a:pt x="186" y="212"/>
                    <a:pt x="185" y="211"/>
                    <a:pt x="186" y="208"/>
                  </a:cubicBezTo>
                  <a:cubicBezTo>
                    <a:pt x="186" y="207"/>
                    <a:pt x="187" y="206"/>
                    <a:pt x="188" y="205"/>
                  </a:cubicBezTo>
                  <a:cubicBezTo>
                    <a:pt x="189" y="204"/>
                    <a:pt x="191" y="203"/>
                    <a:pt x="190" y="201"/>
                  </a:cubicBezTo>
                  <a:cubicBezTo>
                    <a:pt x="190" y="199"/>
                    <a:pt x="187" y="198"/>
                    <a:pt x="184" y="197"/>
                  </a:cubicBezTo>
                  <a:cubicBezTo>
                    <a:pt x="182" y="196"/>
                    <a:pt x="180" y="195"/>
                    <a:pt x="179" y="194"/>
                  </a:cubicBezTo>
                  <a:cubicBezTo>
                    <a:pt x="178" y="192"/>
                    <a:pt x="178" y="190"/>
                    <a:pt x="177" y="187"/>
                  </a:cubicBezTo>
                  <a:cubicBezTo>
                    <a:pt x="177" y="184"/>
                    <a:pt x="177" y="180"/>
                    <a:pt x="174" y="179"/>
                  </a:cubicBezTo>
                  <a:cubicBezTo>
                    <a:pt x="173" y="179"/>
                    <a:pt x="173" y="179"/>
                    <a:pt x="173" y="179"/>
                  </a:cubicBezTo>
                  <a:cubicBezTo>
                    <a:pt x="173" y="179"/>
                    <a:pt x="173" y="179"/>
                    <a:pt x="173" y="179"/>
                  </a:cubicBezTo>
                  <a:cubicBezTo>
                    <a:pt x="172" y="179"/>
                    <a:pt x="171" y="179"/>
                    <a:pt x="171" y="179"/>
                  </a:cubicBezTo>
                  <a:cubicBezTo>
                    <a:pt x="170" y="179"/>
                    <a:pt x="170" y="179"/>
                    <a:pt x="169" y="179"/>
                  </a:cubicBezTo>
                  <a:cubicBezTo>
                    <a:pt x="168" y="179"/>
                    <a:pt x="168" y="179"/>
                    <a:pt x="167" y="178"/>
                  </a:cubicBezTo>
                  <a:cubicBezTo>
                    <a:pt x="166" y="178"/>
                    <a:pt x="166" y="177"/>
                    <a:pt x="166" y="176"/>
                  </a:cubicBezTo>
                  <a:cubicBezTo>
                    <a:pt x="166" y="175"/>
                    <a:pt x="168" y="173"/>
                    <a:pt x="169" y="173"/>
                  </a:cubicBezTo>
                  <a:cubicBezTo>
                    <a:pt x="170" y="172"/>
                    <a:pt x="171" y="172"/>
                    <a:pt x="171" y="172"/>
                  </a:cubicBezTo>
                  <a:cubicBezTo>
                    <a:pt x="172" y="171"/>
                    <a:pt x="173" y="171"/>
                    <a:pt x="174" y="169"/>
                  </a:cubicBezTo>
                  <a:cubicBezTo>
                    <a:pt x="175" y="168"/>
                    <a:pt x="175" y="166"/>
                    <a:pt x="175" y="165"/>
                  </a:cubicBezTo>
                  <a:cubicBezTo>
                    <a:pt x="175" y="164"/>
                    <a:pt x="175" y="163"/>
                    <a:pt x="175" y="162"/>
                  </a:cubicBezTo>
                  <a:cubicBezTo>
                    <a:pt x="177" y="154"/>
                    <a:pt x="182" y="150"/>
                    <a:pt x="190" y="150"/>
                  </a:cubicBezTo>
                  <a:cubicBezTo>
                    <a:pt x="193" y="150"/>
                    <a:pt x="193" y="150"/>
                    <a:pt x="193" y="150"/>
                  </a:cubicBezTo>
                  <a:cubicBezTo>
                    <a:pt x="193" y="146"/>
                    <a:pt x="193" y="146"/>
                    <a:pt x="193" y="146"/>
                  </a:cubicBezTo>
                  <a:cubicBezTo>
                    <a:pt x="194" y="143"/>
                    <a:pt x="194" y="140"/>
                    <a:pt x="195" y="137"/>
                  </a:cubicBezTo>
                  <a:cubicBezTo>
                    <a:pt x="196" y="133"/>
                    <a:pt x="196" y="130"/>
                    <a:pt x="192" y="128"/>
                  </a:cubicBezTo>
                  <a:cubicBezTo>
                    <a:pt x="191" y="127"/>
                    <a:pt x="190" y="127"/>
                    <a:pt x="188" y="127"/>
                  </a:cubicBezTo>
                  <a:cubicBezTo>
                    <a:pt x="185" y="127"/>
                    <a:pt x="182" y="128"/>
                    <a:pt x="180" y="129"/>
                  </a:cubicBezTo>
                  <a:cubicBezTo>
                    <a:pt x="179" y="129"/>
                    <a:pt x="177" y="130"/>
                    <a:pt x="176" y="130"/>
                  </a:cubicBezTo>
                  <a:cubicBezTo>
                    <a:pt x="175" y="131"/>
                    <a:pt x="173" y="132"/>
                    <a:pt x="172" y="132"/>
                  </a:cubicBezTo>
                  <a:cubicBezTo>
                    <a:pt x="171" y="132"/>
                    <a:pt x="170" y="132"/>
                    <a:pt x="168" y="130"/>
                  </a:cubicBezTo>
                  <a:cubicBezTo>
                    <a:pt x="165" y="128"/>
                    <a:pt x="162" y="124"/>
                    <a:pt x="159" y="120"/>
                  </a:cubicBezTo>
                  <a:cubicBezTo>
                    <a:pt x="158" y="118"/>
                    <a:pt x="157" y="117"/>
                    <a:pt x="156" y="116"/>
                  </a:cubicBezTo>
                  <a:cubicBezTo>
                    <a:pt x="156" y="115"/>
                    <a:pt x="155" y="114"/>
                    <a:pt x="154" y="114"/>
                  </a:cubicBezTo>
                  <a:cubicBezTo>
                    <a:pt x="153" y="112"/>
                    <a:pt x="151" y="110"/>
                    <a:pt x="150" y="108"/>
                  </a:cubicBezTo>
                  <a:cubicBezTo>
                    <a:pt x="149" y="105"/>
                    <a:pt x="149" y="103"/>
                    <a:pt x="149" y="100"/>
                  </a:cubicBezTo>
                  <a:cubicBezTo>
                    <a:pt x="149" y="97"/>
                    <a:pt x="149" y="97"/>
                    <a:pt x="149" y="97"/>
                  </a:cubicBezTo>
                  <a:cubicBezTo>
                    <a:pt x="147" y="97"/>
                    <a:pt x="147" y="97"/>
                    <a:pt x="147" y="97"/>
                  </a:cubicBezTo>
                  <a:cubicBezTo>
                    <a:pt x="144" y="97"/>
                    <a:pt x="143" y="96"/>
                    <a:pt x="142" y="95"/>
                  </a:cubicBezTo>
                  <a:cubicBezTo>
                    <a:pt x="141" y="94"/>
                    <a:pt x="141" y="93"/>
                    <a:pt x="142" y="91"/>
                  </a:cubicBezTo>
                  <a:cubicBezTo>
                    <a:pt x="143" y="90"/>
                    <a:pt x="144" y="89"/>
                    <a:pt x="146" y="87"/>
                  </a:cubicBezTo>
                  <a:cubicBezTo>
                    <a:pt x="147" y="86"/>
                    <a:pt x="149" y="85"/>
                    <a:pt x="150" y="83"/>
                  </a:cubicBezTo>
                  <a:cubicBezTo>
                    <a:pt x="151" y="80"/>
                    <a:pt x="151" y="76"/>
                    <a:pt x="152" y="73"/>
                  </a:cubicBezTo>
                  <a:cubicBezTo>
                    <a:pt x="152" y="69"/>
                    <a:pt x="153" y="65"/>
                    <a:pt x="154" y="62"/>
                  </a:cubicBezTo>
                  <a:cubicBezTo>
                    <a:pt x="154" y="60"/>
                    <a:pt x="154" y="60"/>
                    <a:pt x="154" y="60"/>
                  </a:cubicBezTo>
                  <a:cubicBezTo>
                    <a:pt x="156" y="58"/>
                    <a:pt x="157" y="55"/>
                    <a:pt x="157" y="52"/>
                  </a:cubicBezTo>
                  <a:cubicBezTo>
                    <a:pt x="156" y="50"/>
                    <a:pt x="156" y="49"/>
                    <a:pt x="155" y="47"/>
                  </a:cubicBezTo>
                  <a:cubicBezTo>
                    <a:pt x="155" y="45"/>
                    <a:pt x="154" y="43"/>
                    <a:pt x="154" y="41"/>
                  </a:cubicBezTo>
                  <a:cubicBezTo>
                    <a:pt x="154" y="39"/>
                    <a:pt x="155" y="37"/>
                    <a:pt x="155" y="35"/>
                  </a:cubicBezTo>
                  <a:cubicBezTo>
                    <a:pt x="156" y="30"/>
                    <a:pt x="157" y="26"/>
                    <a:pt x="153" y="20"/>
                  </a:cubicBezTo>
                  <a:cubicBezTo>
                    <a:pt x="151" y="17"/>
                    <a:pt x="149" y="14"/>
                    <a:pt x="147" y="13"/>
                  </a:cubicBezTo>
                  <a:cubicBezTo>
                    <a:pt x="145" y="12"/>
                    <a:pt x="144" y="12"/>
                    <a:pt x="142" y="12"/>
                  </a:cubicBezTo>
                  <a:cubicBezTo>
                    <a:pt x="140" y="12"/>
                    <a:pt x="138" y="12"/>
                    <a:pt x="136" y="9"/>
                  </a:cubicBezTo>
                  <a:cubicBezTo>
                    <a:pt x="136" y="8"/>
                    <a:pt x="135" y="7"/>
                    <a:pt x="135" y="6"/>
                  </a:cubicBezTo>
                  <a:cubicBezTo>
                    <a:pt x="135" y="5"/>
                    <a:pt x="134" y="3"/>
                    <a:pt x="132" y="3"/>
                  </a:cubicBezTo>
                  <a:cubicBezTo>
                    <a:pt x="132" y="3"/>
                    <a:pt x="132" y="3"/>
                    <a:pt x="132" y="3"/>
                  </a:cubicBezTo>
                  <a:cubicBezTo>
                    <a:pt x="130" y="3"/>
                    <a:pt x="129" y="4"/>
                    <a:pt x="128" y="5"/>
                  </a:cubicBezTo>
                  <a:cubicBezTo>
                    <a:pt x="127" y="6"/>
                    <a:pt x="126" y="6"/>
                    <a:pt x="125" y="6"/>
                  </a:cubicBezTo>
                  <a:cubicBezTo>
                    <a:pt x="124" y="6"/>
                    <a:pt x="124" y="6"/>
                    <a:pt x="124" y="6"/>
                  </a:cubicBezTo>
                  <a:cubicBezTo>
                    <a:pt x="122" y="6"/>
                    <a:pt x="121" y="5"/>
                    <a:pt x="120" y="4"/>
                  </a:cubicBezTo>
                  <a:cubicBezTo>
                    <a:pt x="119" y="3"/>
                    <a:pt x="118" y="2"/>
                    <a:pt x="117" y="1"/>
                  </a:cubicBezTo>
                  <a:cubicBezTo>
                    <a:pt x="116" y="1"/>
                    <a:pt x="116" y="1"/>
                    <a:pt x="114" y="1"/>
                  </a:cubicBezTo>
                  <a:cubicBezTo>
                    <a:pt x="114" y="1"/>
                    <a:pt x="113" y="1"/>
                    <a:pt x="113" y="1"/>
                  </a:cubicBezTo>
                  <a:cubicBezTo>
                    <a:pt x="112" y="1"/>
                    <a:pt x="112" y="1"/>
                    <a:pt x="112" y="1"/>
                  </a:cubicBezTo>
                  <a:cubicBezTo>
                    <a:pt x="110" y="1"/>
                    <a:pt x="109" y="0"/>
                    <a:pt x="108" y="0"/>
                  </a:cubicBezTo>
                  <a:cubicBezTo>
                    <a:pt x="107" y="0"/>
                    <a:pt x="107" y="0"/>
                    <a:pt x="107" y="0"/>
                  </a:cubicBezTo>
                  <a:cubicBezTo>
                    <a:pt x="106" y="1"/>
                    <a:pt x="106" y="1"/>
                    <a:pt x="106" y="1"/>
                  </a:cubicBezTo>
                  <a:cubicBezTo>
                    <a:pt x="105" y="2"/>
                    <a:pt x="103" y="4"/>
                    <a:pt x="102" y="5"/>
                  </a:cubicBezTo>
                  <a:cubicBezTo>
                    <a:pt x="101" y="5"/>
                    <a:pt x="101" y="5"/>
                    <a:pt x="101" y="5"/>
                  </a:cubicBezTo>
                  <a:cubicBezTo>
                    <a:pt x="100" y="5"/>
                    <a:pt x="100" y="6"/>
                    <a:pt x="99" y="6"/>
                  </a:cubicBezTo>
                  <a:cubicBezTo>
                    <a:pt x="100" y="10"/>
                    <a:pt x="100" y="10"/>
                    <a:pt x="100" y="10"/>
                  </a:cubicBezTo>
                  <a:cubicBezTo>
                    <a:pt x="101" y="10"/>
                    <a:pt x="101" y="10"/>
                    <a:pt x="102" y="10"/>
                  </a:cubicBezTo>
                  <a:cubicBezTo>
                    <a:pt x="103" y="10"/>
                    <a:pt x="103" y="9"/>
                    <a:pt x="104" y="9"/>
                  </a:cubicBezTo>
                  <a:cubicBezTo>
                    <a:pt x="104" y="9"/>
                    <a:pt x="104" y="9"/>
                    <a:pt x="104" y="10"/>
                  </a:cubicBezTo>
                  <a:cubicBezTo>
                    <a:pt x="108" y="10"/>
                    <a:pt x="114" y="13"/>
                    <a:pt x="117" y="16"/>
                  </a:cubicBezTo>
                  <a:cubicBezTo>
                    <a:pt x="118" y="17"/>
                    <a:pt x="120" y="19"/>
                    <a:pt x="120" y="22"/>
                  </a:cubicBezTo>
                  <a:cubicBezTo>
                    <a:pt x="120" y="24"/>
                    <a:pt x="119" y="25"/>
                    <a:pt x="118" y="27"/>
                  </a:cubicBezTo>
                  <a:cubicBezTo>
                    <a:pt x="117" y="28"/>
                    <a:pt x="117" y="28"/>
                    <a:pt x="116" y="29"/>
                  </a:cubicBezTo>
                  <a:cubicBezTo>
                    <a:pt x="116" y="31"/>
                    <a:pt x="116" y="32"/>
                    <a:pt x="116" y="34"/>
                  </a:cubicBezTo>
                  <a:cubicBezTo>
                    <a:pt x="116" y="35"/>
                    <a:pt x="116" y="37"/>
                    <a:pt x="116" y="38"/>
                  </a:cubicBezTo>
                  <a:cubicBezTo>
                    <a:pt x="115" y="40"/>
                    <a:pt x="113" y="43"/>
                    <a:pt x="112" y="45"/>
                  </a:cubicBezTo>
                  <a:cubicBezTo>
                    <a:pt x="111" y="45"/>
                    <a:pt x="111" y="45"/>
                    <a:pt x="111" y="45"/>
                  </a:cubicBezTo>
                  <a:cubicBezTo>
                    <a:pt x="110" y="47"/>
                    <a:pt x="109" y="49"/>
                    <a:pt x="107" y="51"/>
                  </a:cubicBezTo>
                  <a:cubicBezTo>
                    <a:pt x="106" y="53"/>
                    <a:pt x="104" y="56"/>
                    <a:pt x="101" y="59"/>
                  </a:cubicBezTo>
                  <a:cubicBezTo>
                    <a:pt x="99" y="61"/>
                    <a:pt x="98" y="62"/>
                    <a:pt x="98" y="65"/>
                  </a:cubicBezTo>
                  <a:cubicBezTo>
                    <a:pt x="96" y="69"/>
                    <a:pt x="94" y="70"/>
                    <a:pt x="91" y="72"/>
                  </a:cubicBezTo>
                  <a:cubicBezTo>
                    <a:pt x="89" y="73"/>
                    <a:pt x="86" y="74"/>
                    <a:pt x="83" y="75"/>
                  </a:cubicBezTo>
                  <a:cubicBezTo>
                    <a:pt x="80" y="75"/>
                    <a:pt x="78" y="76"/>
                    <a:pt x="75" y="78"/>
                  </a:cubicBezTo>
                  <a:cubicBezTo>
                    <a:pt x="70" y="81"/>
                    <a:pt x="71" y="84"/>
                    <a:pt x="71" y="89"/>
                  </a:cubicBezTo>
                  <a:cubicBezTo>
                    <a:pt x="71" y="90"/>
                    <a:pt x="72" y="91"/>
                    <a:pt x="72" y="93"/>
                  </a:cubicBezTo>
                  <a:cubicBezTo>
                    <a:pt x="71" y="96"/>
                    <a:pt x="71" y="99"/>
                    <a:pt x="69" y="102"/>
                  </a:cubicBezTo>
                  <a:cubicBezTo>
                    <a:pt x="69" y="102"/>
                    <a:pt x="69" y="102"/>
                    <a:pt x="68" y="103"/>
                  </a:cubicBezTo>
                  <a:cubicBezTo>
                    <a:pt x="67" y="105"/>
                    <a:pt x="66" y="107"/>
                    <a:pt x="66" y="109"/>
                  </a:cubicBezTo>
                  <a:cubicBezTo>
                    <a:pt x="67" y="111"/>
                    <a:pt x="68" y="113"/>
                    <a:pt x="70" y="115"/>
                  </a:cubicBezTo>
                  <a:cubicBezTo>
                    <a:pt x="72" y="117"/>
                    <a:pt x="74" y="119"/>
                    <a:pt x="74" y="123"/>
                  </a:cubicBezTo>
                  <a:cubicBezTo>
                    <a:pt x="73" y="126"/>
                    <a:pt x="72" y="128"/>
                    <a:pt x="71" y="131"/>
                  </a:cubicBezTo>
                  <a:cubicBezTo>
                    <a:pt x="70" y="132"/>
                    <a:pt x="70" y="134"/>
                    <a:pt x="69" y="136"/>
                  </a:cubicBezTo>
                  <a:cubicBezTo>
                    <a:pt x="68" y="138"/>
                    <a:pt x="68" y="138"/>
                    <a:pt x="68" y="138"/>
                  </a:cubicBezTo>
                  <a:cubicBezTo>
                    <a:pt x="67" y="141"/>
                    <a:pt x="67" y="144"/>
                    <a:pt x="65" y="148"/>
                  </a:cubicBezTo>
                  <a:cubicBezTo>
                    <a:pt x="64" y="149"/>
                    <a:pt x="63" y="151"/>
                    <a:pt x="61" y="152"/>
                  </a:cubicBezTo>
                  <a:cubicBezTo>
                    <a:pt x="60" y="154"/>
                    <a:pt x="60" y="155"/>
                    <a:pt x="59" y="156"/>
                  </a:cubicBezTo>
                  <a:cubicBezTo>
                    <a:pt x="59" y="156"/>
                    <a:pt x="59" y="157"/>
                    <a:pt x="58" y="158"/>
                  </a:cubicBezTo>
                  <a:cubicBezTo>
                    <a:pt x="58" y="159"/>
                    <a:pt x="58" y="159"/>
                    <a:pt x="58" y="159"/>
                  </a:cubicBezTo>
                  <a:cubicBezTo>
                    <a:pt x="56" y="162"/>
                    <a:pt x="53" y="166"/>
                    <a:pt x="50" y="168"/>
                  </a:cubicBezTo>
                  <a:cubicBezTo>
                    <a:pt x="47" y="170"/>
                    <a:pt x="45" y="172"/>
                    <a:pt x="44" y="175"/>
                  </a:cubicBezTo>
                  <a:cubicBezTo>
                    <a:pt x="43" y="175"/>
                    <a:pt x="42" y="176"/>
                    <a:pt x="42" y="177"/>
                  </a:cubicBezTo>
                  <a:cubicBezTo>
                    <a:pt x="41" y="178"/>
                    <a:pt x="40" y="180"/>
                    <a:pt x="39" y="181"/>
                  </a:cubicBezTo>
                  <a:cubicBezTo>
                    <a:pt x="37" y="183"/>
                    <a:pt x="36" y="186"/>
                    <a:pt x="34" y="188"/>
                  </a:cubicBezTo>
                  <a:cubicBezTo>
                    <a:pt x="30" y="191"/>
                    <a:pt x="29" y="195"/>
                    <a:pt x="28" y="200"/>
                  </a:cubicBezTo>
                  <a:cubicBezTo>
                    <a:pt x="26" y="207"/>
                    <a:pt x="24" y="214"/>
                    <a:pt x="21" y="220"/>
                  </a:cubicBezTo>
                  <a:cubicBezTo>
                    <a:pt x="20" y="221"/>
                    <a:pt x="20" y="222"/>
                    <a:pt x="20" y="223"/>
                  </a:cubicBezTo>
                  <a:cubicBezTo>
                    <a:pt x="19" y="224"/>
                    <a:pt x="18" y="226"/>
                    <a:pt x="18" y="228"/>
                  </a:cubicBezTo>
                  <a:cubicBezTo>
                    <a:pt x="17" y="231"/>
                    <a:pt x="16" y="235"/>
                    <a:pt x="14" y="237"/>
                  </a:cubicBezTo>
                  <a:cubicBezTo>
                    <a:pt x="12" y="239"/>
                    <a:pt x="11" y="242"/>
                    <a:pt x="10" y="245"/>
                  </a:cubicBezTo>
                  <a:cubicBezTo>
                    <a:pt x="10" y="246"/>
                    <a:pt x="9" y="248"/>
                    <a:pt x="8" y="250"/>
                  </a:cubicBezTo>
                  <a:cubicBezTo>
                    <a:pt x="6" y="253"/>
                    <a:pt x="6" y="256"/>
                    <a:pt x="6" y="260"/>
                  </a:cubicBezTo>
                  <a:cubicBezTo>
                    <a:pt x="6" y="261"/>
                    <a:pt x="6" y="262"/>
                    <a:pt x="6" y="263"/>
                  </a:cubicBezTo>
                  <a:cubicBezTo>
                    <a:pt x="6" y="263"/>
                    <a:pt x="6" y="264"/>
                    <a:pt x="6" y="265"/>
                  </a:cubicBezTo>
                  <a:cubicBezTo>
                    <a:pt x="6" y="266"/>
                    <a:pt x="6" y="268"/>
                    <a:pt x="6" y="269"/>
                  </a:cubicBezTo>
                  <a:cubicBezTo>
                    <a:pt x="6" y="270"/>
                    <a:pt x="5" y="271"/>
                    <a:pt x="5" y="272"/>
                  </a:cubicBezTo>
                  <a:cubicBezTo>
                    <a:pt x="4" y="273"/>
                    <a:pt x="4" y="274"/>
                    <a:pt x="3" y="275"/>
                  </a:cubicBezTo>
                  <a:cubicBezTo>
                    <a:pt x="3" y="276"/>
                    <a:pt x="3" y="277"/>
                    <a:pt x="2" y="278"/>
                  </a:cubicBezTo>
                  <a:cubicBezTo>
                    <a:pt x="1" y="281"/>
                    <a:pt x="0" y="284"/>
                    <a:pt x="1" y="288"/>
                  </a:cubicBezTo>
                  <a:cubicBezTo>
                    <a:pt x="1" y="288"/>
                    <a:pt x="1" y="289"/>
                    <a:pt x="2" y="290"/>
                  </a:cubicBezTo>
                  <a:cubicBezTo>
                    <a:pt x="2" y="291"/>
                    <a:pt x="3" y="292"/>
                    <a:pt x="3" y="293"/>
                  </a:cubicBezTo>
                  <a:cubicBezTo>
                    <a:pt x="3" y="294"/>
                    <a:pt x="3" y="295"/>
                    <a:pt x="3" y="296"/>
                  </a:cubicBezTo>
                  <a:cubicBezTo>
                    <a:pt x="2" y="297"/>
                    <a:pt x="2" y="298"/>
                    <a:pt x="2" y="299"/>
                  </a:cubicBezTo>
                  <a:cubicBezTo>
                    <a:pt x="2" y="300"/>
                    <a:pt x="3" y="301"/>
                    <a:pt x="3" y="302"/>
                  </a:cubicBezTo>
                  <a:cubicBezTo>
                    <a:pt x="3" y="303"/>
                    <a:pt x="4" y="304"/>
                    <a:pt x="4" y="306"/>
                  </a:cubicBezTo>
                  <a:cubicBezTo>
                    <a:pt x="4" y="307"/>
                    <a:pt x="4" y="308"/>
                    <a:pt x="3" y="310"/>
                  </a:cubicBezTo>
                  <a:cubicBezTo>
                    <a:pt x="3" y="310"/>
                    <a:pt x="3" y="311"/>
                    <a:pt x="3" y="312"/>
                  </a:cubicBezTo>
                  <a:cubicBezTo>
                    <a:pt x="3" y="315"/>
                    <a:pt x="3" y="318"/>
                    <a:pt x="4" y="321"/>
                  </a:cubicBezTo>
                  <a:cubicBezTo>
                    <a:pt x="4" y="322"/>
                    <a:pt x="5" y="324"/>
                    <a:pt x="5" y="325"/>
                  </a:cubicBezTo>
                  <a:cubicBezTo>
                    <a:pt x="5" y="328"/>
                    <a:pt x="5" y="330"/>
                    <a:pt x="4" y="332"/>
                  </a:cubicBezTo>
                  <a:cubicBezTo>
                    <a:pt x="4" y="334"/>
                    <a:pt x="3" y="337"/>
                    <a:pt x="4" y="339"/>
                  </a:cubicBezTo>
                  <a:cubicBezTo>
                    <a:pt x="5" y="342"/>
                    <a:pt x="6" y="343"/>
                    <a:pt x="7" y="345"/>
                  </a:cubicBezTo>
                  <a:cubicBezTo>
                    <a:pt x="9" y="346"/>
                    <a:pt x="9" y="346"/>
                    <a:pt x="9" y="346"/>
                  </a:cubicBezTo>
                  <a:cubicBezTo>
                    <a:pt x="10" y="345"/>
                    <a:pt x="10" y="345"/>
                    <a:pt x="10" y="345"/>
                  </a:cubicBezTo>
                  <a:cubicBezTo>
                    <a:pt x="12" y="343"/>
                    <a:pt x="13" y="340"/>
                    <a:pt x="16" y="338"/>
                  </a:cubicBezTo>
                  <a:cubicBezTo>
                    <a:pt x="17" y="337"/>
                    <a:pt x="18" y="335"/>
                    <a:pt x="19" y="334"/>
                  </a:cubicBezTo>
                  <a:cubicBezTo>
                    <a:pt x="20" y="334"/>
                    <a:pt x="20" y="333"/>
                    <a:pt x="20" y="333"/>
                  </a:cubicBezTo>
                  <a:cubicBezTo>
                    <a:pt x="21" y="331"/>
                    <a:pt x="23" y="328"/>
                    <a:pt x="25" y="328"/>
                  </a:cubicBezTo>
                  <a:cubicBezTo>
                    <a:pt x="25" y="328"/>
                    <a:pt x="26" y="328"/>
                    <a:pt x="26" y="328"/>
                  </a:cubicBezTo>
                  <a:cubicBezTo>
                    <a:pt x="27" y="329"/>
                    <a:pt x="27" y="329"/>
                    <a:pt x="27" y="330"/>
                  </a:cubicBezTo>
                  <a:cubicBezTo>
                    <a:pt x="28" y="331"/>
                    <a:pt x="26" y="334"/>
                    <a:pt x="25" y="335"/>
                  </a:cubicBezTo>
                  <a:cubicBezTo>
                    <a:pt x="25" y="336"/>
                    <a:pt x="25" y="336"/>
                    <a:pt x="24" y="336"/>
                  </a:cubicBezTo>
                  <a:cubicBezTo>
                    <a:pt x="22" y="340"/>
                    <a:pt x="19" y="349"/>
                    <a:pt x="23" y="353"/>
                  </a:cubicBezTo>
                  <a:cubicBezTo>
                    <a:pt x="26" y="356"/>
                    <a:pt x="30" y="357"/>
                    <a:pt x="34" y="357"/>
                  </a:cubicBezTo>
                  <a:cubicBezTo>
                    <a:pt x="36" y="358"/>
                    <a:pt x="37" y="358"/>
                    <a:pt x="39" y="359"/>
                  </a:cubicBezTo>
                  <a:cubicBezTo>
                    <a:pt x="40" y="359"/>
                    <a:pt x="41" y="359"/>
                    <a:pt x="42" y="359"/>
                  </a:cubicBezTo>
                  <a:cubicBezTo>
                    <a:pt x="43" y="360"/>
                    <a:pt x="45" y="360"/>
                    <a:pt x="47" y="361"/>
                  </a:cubicBezTo>
                  <a:cubicBezTo>
                    <a:pt x="48" y="361"/>
                    <a:pt x="49" y="362"/>
                    <a:pt x="50" y="363"/>
                  </a:cubicBezTo>
                  <a:cubicBezTo>
                    <a:pt x="51" y="363"/>
                    <a:pt x="51" y="364"/>
                    <a:pt x="52" y="365"/>
                  </a:cubicBezTo>
                  <a:cubicBezTo>
                    <a:pt x="53" y="365"/>
                    <a:pt x="55" y="365"/>
                    <a:pt x="56" y="365"/>
                  </a:cubicBezTo>
                  <a:cubicBezTo>
                    <a:pt x="59" y="365"/>
                    <a:pt x="61" y="364"/>
                    <a:pt x="63" y="361"/>
                  </a:cubicBezTo>
                  <a:cubicBezTo>
                    <a:pt x="64" y="359"/>
                    <a:pt x="64" y="357"/>
                    <a:pt x="65" y="355"/>
                  </a:cubicBezTo>
                  <a:cubicBezTo>
                    <a:pt x="66" y="351"/>
                    <a:pt x="68" y="347"/>
                    <a:pt x="71" y="345"/>
                  </a:cubicBezTo>
                  <a:cubicBezTo>
                    <a:pt x="73" y="343"/>
                    <a:pt x="74" y="343"/>
                    <a:pt x="76" y="343"/>
                  </a:cubicBezTo>
                  <a:cubicBezTo>
                    <a:pt x="76" y="343"/>
                    <a:pt x="77" y="343"/>
                    <a:pt x="77" y="343"/>
                  </a:cubicBezTo>
                  <a:cubicBezTo>
                    <a:pt x="84" y="346"/>
                    <a:pt x="87" y="359"/>
                    <a:pt x="88" y="364"/>
                  </a:cubicBezTo>
                  <a:cubicBezTo>
                    <a:pt x="88" y="364"/>
                    <a:pt x="88" y="365"/>
                    <a:pt x="88" y="366"/>
                  </a:cubicBezTo>
                  <a:cubicBezTo>
                    <a:pt x="88" y="366"/>
                    <a:pt x="88" y="366"/>
                    <a:pt x="88" y="367"/>
                  </a:cubicBezTo>
                  <a:cubicBezTo>
                    <a:pt x="92" y="368"/>
                    <a:pt x="92" y="368"/>
                    <a:pt x="92" y="368"/>
                  </a:cubicBezTo>
                  <a:cubicBezTo>
                    <a:pt x="92" y="366"/>
                    <a:pt x="93" y="364"/>
                    <a:pt x="94" y="364"/>
                  </a:cubicBezTo>
                  <a:cubicBezTo>
                    <a:pt x="94" y="363"/>
                    <a:pt x="95" y="363"/>
                    <a:pt x="96" y="363"/>
                  </a:cubicBezTo>
                  <a:cubicBezTo>
                    <a:pt x="97" y="363"/>
                    <a:pt x="99" y="363"/>
                    <a:pt x="100" y="364"/>
                  </a:cubicBezTo>
                  <a:cubicBezTo>
                    <a:pt x="101" y="364"/>
                    <a:pt x="103" y="365"/>
                    <a:pt x="104" y="365"/>
                  </a:cubicBezTo>
                  <a:cubicBezTo>
                    <a:pt x="105" y="365"/>
                    <a:pt x="105" y="364"/>
                    <a:pt x="106" y="364"/>
                  </a:cubicBezTo>
                  <a:cubicBezTo>
                    <a:pt x="108" y="364"/>
                    <a:pt x="110" y="363"/>
                    <a:pt x="112" y="363"/>
                  </a:cubicBezTo>
                  <a:cubicBezTo>
                    <a:pt x="114" y="363"/>
                    <a:pt x="116" y="364"/>
                    <a:pt x="118" y="365"/>
                  </a:cubicBezTo>
                  <a:cubicBezTo>
                    <a:pt x="120" y="367"/>
                    <a:pt x="122" y="368"/>
                    <a:pt x="125" y="369"/>
                  </a:cubicBezTo>
                  <a:cubicBezTo>
                    <a:pt x="126" y="370"/>
                    <a:pt x="127" y="370"/>
                    <a:pt x="128" y="371"/>
                  </a:cubicBezTo>
                  <a:cubicBezTo>
                    <a:pt x="128" y="371"/>
                    <a:pt x="129" y="371"/>
                    <a:pt x="129" y="371"/>
                  </a:cubicBezTo>
                  <a:cubicBezTo>
                    <a:pt x="129" y="372"/>
                    <a:pt x="131" y="372"/>
                    <a:pt x="131" y="373"/>
                  </a:cubicBezTo>
                  <a:cubicBezTo>
                    <a:pt x="134" y="374"/>
                    <a:pt x="134" y="374"/>
                    <a:pt x="134" y="374"/>
                  </a:cubicBezTo>
                  <a:cubicBezTo>
                    <a:pt x="134" y="371"/>
                    <a:pt x="134" y="371"/>
                    <a:pt x="134" y="371"/>
                  </a:cubicBezTo>
                  <a:cubicBezTo>
                    <a:pt x="134" y="370"/>
                    <a:pt x="134" y="369"/>
                    <a:pt x="134" y="367"/>
                  </a:cubicBezTo>
                  <a:cubicBezTo>
                    <a:pt x="134" y="367"/>
                    <a:pt x="134" y="367"/>
                    <a:pt x="134" y="366"/>
                  </a:cubicBezTo>
                  <a:cubicBezTo>
                    <a:pt x="133" y="363"/>
                    <a:pt x="133" y="362"/>
                    <a:pt x="134" y="362"/>
                  </a:cubicBezTo>
                  <a:cubicBezTo>
                    <a:pt x="135" y="362"/>
                    <a:pt x="135" y="361"/>
                    <a:pt x="135" y="361"/>
                  </a:cubicBezTo>
                  <a:cubicBezTo>
                    <a:pt x="137" y="361"/>
                    <a:pt x="139" y="363"/>
                    <a:pt x="140" y="364"/>
                  </a:cubicBezTo>
                  <a:cubicBezTo>
                    <a:pt x="141" y="365"/>
                    <a:pt x="141" y="365"/>
                    <a:pt x="142" y="366"/>
                  </a:cubicBezTo>
                  <a:cubicBezTo>
                    <a:pt x="143" y="367"/>
                    <a:pt x="144" y="368"/>
                    <a:pt x="145" y="369"/>
                  </a:cubicBezTo>
                  <a:cubicBezTo>
                    <a:pt x="146" y="369"/>
                    <a:pt x="146" y="369"/>
                    <a:pt x="146" y="369"/>
                  </a:cubicBezTo>
                  <a:cubicBezTo>
                    <a:pt x="146" y="369"/>
                    <a:pt x="146" y="369"/>
                    <a:pt x="146" y="369"/>
                  </a:cubicBezTo>
                  <a:cubicBezTo>
                    <a:pt x="147" y="369"/>
                    <a:pt x="149" y="368"/>
                    <a:pt x="150" y="367"/>
                  </a:cubicBezTo>
                  <a:cubicBezTo>
                    <a:pt x="150" y="367"/>
                    <a:pt x="151" y="367"/>
                    <a:pt x="151" y="367"/>
                  </a:cubicBezTo>
                  <a:cubicBezTo>
                    <a:pt x="155" y="365"/>
                    <a:pt x="159" y="363"/>
                    <a:pt x="163" y="362"/>
                  </a:cubicBezTo>
                  <a:cubicBezTo>
                    <a:pt x="164" y="362"/>
                    <a:pt x="165" y="362"/>
                    <a:pt x="166" y="362"/>
                  </a:cubicBezTo>
                  <a:cubicBezTo>
                    <a:pt x="167" y="362"/>
                    <a:pt x="168" y="362"/>
                    <a:pt x="168" y="362"/>
                  </a:cubicBezTo>
                  <a:cubicBezTo>
                    <a:pt x="169" y="362"/>
                    <a:pt x="170" y="362"/>
                    <a:pt x="171" y="362"/>
                  </a:cubicBezTo>
                  <a:cubicBezTo>
                    <a:pt x="172" y="362"/>
                    <a:pt x="174" y="362"/>
                    <a:pt x="175" y="361"/>
                  </a:cubicBezTo>
                  <a:cubicBezTo>
                    <a:pt x="177" y="360"/>
                    <a:pt x="179" y="359"/>
                    <a:pt x="180" y="358"/>
                  </a:cubicBezTo>
                  <a:cubicBezTo>
                    <a:pt x="182" y="356"/>
                    <a:pt x="184" y="355"/>
                    <a:pt x="187" y="354"/>
                  </a:cubicBezTo>
                  <a:cubicBezTo>
                    <a:pt x="189" y="353"/>
                    <a:pt x="189" y="353"/>
                    <a:pt x="189" y="353"/>
                  </a:cubicBezTo>
                  <a:cubicBezTo>
                    <a:pt x="191" y="353"/>
                    <a:pt x="194" y="352"/>
                    <a:pt x="197" y="351"/>
                  </a:cubicBezTo>
                  <a:cubicBezTo>
                    <a:pt x="197" y="351"/>
                    <a:pt x="197" y="351"/>
                    <a:pt x="197" y="351"/>
                  </a:cubicBezTo>
                  <a:cubicBezTo>
                    <a:pt x="198" y="351"/>
                    <a:pt x="198" y="351"/>
                    <a:pt x="198" y="351"/>
                  </a:cubicBezTo>
                  <a:cubicBezTo>
                    <a:pt x="199" y="350"/>
                    <a:pt x="199" y="350"/>
                    <a:pt x="199" y="350"/>
                  </a:cubicBezTo>
                  <a:cubicBezTo>
                    <a:pt x="199" y="349"/>
                    <a:pt x="199" y="349"/>
                    <a:pt x="200" y="348"/>
                  </a:cubicBezTo>
                  <a:cubicBezTo>
                    <a:pt x="200" y="347"/>
                    <a:pt x="200" y="347"/>
                    <a:pt x="200" y="347"/>
                  </a:cubicBezTo>
                  <a:cubicBezTo>
                    <a:pt x="201" y="346"/>
                    <a:pt x="201" y="346"/>
                    <a:pt x="201" y="346"/>
                  </a:cubicBezTo>
                  <a:cubicBezTo>
                    <a:pt x="202" y="344"/>
                    <a:pt x="203" y="343"/>
                    <a:pt x="203" y="341"/>
                  </a:cubicBezTo>
                  <a:cubicBezTo>
                    <a:pt x="203" y="339"/>
                    <a:pt x="202" y="338"/>
                    <a:pt x="201" y="337"/>
                  </a:cubicBezTo>
                  <a:cubicBezTo>
                    <a:pt x="200" y="337"/>
                    <a:pt x="200" y="336"/>
                    <a:pt x="199" y="336"/>
                  </a:cubicBezTo>
                  <a:cubicBezTo>
                    <a:pt x="198" y="335"/>
                    <a:pt x="197" y="334"/>
                    <a:pt x="196" y="333"/>
                  </a:cubicBezTo>
                  <a:cubicBezTo>
                    <a:pt x="195" y="332"/>
                    <a:pt x="195" y="331"/>
                    <a:pt x="195" y="330"/>
                  </a:cubicBezTo>
                  <a:cubicBezTo>
                    <a:pt x="195" y="329"/>
                    <a:pt x="195" y="328"/>
                    <a:pt x="195" y="327"/>
                  </a:cubicBezTo>
                  <a:cubicBezTo>
                    <a:pt x="195" y="326"/>
                    <a:pt x="195" y="326"/>
                    <a:pt x="195" y="326"/>
                  </a:cubicBezTo>
                  <a:cubicBezTo>
                    <a:pt x="195" y="324"/>
                    <a:pt x="195" y="323"/>
                    <a:pt x="195" y="322"/>
                  </a:cubicBezTo>
                  <a:cubicBezTo>
                    <a:pt x="196" y="320"/>
                    <a:pt x="197" y="318"/>
                    <a:pt x="198" y="317"/>
                  </a:cubicBezTo>
                  <a:cubicBezTo>
                    <a:pt x="199" y="316"/>
                    <a:pt x="200" y="315"/>
                    <a:pt x="202" y="315"/>
                  </a:cubicBezTo>
                  <a:cubicBezTo>
                    <a:pt x="205" y="313"/>
                    <a:pt x="207" y="312"/>
                    <a:pt x="207" y="311"/>
                  </a:cubicBezTo>
                  <a:cubicBezTo>
                    <a:pt x="208" y="309"/>
                    <a:pt x="208" y="309"/>
                    <a:pt x="208" y="309"/>
                  </a:cubicBezTo>
                  <a:cubicBezTo>
                    <a:pt x="206" y="308"/>
                    <a:pt x="206" y="308"/>
                    <a:pt x="206" y="308"/>
                  </a:cubicBezTo>
                  <a:cubicBezTo>
                    <a:pt x="206" y="308"/>
                    <a:pt x="206" y="308"/>
                    <a:pt x="206" y="308"/>
                  </a:cubicBezTo>
                  <a:cubicBezTo>
                    <a:pt x="206" y="308"/>
                    <a:pt x="206" y="308"/>
                    <a:pt x="206" y="308"/>
                  </a:cubicBezTo>
                  <a:cubicBezTo>
                    <a:pt x="206" y="307"/>
                    <a:pt x="205" y="307"/>
                    <a:pt x="203" y="307"/>
                  </a:cubicBezTo>
                  <a:cubicBezTo>
                    <a:pt x="202" y="307"/>
                    <a:pt x="200" y="307"/>
                    <a:pt x="200" y="306"/>
                  </a:cubicBezTo>
                  <a:cubicBezTo>
                    <a:pt x="199" y="305"/>
                    <a:pt x="199" y="304"/>
                    <a:pt x="203" y="302"/>
                  </a:cubicBezTo>
                  <a:cubicBezTo>
                    <a:pt x="203" y="302"/>
                    <a:pt x="203" y="302"/>
                    <a:pt x="203" y="302"/>
                  </a:cubicBezTo>
                  <a:cubicBezTo>
                    <a:pt x="205" y="300"/>
                    <a:pt x="206" y="299"/>
                    <a:pt x="206" y="298"/>
                  </a:cubicBezTo>
                  <a:cubicBezTo>
                    <a:pt x="206" y="296"/>
                    <a:pt x="205" y="295"/>
                    <a:pt x="202" y="293"/>
                  </a:cubicBezTo>
                  <a:cubicBezTo>
                    <a:pt x="201" y="292"/>
                    <a:pt x="199" y="292"/>
                    <a:pt x="197" y="292"/>
                  </a:cubicBezTo>
                  <a:cubicBezTo>
                    <a:pt x="194" y="292"/>
                    <a:pt x="192" y="291"/>
                    <a:pt x="190" y="290"/>
                  </a:cubicBezTo>
                  <a:cubicBezTo>
                    <a:pt x="186" y="285"/>
                    <a:pt x="188" y="281"/>
                    <a:pt x="191" y="276"/>
                  </a:cubicBezTo>
                  <a:cubicBezTo>
                    <a:pt x="191" y="275"/>
                    <a:pt x="192" y="274"/>
                    <a:pt x="193" y="273"/>
                  </a:cubicBezTo>
                  <a:cubicBezTo>
                    <a:pt x="195" y="271"/>
                    <a:pt x="196" y="269"/>
                    <a:pt x="197" y="266"/>
                  </a:cubicBezTo>
                  <a:cubicBezTo>
                    <a:pt x="198" y="265"/>
                    <a:pt x="198" y="263"/>
                    <a:pt x="198" y="262"/>
                  </a:cubicBezTo>
                  <a:cubicBezTo>
                    <a:pt x="199" y="259"/>
                    <a:pt x="200" y="256"/>
                    <a:pt x="202" y="254"/>
                  </a:cubicBezTo>
                  <a:cubicBezTo>
                    <a:pt x="205" y="251"/>
                    <a:pt x="208" y="250"/>
                    <a:pt x="212" y="249"/>
                  </a:cubicBezTo>
                  <a:cubicBezTo>
                    <a:pt x="212" y="249"/>
                    <a:pt x="213" y="248"/>
                    <a:pt x="214" y="248"/>
                  </a:cubicBezTo>
                  <a:cubicBezTo>
                    <a:pt x="217" y="247"/>
                    <a:pt x="220" y="245"/>
                    <a:pt x="221" y="243"/>
                  </a:cubicBezTo>
                  <a:cubicBezTo>
                    <a:pt x="223" y="240"/>
                    <a:pt x="223" y="240"/>
                    <a:pt x="223" y="240"/>
                  </a:cubicBezTo>
                  <a:lnTo>
                    <a:pt x="220" y="240"/>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0" name="Google Shape;100;p2"/>
            <p:cNvSpPr/>
            <p:nvPr/>
          </p:nvSpPr>
          <p:spPr>
            <a:xfrm>
              <a:off x="2563" y="3583"/>
              <a:ext cx="786" cy="737"/>
            </a:xfrm>
            <a:custGeom>
              <a:avLst/>
              <a:gdLst/>
              <a:ahLst/>
              <a:cxnLst/>
              <a:rect l="l" t="t" r="r" b="b"/>
              <a:pathLst>
                <a:path w="322" h="302" extrusionOk="0">
                  <a:moveTo>
                    <a:pt x="319" y="102"/>
                  </a:moveTo>
                  <a:cubicBezTo>
                    <a:pt x="317" y="101"/>
                    <a:pt x="313" y="100"/>
                    <a:pt x="311" y="99"/>
                  </a:cubicBezTo>
                  <a:cubicBezTo>
                    <a:pt x="310" y="99"/>
                    <a:pt x="310" y="100"/>
                    <a:pt x="309" y="100"/>
                  </a:cubicBezTo>
                  <a:cubicBezTo>
                    <a:pt x="308" y="100"/>
                    <a:pt x="307" y="101"/>
                    <a:pt x="306" y="101"/>
                  </a:cubicBezTo>
                  <a:cubicBezTo>
                    <a:pt x="305" y="101"/>
                    <a:pt x="305" y="100"/>
                    <a:pt x="304" y="100"/>
                  </a:cubicBezTo>
                  <a:cubicBezTo>
                    <a:pt x="303" y="99"/>
                    <a:pt x="304" y="98"/>
                    <a:pt x="305" y="97"/>
                  </a:cubicBezTo>
                  <a:cubicBezTo>
                    <a:pt x="305" y="97"/>
                    <a:pt x="305" y="97"/>
                    <a:pt x="305" y="96"/>
                  </a:cubicBezTo>
                  <a:cubicBezTo>
                    <a:pt x="306" y="95"/>
                    <a:pt x="306" y="94"/>
                    <a:pt x="306" y="93"/>
                  </a:cubicBezTo>
                  <a:cubicBezTo>
                    <a:pt x="306" y="93"/>
                    <a:pt x="307" y="92"/>
                    <a:pt x="307" y="91"/>
                  </a:cubicBezTo>
                  <a:cubicBezTo>
                    <a:pt x="308" y="89"/>
                    <a:pt x="309" y="86"/>
                    <a:pt x="310" y="83"/>
                  </a:cubicBezTo>
                  <a:cubicBezTo>
                    <a:pt x="311" y="81"/>
                    <a:pt x="311" y="81"/>
                    <a:pt x="311" y="81"/>
                  </a:cubicBezTo>
                  <a:cubicBezTo>
                    <a:pt x="311" y="80"/>
                    <a:pt x="313" y="78"/>
                    <a:pt x="314" y="76"/>
                  </a:cubicBezTo>
                  <a:cubicBezTo>
                    <a:pt x="317" y="73"/>
                    <a:pt x="320" y="70"/>
                    <a:pt x="319" y="67"/>
                  </a:cubicBezTo>
                  <a:cubicBezTo>
                    <a:pt x="318" y="65"/>
                    <a:pt x="315" y="65"/>
                    <a:pt x="313" y="65"/>
                  </a:cubicBezTo>
                  <a:cubicBezTo>
                    <a:pt x="312" y="65"/>
                    <a:pt x="310" y="65"/>
                    <a:pt x="308" y="65"/>
                  </a:cubicBezTo>
                  <a:cubicBezTo>
                    <a:pt x="307" y="65"/>
                    <a:pt x="306" y="65"/>
                    <a:pt x="305" y="65"/>
                  </a:cubicBezTo>
                  <a:cubicBezTo>
                    <a:pt x="305" y="65"/>
                    <a:pt x="305" y="65"/>
                    <a:pt x="304" y="65"/>
                  </a:cubicBezTo>
                  <a:cubicBezTo>
                    <a:pt x="302" y="65"/>
                    <a:pt x="299" y="64"/>
                    <a:pt x="296" y="64"/>
                  </a:cubicBezTo>
                  <a:cubicBezTo>
                    <a:pt x="294" y="63"/>
                    <a:pt x="292" y="63"/>
                    <a:pt x="290" y="63"/>
                  </a:cubicBezTo>
                  <a:cubicBezTo>
                    <a:pt x="283" y="61"/>
                    <a:pt x="275" y="53"/>
                    <a:pt x="272" y="45"/>
                  </a:cubicBezTo>
                  <a:cubicBezTo>
                    <a:pt x="269" y="36"/>
                    <a:pt x="262" y="31"/>
                    <a:pt x="255" y="27"/>
                  </a:cubicBezTo>
                  <a:cubicBezTo>
                    <a:pt x="254" y="27"/>
                    <a:pt x="254" y="26"/>
                    <a:pt x="253" y="26"/>
                  </a:cubicBezTo>
                  <a:cubicBezTo>
                    <a:pt x="250" y="24"/>
                    <a:pt x="247" y="22"/>
                    <a:pt x="244" y="21"/>
                  </a:cubicBezTo>
                  <a:cubicBezTo>
                    <a:pt x="242" y="21"/>
                    <a:pt x="241" y="20"/>
                    <a:pt x="239" y="20"/>
                  </a:cubicBezTo>
                  <a:cubicBezTo>
                    <a:pt x="237" y="19"/>
                    <a:pt x="234" y="18"/>
                    <a:pt x="232" y="18"/>
                  </a:cubicBezTo>
                  <a:cubicBezTo>
                    <a:pt x="230" y="17"/>
                    <a:pt x="228" y="15"/>
                    <a:pt x="226" y="14"/>
                  </a:cubicBezTo>
                  <a:cubicBezTo>
                    <a:pt x="224" y="12"/>
                    <a:pt x="222" y="10"/>
                    <a:pt x="220" y="10"/>
                  </a:cubicBezTo>
                  <a:cubicBezTo>
                    <a:pt x="216" y="9"/>
                    <a:pt x="212" y="9"/>
                    <a:pt x="209" y="9"/>
                  </a:cubicBezTo>
                  <a:cubicBezTo>
                    <a:pt x="207" y="8"/>
                    <a:pt x="204" y="8"/>
                    <a:pt x="201" y="8"/>
                  </a:cubicBezTo>
                  <a:cubicBezTo>
                    <a:pt x="199" y="8"/>
                    <a:pt x="196" y="7"/>
                    <a:pt x="194" y="7"/>
                  </a:cubicBezTo>
                  <a:cubicBezTo>
                    <a:pt x="193" y="6"/>
                    <a:pt x="192" y="6"/>
                    <a:pt x="191" y="5"/>
                  </a:cubicBezTo>
                  <a:cubicBezTo>
                    <a:pt x="190" y="5"/>
                    <a:pt x="189" y="4"/>
                    <a:pt x="188" y="4"/>
                  </a:cubicBezTo>
                  <a:cubicBezTo>
                    <a:pt x="188" y="4"/>
                    <a:pt x="188" y="4"/>
                    <a:pt x="187" y="4"/>
                  </a:cubicBezTo>
                  <a:cubicBezTo>
                    <a:pt x="186" y="4"/>
                    <a:pt x="185" y="4"/>
                    <a:pt x="185" y="4"/>
                  </a:cubicBezTo>
                  <a:cubicBezTo>
                    <a:pt x="184" y="5"/>
                    <a:pt x="183" y="5"/>
                    <a:pt x="181" y="5"/>
                  </a:cubicBezTo>
                  <a:cubicBezTo>
                    <a:pt x="181" y="5"/>
                    <a:pt x="180" y="5"/>
                    <a:pt x="180" y="5"/>
                  </a:cubicBezTo>
                  <a:cubicBezTo>
                    <a:pt x="179" y="4"/>
                    <a:pt x="178" y="3"/>
                    <a:pt x="177" y="3"/>
                  </a:cubicBezTo>
                  <a:cubicBezTo>
                    <a:pt x="177" y="2"/>
                    <a:pt x="176" y="1"/>
                    <a:pt x="174" y="1"/>
                  </a:cubicBezTo>
                  <a:cubicBezTo>
                    <a:pt x="172" y="1"/>
                    <a:pt x="170" y="2"/>
                    <a:pt x="168" y="3"/>
                  </a:cubicBezTo>
                  <a:cubicBezTo>
                    <a:pt x="166" y="5"/>
                    <a:pt x="164" y="6"/>
                    <a:pt x="162" y="6"/>
                  </a:cubicBezTo>
                  <a:cubicBezTo>
                    <a:pt x="162" y="6"/>
                    <a:pt x="161" y="6"/>
                    <a:pt x="161" y="6"/>
                  </a:cubicBezTo>
                  <a:cubicBezTo>
                    <a:pt x="159" y="6"/>
                    <a:pt x="157" y="4"/>
                    <a:pt x="154" y="2"/>
                  </a:cubicBezTo>
                  <a:cubicBezTo>
                    <a:pt x="152" y="0"/>
                    <a:pt x="152" y="0"/>
                    <a:pt x="152" y="0"/>
                  </a:cubicBezTo>
                  <a:cubicBezTo>
                    <a:pt x="151" y="1"/>
                    <a:pt x="151" y="1"/>
                    <a:pt x="151" y="1"/>
                  </a:cubicBezTo>
                  <a:cubicBezTo>
                    <a:pt x="147" y="4"/>
                    <a:pt x="143" y="6"/>
                    <a:pt x="139" y="9"/>
                  </a:cubicBezTo>
                  <a:cubicBezTo>
                    <a:pt x="137" y="9"/>
                    <a:pt x="136" y="10"/>
                    <a:pt x="134" y="11"/>
                  </a:cubicBezTo>
                  <a:cubicBezTo>
                    <a:pt x="131" y="13"/>
                    <a:pt x="128" y="15"/>
                    <a:pt x="124" y="17"/>
                  </a:cubicBezTo>
                  <a:cubicBezTo>
                    <a:pt x="117" y="21"/>
                    <a:pt x="109" y="25"/>
                    <a:pt x="102" y="30"/>
                  </a:cubicBezTo>
                  <a:cubicBezTo>
                    <a:pt x="100" y="32"/>
                    <a:pt x="98" y="34"/>
                    <a:pt x="95" y="35"/>
                  </a:cubicBezTo>
                  <a:cubicBezTo>
                    <a:pt x="87" y="41"/>
                    <a:pt x="79" y="47"/>
                    <a:pt x="75" y="55"/>
                  </a:cubicBezTo>
                  <a:cubicBezTo>
                    <a:pt x="75" y="55"/>
                    <a:pt x="74" y="55"/>
                    <a:pt x="74" y="56"/>
                  </a:cubicBezTo>
                  <a:cubicBezTo>
                    <a:pt x="73" y="56"/>
                    <a:pt x="72" y="56"/>
                    <a:pt x="71" y="57"/>
                  </a:cubicBezTo>
                  <a:cubicBezTo>
                    <a:pt x="66" y="59"/>
                    <a:pt x="63" y="64"/>
                    <a:pt x="61" y="68"/>
                  </a:cubicBezTo>
                  <a:cubicBezTo>
                    <a:pt x="58" y="72"/>
                    <a:pt x="56" y="76"/>
                    <a:pt x="52" y="78"/>
                  </a:cubicBezTo>
                  <a:cubicBezTo>
                    <a:pt x="51" y="78"/>
                    <a:pt x="51" y="78"/>
                    <a:pt x="51" y="78"/>
                  </a:cubicBezTo>
                  <a:cubicBezTo>
                    <a:pt x="51" y="79"/>
                    <a:pt x="51" y="79"/>
                    <a:pt x="51" y="79"/>
                  </a:cubicBezTo>
                  <a:cubicBezTo>
                    <a:pt x="51" y="80"/>
                    <a:pt x="51" y="80"/>
                    <a:pt x="50" y="81"/>
                  </a:cubicBezTo>
                  <a:cubicBezTo>
                    <a:pt x="50" y="83"/>
                    <a:pt x="50" y="84"/>
                    <a:pt x="48" y="86"/>
                  </a:cubicBezTo>
                  <a:cubicBezTo>
                    <a:pt x="48" y="86"/>
                    <a:pt x="47" y="87"/>
                    <a:pt x="46" y="88"/>
                  </a:cubicBezTo>
                  <a:cubicBezTo>
                    <a:pt x="45" y="89"/>
                    <a:pt x="43" y="90"/>
                    <a:pt x="42" y="91"/>
                  </a:cubicBezTo>
                  <a:cubicBezTo>
                    <a:pt x="41" y="93"/>
                    <a:pt x="40" y="95"/>
                    <a:pt x="39" y="97"/>
                  </a:cubicBezTo>
                  <a:cubicBezTo>
                    <a:pt x="38" y="99"/>
                    <a:pt x="36" y="101"/>
                    <a:pt x="35" y="103"/>
                  </a:cubicBezTo>
                  <a:cubicBezTo>
                    <a:pt x="33" y="105"/>
                    <a:pt x="32" y="107"/>
                    <a:pt x="31" y="109"/>
                  </a:cubicBezTo>
                  <a:cubicBezTo>
                    <a:pt x="29" y="111"/>
                    <a:pt x="27" y="113"/>
                    <a:pt x="26" y="115"/>
                  </a:cubicBezTo>
                  <a:cubicBezTo>
                    <a:pt x="25" y="115"/>
                    <a:pt x="24" y="116"/>
                    <a:pt x="24" y="117"/>
                  </a:cubicBezTo>
                  <a:cubicBezTo>
                    <a:pt x="23" y="118"/>
                    <a:pt x="23" y="119"/>
                    <a:pt x="22" y="119"/>
                  </a:cubicBezTo>
                  <a:cubicBezTo>
                    <a:pt x="21" y="120"/>
                    <a:pt x="21" y="120"/>
                    <a:pt x="20" y="121"/>
                  </a:cubicBezTo>
                  <a:cubicBezTo>
                    <a:pt x="18" y="121"/>
                    <a:pt x="17" y="121"/>
                    <a:pt x="16" y="122"/>
                  </a:cubicBezTo>
                  <a:cubicBezTo>
                    <a:pt x="12" y="125"/>
                    <a:pt x="10" y="128"/>
                    <a:pt x="9" y="133"/>
                  </a:cubicBezTo>
                  <a:cubicBezTo>
                    <a:pt x="6" y="134"/>
                    <a:pt x="2" y="138"/>
                    <a:pt x="1" y="142"/>
                  </a:cubicBezTo>
                  <a:cubicBezTo>
                    <a:pt x="0" y="144"/>
                    <a:pt x="1" y="146"/>
                    <a:pt x="2" y="147"/>
                  </a:cubicBezTo>
                  <a:cubicBezTo>
                    <a:pt x="3" y="149"/>
                    <a:pt x="6" y="149"/>
                    <a:pt x="8" y="149"/>
                  </a:cubicBezTo>
                  <a:cubicBezTo>
                    <a:pt x="10" y="149"/>
                    <a:pt x="11" y="149"/>
                    <a:pt x="13" y="149"/>
                  </a:cubicBezTo>
                  <a:cubicBezTo>
                    <a:pt x="15" y="148"/>
                    <a:pt x="16" y="147"/>
                    <a:pt x="17" y="146"/>
                  </a:cubicBezTo>
                  <a:cubicBezTo>
                    <a:pt x="17" y="146"/>
                    <a:pt x="18" y="146"/>
                    <a:pt x="18" y="145"/>
                  </a:cubicBezTo>
                  <a:cubicBezTo>
                    <a:pt x="20" y="144"/>
                    <a:pt x="21" y="144"/>
                    <a:pt x="22" y="144"/>
                  </a:cubicBezTo>
                  <a:cubicBezTo>
                    <a:pt x="23" y="144"/>
                    <a:pt x="24" y="144"/>
                    <a:pt x="25" y="143"/>
                  </a:cubicBezTo>
                  <a:cubicBezTo>
                    <a:pt x="27" y="143"/>
                    <a:pt x="28" y="142"/>
                    <a:pt x="29" y="141"/>
                  </a:cubicBezTo>
                  <a:cubicBezTo>
                    <a:pt x="30" y="141"/>
                    <a:pt x="31" y="140"/>
                    <a:pt x="32" y="140"/>
                  </a:cubicBezTo>
                  <a:cubicBezTo>
                    <a:pt x="32" y="140"/>
                    <a:pt x="33" y="141"/>
                    <a:pt x="35" y="143"/>
                  </a:cubicBezTo>
                  <a:cubicBezTo>
                    <a:pt x="38" y="146"/>
                    <a:pt x="42" y="148"/>
                    <a:pt x="45" y="150"/>
                  </a:cubicBezTo>
                  <a:cubicBezTo>
                    <a:pt x="46" y="151"/>
                    <a:pt x="48" y="152"/>
                    <a:pt x="49" y="153"/>
                  </a:cubicBezTo>
                  <a:cubicBezTo>
                    <a:pt x="51" y="154"/>
                    <a:pt x="52" y="156"/>
                    <a:pt x="53" y="157"/>
                  </a:cubicBezTo>
                  <a:cubicBezTo>
                    <a:pt x="54" y="158"/>
                    <a:pt x="54" y="159"/>
                    <a:pt x="55" y="159"/>
                  </a:cubicBezTo>
                  <a:cubicBezTo>
                    <a:pt x="56" y="161"/>
                    <a:pt x="57" y="162"/>
                    <a:pt x="59" y="163"/>
                  </a:cubicBezTo>
                  <a:cubicBezTo>
                    <a:pt x="60" y="165"/>
                    <a:pt x="61" y="166"/>
                    <a:pt x="62" y="167"/>
                  </a:cubicBezTo>
                  <a:cubicBezTo>
                    <a:pt x="63" y="168"/>
                    <a:pt x="63" y="171"/>
                    <a:pt x="64" y="174"/>
                  </a:cubicBezTo>
                  <a:cubicBezTo>
                    <a:pt x="65" y="178"/>
                    <a:pt x="65" y="182"/>
                    <a:pt x="68" y="183"/>
                  </a:cubicBezTo>
                  <a:cubicBezTo>
                    <a:pt x="69" y="183"/>
                    <a:pt x="69" y="183"/>
                    <a:pt x="70" y="183"/>
                  </a:cubicBezTo>
                  <a:cubicBezTo>
                    <a:pt x="73" y="183"/>
                    <a:pt x="76" y="180"/>
                    <a:pt x="79" y="177"/>
                  </a:cubicBezTo>
                  <a:cubicBezTo>
                    <a:pt x="81" y="176"/>
                    <a:pt x="83" y="174"/>
                    <a:pt x="84" y="174"/>
                  </a:cubicBezTo>
                  <a:cubicBezTo>
                    <a:pt x="86" y="174"/>
                    <a:pt x="89" y="179"/>
                    <a:pt x="91" y="183"/>
                  </a:cubicBezTo>
                  <a:cubicBezTo>
                    <a:pt x="93" y="188"/>
                    <a:pt x="96" y="192"/>
                    <a:pt x="99" y="193"/>
                  </a:cubicBezTo>
                  <a:cubicBezTo>
                    <a:pt x="100" y="194"/>
                    <a:pt x="100" y="194"/>
                    <a:pt x="100" y="194"/>
                  </a:cubicBezTo>
                  <a:cubicBezTo>
                    <a:pt x="103" y="196"/>
                    <a:pt x="107" y="198"/>
                    <a:pt x="110" y="199"/>
                  </a:cubicBezTo>
                  <a:cubicBezTo>
                    <a:pt x="112" y="199"/>
                    <a:pt x="113" y="199"/>
                    <a:pt x="115" y="199"/>
                  </a:cubicBezTo>
                  <a:cubicBezTo>
                    <a:pt x="117" y="200"/>
                    <a:pt x="119" y="200"/>
                    <a:pt x="120" y="200"/>
                  </a:cubicBezTo>
                  <a:cubicBezTo>
                    <a:pt x="122" y="201"/>
                    <a:pt x="124" y="204"/>
                    <a:pt x="126" y="207"/>
                  </a:cubicBezTo>
                  <a:cubicBezTo>
                    <a:pt x="127" y="208"/>
                    <a:pt x="128" y="209"/>
                    <a:pt x="128" y="210"/>
                  </a:cubicBezTo>
                  <a:cubicBezTo>
                    <a:pt x="129" y="211"/>
                    <a:pt x="130" y="213"/>
                    <a:pt x="133" y="215"/>
                  </a:cubicBezTo>
                  <a:cubicBezTo>
                    <a:pt x="136" y="217"/>
                    <a:pt x="139" y="218"/>
                    <a:pt x="142" y="220"/>
                  </a:cubicBezTo>
                  <a:cubicBezTo>
                    <a:pt x="148" y="223"/>
                    <a:pt x="152" y="226"/>
                    <a:pt x="155" y="232"/>
                  </a:cubicBezTo>
                  <a:cubicBezTo>
                    <a:pt x="156" y="234"/>
                    <a:pt x="157" y="235"/>
                    <a:pt x="158" y="237"/>
                  </a:cubicBezTo>
                  <a:cubicBezTo>
                    <a:pt x="159" y="239"/>
                    <a:pt x="160" y="242"/>
                    <a:pt x="162" y="244"/>
                  </a:cubicBezTo>
                  <a:cubicBezTo>
                    <a:pt x="164" y="247"/>
                    <a:pt x="166" y="248"/>
                    <a:pt x="168" y="249"/>
                  </a:cubicBezTo>
                  <a:cubicBezTo>
                    <a:pt x="170" y="250"/>
                    <a:pt x="171" y="251"/>
                    <a:pt x="172" y="252"/>
                  </a:cubicBezTo>
                  <a:cubicBezTo>
                    <a:pt x="173" y="252"/>
                    <a:pt x="173" y="253"/>
                    <a:pt x="173" y="254"/>
                  </a:cubicBezTo>
                  <a:cubicBezTo>
                    <a:pt x="174" y="255"/>
                    <a:pt x="176" y="257"/>
                    <a:pt x="179" y="257"/>
                  </a:cubicBezTo>
                  <a:cubicBezTo>
                    <a:pt x="179" y="257"/>
                    <a:pt x="179" y="257"/>
                    <a:pt x="179" y="257"/>
                  </a:cubicBezTo>
                  <a:cubicBezTo>
                    <a:pt x="179" y="258"/>
                    <a:pt x="178" y="259"/>
                    <a:pt x="178" y="260"/>
                  </a:cubicBezTo>
                  <a:cubicBezTo>
                    <a:pt x="177" y="262"/>
                    <a:pt x="176" y="263"/>
                    <a:pt x="176" y="265"/>
                  </a:cubicBezTo>
                  <a:cubicBezTo>
                    <a:pt x="176" y="266"/>
                    <a:pt x="176" y="267"/>
                    <a:pt x="175" y="268"/>
                  </a:cubicBezTo>
                  <a:cubicBezTo>
                    <a:pt x="175" y="269"/>
                    <a:pt x="175" y="270"/>
                    <a:pt x="174" y="270"/>
                  </a:cubicBezTo>
                  <a:cubicBezTo>
                    <a:pt x="174" y="271"/>
                    <a:pt x="174" y="272"/>
                    <a:pt x="174" y="273"/>
                  </a:cubicBezTo>
                  <a:cubicBezTo>
                    <a:pt x="173" y="273"/>
                    <a:pt x="172" y="274"/>
                    <a:pt x="171" y="274"/>
                  </a:cubicBezTo>
                  <a:cubicBezTo>
                    <a:pt x="169" y="275"/>
                    <a:pt x="168" y="276"/>
                    <a:pt x="166" y="277"/>
                  </a:cubicBezTo>
                  <a:cubicBezTo>
                    <a:pt x="164" y="279"/>
                    <a:pt x="165" y="282"/>
                    <a:pt x="165" y="283"/>
                  </a:cubicBezTo>
                  <a:cubicBezTo>
                    <a:pt x="165" y="285"/>
                    <a:pt x="165" y="286"/>
                    <a:pt x="165" y="287"/>
                  </a:cubicBezTo>
                  <a:cubicBezTo>
                    <a:pt x="165" y="287"/>
                    <a:pt x="164" y="288"/>
                    <a:pt x="164" y="289"/>
                  </a:cubicBezTo>
                  <a:cubicBezTo>
                    <a:pt x="163" y="290"/>
                    <a:pt x="162" y="292"/>
                    <a:pt x="163" y="295"/>
                  </a:cubicBezTo>
                  <a:cubicBezTo>
                    <a:pt x="164" y="299"/>
                    <a:pt x="167" y="301"/>
                    <a:pt x="170" y="302"/>
                  </a:cubicBezTo>
                  <a:cubicBezTo>
                    <a:pt x="170" y="302"/>
                    <a:pt x="171" y="302"/>
                    <a:pt x="171" y="302"/>
                  </a:cubicBezTo>
                  <a:cubicBezTo>
                    <a:pt x="175" y="302"/>
                    <a:pt x="179" y="298"/>
                    <a:pt x="182" y="295"/>
                  </a:cubicBezTo>
                  <a:cubicBezTo>
                    <a:pt x="183" y="294"/>
                    <a:pt x="183" y="294"/>
                    <a:pt x="184" y="293"/>
                  </a:cubicBezTo>
                  <a:cubicBezTo>
                    <a:pt x="193" y="286"/>
                    <a:pt x="200" y="278"/>
                    <a:pt x="204" y="267"/>
                  </a:cubicBezTo>
                  <a:cubicBezTo>
                    <a:pt x="205" y="265"/>
                    <a:pt x="205" y="262"/>
                    <a:pt x="206" y="259"/>
                  </a:cubicBezTo>
                  <a:cubicBezTo>
                    <a:pt x="208" y="252"/>
                    <a:pt x="210" y="246"/>
                    <a:pt x="214" y="241"/>
                  </a:cubicBezTo>
                  <a:cubicBezTo>
                    <a:pt x="218" y="236"/>
                    <a:pt x="223" y="232"/>
                    <a:pt x="227" y="229"/>
                  </a:cubicBezTo>
                  <a:cubicBezTo>
                    <a:pt x="229" y="227"/>
                    <a:pt x="229" y="227"/>
                    <a:pt x="229" y="227"/>
                  </a:cubicBezTo>
                  <a:cubicBezTo>
                    <a:pt x="232" y="225"/>
                    <a:pt x="234" y="223"/>
                    <a:pt x="235" y="221"/>
                  </a:cubicBezTo>
                  <a:cubicBezTo>
                    <a:pt x="236" y="221"/>
                    <a:pt x="236" y="221"/>
                    <a:pt x="236" y="221"/>
                  </a:cubicBezTo>
                  <a:cubicBezTo>
                    <a:pt x="238" y="219"/>
                    <a:pt x="239" y="218"/>
                    <a:pt x="241" y="217"/>
                  </a:cubicBezTo>
                  <a:cubicBezTo>
                    <a:pt x="242" y="217"/>
                    <a:pt x="244" y="216"/>
                    <a:pt x="245" y="215"/>
                  </a:cubicBezTo>
                  <a:cubicBezTo>
                    <a:pt x="247" y="214"/>
                    <a:pt x="250" y="211"/>
                    <a:pt x="252" y="209"/>
                  </a:cubicBezTo>
                  <a:cubicBezTo>
                    <a:pt x="253" y="208"/>
                    <a:pt x="253" y="208"/>
                    <a:pt x="253" y="208"/>
                  </a:cubicBezTo>
                  <a:cubicBezTo>
                    <a:pt x="255" y="206"/>
                    <a:pt x="258" y="205"/>
                    <a:pt x="260" y="203"/>
                  </a:cubicBezTo>
                  <a:cubicBezTo>
                    <a:pt x="263" y="201"/>
                    <a:pt x="266" y="199"/>
                    <a:pt x="268" y="196"/>
                  </a:cubicBezTo>
                  <a:cubicBezTo>
                    <a:pt x="271" y="193"/>
                    <a:pt x="274" y="189"/>
                    <a:pt x="276" y="185"/>
                  </a:cubicBezTo>
                  <a:cubicBezTo>
                    <a:pt x="277" y="183"/>
                    <a:pt x="277" y="183"/>
                    <a:pt x="277" y="183"/>
                  </a:cubicBezTo>
                  <a:cubicBezTo>
                    <a:pt x="279" y="180"/>
                    <a:pt x="281" y="178"/>
                    <a:pt x="283" y="175"/>
                  </a:cubicBezTo>
                  <a:cubicBezTo>
                    <a:pt x="285" y="174"/>
                    <a:pt x="285" y="174"/>
                    <a:pt x="285" y="174"/>
                  </a:cubicBezTo>
                  <a:cubicBezTo>
                    <a:pt x="289" y="169"/>
                    <a:pt x="292" y="163"/>
                    <a:pt x="295" y="155"/>
                  </a:cubicBezTo>
                  <a:cubicBezTo>
                    <a:pt x="298" y="145"/>
                    <a:pt x="301" y="137"/>
                    <a:pt x="304" y="129"/>
                  </a:cubicBezTo>
                  <a:cubicBezTo>
                    <a:pt x="307" y="121"/>
                    <a:pt x="312" y="113"/>
                    <a:pt x="318" y="108"/>
                  </a:cubicBezTo>
                  <a:cubicBezTo>
                    <a:pt x="322" y="104"/>
                    <a:pt x="322" y="104"/>
                    <a:pt x="322" y="104"/>
                  </a:cubicBezTo>
                  <a:lnTo>
                    <a:pt x="319" y="102"/>
                  </a:lnTo>
                  <a:close/>
                  <a:moveTo>
                    <a:pt x="275" y="159"/>
                  </a:moveTo>
                  <a:cubicBezTo>
                    <a:pt x="276" y="162"/>
                    <a:pt x="276" y="165"/>
                    <a:pt x="275" y="167"/>
                  </a:cubicBezTo>
                  <a:cubicBezTo>
                    <a:pt x="273" y="170"/>
                    <a:pt x="270" y="172"/>
                    <a:pt x="266" y="173"/>
                  </a:cubicBezTo>
                  <a:cubicBezTo>
                    <a:pt x="265" y="173"/>
                    <a:pt x="265" y="173"/>
                    <a:pt x="265" y="173"/>
                  </a:cubicBezTo>
                  <a:cubicBezTo>
                    <a:pt x="265" y="174"/>
                    <a:pt x="265" y="174"/>
                    <a:pt x="265" y="174"/>
                  </a:cubicBezTo>
                  <a:cubicBezTo>
                    <a:pt x="264" y="175"/>
                    <a:pt x="264" y="177"/>
                    <a:pt x="264" y="178"/>
                  </a:cubicBezTo>
                  <a:cubicBezTo>
                    <a:pt x="264" y="179"/>
                    <a:pt x="264" y="180"/>
                    <a:pt x="264" y="181"/>
                  </a:cubicBezTo>
                  <a:cubicBezTo>
                    <a:pt x="264" y="181"/>
                    <a:pt x="263" y="181"/>
                    <a:pt x="263" y="181"/>
                  </a:cubicBezTo>
                  <a:cubicBezTo>
                    <a:pt x="263" y="181"/>
                    <a:pt x="262" y="180"/>
                    <a:pt x="261" y="180"/>
                  </a:cubicBezTo>
                  <a:cubicBezTo>
                    <a:pt x="261" y="180"/>
                    <a:pt x="260" y="180"/>
                    <a:pt x="260" y="180"/>
                  </a:cubicBezTo>
                  <a:cubicBezTo>
                    <a:pt x="260" y="180"/>
                    <a:pt x="256" y="181"/>
                    <a:pt x="255" y="183"/>
                  </a:cubicBezTo>
                  <a:cubicBezTo>
                    <a:pt x="254" y="185"/>
                    <a:pt x="254" y="187"/>
                    <a:pt x="255" y="190"/>
                  </a:cubicBezTo>
                  <a:cubicBezTo>
                    <a:pt x="255" y="191"/>
                    <a:pt x="255" y="192"/>
                    <a:pt x="255" y="193"/>
                  </a:cubicBezTo>
                  <a:cubicBezTo>
                    <a:pt x="255" y="195"/>
                    <a:pt x="254" y="196"/>
                    <a:pt x="252" y="198"/>
                  </a:cubicBezTo>
                  <a:cubicBezTo>
                    <a:pt x="251" y="199"/>
                    <a:pt x="250" y="200"/>
                    <a:pt x="248" y="200"/>
                  </a:cubicBezTo>
                  <a:cubicBezTo>
                    <a:pt x="247" y="201"/>
                    <a:pt x="246" y="201"/>
                    <a:pt x="245" y="202"/>
                  </a:cubicBezTo>
                  <a:cubicBezTo>
                    <a:pt x="242" y="204"/>
                    <a:pt x="241" y="206"/>
                    <a:pt x="239" y="209"/>
                  </a:cubicBezTo>
                  <a:cubicBezTo>
                    <a:pt x="238" y="211"/>
                    <a:pt x="238" y="211"/>
                    <a:pt x="235" y="212"/>
                  </a:cubicBezTo>
                  <a:cubicBezTo>
                    <a:pt x="235" y="212"/>
                    <a:pt x="235" y="212"/>
                    <a:pt x="235" y="212"/>
                  </a:cubicBezTo>
                  <a:cubicBezTo>
                    <a:pt x="233" y="213"/>
                    <a:pt x="232" y="214"/>
                    <a:pt x="232" y="215"/>
                  </a:cubicBezTo>
                  <a:cubicBezTo>
                    <a:pt x="230" y="216"/>
                    <a:pt x="230" y="217"/>
                    <a:pt x="228" y="217"/>
                  </a:cubicBezTo>
                  <a:cubicBezTo>
                    <a:pt x="228" y="217"/>
                    <a:pt x="228" y="216"/>
                    <a:pt x="227" y="216"/>
                  </a:cubicBezTo>
                  <a:cubicBezTo>
                    <a:pt x="227" y="216"/>
                    <a:pt x="226" y="216"/>
                    <a:pt x="225" y="216"/>
                  </a:cubicBezTo>
                  <a:cubicBezTo>
                    <a:pt x="224" y="216"/>
                    <a:pt x="223" y="217"/>
                    <a:pt x="222" y="217"/>
                  </a:cubicBezTo>
                  <a:cubicBezTo>
                    <a:pt x="221" y="218"/>
                    <a:pt x="221" y="218"/>
                    <a:pt x="220" y="219"/>
                  </a:cubicBezTo>
                  <a:cubicBezTo>
                    <a:pt x="220" y="220"/>
                    <a:pt x="220" y="221"/>
                    <a:pt x="219" y="222"/>
                  </a:cubicBezTo>
                  <a:cubicBezTo>
                    <a:pt x="219" y="222"/>
                    <a:pt x="219" y="223"/>
                    <a:pt x="219" y="223"/>
                  </a:cubicBezTo>
                  <a:cubicBezTo>
                    <a:pt x="219" y="224"/>
                    <a:pt x="219" y="224"/>
                    <a:pt x="219" y="224"/>
                  </a:cubicBezTo>
                  <a:cubicBezTo>
                    <a:pt x="218" y="224"/>
                    <a:pt x="218" y="225"/>
                    <a:pt x="218" y="226"/>
                  </a:cubicBezTo>
                  <a:cubicBezTo>
                    <a:pt x="218" y="225"/>
                    <a:pt x="218" y="225"/>
                    <a:pt x="218" y="225"/>
                  </a:cubicBezTo>
                  <a:cubicBezTo>
                    <a:pt x="217" y="222"/>
                    <a:pt x="217" y="217"/>
                    <a:pt x="218" y="215"/>
                  </a:cubicBezTo>
                  <a:cubicBezTo>
                    <a:pt x="219" y="214"/>
                    <a:pt x="220" y="213"/>
                    <a:pt x="221" y="212"/>
                  </a:cubicBezTo>
                  <a:cubicBezTo>
                    <a:pt x="222" y="211"/>
                    <a:pt x="223" y="210"/>
                    <a:pt x="224" y="209"/>
                  </a:cubicBezTo>
                  <a:cubicBezTo>
                    <a:pt x="225" y="207"/>
                    <a:pt x="226" y="204"/>
                    <a:pt x="226" y="202"/>
                  </a:cubicBezTo>
                  <a:cubicBezTo>
                    <a:pt x="226" y="201"/>
                    <a:pt x="226" y="201"/>
                    <a:pt x="226" y="201"/>
                  </a:cubicBezTo>
                  <a:cubicBezTo>
                    <a:pt x="227" y="198"/>
                    <a:pt x="227" y="196"/>
                    <a:pt x="229" y="195"/>
                  </a:cubicBezTo>
                  <a:cubicBezTo>
                    <a:pt x="230" y="195"/>
                    <a:pt x="232" y="194"/>
                    <a:pt x="233" y="194"/>
                  </a:cubicBezTo>
                  <a:cubicBezTo>
                    <a:pt x="234" y="194"/>
                    <a:pt x="234" y="194"/>
                    <a:pt x="234" y="194"/>
                  </a:cubicBezTo>
                  <a:cubicBezTo>
                    <a:pt x="234" y="194"/>
                    <a:pt x="235" y="194"/>
                    <a:pt x="235" y="194"/>
                  </a:cubicBezTo>
                  <a:cubicBezTo>
                    <a:pt x="237" y="194"/>
                    <a:pt x="238" y="194"/>
                    <a:pt x="239" y="193"/>
                  </a:cubicBezTo>
                  <a:cubicBezTo>
                    <a:pt x="241" y="192"/>
                    <a:pt x="241" y="190"/>
                    <a:pt x="241" y="189"/>
                  </a:cubicBezTo>
                  <a:cubicBezTo>
                    <a:pt x="241" y="188"/>
                    <a:pt x="241" y="188"/>
                    <a:pt x="241" y="188"/>
                  </a:cubicBezTo>
                  <a:cubicBezTo>
                    <a:pt x="242" y="187"/>
                    <a:pt x="242" y="187"/>
                    <a:pt x="242" y="187"/>
                  </a:cubicBezTo>
                  <a:cubicBezTo>
                    <a:pt x="243" y="186"/>
                    <a:pt x="243" y="186"/>
                    <a:pt x="244" y="186"/>
                  </a:cubicBezTo>
                  <a:cubicBezTo>
                    <a:pt x="246" y="184"/>
                    <a:pt x="247" y="181"/>
                    <a:pt x="248" y="179"/>
                  </a:cubicBezTo>
                  <a:cubicBezTo>
                    <a:pt x="249" y="177"/>
                    <a:pt x="249" y="175"/>
                    <a:pt x="250" y="174"/>
                  </a:cubicBezTo>
                  <a:cubicBezTo>
                    <a:pt x="252" y="172"/>
                    <a:pt x="252" y="170"/>
                    <a:pt x="253" y="167"/>
                  </a:cubicBezTo>
                  <a:cubicBezTo>
                    <a:pt x="253" y="166"/>
                    <a:pt x="253" y="166"/>
                    <a:pt x="253" y="166"/>
                  </a:cubicBezTo>
                  <a:cubicBezTo>
                    <a:pt x="253" y="165"/>
                    <a:pt x="255" y="163"/>
                    <a:pt x="256" y="161"/>
                  </a:cubicBezTo>
                  <a:cubicBezTo>
                    <a:pt x="257" y="159"/>
                    <a:pt x="259" y="157"/>
                    <a:pt x="259" y="154"/>
                  </a:cubicBezTo>
                  <a:cubicBezTo>
                    <a:pt x="259" y="152"/>
                    <a:pt x="259" y="149"/>
                    <a:pt x="258" y="147"/>
                  </a:cubicBezTo>
                  <a:cubicBezTo>
                    <a:pt x="257" y="146"/>
                    <a:pt x="257" y="146"/>
                    <a:pt x="256" y="145"/>
                  </a:cubicBezTo>
                  <a:cubicBezTo>
                    <a:pt x="255" y="144"/>
                    <a:pt x="255" y="144"/>
                    <a:pt x="255" y="144"/>
                  </a:cubicBezTo>
                  <a:cubicBezTo>
                    <a:pt x="255" y="143"/>
                    <a:pt x="256" y="142"/>
                    <a:pt x="256" y="142"/>
                  </a:cubicBezTo>
                  <a:cubicBezTo>
                    <a:pt x="257" y="142"/>
                    <a:pt x="257" y="142"/>
                    <a:pt x="257" y="143"/>
                  </a:cubicBezTo>
                  <a:cubicBezTo>
                    <a:pt x="258" y="143"/>
                    <a:pt x="259" y="145"/>
                    <a:pt x="260" y="146"/>
                  </a:cubicBezTo>
                  <a:cubicBezTo>
                    <a:pt x="261" y="149"/>
                    <a:pt x="263" y="152"/>
                    <a:pt x="267" y="152"/>
                  </a:cubicBezTo>
                  <a:cubicBezTo>
                    <a:pt x="267" y="152"/>
                    <a:pt x="268" y="152"/>
                    <a:pt x="269" y="152"/>
                  </a:cubicBezTo>
                  <a:cubicBezTo>
                    <a:pt x="270" y="151"/>
                    <a:pt x="271" y="151"/>
                    <a:pt x="272" y="150"/>
                  </a:cubicBezTo>
                  <a:cubicBezTo>
                    <a:pt x="273" y="150"/>
                    <a:pt x="273" y="150"/>
                    <a:pt x="274" y="150"/>
                  </a:cubicBezTo>
                  <a:cubicBezTo>
                    <a:pt x="274" y="150"/>
                    <a:pt x="274" y="150"/>
                    <a:pt x="274" y="150"/>
                  </a:cubicBezTo>
                  <a:cubicBezTo>
                    <a:pt x="275" y="150"/>
                    <a:pt x="275" y="150"/>
                    <a:pt x="275" y="150"/>
                  </a:cubicBezTo>
                  <a:cubicBezTo>
                    <a:pt x="276" y="150"/>
                    <a:pt x="277" y="150"/>
                    <a:pt x="279" y="148"/>
                  </a:cubicBezTo>
                  <a:cubicBezTo>
                    <a:pt x="279" y="148"/>
                    <a:pt x="280" y="147"/>
                    <a:pt x="280" y="146"/>
                  </a:cubicBezTo>
                  <a:cubicBezTo>
                    <a:pt x="280" y="145"/>
                    <a:pt x="281" y="145"/>
                    <a:pt x="280" y="145"/>
                  </a:cubicBezTo>
                  <a:cubicBezTo>
                    <a:pt x="280" y="145"/>
                    <a:pt x="281" y="145"/>
                    <a:pt x="281" y="145"/>
                  </a:cubicBezTo>
                  <a:cubicBezTo>
                    <a:pt x="282" y="146"/>
                    <a:pt x="282" y="149"/>
                    <a:pt x="282" y="151"/>
                  </a:cubicBezTo>
                  <a:cubicBezTo>
                    <a:pt x="281" y="152"/>
                    <a:pt x="281" y="152"/>
                    <a:pt x="279" y="152"/>
                  </a:cubicBezTo>
                  <a:cubicBezTo>
                    <a:pt x="279" y="152"/>
                    <a:pt x="278" y="152"/>
                    <a:pt x="277" y="152"/>
                  </a:cubicBezTo>
                  <a:cubicBezTo>
                    <a:pt x="275" y="152"/>
                    <a:pt x="275" y="152"/>
                    <a:pt x="275" y="152"/>
                  </a:cubicBezTo>
                  <a:cubicBezTo>
                    <a:pt x="275" y="154"/>
                    <a:pt x="275" y="154"/>
                    <a:pt x="275" y="154"/>
                  </a:cubicBezTo>
                  <a:cubicBezTo>
                    <a:pt x="275" y="156"/>
                    <a:pt x="275" y="157"/>
                    <a:pt x="275" y="159"/>
                  </a:cubicBezTo>
                  <a:close/>
                  <a:moveTo>
                    <a:pt x="196" y="241"/>
                  </a:moveTo>
                  <a:cubicBezTo>
                    <a:pt x="196" y="243"/>
                    <a:pt x="197" y="245"/>
                    <a:pt x="197" y="246"/>
                  </a:cubicBezTo>
                  <a:cubicBezTo>
                    <a:pt x="197" y="253"/>
                    <a:pt x="194" y="260"/>
                    <a:pt x="190" y="260"/>
                  </a:cubicBezTo>
                  <a:cubicBezTo>
                    <a:pt x="189" y="260"/>
                    <a:pt x="187" y="259"/>
                    <a:pt x="186" y="258"/>
                  </a:cubicBezTo>
                  <a:cubicBezTo>
                    <a:pt x="185" y="257"/>
                    <a:pt x="184" y="256"/>
                    <a:pt x="182" y="256"/>
                  </a:cubicBezTo>
                  <a:cubicBezTo>
                    <a:pt x="184" y="255"/>
                    <a:pt x="185" y="253"/>
                    <a:pt x="186" y="251"/>
                  </a:cubicBezTo>
                  <a:cubicBezTo>
                    <a:pt x="186" y="250"/>
                    <a:pt x="186" y="249"/>
                    <a:pt x="187" y="248"/>
                  </a:cubicBezTo>
                  <a:cubicBezTo>
                    <a:pt x="187" y="248"/>
                    <a:pt x="188" y="247"/>
                    <a:pt x="188" y="247"/>
                  </a:cubicBezTo>
                  <a:cubicBezTo>
                    <a:pt x="189" y="247"/>
                    <a:pt x="189" y="246"/>
                    <a:pt x="190" y="246"/>
                  </a:cubicBezTo>
                  <a:cubicBezTo>
                    <a:pt x="192" y="244"/>
                    <a:pt x="193" y="242"/>
                    <a:pt x="193" y="240"/>
                  </a:cubicBezTo>
                  <a:cubicBezTo>
                    <a:pt x="193" y="239"/>
                    <a:pt x="194" y="238"/>
                    <a:pt x="194" y="237"/>
                  </a:cubicBezTo>
                  <a:cubicBezTo>
                    <a:pt x="194" y="237"/>
                    <a:pt x="195" y="237"/>
                    <a:pt x="195" y="237"/>
                  </a:cubicBezTo>
                  <a:cubicBezTo>
                    <a:pt x="195" y="237"/>
                    <a:pt x="195" y="237"/>
                    <a:pt x="195" y="238"/>
                  </a:cubicBezTo>
                  <a:cubicBezTo>
                    <a:pt x="195" y="239"/>
                    <a:pt x="195" y="240"/>
                    <a:pt x="196" y="241"/>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1" name="Google Shape;101;p2"/>
            <p:cNvSpPr/>
            <p:nvPr/>
          </p:nvSpPr>
          <p:spPr>
            <a:xfrm>
              <a:off x="3859" y="2926"/>
              <a:ext cx="422" cy="279"/>
            </a:xfrm>
            <a:custGeom>
              <a:avLst/>
              <a:gdLst/>
              <a:ahLst/>
              <a:cxnLst/>
              <a:rect l="l" t="t" r="r" b="b"/>
              <a:pathLst>
                <a:path w="173" h="114" extrusionOk="0">
                  <a:moveTo>
                    <a:pt x="171" y="24"/>
                  </a:moveTo>
                  <a:cubicBezTo>
                    <a:pt x="170" y="24"/>
                    <a:pt x="169" y="23"/>
                    <a:pt x="169" y="23"/>
                  </a:cubicBezTo>
                  <a:cubicBezTo>
                    <a:pt x="166" y="22"/>
                    <a:pt x="164" y="21"/>
                    <a:pt x="161" y="21"/>
                  </a:cubicBezTo>
                  <a:cubicBezTo>
                    <a:pt x="156" y="20"/>
                    <a:pt x="151" y="19"/>
                    <a:pt x="147" y="18"/>
                  </a:cubicBezTo>
                  <a:cubicBezTo>
                    <a:pt x="141" y="16"/>
                    <a:pt x="139" y="11"/>
                    <a:pt x="138" y="7"/>
                  </a:cubicBezTo>
                  <a:cubicBezTo>
                    <a:pt x="138" y="7"/>
                    <a:pt x="138" y="6"/>
                    <a:pt x="138" y="6"/>
                  </a:cubicBezTo>
                  <a:cubicBezTo>
                    <a:pt x="138" y="3"/>
                    <a:pt x="137" y="1"/>
                    <a:pt x="135" y="0"/>
                  </a:cubicBezTo>
                  <a:cubicBezTo>
                    <a:pt x="135" y="0"/>
                    <a:pt x="135" y="0"/>
                    <a:pt x="135" y="0"/>
                  </a:cubicBezTo>
                  <a:cubicBezTo>
                    <a:pt x="135" y="0"/>
                    <a:pt x="135" y="0"/>
                    <a:pt x="135" y="0"/>
                  </a:cubicBezTo>
                  <a:cubicBezTo>
                    <a:pt x="134" y="0"/>
                    <a:pt x="134" y="0"/>
                    <a:pt x="134" y="0"/>
                  </a:cubicBezTo>
                  <a:cubicBezTo>
                    <a:pt x="134" y="0"/>
                    <a:pt x="134" y="0"/>
                    <a:pt x="134" y="0"/>
                  </a:cubicBezTo>
                  <a:cubicBezTo>
                    <a:pt x="133" y="1"/>
                    <a:pt x="132" y="1"/>
                    <a:pt x="129" y="5"/>
                  </a:cubicBezTo>
                  <a:cubicBezTo>
                    <a:pt x="128" y="6"/>
                    <a:pt x="128" y="6"/>
                    <a:pt x="128" y="6"/>
                  </a:cubicBezTo>
                  <a:cubicBezTo>
                    <a:pt x="124" y="10"/>
                    <a:pt x="120" y="14"/>
                    <a:pt x="119" y="20"/>
                  </a:cubicBezTo>
                  <a:cubicBezTo>
                    <a:pt x="118" y="23"/>
                    <a:pt x="116" y="25"/>
                    <a:pt x="115" y="28"/>
                  </a:cubicBezTo>
                  <a:cubicBezTo>
                    <a:pt x="114" y="31"/>
                    <a:pt x="112" y="34"/>
                    <a:pt x="111" y="38"/>
                  </a:cubicBezTo>
                  <a:cubicBezTo>
                    <a:pt x="110" y="43"/>
                    <a:pt x="106" y="45"/>
                    <a:pt x="102" y="46"/>
                  </a:cubicBezTo>
                  <a:cubicBezTo>
                    <a:pt x="100" y="46"/>
                    <a:pt x="99" y="47"/>
                    <a:pt x="98" y="47"/>
                  </a:cubicBezTo>
                  <a:cubicBezTo>
                    <a:pt x="96" y="48"/>
                    <a:pt x="94" y="49"/>
                    <a:pt x="92" y="50"/>
                  </a:cubicBezTo>
                  <a:cubicBezTo>
                    <a:pt x="89" y="51"/>
                    <a:pt x="85" y="53"/>
                    <a:pt x="81" y="54"/>
                  </a:cubicBezTo>
                  <a:cubicBezTo>
                    <a:pt x="80" y="54"/>
                    <a:pt x="79" y="54"/>
                    <a:pt x="79" y="54"/>
                  </a:cubicBezTo>
                  <a:cubicBezTo>
                    <a:pt x="77" y="54"/>
                    <a:pt x="76" y="54"/>
                    <a:pt x="74" y="53"/>
                  </a:cubicBezTo>
                  <a:cubicBezTo>
                    <a:pt x="73" y="53"/>
                    <a:pt x="72" y="53"/>
                    <a:pt x="72" y="53"/>
                  </a:cubicBezTo>
                  <a:cubicBezTo>
                    <a:pt x="71" y="53"/>
                    <a:pt x="70" y="53"/>
                    <a:pt x="70" y="53"/>
                  </a:cubicBezTo>
                  <a:cubicBezTo>
                    <a:pt x="68" y="53"/>
                    <a:pt x="66" y="53"/>
                    <a:pt x="64" y="53"/>
                  </a:cubicBezTo>
                  <a:cubicBezTo>
                    <a:pt x="63" y="53"/>
                    <a:pt x="62" y="54"/>
                    <a:pt x="61" y="54"/>
                  </a:cubicBezTo>
                  <a:cubicBezTo>
                    <a:pt x="60" y="54"/>
                    <a:pt x="59" y="54"/>
                    <a:pt x="58" y="54"/>
                  </a:cubicBezTo>
                  <a:cubicBezTo>
                    <a:pt x="57" y="54"/>
                    <a:pt x="56" y="54"/>
                    <a:pt x="55" y="54"/>
                  </a:cubicBezTo>
                  <a:cubicBezTo>
                    <a:pt x="54" y="54"/>
                    <a:pt x="53" y="54"/>
                    <a:pt x="52" y="54"/>
                  </a:cubicBezTo>
                  <a:cubicBezTo>
                    <a:pt x="50" y="54"/>
                    <a:pt x="46" y="54"/>
                    <a:pt x="43" y="55"/>
                  </a:cubicBezTo>
                  <a:cubicBezTo>
                    <a:pt x="41" y="56"/>
                    <a:pt x="40" y="57"/>
                    <a:pt x="38" y="58"/>
                  </a:cubicBezTo>
                  <a:cubicBezTo>
                    <a:pt x="34" y="60"/>
                    <a:pt x="31" y="62"/>
                    <a:pt x="26" y="62"/>
                  </a:cubicBezTo>
                  <a:cubicBezTo>
                    <a:pt x="19" y="62"/>
                    <a:pt x="13" y="64"/>
                    <a:pt x="8" y="66"/>
                  </a:cubicBezTo>
                  <a:cubicBezTo>
                    <a:pt x="6" y="66"/>
                    <a:pt x="6" y="66"/>
                    <a:pt x="6" y="66"/>
                  </a:cubicBezTo>
                  <a:cubicBezTo>
                    <a:pt x="6" y="68"/>
                    <a:pt x="6" y="68"/>
                    <a:pt x="6" y="68"/>
                  </a:cubicBezTo>
                  <a:cubicBezTo>
                    <a:pt x="7" y="70"/>
                    <a:pt x="8" y="73"/>
                    <a:pt x="11" y="75"/>
                  </a:cubicBezTo>
                  <a:cubicBezTo>
                    <a:pt x="12" y="75"/>
                    <a:pt x="13" y="75"/>
                    <a:pt x="14" y="75"/>
                  </a:cubicBezTo>
                  <a:cubicBezTo>
                    <a:pt x="16" y="75"/>
                    <a:pt x="18" y="75"/>
                    <a:pt x="20" y="74"/>
                  </a:cubicBezTo>
                  <a:cubicBezTo>
                    <a:pt x="20" y="74"/>
                    <a:pt x="21" y="74"/>
                    <a:pt x="22" y="73"/>
                  </a:cubicBezTo>
                  <a:cubicBezTo>
                    <a:pt x="23" y="73"/>
                    <a:pt x="24" y="73"/>
                    <a:pt x="24" y="73"/>
                  </a:cubicBezTo>
                  <a:cubicBezTo>
                    <a:pt x="27" y="73"/>
                    <a:pt x="29" y="74"/>
                    <a:pt x="30" y="76"/>
                  </a:cubicBezTo>
                  <a:cubicBezTo>
                    <a:pt x="31" y="77"/>
                    <a:pt x="32" y="80"/>
                    <a:pt x="28" y="83"/>
                  </a:cubicBezTo>
                  <a:cubicBezTo>
                    <a:pt x="25" y="86"/>
                    <a:pt x="21" y="87"/>
                    <a:pt x="17" y="87"/>
                  </a:cubicBezTo>
                  <a:cubicBezTo>
                    <a:pt x="15" y="88"/>
                    <a:pt x="13" y="88"/>
                    <a:pt x="11" y="89"/>
                  </a:cubicBezTo>
                  <a:cubicBezTo>
                    <a:pt x="7" y="91"/>
                    <a:pt x="0" y="96"/>
                    <a:pt x="1" y="101"/>
                  </a:cubicBezTo>
                  <a:cubicBezTo>
                    <a:pt x="1" y="103"/>
                    <a:pt x="2" y="105"/>
                    <a:pt x="4" y="107"/>
                  </a:cubicBezTo>
                  <a:cubicBezTo>
                    <a:pt x="4" y="107"/>
                    <a:pt x="5" y="108"/>
                    <a:pt x="5" y="109"/>
                  </a:cubicBezTo>
                  <a:cubicBezTo>
                    <a:pt x="6" y="110"/>
                    <a:pt x="6" y="111"/>
                    <a:pt x="7" y="112"/>
                  </a:cubicBezTo>
                  <a:cubicBezTo>
                    <a:pt x="7" y="114"/>
                    <a:pt x="7" y="114"/>
                    <a:pt x="7" y="114"/>
                  </a:cubicBezTo>
                  <a:cubicBezTo>
                    <a:pt x="9" y="114"/>
                    <a:pt x="9" y="114"/>
                    <a:pt x="9" y="114"/>
                  </a:cubicBezTo>
                  <a:cubicBezTo>
                    <a:pt x="10" y="114"/>
                    <a:pt x="11" y="113"/>
                    <a:pt x="12" y="113"/>
                  </a:cubicBezTo>
                  <a:cubicBezTo>
                    <a:pt x="12" y="113"/>
                    <a:pt x="13" y="113"/>
                    <a:pt x="14" y="113"/>
                  </a:cubicBezTo>
                  <a:cubicBezTo>
                    <a:pt x="15" y="112"/>
                    <a:pt x="15" y="112"/>
                    <a:pt x="15" y="112"/>
                  </a:cubicBezTo>
                  <a:cubicBezTo>
                    <a:pt x="15" y="110"/>
                    <a:pt x="15" y="110"/>
                    <a:pt x="15" y="110"/>
                  </a:cubicBezTo>
                  <a:cubicBezTo>
                    <a:pt x="15" y="108"/>
                    <a:pt x="14" y="106"/>
                    <a:pt x="11" y="105"/>
                  </a:cubicBezTo>
                  <a:cubicBezTo>
                    <a:pt x="11" y="104"/>
                    <a:pt x="10" y="104"/>
                    <a:pt x="10" y="104"/>
                  </a:cubicBezTo>
                  <a:cubicBezTo>
                    <a:pt x="9" y="104"/>
                    <a:pt x="9" y="104"/>
                    <a:pt x="8" y="104"/>
                  </a:cubicBezTo>
                  <a:cubicBezTo>
                    <a:pt x="8" y="104"/>
                    <a:pt x="8" y="104"/>
                    <a:pt x="8" y="104"/>
                  </a:cubicBezTo>
                  <a:cubicBezTo>
                    <a:pt x="9" y="103"/>
                    <a:pt x="13" y="101"/>
                    <a:pt x="14" y="101"/>
                  </a:cubicBezTo>
                  <a:cubicBezTo>
                    <a:pt x="15" y="100"/>
                    <a:pt x="16" y="100"/>
                    <a:pt x="17" y="100"/>
                  </a:cubicBezTo>
                  <a:cubicBezTo>
                    <a:pt x="17" y="100"/>
                    <a:pt x="17" y="99"/>
                    <a:pt x="18" y="99"/>
                  </a:cubicBezTo>
                  <a:cubicBezTo>
                    <a:pt x="19" y="99"/>
                    <a:pt x="19" y="99"/>
                    <a:pt x="20" y="99"/>
                  </a:cubicBezTo>
                  <a:cubicBezTo>
                    <a:pt x="20" y="99"/>
                    <a:pt x="20" y="99"/>
                    <a:pt x="20" y="99"/>
                  </a:cubicBezTo>
                  <a:cubicBezTo>
                    <a:pt x="21" y="99"/>
                    <a:pt x="21" y="99"/>
                    <a:pt x="22" y="100"/>
                  </a:cubicBezTo>
                  <a:cubicBezTo>
                    <a:pt x="23" y="100"/>
                    <a:pt x="24" y="101"/>
                    <a:pt x="25" y="101"/>
                  </a:cubicBezTo>
                  <a:cubicBezTo>
                    <a:pt x="26" y="101"/>
                    <a:pt x="26" y="101"/>
                    <a:pt x="27" y="101"/>
                  </a:cubicBezTo>
                  <a:cubicBezTo>
                    <a:pt x="30" y="101"/>
                    <a:pt x="32" y="100"/>
                    <a:pt x="34" y="99"/>
                  </a:cubicBezTo>
                  <a:cubicBezTo>
                    <a:pt x="35" y="98"/>
                    <a:pt x="36" y="98"/>
                    <a:pt x="37" y="97"/>
                  </a:cubicBezTo>
                  <a:cubicBezTo>
                    <a:pt x="38" y="97"/>
                    <a:pt x="39" y="97"/>
                    <a:pt x="40" y="97"/>
                  </a:cubicBezTo>
                  <a:cubicBezTo>
                    <a:pt x="40" y="97"/>
                    <a:pt x="41" y="97"/>
                    <a:pt x="42" y="97"/>
                  </a:cubicBezTo>
                  <a:cubicBezTo>
                    <a:pt x="43" y="97"/>
                    <a:pt x="44" y="97"/>
                    <a:pt x="45" y="97"/>
                  </a:cubicBezTo>
                  <a:cubicBezTo>
                    <a:pt x="47" y="97"/>
                    <a:pt x="48" y="97"/>
                    <a:pt x="50" y="97"/>
                  </a:cubicBezTo>
                  <a:cubicBezTo>
                    <a:pt x="53" y="96"/>
                    <a:pt x="56" y="95"/>
                    <a:pt x="60" y="95"/>
                  </a:cubicBezTo>
                  <a:cubicBezTo>
                    <a:pt x="63" y="95"/>
                    <a:pt x="66" y="96"/>
                    <a:pt x="69" y="97"/>
                  </a:cubicBezTo>
                  <a:cubicBezTo>
                    <a:pt x="72" y="99"/>
                    <a:pt x="75" y="100"/>
                    <a:pt x="79" y="100"/>
                  </a:cubicBezTo>
                  <a:cubicBezTo>
                    <a:pt x="79" y="100"/>
                    <a:pt x="79" y="100"/>
                    <a:pt x="80" y="100"/>
                  </a:cubicBezTo>
                  <a:cubicBezTo>
                    <a:pt x="83" y="100"/>
                    <a:pt x="86" y="100"/>
                    <a:pt x="90" y="100"/>
                  </a:cubicBezTo>
                  <a:cubicBezTo>
                    <a:pt x="94" y="99"/>
                    <a:pt x="94" y="99"/>
                    <a:pt x="94" y="99"/>
                  </a:cubicBezTo>
                  <a:cubicBezTo>
                    <a:pt x="96" y="99"/>
                    <a:pt x="99" y="100"/>
                    <a:pt x="102" y="100"/>
                  </a:cubicBezTo>
                  <a:cubicBezTo>
                    <a:pt x="105" y="101"/>
                    <a:pt x="107" y="101"/>
                    <a:pt x="110" y="101"/>
                  </a:cubicBezTo>
                  <a:cubicBezTo>
                    <a:pt x="113" y="101"/>
                    <a:pt x="115" y="101"/>
                    <a:pt x="117" y="100"/>
                  </a:cubicBezTo>
                  <a:cubicBezTo>
                    <a:pt x="123" y="99"/>
                    <a:pt x="123" y="95"/>
                    <a:pt x="123" y="91"/>
                  </a:cubicBezTo>
                  <a:cubicBezTo>
                    <a:pt x="123" y="76"/>
                    <a:pt x="136" y="71"/>
                    <a:pt x="149" y="68"/>
                  </a:cubicBezTo>
                  <a:cubicBezTo>
                    <a:pt x="155" y="67"/>
                    <a:pt x="165" y="65"/>
                    <a:pt x="167" y="56"/>
                  </a:cubicBezTo>
                  <a:cubicBezTo>
                    <a:pt x="168" y="51"/>
                    <a:pt x="168" y="47"/>
                    <a:pt x="168" y="45"/>
                  </a:cubicBezTo>
                  <a:cubicBezTo>
                    <a:pt x="168" y="43"/>
                    <a:pt x="168" y="42"/>
                    <a:pt x="167" y="41"/>
                  </a:cubicBezTo>
                  <a:cubicBezTo>
                    <a:pt x="167" y="37"/>
                    <a:pt x="167" y="33"/>
                    <a:pt x="169" y="30"/>
                  </a:cubicBezTo>
                  <a:cubicBezTo>
                    <a:pt x="170" y="29"/>
                    <a:pt x="171" y="28"/>
                    <a:pt x="171" y="27"/>
                  </a:cubicBezTo>
                  <a:cubicBezTo>
                    <a:pt x="173" y="26"/>
                    <a:pt x="173" y="26"/>
                    <a:pt x="173" y="26"/>
                  </a:cubicBezTo>
                  <a:lnTo>
                    <a:pt x="171" y="24"/>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2" name="Google Shape;102;p2"/>
            <p:cNvSpPr/>
            <p:nvPr/>
          </p:nvSpPr>
          <p:spPr>
            <a:xfrm>
              <a:off x="4188" y="2609"/>
              <a:ext cx="252" cy="378"/>
            </a:xfrm>
            <a:custGeom>
              <a:avLst/>
              <a:gdLst/>
              <a:ahLst/>
              <a:cxnLst/>
              <a:rect l="l" t="t" r="r" b="b"/>
              <a:pathLst>
                <a:path w="103" h="155" extrusionOk="0">
                  <a:moveTo>
                    <a:pt x="102" y="22"/>
                  </a:moveTo>
                  <a:cubicBezTo>
                    <a:pt x="100" y="21"/>
                    <a:pt x="98" y="19"/>
                    <a:pt x="96" y="17"/>
                  </a:cubicBezTo>
                  <a:cubicBezTo>
                    <a:pt x="94" y="16"/>
                    <a:pt x="93" y="16"/>
                    <a:pt x="91" y="15"/>
                  </a:cubicBezTo>
                  <a:cubicBezTo>
                    <a:pt x="90" y="14"/>
                    <a:pt x="88" y="13"/>
                    <a:pt x="87" y="12"/>
                  </a:cubicBezTo>
                  <a:cubicBezTo>
                    <a:pt x="86" y="11"/>
                    <a:pt x="85" y="11"/>
                    <a:pt x="85" y="10"/>
                  </a:cubicBezTo>
                  <a:cubicBezTo>
                    <a:pt x="84" y="9"/>
                    <a:pt x="83" y="8"/>
                    <a:pt x="82" y="8"/>
                  </a:cubicBezTo>
                  <a:cubicBezTo>
                    <a:pt x="80" y="7"/>
                    <a:pt x="78" y="5"/>
                    <a:pt x="76" y="4"/>
                  </a:cubicBezTo>
                  <a:cubicBezTo>
                    <a:pt x="76" y="4"/>
                    <a:pt x="73" y="3"/>
                    <a:pt x="72" y="3"/>
                  </a:cubicBezTo>
                  <a:cubicBezTo>
                    <a:pt x="72" y="2"/>
                    <a:pt x="71" y="2"/>
                    <a:pt x="71" y="2"/>
                  </a:cubicBezTo>
                  <a:cubicBezTo>
                    <a:pt x="70" y="1"/>
                    <a:pt x="69" y="0"/>
                    <a:pt x="68" y="0"/>
                  </a:cubicBezTo>
                  <a:cubicBezTo>
                    <a:pt x="67" y="0"/>
                    <a:pt x="67" y="0"/>
                    <a:pt x="67" y="0"/>
                  </a:cubicBezTo>
                  <a:cubicBezTo>
                    <a:pt x="67" y="0"/>
                    <a:pt x="67" y="0"/>
                    <a:pt x="66" y="0"/>
                  </a:cubicBezTo>
                  <a:cubicBezTo>
                    <a:pt x="66" y="1"/>
                    <a:pt x="65" y="1"/>
                    <a:pt x="64" y="1"/>
                  </a:cubicBezTo>
                  <a:cubicBezTo>
                    <a:pt x="64" y="2"/>
                    <a:pt x="63" y="2"/>
                    <a:pt x="62" y="3"/>
                  </a:cubicBezTo>
                  <a:cubicBezTo>
                    <a:pt x="61" y="3"/>
                    <a:pt x="61" y="3"/>
                    <a:pt x="61" y="3"/>
                  </a:cubicBezTo>
                  <a:cubicBezTo>
                    <a:pt x="60" y="4"/>
                    <a:pt x="59" y="5"/>
                    <a:pt x="57" y="6"/>
                  </a:cubicBezTo>
                  <a:cubicBezTo>
                    <a:pt x="57" y="6"/>
                    <a:pt x="56" y="6"/>
                    <a:pt x="56" y="6"/>
                  </a:cubicBezTo>
                  <a:cubicBezTo>
                    <a:pt x="55" y="6"/>
                    <a:pt x="54" y="5"/>
                    <a:pt x="53" y="5"/>
                  </a:cubicBezTo>
                  <a:cubicBezTo>
                    <a:pt x="51" y="3"/>
                    <a:pt x="51" y="3"/>
                    <a:pt x="51" y="3"/>
                  </a:cubicBezTo>
                  <a:cubicBezTo>
                    <a:pt x="49" y="7"/>
                    <a:pt x="49" y="7"/>
                    <a:pt x="49" y="7"/>
                  </a:cubicBezTo>
                  <a:cubicBezTo>
                    <a:pt x="49" y="9"/>
                    <a:pt x="46" y="11"/>
                    <a:pt x="45" y="12"/>
                  </a:cubicBezTo>
                  <a:cubicBezTo>
                    <a:pt x="44" y="13"/>
                    <a:pt x="43" y="13"/>
                    <a:pt x="42" y="13"/>
                  </a:cubicBezTo>
                  <a:cubicBezTo>
                    <a:pt x="41" y="14"/>
                    <a:pt x="40" y="14"/>
                    <a:pt x="39" y="15"/>
                  </a:cubicBezTo>
                  <a:cubicBezTo>
                    <a:pt x="38" y="17"/>
                    <a:pt x="40" y="21"/>
                    <a:pt x="41" y="21"/>
                  </a:cubicBezTo>
                  <a:cubicBezTo>
                    <a:pt x="41" y="22"/>
                    <a:pt x="41" y="22"/>
                    <a:pt x="42" y="22"/>
                  </a:cubicBezTo>
                  <a:cubicBezTo>
                    <a:pt x="43" y="23"/>
                    <a:pt x="43" y="24"/>
                    <a:pt x="42" y="26"/>
                  </a:cubicBezTo>
                  <a:cubicBezTo>
                    <a:pt x="42" y="27"/>
                    <a:pt x="42" y="27"/>
                    <a:pt x="42" y="28"/>
                  </a:cubicBezTo>
                  <a:cubicBezTo>
                    <a:pt x="42" y="29"/>
                    <a:pt x="41" y="31"/>
                    <a:pt x="42" y="33"/>
                  </a:cubicBezTo>
                  <a:cubicBezTo>
                    <a:pt x="42" y="34"/>
                    <a:pt x="43" y="34"/>
                    <a:pt x="44" y="36"/>
                  </a:cubicBezTo>
                  <a:cubicBezTo>
                    <a:pt x="46" y="38"/>
                    <a:pt x="47" y="39"/>
                    <a:pt x="46" y="40"/>
                  </a:cubicBezTo>
                  <a:cubicBezTo>
                    <a:pt x="46" y="41"/>
                    <a:pt x="46" y="42"/>
                    <a:pt x="44" y="42"/>
                  </a:cubicBezTo>
                  <a:cubicBezTo>
                    <a:pt x="44" y="42"/>
                    <a:pt x="44" y="42"/>
                    <a:pt x="44" y="42"/>
                  </a:cubicBezTo>
                  <a:cubicBezTo>
                    <a:pt x="43" y="42"/>
                    <a:pt x="41" y="42"/>
                    <a:pt x="40" y="42"/>
                  </a:cubicBezTo>
                  <a:cubicBezTo>
                    <a:pt x="33" y="39"/>
                    <a:pt x="33" y="39"/>
                    <a:pt x="33" y="39"/>
                  </a:cubicBezTo>
                  <a:cubicBezTo>
                    <a:pt x="37" y="44"/>
                    <a:pt x="37" y="44"/>
                    <a:pt x="37" y="44"/>
                  </a:cubicBezTo>
                  <a:cubicBezTo>
                    <a:pt x="39" y="46"/>
                    <a:pt x="40" y="48"/>
                    <a:pt x="41" y="50"/>
                  </a:cubicBezTo>
                  <a:cubicBezTo>
                    <a:pt x="42" y="51"/>
                    <a:pt x="42" y="51"/>
                    <a:pt x="42" y="51"/>
                  </a:cubicBezTo>
                  <a:cubicBezTo>
                    <a:pt x="44" y="55"/>
                    <a:pt x="44" y="62"/>
                    <a:pt x="44" y="64"/>
                  </a:cubicBezTo>
                  <a:cubicBezTo>
                    <a:pt x="44" y="69"/>
                    <a:pt x="41" y="72"/>
                    <a:pt x="38" y="74"/>
                  </a:cubicBezTo>
                  <a:cubicBezTo>
                    <a:pt x="36" y="76"/>
                    <a:pt x="34" y="79"/>
                    <a:pt x="33" y="82"/>
                  </a:cubicBezTo>
                  <a:cubicBezTo>
                    <a:pt x="33" y="83"/>
                    <a:pt x="33" y="84"/>
                    <a:pt x="32" y="85"/>
                  </a:cubicBezTo>
                  <a:cubicBezTo>
                    <a:pt x="32" y="88"/>
                    <a:pt x="31" y="90"/>
                    <a:pt x="29" y="92"/>
                  </a:cubicBezTo>
                  <a:cubicBezTo>
                    <a:pt x="27" y="94"/>
                    <a:pt x="25" y="95"/>
                    <a:pt x="24" y="97"/>
                  </a:cubicBezTo>
                  <a:cubicBezTo>
                    <a:pt x="23" y="98"/>
                    <a:pt x="23" y="99"/>
                    <a:pt x="22" y="100"/>
                  </a:cubicBezTo>
                  <a:cubicBezTo>
                    <a:pt x="19" y="104"/>
                    <a:pt x="16" y="104"/>
                    <a:pt x="13" y="104"/>
                  </a:cubicBezTo>
                  <a:cubicBezTo>
                    <a:pt x="11" y="104"/>
                    <a:pt x="11" y="104"/>
                    <a:pt x="11" y="104"/>
                  </a:cubicBezTo>
                  <a:cubicBezTo>
                    <a:pt x="8" y="104"/>
                    <a:pt x="5" y="105"/>
                    <a:pt x="3" y="109"/>
                  </a:cubicBezTo>
                  <a:cubicBezTo>
                    <a:pt x="2" y="111"/>
                    <a:pt x="2" y="114"/>
                    <a:pt x="1" y="116"/>
                  </a:cubicBezTo>
                  <a:cubicBezTo>
                    <a:pt x="1" y="117"/>
                    <a:pt x="1" y="119"/>
                    <a:pt x="1" y="120"/>
                  </a:cubicBezTo>
                  <a:cubicBezTo>
                    <a:pt x="1" y="121"/>
                    <a:pt x="1" y="123"/>
                    <a:pt x="0" y="125"/>
                  </a:cubicBezTo>
                  <a:cubicBezTo>
                    <a:pt x="0" y="130"/>
                    <a:pt x="0" y="130"/>
                    <a:pt x="0" y="130"/>
                  </a:cubicBezTo>
                  <a:cubicBezTo>
                    <a:pt x="1" y="130"/>
                    <a:pt x="1" y="130"/>
                    <a:pt x="1" y="130"/>
                  </a:cubicBezTo>
                  <a:cubicBezTo>
                    <a:pt x="3" y="131"/>
                    <a:pt x="3" y="134"/>
                    <a:pt x="3" y="136"/>
                  </a:cubicBezTo>
                  <a:cubicBezTo>
                    <a:pt x="3" y="136"/>
                    <a:pt x="4" y="136"/>
                    <a:pt x="4" y="137"/>
                  </a:cubicBezTo>
                  <a:cubicBezTo>
                    <a:pt x="5" y="143"/>
                    <a:pt x="7" y="146"/>
                    <a:pt x="12" y="147"/>
                  </a:cubicBezTo>
                  <a:cubicBezTo>
                    <a:pt x="16" y="149"/>
                    <a:pt x="21" y="150"/>
                    <a:pt x="26" y="150"/>
                  </a:cubicBezTo>
                  <a:cubicBezTo>
                    <a:pt x="29" y="151"/>
                    <a:pt x="31" y="151"/>
                    <a:pt x="34" y="153"/>
                  </a:cubicBezTo>
                  <a:cubicBezTo>
                    <a:pt x="35" y="153"/>
                    <a:pt x="36" y="154"/>
                    <a:pt x="37" y="155"/>
                  </a:cubicBezTo>
                  <a:cubicBezTo>
                    <a:pt x="39" y="155"/>
                    <a:pt x="39" y="155"/>
                    <a:pt x="39" y="155"/>
                  </a:cubicBezTo>
                  <a:cubicBezTo>
                    <a:pt x="40" y="154"/>
                    <a:pt x="40" y="154"/>
                    <a:pt x="40" y="154"/>
                  </a:cubicBezTo>
                  <a:cubicBezTo>
                    <a:pt x="41" y="153"/>
                    <a:pt x="42" y="151"/>
                    <a:pt x="43" y="150"/>
                  </a:cubicBezTo>
                  <a:cubicBezTo>
                    <a:pt x="44" y="148"/>
                    <a:pt x="44" y="146"/>
                    <a:pt x="44" y="145"/>
                  </a:cubicBezTo>
                  <a:cubicBezTo>
                    <a:pt x="44" y="142"/>
                    <a:pt x="44" y="141"/>
                    <a:pt x="46" y="139"/>
                  </a:cubicBezTo>
                  <a:cubicBezTo>
                    <a:pt x="47" y="138"/>
                    <a:pt x="49" y="137"/>
                    <a:pt x="50" y="136"/>
                  </a:cubicBezTo>
                  <a:cubicBezTo>
                    <a:pt x="52" y="136"/>
                    <a:pt x="54" y="135"/>
                    <a:pt x="56" y="133"/>
                  </a:cubicBezTo>
                  <a:cubicBezTo>
                    <a:pt x="58" y="131"/>
                    <a:pt x="59" y="129"/>
                    <a:pt x="60" y="127"/>
                  </a:cubicBezTo>
                  <a:cubicBezTo>
                    <a:pt x="60" y="126"/>
                    <a:pt x="60" y="125"/>
                    <a:pt x="60" y="124"/>
                  </a:cubicBezTo>
                  <a:cubicBezTo>
                    <a:pt x="62" y="121"/>
                    <a:pt x="64" y="119"/>
                    <a:pt x="66" y="116"/>
                  </a:cubicBezTo>
                  <a:cubicBezTo>
                    <a:pt x="68" y="114"/>
                    <a:pt x="70" y="111"/>
                    <a:pt x="72" y="108"/>
                  </a:cubicBezTo>
                  <a:cubicBezTo>
                    <a:pt x="73" y="106"/>
                    <a:pt x="74" y="104"/>
                    <a:pt x="75" y="102"/>
                  </a:cubicBezTo>
                  <a:cubicBezTo>
                    <a:pt x="77" y="97"/>
                    <a:pt x="78" y="93"/>
                    <a:pt x="82" y="90"/>
                  </a:cubicBezTo>
                  <a:cubicBezTo>
                    <a:pt x="83" y="89"/>
                    <a:pt x="84" y="89"/>
                    <a:pt x="86" y="89"/>
                  </a:cubicBezTo>
                  <a:cubicBezTo>
                    <a:pt x="88" y="88"/>
                    <a:pt x="91" y="87"/>
                    <a:pt x="93" y="84"/>
                  </a:cubicBezTo>
                  <a:cubicBezTo>
                    <a:pt x="94" y="83"/>
                    <a:pt x="94" y="81"/>
                    <a:pt x="94" y="79"/>
                  </a:cubicBezTo>
                  <a:cubicBezTo>
                    <a:pt x="94" y="78"/>
                    <a:pt x="95" y="77"/>
                    <a:pt x="95" y="76"/>
                  </a:cubicBezTo>
                  <a:cubicBezTo>
                    <a:pt x="96" y="73"/>
                    <a:pt x="97" y="70"/>
                    <a:pt x="98" y="66"/>
                  </a:cubicBezTo>
                  <a:cubicBezTo>
                    <a:pt x="98" y="63"/>
                    <a:pt x="98" y="59"/>
                    <a:pt x="97" y="56"/>
                  </a:cubicBezTo>
                  <a:cubicBezTo>
                    <a:pt x="97" y="51"/>
                    <a:pt x="97" y="47"/>
                    <a:pt x="97" y="43"/>
                  </a:cubicBezTo>
                  <a:cubicBezTo>
                    <a:pt x="98" y="39"/>
                    <a:pt x="99" y="35"/>
                    <a:pt x="101" y="31"/>
                  </a:cubicBezTo>
                  <a:cubicBezTo>
                    <a:pt x="102" y="29"/>
                    <a:pt x="102" y="27"/>
                    <a:pt x="103" y="25"/>
                  </a:cubicBezTo>
                  <a:cubicBezTo>
                    <a:pt x="103" y="23"/>
                    <a:pt x="103" y="23"/>
                    <a:pt x="103" y="23"/>
                  </a:cubicBezTo>
                  <a:lnTo>
                    <a:pt x="102" y="22"/>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 name="Google Shape;103;p2"/>
            <p:cNvSpPr/>
            <p:nvPr/>
          </p:nvSpPr>
          <p:spPr>
            <a:xfrm>
              <a:off x="4642" y="1694"/>
              <a:ext cx="205" cy="229"/>
            </a:xfrm>
            <a:custGeom>
              <a:avLst/>
              <a:gdLst/>
              <a:ahLst/>
              <a:cxnLst/>
              <a:rect l="l" t="t" r="r" b="b"/>
              <a:pathLst>
                <a:path w="84" h="94" extrusionOk="0">
                  <a:moveTo>
                    <a:pt x="82" y="47"/>
                  </a:moveTo>
                  <a:cubicBezTo>
                    <a:pt x="81" y="46"/>
                    <a:pt x="79" y="45"/>
                    <a:pt x="78" y="44"/>
                  </a:cubicBezTo>
                  <a:cubicBezTo>
                    <a:pt x="76" y="43"/>
                    <a:pt x="76" y="43"/>
                    <a:pt x="75" y="41"/>
                  </a:cubicBezTo>
                  <a:cubicBezTo>
                    <a:pt x="75" y="41"/>
                    <a:pt x="75" y="40"/>
                    <a:pt x="74" y="39"/>
                  </a:cubicBezTo>
                  <a:cubicBezTo>
                    <a:pt x="73" y="39"/>
                    <a:pt x="73" y="39"/>
                    <a:pt x="73" y="39"/>
                  </a:cubicBezTo>
                  <a:cubicBezTo>
                    <a:pt x="73" y="39"/>
                    <a:pt x="73" y="39"/>
                    <a:pt x="73" y="39"/>
                  </a:cubicBezTo>
                  <a:cubicBezTo>
                    <a:pt x="73" y="39"/>
                    <a:pt x="73" y="39"/>
                    <a:pt x="73" y="39"/>
                  </a:cubicBezTo>
                  <a:cubicBezTo>
                    <a:pt x="72" y="38"/>
                    <a:pt x="72" y="38"/>
                    <a:pt x="71" y="38"/>
                  </a:cubicBezTo>
                  <a:cubicBezTo>
                    <a:pt x="71" y="38"/>
                    <a:pt x="71" y="38"/>
                    <a:pt x="71" y="37"/>
                  </a:cubicBezTo>
                  <a:cubicBezTo>
                    <a:pt x="70" y="37"/>
                    <a:pt x="70" y="37"/>
                    <a:pt x="69" y="36"/>
                  </a:cubicBezTo>
                  <a:cubicBezTo>
                    <a:pt x="65" y="34"/>
                    <a:pt x="63" y="34"/>
                    <a:pt x="61" y="29"/>
                  </a:cubicBezTo>
                  <a:cubicBezTo>
                    <a:pt x="61" y="26"/>
                    <a:pt x="59" y="25"/>
                    <a:pt x="57" y="24"/>
                  </a:cubicBezTo>
                  <a:cubicBezTo>
                    <a:pt x="56" y="23"/>
                    <a:pt x="55" y="22"/>
                    <a:pt x="54" y="22"/>
                  </a:cubicBezTo>
                  <a:cubicBezTo>
                    <a:pt x="53" y="21"/>
                    <a:pt x="52" y="20"/>
                    <a:pt x="52" y="19"/>
                  </a:cubicBezTo>
                  <a:cubicBezTo>
                    <a:pt x="50" y="17"/>
                    <a:pt x="48" y="15"/>
                    <a:pt x="46" y="13"/>
                  </a:cubicBezTo>
                  <a:cubicBezTo>
                    <a:pt x="44" y="12"/>
                    <a:pt x="43" y="12"/>
                    <a:pt x="41" y="12"/>
                  </a:cubicBezTo>
                  <a:cubicBezTo>
                    <a:pt x="41" y="12"/>
                    <a:pt x="41" y="12"/>
                    <a:pt x="41" y="12"/>
                  </a:cubicBezTo>
                  <a:cubicBezTo>
                    <a:pt x="40" y="12"/>
                    <a:pt x="39" y="12"/>
                    <a:pt x="38" y="11"/>
                  </a:cubicBezTo>
                  <a:cubicBezTo>
                    <a:pt x="37" y="11"/>
                    <a:pt x="35" y="11"/>
                    <a:pt x="34" y="11"/>
                  </a:cubicBezTo>
                  <a:cubicBezTo>
                    <a:pt x="34" y="10"/>
                    <a:pt x="33" y="10"/>
                    <a:pt x="32" y="9"/>
                  </a:cubicBezTo>
                  <a:cubicBezTo>
                    <a:pt x="31" y="8"/>
                    <a:pt x="31" y="7"/>
                    <a:pt x="30" y="7"/>
                  </a:cubicBezTo>
                  <a:cubicBezTo>
                    <a:pt x="29" y="6"/>
                    <a:pt x="28" y="5"/>
                    <a:pt x="26" y="5"/>
                  </a:cubicBezTo>
                  <a:cubicBezTo>
                    <a:pt x="26" y="5"/>
                    <a:pt x="24" y="5"/>
                    <a:pt x="24" y="5"/>
                  </a:cubicBezTo>
                  <a:cubicBezTo>
                    <a:pt x="23" y="5"/>
                    <a:pt x="20" y="4"/>
                    <a:pt x="19" y="4"/>
                  </a:cubicBezTo>
                  <a:cubicBezTo>
                    <a:pt x="19" y="3"/>
                    <a:pt x="19" y="3"/>
                    <a:pt x="18" y="3"/>
                  </a:cubicBezTo>
                  <a:cubicBezTo>
                    <a:pt x="16" y="0"/>
                    <a:pt x="16" y="0"/>
                    <a:pt x="16" y="0"/>
                  </a:cubicBezTo>
                  <a:cubicBezTo>
                    <a:pt x="15" y="4"/>
                    <a:pt x="15" y="4"/>
                    <a:pt x="15" y="4"/>
                  </a:cubicBezTo>
                  <a:cubicBezTo>
                    <a:pt x="14" y="8"/>
                    <a:pt x="13" y="12"/>
                    <a:pt x="16" y="16"/>
                  </a:cubicBezTo>
                  <a:cubicBezTo>
                    <a:pt x="17" y="17"/>
                    <a:pt x="18" y="18"/>
                    <a:pt x="19" y="19"/>
                  </a:cubicBezTo>
                  <a:cubicBezTo>
                    <a:pt x="22" y="21"/>
                    <a:pt x="24" y="24"/>
                    <a:pt x="24" y="28"/>
                  </a:cubicBezTo>
                  <a:cubicBezTo>
                    <a:pt x="24" y="29"/>
                    <a:pt x="24" y="31"/>
                    <a:pt x="23" y="32"/>
                  </a:cubicBezTo>
                  <a:cubicBezTo>
                    <a:pt x="23" y="33"/>
                    <a:pt x="22" y="35"/>
                    <a:pt x="22" y="36"/>
                  </a:cubicBezTo>
                  <a:cubicBezTo>
                    <a:pt x="22" y="37"/>
                    <a:pt x="22" y="38"/>
                    <a:pt x="22" y="39"/>
                  </a:cubicBezTo>
                  <a:cubicBezTo>
                    <a:pt x="23" y="41"/>
                    <a:pt x="23" y="42"/>
                    <a:pt x="22" y="44"/>
                  </a:cubicBezTo>
                  <a:cubicBezTo>
                    <a:pt x="22" y="45"/>
                    <a:pt x="22" y="46"/>
                    <a:pt x="21" y="47"/>
                  </a:cubicBezTo>
                  <a:cubicBezTo>
                    <a:pt x="20" y="51"/>
                    <a:pt x="19" y="55"/>
                    <a:pt x="15" y="56"/>
                  </a:cubicBezTo>
                  <a:cubicBezTo>
                    <a:pt x="14" y="57"/>
                    <a:pt x="14" y="57"/>
                    <a:pt x="13" y="57"/>
                  </a:cubicBezTo>
                  <a:cubicBezTo>
                    <a:pt x="12" y="57"/>
                    <a:pt x="12" y="56"/>
                    <a:pt x="10" y="56"/>
                  </a:cubicBezTo>
                  <a:cubicBezTo>
                    <a:pt x="10" y="55"/>
                    <a:pt x="10" y="55"/>
                    <a:pt x="10" y="55"/>
                  </a:cubicBezTo>
                  <a:cubicBezTo>
                    <a:pt x="8" y="54"/>
                    <a:pt x="7" y="54"/>
                    <a:pt x="5" y="54"/>
                  </a:cubicBezTo>
                  <a:cubicBezTo>
                    <a:pt x="5" y="54"/>
                    <a:pt x="4" y="54"/>
                    <a:pt x="4" y="54"/>
                  </a:cubicBezTo>
                  <a:cubicBezTo>
                    <a:pt x="3" y="54"/>
                    <a:pt x="3" y="54"/>
                    <a:pt x="3" y="54"/>
                  </a:cubicBezTo>
                  <a:cubicBezTo>
                    <a:pt x="3" y="55"/>
                    <a:pt x="3" y="55"/>
                    <a:pt x="3" y="55"/>
                  </a:cubicBezTo>
                  <a:cubicBezTo>
                    <a:pt x="0" y="58"/>
                    <a:pt x="1" y="62"/>
                    <a:pt x="4" y="66"/>
                  </a:cubicBezTo>
                  <a:cubicBezTo>
                    <a:pt x="6" y="69"/>
                    <a:pt x="8" y="72"/>
                    <a:pt x="9" y="75"/>
                  </a:cubicBezTo>
                  <a:cubicBezTo>
                    <a:pt x="10" y="77"/>
                    <a:pt x="10" y="77"/>
                    <a:pt x="10" y="77"/>
                  </a:cubicBezTo>
                  <a:cubicBezTo>
                    <a:pt x="11" y="78"/>
                    <a:pt x="11" y="80"/>
                    <a:pt x="11" y="82"/>
                  </a:cubicBezTo>
                  <a:cubicBezTo>
                    <a:pt x="11" y="85"/>
                    <a:pt x="11" y="88"/>
                    <a:pt x="13" y="89"/>
                  </a:cubicBezTo>
                  <a:cubicBezTo>
                    <a:pt x="15" y="91"/>
                    <a:pt x="19" y="91"/>
                    <a:pt x="22" y="91"/>
                  </a:cubicBezTo>
                  <a:cubicBezTo>
                    <a:pt x="27" y="91"/>
                    <a:pt x="27" y="91"/>
                    <a:pt x="27" y="91"/>
                  </a:cubicBezTo>
                  <a:cubicBezTo>
                    <a:pt x="29" y="91"/>
                    <a:pt x="31" y="91"/>
                    <a:pt x="32" y="92"/>
                  </a:cubicBezTo>
                  <a:cubicBezTo>
                    <a:pt x="33" y="92"/>
                    <a:pt x="34" y="93"/>
                    <a:pt x="34" y="93"/>
                  </a:cubicBezTo>
                  <a:cubicBezTo>
                    <a:pt x="36" y="94"/>
                    <a:pt x="36" y="94"/>
                    <a:pt x="36" y="94"/>
                  </a:cubicBezTo>
                  <a:cubicBezTo>
                    <a:pt x="37" y="92"/>
                    <a:pt x="37" y="92"/>
                    <a:pt x="37" y="92"/>
                  </a:cubicBezTo>
                  <a:cubicBezTo>
                    <a:pt x="38" y="91"/>
                    <a:pt x="39" y="90"/>
                    <a:pt x="40" y="89"/>
                  </a:cubicBezTo>
                  <a:cubicBezTo>
                    <a:pt x="41" y="89"/>
                    <a:pt x="42" y="88"/>
                    <a:pt x="43" y="87"/>
                  </a:cubicBezTo>
                  <a:cubicBezTo>
                    <a:pt x="45" y="85"/>
                    <a:pt x="45" y="82"/>
                    <a:pt x="46" y="79"/>
                  </a:cubicBezTo>
                  <a:cubicBezTo>
                    <a:pt x="46" y="78"/>
                    <a:pt x="46" y="77"/>
                    <a:pt x="46" y="76"/>
                  </a:cubicBezTo>
                  <a:cubicBezTo>
                    <a:pt x="47" y="73"/>
                    <a:pt x="49" y="70"/>
                    <a:pt x="52" y="68"/>
                  </a:cubicBezTo>
                  <a:cubicBezTo>
                    <a:pt x="55" y="65"/>
                    <a:pt x="58" y="64"/>
                    <a:pt x="62" y="62"/>
                  </a:cubicBezTo>
                  <a:cubicBezTo>
                    <a:pt x="65" y="61"/>
                    <a:pt x="67" y="60"/>
                    <a:pt x="70" y="59"/>
                  </a:cubicBezTo>
                  <a:cubicBezTo>
                    <a:pt x="75" y="56"/>
                    <a:pt x="79" y="53"/>
                    <a:pt x="82" y="50"/>
                  </a:cubicBezTo>
                  <a:cubicBezTo>
                    <a:pt x="84" y="49"/>
                    <a:pt x="84" y="49"/>
                    <a:pt x="84" y="49"/>
                  </a:cubicBezTo>
                  <a:lnTo>
                    <a:pt x="82" y="47"/>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 name="Google Shape;104;p2"/>
            <p:cNvSpPr/>
            <p:nvPr/>
          </p:nvSpPr>
          <p:spPr>
            <a:xfrm>
              <a:off x="3734" y="1572"/>
              <a:ext cx="996" cy="1091"/>
            </a:xfrm>
            <a:custGeom>
              <a:avLst/>
              <a:gdLst/>
              <a:ahLst/>
              <a:cxnLst/>
              <a:rect l="l" t="t" r="r" b="b"/>
              <a:pathLst>
                <a:path w="408" h="447" extrusionOk="0">
                  <a:moveTo>
                    <a:pt x="407" y="144"/>
                  </a:moveTo>
                  <a:cubicBezTo>
                    <a:pt x="406" y="143"/>
                    <a:pt x="405" y="143"/>
                    <a:pt x="404" y="142"/>
                  </a:cubicBezTo>
                  <a:cubicBezTo>
                    <a:pt x="403" y="142"/>
                    <a:pt x="401" y="142"/>
                    <a:pt x="399" y="142"/>
                  </a:cubicBezTo>
                  <a:cubicBezTo>
                    <a:pt x="395" y="142"/>
                    <a:pt x="395" y="142"/>
                    <a:pt x="395" y="142"/>
                  </a:cubicBezTo>
                  <a:cubicBezTo>
                    <a:pt x="392" y="142"/>
                    <a:pt x="387" y="142"/>
                    <a:pt x="384" y="139"/>
                  </a:cubicBezTo>
                  <a:cubicBezTo>
                    <a:pt x="383" y="138"/>
                    <a:pt x="383" y="135"/>
                    <a:pt x="383" y="132"/>
                  </a:cubicBezTo>
                  <a:cubicBezTo>
                    <a:pt x="383" y="131"/>
                    <a:pt x="383" y="129"/>
                    <a:pt x="382" y="127"/>
                  </a:cubicBezTo>
                  <a:cubicBezTo>
                    <a:pt x="381" y="125"/>
                    <a:pt x="381" y="125"/>
                    <a:pt x="381" y="125"/>
                  </a:cubicBezTo>
                  <a:cubicBezTo>
                    <a:pt x="379" y="122"/>
                    <a:pt x="378" y="119"/>
                    <a:pt x="376" y="117"/>
                  </a:cubicBezTo>
                  <a:cubicBezTo>
                    <a:pt x="373" y="113"/>
                    <a:pt x="371" y="109"/>
                    <a:pt x="375" y="103"/>
                  </a:cubicBezTo>
                  <a:cubicBezTo>
                    <a:pt x="376" y="103"/>
                    <a:pt x="377" y="103"/>
                    <a:pt x="377" y="103"/>
                  </a:cubicBezTo>
                  <a:cubicBezTo>
                    <a:pt x="379" y="103"/>
                    <a:pt x="380" y="104"/>
                    <a:pt x="382" y="105"/>
                  </a:cubicBezTo>
                  <a:cubicBezTo>
                    <a:pt x="383" y="105"/>
                    <a:pt x="383" y="105"/>
                    <a:pt x="383" y="105"/>
                  </a:cubicBezTo>
                  <a:cubicBezTo>
                    <a:pt x="384" y="106"/>
                    <a:pt x="384" y="106"/>
                    <a:pt x="385" y="106"/>
                  </a:cubicBezTo>
                  <a:cubicBezTo>
                    <a:pt x="386" y="106"/>
                    <a:pt x="386" y="106"/>
                    <a:pt x="387" y="106"/>
                  </a:cubicBezTo>
                  <a:cubicBezTo>
                    <a:pt x="391" y="105"/>
                    <a:pt x="392" y="101"/>
                    <a:pt x="393" y="97"/>
                  </a:cubicBezTo>
                  <a:cubicBezTo>
                    <a:pt x="393" y="96"/>
                    <a:pt x="393" y="95"/>
                    <a:pt x="394" y="94"/>
                  </a:cubicBezTo>
                  <a:cubicBezTo>
                    <a:pt x="394" y="92"/>
                    <a:pt x="394" y="91"/>
                    <a:pt x="394" y="89"/>
                  </a:cubicBezTo>
                  <a:cubicBezTo>
                    <a:pt x="394" y="88"/>
                    <a:pt x="394" y="87"/>
                    <a:pt x="394" y="86"/>
                  </a:cubicBezTo>
                  <a:cubicBezTo>
                    <a:pt x="394" y="85"/>
                    <a:pt x="394" y="83"/>
                    <a:pt x="395" y="82"/>
                  </a:cubicBezTo>
                  <a:cubicBezTo>
                    <a:pt x="395" y="81"/>
                    <a:pt x="396" y="79"/>
                    <a:pt x="396" y="78"/>
                  </a:cubicBezTo>
                  <a:cubicBezTo>
                    <a:pt x="396" y="74"/>
                    <a:pt x="393" y="72"/>
                    <a:pt x="391" y="69"/>
                  </a:cubicBezTo>
                  <a:cubicBezTo>
                    <a:pt x="390" y="68"/>
                    <a:pt x="389" y="67"/>
                    <a:pt x="388" y="66"/>
                  </a:cubicBezTo>
                  <a:cubicBezTo>
                    <a:pt x="385" y="62"/>
                    <a:pt x="386" y="57"/>
                    <a:pt x="387" y="53"/>
                  </a:cubicBezTo>
                  <a:cubicBezTo>
                    <a:pt x="387" y="52"/>
                    <a:pt x="387" y="49"/>
                    <a:pt x="387" y="49"/>
                  </a:cubicBezTo>
                  <a:cubicBezTo>
                    <a:pt x="386" y="48"/>
                    <a:pt x="386" y="48"/>
                    <a:pt x="386" y="48"/>
                  </a:cubicBezTo>
                  <a:cubicBezTo>
                    <a:pt x="385" y="48"/>
                    <a:pt x="384" y="47"/>
                    <a:pt x="383" y="47"/>
                  </a:cubicBezTo>
                  <a:cubicBezTo>
                    <a:pt x="382" y="46"/>
                    <a:pt x="381" y="46"/>
                    <a:pt x="380" y="45"/>
                  </a:cubicBezTo>
                  <a:cubicBezTo>
                    <a:pt x="378" y="44"/>
                    <a:pt x="375" y="40"/>
                    <a:pt x="375" y="37"/>
                  </a:cubicBezTo>
                  <a:cubicBezTo>
                    <a:pt x="375" y="36"/>
                    <a:pt x="375" y="36"/>
                    <a:pt x="375" y="36"/>
                  </a:cubicBezTo>
                  <a:cubicBezTo>
                    <a:pt x="375" y="35"/>
                    <a:pt x="375" y="35"/>
                    <a:pt x="375" y="35"/>
                  </a:cubicBezTo>
                  <a:cubicBezTo>
                    <a:pt x="374" y="34"/>
                    <a:pt x="374" y="33"/>
                    <a:pt x="374" y="32"/>
                  </a:cubicBezTo>
                  <a:cubicBezTo>
                    <a:pt x="374" y="31"/>
                    <a:pt x="374" y="31"/>
                    <a:pt x="374" y="30"/>
                  </a:cubicBezTo>
                  <a:cubicBezTo>
                    <a:pt x="374" y="26"/>
                    <a:pt x="374" y="26"/>
                    <a:pt x="370" y="24"/>
                  </a:cubicBezTo>
                  <a:cubicBezTo>
                    <a:pt x="367" y="24"/>
                    <a:pt x="367" y="23"/>
                    <a:pt x="366" y="21"/>
                  </a:cubicBezTo>
                  <a:cubicBezTo>
                    <a:pt x="365" y="21"/>
                    <a:pt x="365" y="20"/>
                    <a:pt x="364" y="20"/>
                  </a:cubicBezTo>
                  <a:cubicBezTo>
                    <a:pt x="364" y="19"/>
                    <a:pt x="364" y="19"/>
                    <a:pt x="363" y="19"/>
                  </a:cubicBezTo>
                  <a:cubicBezTo>
                    <a:pt x="362" y="20"/>
                    <a:pt x="362" y="20"/>
                    <a:pt x="362" y="20"/>
                  </a:cubicBezTo>
                  <a:cubicBezTo>
                    <a:pt x="361" y="19"/>
                    <a:pt x="361" y="19"/>
                    <a:pt x="361" y="19"/>
                  </a:cubicBezTo>
                  <a:cubicBezTo>
                    <a:pt x="360" y="19"/>
                    <a:pt x="359" y="20"/>
                    <a:pt x="359" y="20"/>
                  </a:cubicBezTo>
                  <a:cubicBezTo>
                    <a:pt x="358" y="20"/>
                    <a:pt x="358" y="20"/>
                    <a:pt x="357" y="19"/>
                  </a:cubicBezTo>
                  <a:cubicBezTo>
                    <a:pt x="357" y="19"/>
                    <a:pt x="356" y="18"/>
                    <a:pt x="356" y="18"/>
                  </a:cubicBezTo>
                  <a:cubicBezTo>
                    <a:pt x="355" y="17"/>
                    <a:pt x="355" y="16"/>
                    <a:pt x="355" y="16"/>
                  </a:cubicBezTo>
                  <a:cubicBezTo>
                    <a:pt x="354" y="16"/>
                    <a:pt x="354" y="15"/>
                    <a:pt x="353" y="15"/>
                  </a:cubicBezTo>
                  <a:cubicBezTo>
                    <a:pt x="353" y="14"/>
                    <a:pt x="352" y="14"/>
                    <a:pt x="352" y="14"/>
                  </a:cubicBezTo>
                  <a:cubicBezTo>
                    <a:pt x="352" y="14"/>
                    <a:pt x="351" y="13"/>
                    <a:pt x="351" y="13"/>
                  </a:cubicBezTo>
                  <a:cubicBezTo>
                    <a:pt x="351" y="13"/>
                    <a:pt x="351" y="13"/>
                    <a:pt x="351" y="13"/>
                  </a:cubicBezTo>
                  <a:cubicBezTo>
                    <a:pt x="350" y="13"/>
                    <a:pt x="350" y="13"/>
                    <a:pt x="350" y="13"/>
                  </a:cubicBezTo>
                  <a:cubicBezTo>
                    <a:pt x="350" y="13"/>
                    <a:pt x="350" y="13"/>
                    <a:pt x="349" y="12"/>
                  </a:cubicBezTo>
                  <a:cubicBezTo>
                    <a:pt x="345" y="12"/>
                    <a:pt x="340" y="11"/>
                    <a:pt x="336" y="8"/>
                  </a:cubicBezTo>
                  <a:cubicBezTo>
                    <a:pt x="335" y="7"/>
                    <a:pt x="334" y="6"/>
                    <a:pt x="333" y="5"/>
                  </a:cubicBezTo>
                  <a:cubicBezTo>
                    <a:pt x="332" y="3"/>
                    <a:pt x="332" y="1"/>
                    <a:pt x="329" y="1"/>
                  </a:cubicBezTo>
                  <a:cubicBezTo>
                    <a:pt x="328" y="0"/>
                    <a:pt x="328" y="0"/>
                    <a:pt x="327" y="0"/>
                  </a:cubicBezTo>
                  <a:cubicBezTo>
                    <a:pt x="324" y="0"/>
                    <a:pt x="322" y="2"/>
                    <a:pt x="321" y="4"/>
                  </a:cubicBezTo>
                  <a:cubicBezTo>
                    <a:pt x="319" y="5"/>
                    <a:pt x="318" y="6"/>
                    <a:pt x="316" y="7"/>
                  </a:cubicBezTo>
                  <a:cubicBezTo>
                    <a:pt x="315" y="8"/>
                    <a:pt x="314" y="8"/>
                    <a:pt x="313" y="9"/>
                  </a:cubicBezTo>
                  <a:cubicBezTo>
                    <a:pt x="312" y="10"/>
                    <a:pt x="311" y="10"/>
                    <a:pt x="310" y="11"/>
                  </a:cubicBezTo>
                  <a:cubicBezTo>
                    <a:pt x="308" y="12"/>
                    <a:pt x="307" y="12"/>
                    <a:pt x="306" y="13"/>
                  </a:cubicBezTo>
                  <a:cubicBezTo>
                    <a:pt x="304" y="14"/>
                    <a:pt x="304" y="16"/>
                    <a:pt x="303" y="17"/>
                  </a:cubicBezTo>
                  <a:cubicBezTo>
                    <a:pt x="302" y="18"/>
                    <a:pt x="301" y="20"/>
                    <a:pt x="299" y="21"/>
                  </a:cubicBezTo>
                  <a:cubicBezTo>
                    <a:pt x="296" y="23"/>
                    <a:pt x="294" y="23"/>
                    <a:pt x="291" y="24"/>
                  </a:cubicBezTo>
                  <a:cubicBezTo>
                    <a:pt x="290" y="24"/>
                    <a:pt x="290" y="24"/>
                    <a:pt x="290" y="24"/>
                  </a:cubicBezTo>
                  <a:cubicBezTo>
                    <a:pt x="287" y="24"/>
                    <a:pt x="286" y="25"/>
                    <a:pt x="286" y="28"/>
                  </a:cubicBezTo>
                  <a:cubicBezTo>
                    <a:pt x="286" y="29"/>
                    <a:pt x="286" y="29"/>
                    <a:pt x="286" y="29"/>
                  </a:cubicBezTo>
                  <a:cubicBezTo>
                    <a:pt x="285" y="33"/>
                    <a:pt x="283" y="34"/>
                    <a:pt x="281" y="36"/>
                  </a:cubicBezTo>
                  <a:cubicBezTo>
                    <a:pt x="280" y="36"/>
                    <a:pt x="279" y="38"/>
                    <a:pt x="279" y="38"/>
                  </a:cubicBezTo>
                  <a:cubicBezTo>
                    <a:pt x="276" y="40"/>
                    <a:pt x="274" y="42"/>
                    <a:pt x="270" y="42"/>
                  </a:cubicBezTo>
                  <a:cubicBezTo>
                    <a:pt x="270" y="42"/>
                    <a:pt x="269" y="42"/>
                    <a:pt x="269" y="42"/>
                  </a:cubicBezTo>
                  <a:cubicBezTo>
                    <a:pt x="267" y="42"/>
                    <a:pt x="266" y="42"/>
                    <a:pt x="265" y="41"/>
                  </a:cubicBezTo>
                  <a:cubicBezTo>
                    <a:pt x="265" y="40"/>
                    <a:pt x="264" y="39"/>
                    <a:pt x="265" y="38"/>
                  </a:cubicBezTo>
                  <a:cubicBezTo>
                    <a:pt x="265" y="37"/>
                    <a:pt x="265" y="36"/>
                    <a:pt x="266" y="35"/>
                  </a:cubicBezTo>
                  <a:cubicBezTo>
                    <a:pt x="266" y="33"/>
                    <a:pt x="267" y="31"/>
                    <a:pt x="267" y="29"/>
                  </a:cubicBezTo>
                  <a:cubicBezTo>
                    <a:pt x="266" y="28"/>
                    <a:pt x="265" y="27"/>
                    <a:pt x="263" y="26"/>
                  </a:cubicBezTo>
                  <a:cubicBezTo>
                    <a:pt x="262" y="25"/>
                    <a:pt x="261" y="24"/>
                    <a:pt x="261" y="23"/>
                  </a:cubicBezTo>
                  <a:cubicBezTo>
                    <a:pt x="259" y="21"/>
                    <a:pt x="259" y="19"/>
                    <a:pt x="259" y="17"/>
                  </a:cubicBezTo>
                  <a:cubicBezTo>
                    <a:pt x="259" y="16"/>
                    <a:pt x="259" y="14"/>
                    <a:pt x="258" y="12"/>
                  </a:cubicBezTo>
                  <a:cubicBezTo>
                    <a:pt x="258" y="11"/>
                    <a:pt x="256" y="9"/>
                    <a:pt x="254" y="8"/>
                  </a:cubicBezTo>
                  <a:cubicBezTo>
                    <a:pt x="254" y="8"/>
                    <a:pt x="253" y="7"/>
                    <a:pt x="252" y="6"/>
                  </a:cubicBezTo>
                  <a:cubicBezTo>
                    <a:pt x="252" y="6"/>
                    <a:pt x="251" y="6"/>
                    <a:pt x="250" y="5"/>
                  </a:cubicBezTo>
                  <a:cubicBezTo>
                    <a:pt x="249" y="4"/>
                    <a:pt x="248" y="4"/>
                    <a:pt x="247" y="3"/>
                  </a:cubicBezTo>
                  <a:cubicBezTo>
                    <a:pt x="246" y="2"/>
                    <a:pt x="246" y="2"/>
                    <a:pt x="246" y="2"/>
                  </a:cubicBezTo>
                  <a:cubicBezTo>
                    <a:pt x="245" y="2"/>
                    <a:pt x="245" y="2"/>
                    <a:pt x="245" y="2"/>
                  </a:cubicBezTo>
                  <a:cubicBezTo>
                    <a:pt x="241" y="2"/>
                    <a:pt x="239" y="5"/>
                    <a:pt x="236" y="9"/>
                  </a:cubicBezTo>
                  <a:cubicBezTo>
                    <a:pt x="235" y="10"/>
                    <a:pt x="235" y="10"/>
                    <a:pt x="235" y="10"/>
                  </a:cubicBezTo>
                  <a:cubicBezTo>
                    <a:pt x="232" y="13"/>
                    <a:pt x="229" y="14"/>
                    <a:pt x="226" y="16"/>
                  </a:cubicBezTo>
                  <a:cubicBezTo>
                    <a:pt x="226" y="16"/>
                    <a:pt x="225" y="16"/>
                    <a:pt x="224" y="17"/>
                  </a:cubicBezTo>
                  <a:cubicBezTo>
                    <a:pt x="222" y="17"/>
                    <a:pt x="222" y="18"/>
                    <a:pt x="222" y="18"/>
                  </a:cubicBezTo>
                  <a:cubicBezTo>
                    <a:pt x="222" y="18"/>
                    <a:pt x="222" y="18"/>
                    <a:pt x="222" y="18"/>
                  </a:cubicBezTo>
                  <a:cubicBezTo>
                    <a:pt x="221" y="19"/>
                    <a:pt x="221" y="19"/>
                    <a:pt x="221" y="19"/>
                  </a:cubicBezTo>
                  <a:cubicBezTo>
                    <a:pt x="221" y="19"/>
                    <a:pt x="221" y="19"/>
                    <a:pt x="221" y="19"/>
                  </a:cubicBezTo>
                  <a:cubicBezTo>
                    <a:pt x="221" y="20"/>
                    <a:pt x="221" y="21"/>
                    <a:pt x="220" y="22"/>
                  </a:cubicBezTo>
                  <a:cubicBezTo>
                    <a:pt x="220" y="23"/>
                    <a:pt x="218" y="26"/>
                    <a:pt x="216" y="27"/>
                  </a:cubicBezTo>
                  <a:cubicBezTo>
                    <a:pt x="213" y="29"/>
                    <a:pt x="209" y="29"/>
                    <a:pt x="205" y="29"/>
                  </a:cubicBezTo>
                  <a:cubicBezTo>
                    <a:pt x="202" y="29"/>
                    <a:pt x="200" y="29"/>
                    <a:pt x="197" y="30"/>
                  </a:cubicBezTo>
                  <a:cubicBezTo>
                    <a:pt x="194" y="30"/>
                    <a:pt x="192" y="32"/>
                    <a:pt x="190" y="34"/>
                  </a:cubicBezTo>
                  <a:cubicBezTo>
                    <a:pt x="187" y="36"/>
                    <a:pt x="184" y="38"/>
                    <a:pt x="180" y="38"/>
                  </a:cubicBezTo>
                  <a:cubicBezTo>
                    <a:pt x="174" y="38"/>
                    <a:pt x="171" y="38"/>
                    <a:pt x="166" y="35"/>
                  </a:cubicBezTo>
                  <a:cubicBezTo>
                    <a:pt x="165" y="35"/>
                    <a:pt x="165" y="34"/>
                    <a:pt x="164" y="33"/>
                  </a:cubicBezTo>
                  <a:cubicBezTo>
                    <a:pt x="161" y="32"/>
                    <a:pt x="159" y="30"/>
                    <a:pt x="155" y="30"/>
                  </a:cubicBezTo>
                  <a:cubicBezTo>
                    <a:pt x="155" y="30"/>
                    <a:pt x="155" y="30"/>
                    <a:pt x="155" y="30"/>
                  </a:cubicBezTo>
                  <a:cubicBezTo>
                    <a:pt x="154" y="30"/>
                    <a:pt x="153" y="30"/>
                    <a:pt x="152" y="30"/>
                  </a:cubicBezTo>
                  <a:cubicBezTo>
                    <a:pt x="150" y="31"/>
                    <a:pt x="149" y="31"/>
                    <a:pt x="148" y="31"/>
                  </a:cubicBezTo>
                  <a:cubicBezTo>
                    <a:pt x="148" y="31"/>
                    <a:pt x="147" y="31"/>
                    <a:pt x="147" y="31"/>
                  </a:cubicBezTo>
                  <a:cubicBezTo>
                    <a:pt x="145" y="31"/>
                    <a:pt x="144" y="30"/>
                    <a:pt x="143" y="29"/>
                  </a:cubicBezTo>
                  <a:cubicBezTo>
                    <a:pt x="142" y="29"/>
                    <a:pt x="142" y="29"/>
                    <a:pt x="141" y="28"/>
                  </a:cubicBezTo>
                  <a:cubicBezTo>
                    <a:pt x="140" y="28"/>
                    <a:pt x="140" y="28"/>
                    <a:pt x="139" y="28"/>
                  </a:cubicBezTo>
                  <a:cubicBezTo>
                    <a:pt x="138" y="28"/>
                    <a:pt x="137" y="28"/>
                    <a:pt x="136" y="29"/>
                  </a:cubicBezTo>
                  <a:cubicBezTo>
                    <a:pt x="135" y="29"/>
                    <a:pt x="135" y="29"/>
                    <a:pt x="135" y="29"/>
                  </a:cubicBezTo>
                  <a:cubicBezTo>
                    <a:pt x="133" y="30"/>
                    <a:pt x="132" y="31"/>
                    <a:pt x="130" y="31"/>
                  </a:cubicBezTo>
                  <a:cubicBezTo>
                    <a:pt x="128" y="31"/>
                    <a:pt x="128" y="31"/>
                    <a:pt x="128" y="31"/>
                  </a:cubicBezTo>
                  <a:cubicBezTo>
                    <a:pt x="129" y="34"/>
                    <a:pt x="129" y="34"/>
                    <a:pt x="129" y="34"/>
                  </a:cubicBezTo>
                  <a:cubicBezTo>
                    <a:pt x="132" y="43"/>
                    <a:pt x="134" y="54"/>
                    <a:pt x="130" y="64"/>
                  </a:cubicBezTo>
                  <a:cubicBezTo>
                    <a:pt x="127" y="70"/>
                    <a:pt x="119" y="81"/>
                    <a:pt x="111" y="84"/>
                  </a:cubicBezTo>
                  <a:cubicBezTo>
                    <a:pt x="109" y="84"/>
                    <a:pt x="108" y="84"/>
                    <a:pt x="106" y="84"/>
                  </a:cubicBezTo>
                  <a:cubicBezTo>
                    <a:pt x="105" y="84"/>
                    <a:pt x="104" y="84"/>
                    <a:pt x="103" y="84"/>
                  </a:cubicBezTo>
                  <a:cubicBezTo>
                    <a:pt x="102" y="84"/>
                    <a:pt x="101" y="84"/>
                    <a:pt x="100" y="84"/>
                  </a:cubicBezTo>
                  <a:cubicBezTo>
                    <a:pt x="99" y="84"/>
                    <a:pt x="98" y="84"/>
                    <a:pt x="97" y="84"/>
                  </a:cubicBezTo>
                  <a:cubicBezTo>
                    <a:pt x="93" y="85"/>
                    <a:pt x="91" y="88"/>
                    <a:pt x="89" y="90"/>
                  </a:cubicBezTo>
                  <a:cubicBezTo>
                    <a:pt x="88" y="91"/>
                    <a:pt x="86" y="92"/>
                    <a:pt x="85" y="93"/>
                  </a:cubicBezTo>
                  <a:cubicBezTo>
                    <a:pt x="83" y="95"/>
                    <a:pt x="79" y="96"/>
                    <a:pt x="75" y="96"/>
                  </a:cubicBezTo>
                  <a:cubicBezTo>
                    <a:pt x="70" y="96"/>
                    <a:pt x="64" y="94"/>
                    <a:pt x="59" y="92"/>
                  </a:cubicBezTo>
                  <a:cubicBezTo>
                    <a:pt x="55" y="89"/>
                    <a:pt x="53" y="85"/>
                    <a:pt x="51" y="80"/>
                  </a:cubicBezTo>
                  <a:cubicBezTo>
                    <a:pt x="51" y="79"/>
                    <a:pt x="50" y="78"/>
                    <a:pt x="50" y="77"/>
                  </a:cubicBezTo>
                  <a:cubicBezTo>
                    <a:pt x="50" y="76"/>
                    <a:pt x="50" y="76"/>
                    <a:pt x="50" y="76"/>
                  </a:cubicBezTo>
                  <a:cubicBezTo>
                    <a:pt x="48" y="73"/>
                    <a:pt x="47" y="70"/>
                    <a:pt x="45" y="70"/>
                  </a:cubicBezTo>
                  <a:cubicBezTo>
                    <a:pt x="44" y="69"/>
                    <a:pt x="43" y="69"/>
                    <a:pt x="42" y="69"/>
                  </a:cubicBezTo>
                  <a:cubicBezTo>
                    <a:pt x="41" y="69"/>
                    <a:pt x="40" y="69"/>
                    <a:pt x="38" y="69"/>
                  </a:cubicBezTo>
                  <a:cubicBezTo>
                    <a:pt x="37" y="70"/>
                    <a:pt x="37" y="70"/>
                    <a:pt x="37" y="70"/>
                  </a:cubicBezTo>
                  <a:cubicBezTo>
                    <a:pt x="37" y="71"/>
                    <a:pt x="37" y="71"/>
                    <a:pt x="37" y="71"/>
                  </a:cubicBezTo>
                  <a:cubicBezTo>
                    <a:pt x="36" y="74"/>
                    <a:pt x="32" y="77"/>
                    <a:pt x="29" y="78"/>
                  </a:cubicBezTo>
                  <a:cubicBezTo>
                    <a:pt x="28" y="79"/>
                    <a:pt x="27" y="79"/>
                    <a:pt x="26" y="79"/>
                  </a:cubicBezTo>
                  <a:cubicBezTo>
                    <a:pt x="22" y="80"/>
                    <a:pt x="19" y="81"/>
                    <a:pt x="16" y="84"/>
                  </a:cubicBezTo>
                  <a:cubicBezTo>
                    <a:pt x="14" y="87"/>
                    <a:pt x="13" y="89"/>
                    <a:pt x="13" y="92"/>
                  </a:cubicBezTo>
                  <a:cubicBezTo>
                    <a:pt x="12" y="93"/>
                    <a:pt x="12" y="95"/>
                    <a:pt x="12" y="96"/>
                  </a:cubicBezTo>
                  <a:cubicBezTo>
                    <a:pt x="11" y="99"/>
                    <a:pt x="9" y="101"/>
                    <a:pt x="7" y="104"/>
                  </a:cubicBezTo>
                  <a:cubicBezTo>
                    <a:pt x="6" y="105"/>
                    <a:pt x="6" y="106"/>
                    <a:pt x="5" y="107"/>
                  </a:cubicBezTo>
                  <a:cubicBezTo>
                    <a:pt x="2" y="111"/>
                    <a:pt x="0" y="115"/>
                    <a:pt x="4" y="119"/>
                  </a:cubicBezTo>
                  <a:cubicBezTo>
                    <a:pt x="6" y="121"/>
                    <a:pt x="8" y="121"/>
                    <a:pt x="11" y="122"/>
                  </a:cubicBezTo>
                  <a:cubicBezTo>
                    <a:pt x="13" y="122"/>
                    <a:pt x="15" y="122"/>
                    <a:pt x="17" y="123"/>
                  </a:cubicBezTo>
                  <a:cubicBezTo>
                    <a:pt x="19" y="124"/>
                    <a:pt x="21" y="126"/>
                    <a:pt x="21" y="128"/>
                  </a:cubicBezTo>
                  <a:cubicBezTo>
                    <a:pt x="21" y="129"/>
                    <a:pt x="20" y="131"/>
                    <a:pt x="18" y="132"/>
                  </a:cubicBezTo>
                  <a:cubicBezTo>
                    <a:pt x="17" y="132"/>
                    <a:pt x="17" y="132"/>
                    <a:pt x="17" y="132"/>
                  </a:cubicBezTo>
                  <a:cubicBezTo>
                    <a:pt x="17" y="132"/>
                    <a:pt x="16" y="133"/>
                    <a:pt x="16" y="133"/>
                  </a:cubicBezTo>
                  <a:cubicBezTo>
                    <a:pt x="11" y="136"/>
                    <a:pt x="11" y="136"/>
                    <a:pt x="11" y="136"/>
                  </a:cubicBezTo>
                  <a:cubicBezTo>
                    <a:pt x="17" y="137"/>
                    <a:pt x="17" y="137"/>
                    <a:pt x="17" y="137"/>
                  </a:cubicBezTo>
                  <a:cubicBezTo>
                    <a:pt x="17" y="137"/>
                    <a:pt x="17" y="137"/>
                    <a:pt x="17" y="137"/>
                  </a:cubicBezTo>
                  <a:cubicBezTo>
                    <a:pt x="19" y="137"/>
                    <a:pt x="20" y="137"/>
                    <a:pt x="21" y="138"/>
                  </a:cubicBezTo>
                  <a:cubicBezTo>
                    <a:pt x="22" y="138"/>
                    <a:pt x="22" y="139"/>
                    <a:pt x="22" y="140"/>
                  </a:cubicBezTo>
                  <a:cubicBezTo>
                    <a:pt x="22" y="142"/>
                    <a:pt x="18" y="144"/>
                    <a:pt x="16" y="145"/>
                  </a:cubicBezTo>
                  <a:cubicBezTo>
                    <a:pt x="14" y="146"/>
                    <a:pt x="13" y="146"/>
                    <a:pt x="13" y="147"/>
                  </a:cubicBezTo>
                  <a:cubicBezTo>
                    <a:pt x="11" y="149"/>
                    <a:pt x="10" y="150"/>
                    <a:pt x="10" y="152"/>
                  </a:cubicBezTo>
                  <a:cubicBezTo>
                    <a:pt x="9" y="153"/>
                    <a:pt x="9" y="154"/>
                    <a:pt x="9" y="156"/>
                  </a:cubicBezTo>
                  <a:cubicBezTo>
                    <a:pt x="9" y="157"/>
                    <a:pt x="9" y="157"/>
                    <a:pt x="9" y="157"/>
                  </a:cubicBezTo>
                  <a:cubicBezTo>
                    <a:pt x="10" y="158"/>
                    <a:pt x="10" y="159"/>
                    <a:pt x="10" y="160"/>
                  </a:cubicBezTo>
                  <a:cubicBezTo>
                    <a:pt x="9" y="161"/>
                    <a:pt x="9" y="162"/>
                    <a:pt x="10" y="163"/>
                  </a:cubicBezTo>
                  <a:cubicBezTo>
                    <a:pt x="11" y="164"/>
                    <a:pt x="12" y="165"/>
                    <a:pt x="13" y="165"/>
                  </a:cubicBezTo>
                  <a:cubicBezTo>
                    <a:pt x="14" y="166"/>
                    <a:pt x="14" y="166"/>
                    <a:pt x="15" y="167"/>
                  </a:cubicBezTo>
                  <a:cubicBezTo>
                    <a:pt x="16" y="168"/>
                    <a:pt x="18" y="169"/>
                    <a:pt x="18" y="171"/>
                  </a:cubicBezTo>
                  <a:cubicBezTo>
                    <a:pt x="18" y="173"/>
                    <a:pt x="17" y="174"/>
                    <a:pt x="16" y="176"/>
                  </a:cubicBezTo>
                  <a:cubicBezTo>
                    <a:pt x="15" y="176"/>
                    <a:pt x="15" y="177"/>
                    <a:pt x="15" y="177"/>
                  </a:cubicBezTo>
                  <a:cubicBezTo>
                    <a:pt x="13" y="181"/>
                    <a:pt x="13" y="181"/>
                    <a:pt x="13" y="181"/>
                  </a:cubicBezTo>
                  <a:cubicBezTo>
                    <a:pt x="15" y="182"/>
                    <a:pt x="15" y="182"/>
                    <a:pt x="15" y="182"/>
                  </a:cubicBezTo>
                  <a:cubicBezTo>
                    <a:pt x="16" y="182"/>
                    <a:pt x="17" y="183"/>
                    <a:pt x="18" y="184"/>
                  </a:cubicBezTo>
                  <a:cubicBezTo>
                    <a:pt x="19" y="187"/>
                    <a:pt x="19" y="189"/>
                    <a:pt x="18" y="191"/>
                  </a:cubicBezTo>
                  <a:cubicBezTo>
                    <a:pt x="17" y="192"/>
                    <a:pt x="17" y="193"/>
                    <a:pt x="17" y="194"/>
                  </a:cubicBezTo>
                  <a:cubicBezTo>
                    <a:pt x="16" y="196"/>
                    <a:pt x="17" y="197"/>
                    <a:pt x="18" y="199"/>
                  </a:cubicBezTo>
                  <a:cubicBezTo>
                    <a:pt x="19" y="201"/>
                    <a:pt x="20" y="202"/>
                    <a:pt x="19" y="204"/>
                  </a:cubicBezTo>
                  <a:cubicBezTo>
                    <a:pt x="19" y="205"/>
                    <a:pt x="18" y="206"/>
                    <a:pt x="17" y="207"/>
                  </a:cubicBezTo>
                  <a:cubicBezTo>
                    <a:pt x="17" y="207"/>
                    <a:pt x="16" y="208"/>
                    <a:pt x="16" y="208"/>
                  </a:cubicBezTo>
                  <a:cubicBezTo>
                    <a:pt x="15" y="210"/>
                    <a:pt x="14" y="212"/>
                    <a:pt x="13" y="214"/>
                  </a:cubicBezTo>
                  <a:cubicBezTo>
                    <a:pt x="11" y="218"/>
                    <a:pt x="11" y="221"/>
                    <a:pt x="11" y="226"/>
                  </a:cubicBezTo>
                  <a:cubicBezTo>
                    <a:pt x="10" y="230"/>
                    <a:pt x="12" y="233"/>
                    <a:pt x="13" y="236"/>
                  </a:cubicBezTo>
                  <a:cubicBezTo>
                    <a:pt x="14" y="237"/>
                    <a:pt x="14" y="238"/>
                    <a:pt x="15" y="239"/>
                  </a:cubicBezTo>
                  <a:cubicBezTo>
                    <a:pt x="15" y="241"/>
                    <a:pt x="17" y="243"/>
                    <a:pt x="18" y="245"/>
                  </a:cubicBezTo>
                  <a:cubicBezTo>
                    <a:pt x="19" y="247"/>
                    <a:pt x="21" y="248"/>
                    <a:pt x="23" y="249"/>
                  </a:cubicBezTo>
                  <a:cubicBezTo>
                    <a:pt x="24" y="251"/>
                    <a:pt x="24" y="253"/>
                    <a:pt x="24" y="256"/>
                  </a:cubicBezTo>
                  <a:cubicBezTo>
                    <a:pt x="24" y="257"/>
                    <a:pt x="24" y="258"/>
                    <a:pt x="24" y="259"/>
                  </a:cubicBezTo>
                  <a:cubicBezTo>
                    <a:pt x="24" y="259"/>
                    <a:pt x="24" y="260"/>
                    <a:pt x="24" y="261"/>
                  </a:cubicBezTo>
                  <a:cubicBezTo>
                    <a:pt x="25" y="264"/>
                    <a:pt x="25" y="267"/>
                    <a:pt x="24" y="270"/>
                  </a:cubicBezTo>
                  <a:cubicBezTo>
                    <a:pt x="23" y="272"/>
                    <a:pt x="22" y="273"/>
                    <a:pt x="21" y="275"/>
                  </a:cubicBezTo>
                  <a:cubicBezTo>
                    <a:pt x="20" y="276"/>
                    <a:pt x="20" y="276"/>
                    <a:pt x="20" y="276"/>
                  </a:cubicBezTo>
                  <a:cubicBezTo>
                    <a:pt x="19" y="277"/>
                    <a:pt x="19" y="277"/>
                    <a:pt x="19" y="277"/>
                  </a:cubicBezTo>
                  <a:cubicBezTo>
                    <a:pt x="18" y="278"/>
                    <a:pt x="18" y="278"/>
                    <a:pt x="18" y="278"/>
                  </a:cubicBezTo>
                  <a:cubicBezTo>
                    <a:pt x="18" y="279"/>
                    <a:pt x="18" y="279"/>
                    <a:pt x="18" y="279"/>
                  </a:cubicBezTo>
                  <a:cubicBezTo>
                    <a:pt x="19" y="280"/>
                    <a:pt x="20" y="285"/>
                    <a:pt x="21" y="286"/>
                  </a:cubicBezTo>
                  <a:cubicBezTo>
                    <a:pt x="23" y="289"/>
                    <a:pt x="26" y="289"/>
                    <a:pt x="26" y="289"/>
                  </a:cubicBezTo>
                  <a:cubicBezTo>
                    <a:pt x="28" y="289"/>
                    <a:pt x="29" y="288"/>
                    <a:pt x="30" y="288"/>
                  </a:cubicBezTo>
                  <a:cubicBezTo>
                    <a:pt x="31" y="288"/>
                    <a:pt x="32" y="288"/>
                    <a:pt x="33" y="287"/>
                  </a:cubicBezTo>
                  <a:cubicBezTo>
                    <a:pt x="33" y="286"/>
                    <a:pt x="33" y="286"/>
                    <a:pt x="34" y="286"/>
                  </a:cubicBezTo>
                  <a:cubicBezTo>
                    <a:pt x="34" y="285"/>
                    <a:pt x="35" y="285"/>
                    <a:pt x="36" y="284"/>
                  </a:cubicBezTo>
                  <a:cubicBezTo>
                    <a:pt x="36" y="284"/>
                    <a:pt x="37" y="284"/>
                    <a:pt x="37" y="283"/>
                  </a:cubicBezTo>
                  <a:cubicBezTo>
                    <a:pt x="38" y="283"/>
                    <a:pt x="38" y="282"/>
                    <a:pt x="38" y="282"/>
                  </a:cubicBezTo>
                  <a:cubicBezTo>
                    <a:pt x="39" y="281"/>
                    <a:pt x="39" y="280"/>
                    <a:pt x="40" y="280"/>
                  </a:cubicBezTo>
                  <a:cubicBezTo>
                    <a:pt x="40" y="280"/>
                    <a:pt x="41" y="280"/>
                    <a:pt x="41" y="280"/>
                  </a:cubicBezTo>
                  <a:cubicBezTo>
                    <a:pt x="41" y="280"/>
                    <a:pt x="42" y="280"/>
                    <a:pt x="43" y="281"/>
                  </a:cubicBezTo>
                  <a:cubicBezTo>
                    <a:pt x="44" y="281"/>
                    <a:pt x="44" y="281"/>
                    <a:pt x="44" y="281"/>
                  </a:cubicBezTo>
                  <a:cubicBezTo>
                    <a:pt x="45" y="281"/>
                    <a:pt x="45" y="281"/>
                    <a:pt x="45" y="281"/>
                  </a:cubicBezTo>
                  <a:cubicBezTo>
                    <a:pt x="45" y="281"/>
                    <a:pt x="45" y="281"/>
                    <a:pt x="45" y="281"/>
                  </a:cubicBezTo>
                  <a:cubicBezTo>
                    <a:pt x="47" y="280"/>
                    <a:pt x="51" y="276"/>
                    <a:pt x="52" y="274"/>
                  </a:cubicBezTo>
                  <a:cubicBezTo>
                    <a:pt x="56" y="272"/>
                    <a:pt x="60" y="270"/>
                    <a:pt x="64" y="268"/>
                  </a:cubicBezTo>
                  <a:cubicBezTo>
                    <a:pt x="67" y="266"/>
                    <a:pt x="67" y="266"/>
                    <a:pt x="67" y="266"/>
                  </a:cubicBezTo>
                  <a:cubicBezTo>
                    <a:pt x="70" y="265"/>
                    <a:pt x="72" y="263"/>
                    <a:pt x="74" y="261"/>
                  </a:cubicBezTo>
                  <a:cubicBezTo>
                    <a:pt x="76" y="259"/>
                    <a:pt x="78" y="257"/>
                    <a:pt x="80" y="256"/>
                  </a:cubicBezTo>
                  <a:cubicBezTo>
                    <a:pt x="85" y="253"/>
                    <a:pt x="91" y="251"/>
                    <a:pt x="97" y="250"/>
                  </a:cubicBezTo>
                  <a:cubicBezTo>
                    <a:pt x="98" y="250"/>
                    <a:pt x="99" y="250"/>
                    <a:pt x="100" y="250"/>
                  </a:cubicBezTo>
                  <a:cubicBezTo>
                    <a:pt x="104" y="250"/>
                    <a:pt x="109" y="251"/>
                    <a:pt x="113" y="252"/>
                  </a:cubicBezTo>
                  <a:cubicBezTo>
                    <a:pt x="114" y="252"/>
                    <a:pt x="114" y="252"/>
                    <a:pt x="114" y="252"/>
                  </a:cubicBezTo>
                  <a:cubicBezTo>
                    <a:pt x="117" y="253"/>
                    <a:pt x="118" y="254"/>
                    <a:pt x="118" y="255"/>
                  </a:cubicBezTo>
                  <a:cubicBezTo>
                    <a:pt x="119" y="256"/>
                    <a:pt x="118" y="257"/>
                    <a:pt x="117" y="260"/>
                  </a:cubicBezTo>
                  <a:cubicBezTo>
                    <a:pt x="116" y="262"/>
                    <a:pt x="115" y="265"/>
                    <a:pt x="117" y="267"/>
                  </a:cubicBezTo>
                  <a:cubicBezTo>
                    <a:pt x="118" y="271"/>
                    <a:pt x="119" y="271"/>
                    <a:pt x="122" y="273"/>
                  </a:cubicBezTo>
                  <a:cubicBezTo>
                    <a:pt x="123" y="273"/>
                    <a:pt x="123" y="273"/>
                    <a:pt x="123" y="273"/>
                  </a:cubicBezTo>
                  <a:cubicBezTo>
                    <a:pt x="125" y="275"/>
                    <a:pt x="128" y="276"/>
                    <a:pt x="130" y="276"/>
                  </a:cubicBezTo>
                  <a:cubicBezTo>
                    <a:pt x="131" y="276"/>
                    <a:pt x="131" y="276"/>
                    <a:pt x="131" y="276"/>
                  </a:cubicBezTo>
                  <a:cubicBezTo>
                    <a:pt x="133" y="276"/>
                    <a:pt x="135" y="274"/>
                    <a:pt x="138" y="272"/>
                  </a:cubicBezTo>
                  <a:cubicBezTo>
                    <a:pt x="139" y="271"/>
                    <a:pt x="139" y="271"/>
                    <a:pt x="139" y="271"/>
                  </a:cubicBezTo>
                  <a:cubicBezTo>
                    <a:pt x="141" y="270"/>
                    <a:pt x="142" y="270"/>
                    <a:pt x="144" y="270"/>
                  </a:cubicBezTo>
                  <a:cubicBezTo>
                    <a:pt x="145" y="270"/>
                    <a:pt x="147" y="270"/>
                    <a:pt x="148" y="270"/>
                  </a:cubicBezTo>
                  <a:cubicBezTo>
                    <a:pt x="149" y="271"/>
                    <a:pt x="149" y="271"/>
                    <a:pt x="149" y="271"/>
                  </a:cubicBezTo>
                  <a:cubicBezTo>
                    <a:pt x="150" y="271"/>
                    <a:pt x="150" y="271"/>
                    <a:pt x="151" y="271"/>
                  </a:cubicBezTo>
                  <a:cubicBezTo>
                    <a:pt x="152" y="271"/>
                    <a:pt x="153" y="271"/>
                    <a:pt x="154" y="272"/>
                  </a:cubicBezTo>
                  <a:cubicBezTo>
                    <a:pt x="155" y="272"/>
                    <a:pt x="156" y="273"/>
                    <a:pt x="156" y="274"/>
                  </a:cubicBezTo>
                  <a:cubicBezTo>
                    <a:pt x="156" y="274"/>
                    <a:pt x="156" y="275"/>
                    <a:pt x="157" y="275"/>
                  </a:cubicBezTo>
                  <a:cubicBezTo>
                    <a:pt x="158" y="278"/>
                    <a:pt x="160" y="279"/>
                    <a:pt x="162" y="280"/>
                  </a:cubicBezTo>
                  <a:cubicBezTo>
                    <a:pt x="165" y="282"/>
                    <a:pt x="165" y="282"/>
                    <a:pt x="165" y="282"/>
                  </a:cubicBezTo>
                  <a:cubicBezTo>
                    <a:pt x="170" y="285"/>
                    <a:pt x="174" y="288"/>
                    <a:pt x="180" y="290"/>
                  </a:cubicBezTo>
                  <a:cubicBezTo>
                    <a:pt x="183" y="292"/>
                    <a:pt x="186" y="293"/>
                    <a:pt x="189" y="294"/>
                  </a:cubicBezTo>
                  <a:cubicBezTo>
                    <a:pt x="192" y="296"/>
                    <a:pt x="195" y="296"/>
                    <a:pt x="198" y="296"/>
                  </a:cubicBezTo>
                  <a:cubicBezTo>
                    <a:pt x="200" y="296"/>
                    <a:pt x="201" y="296"/>
                    <a:pt x="203" y="296"/>
                  </a:cubicBezTo>
                  <a:cubicBezTo>
                    <a:pt x="208" y="297"/>
                    <a:pt x="212" y="301"/>
                    <a:pt x="215" y="304"/>
                  </a:cubicBezTo>
                  <a:cubicBezTo>
                    <a:pt x="216" y="306"/>
                    <a:pt x="217" y="307"/>
                    <a:pt x="218" y="308"/>
                  </a:cubicBezTo>
                  <a:cubicBezTo>
                    <a:pt x="221" y="310"/>
                    <a:pt x="224" y="313"/>
                    <a:pt x="225" y="318"/>
                  </a:cubicBezTo>
                  <a:cubicBezTo>
                    <a:pt x="225" y="318"/>
                    <a:pt x="225" y="319"/>
                    <a:pt x="225" y="319"/>
                  </a:cubicBezTo>
                  <a:cubicBezTo>
                    <a:pt x="226" y="322"/>
                    <a:pt x="226" y="324"/>
                    <a:pt x="228" y="326"/>
                  </a:cubicBezTo>
                  <a:cubicBezTo>
                    <a:pt x="229" y="326"/>
                    <a:pt x="230" y="326"/>
                    <a:pt x="231" y="326"/>
                  </a:cubicBezTo>
                  <a:cubicBezTo>
                    <a:pt x="232" y="326"/>
                    <a:pt x="234" y="326"/>
                    <a:pt x="236" y="325"/>
                  </a:cubicBezTo>
                  <a:cubicBezTo>
                    <a:pt x="236" y="325"/>
                    <a:pt x="237" y="325"/>
                    <a:pt x="237" y="325"/>
                  </a:cubicBezTo>
                  <a:cubicBezTo>
                    <a:pt x="239" y="325"/>
                    <a:pt x="241" y="324"/>
                    <a:pt x="243" y="324"/>
                  </a:cubicBezTo>
                  <a:cubicBezTo>
                    <a:pt x="248" y="324"/>
                    <a:pt x="252" y="326"/>
                    <a:pt x="256" y="327"/>
                  </a:cubicBezTo>
                  <a:cubicBezTo>
                    <a:pt x="263" y="329"/>
                    <a:pt x="269" y="332"/>
                    <a:pt x="275" y="334"/>
                  </a:cubicBezTo>
                  <a:cubicBezTo>
                    <a:pt x="276" y="334"/>
                    <a:pt x="276" y="334"/>
                    <a:pt x="276" y="334"/>
                  </a:cubicBezTo>
                  <a:cubicBezTo>
                    <a:pt x="282" y="337"/>
                    <a:pt x="287" y="340"/>
                    <a:pt x="286" y="346"/>
                  </a:cubicBezTo>
                  <a:cubicBezTo>
                    <a:pt x="284" y="353"/>
                    <a:pt x="280" y="359"/>
                    <a:pt x="275" y="362"/>
                  </a:cubicBezTo>
                  <a:cubicBezTo>
                    <a:pt x="274" y="362"/>
                    <a:pt x="274" y="362"/>
                    <a:pt x="273" y="363"/>
                  </a:cubicBezTo>
                  <a:cubicBezTo>
                    <a:pt x="271" y="364"/>
                    <a:pt x="269" y="365"/>
                    <a:pt x="268" y="368"/>
                  </a:cubicBezTo>
                  <a:cubicBezTo>
                    <a:pt x="267" y="369"/>
                    <a:pt x="267" y="371"/>
                    <a:pt x="267" y="372"/>
                  </a:cubicBezTo>
                  <a:cubicBezTo>
                    <a:pt x="267" y="374"/>
                    <a:pt x="266" y="375"/>
                    <a:pt x="266" y="377"/>
                  </a:cubicBezTo>
                  <a:cubicBezTo>
                    <a:pt x="265" y="380"/>
                    <a:pt x="262" y="380"/>
                    <a:pt x="259" y="381"/>
                  </a:cubicBezTo>
                  <a:cubicBezTo>
                    <a:pt x="257" y="382"/>
                    <a:pt x="254" y="383"/>
                    <a:pt x="253" y="386"/>
                  </a:cubicBezTo>
                  <a:cubicBezTo>
                    <a:pt x="251" y="392"/>
                    <a:pt x="252" y="397"/>
                    <a:pt x="253" y="403"/>
                  </a:cubicBezTo>
                  <a:cubicBezTo>
                    <a:pt x="255" y="408"/>
                    <a:pt x="258" y="412"/>
                    <a:pt x="261" y="416"/>
                  </a:cubicBezTo>
                  <a:cubicBezTo>
                    <a:pt x="264" y="418"/>
                    <a:pt x="264" y="418"/>
                    <a:pt x="264" y="418"/>
                  </a:cubicBezTo>
                  <a:cubicBezTo>
                    <a:pt x="265" y="420"/>
                    <a:pt x="267" y="421"/>
                    <a:pt x="267" y="423"/>
                  </a:cubicBezTo>
                  <a:cubicBezTo>
                    <a:pt x="267" y="425"/>
                    <a:pt x="267" y="426"/>
                    <a:pt x="266" y="428"/>
                  </a:cubicBezTo>
                  <a:cubicBezTo>
                    <a:pt x="266" y="428"/>
                    <a:pt x="266" y="428"/>
                    <a:pt x="265" y="429"/>
                  </a:cubicBezTo>
                  <a:cubicBezTo>
                    <a:pt x="265" y="430"/>
                    <a:pt x="265" y="430"/>
                    <a:pt x="265" y="430"/>
                  </a:cubicBezTo>
                  <a:cubicBezTo>
                    <a:pt x="268" y="432"/>
                    <a:pt x="268" y="432"/>
                    <a:pt x="268" y="432"/>
                  </a:cubicBezTo>
                  <a:cubicBezTo>
                    <a:pt x="270" y="433"/>
                    <a:pt x="270" y="434"/>
                    <a:pt x="271" y="435"/>
                  </a:cubicBezTo>
                  <a:cubicBezTo>
                    <a:pt x="272" y="435"/>
                    <a:pt x="272" y="436"/>
                    <a:pt x="273" y="436"/>
                  </a:cubicBezTo>
                  <a:cubicBezTo>
                    <a:pt x="274" y="437"/>
                    <a:pt x="276" y="438"/>
                    <a:pt x="277" y="439"/>
                  </a:cubicBezTo>
                  <a:cubicBezTo>
                    <a:pt x="279" y="440"/>
                    <a:pt x="280" y="441"/>
                    <a:pt x="282" y="442"/>
                  </a:cubicBezTo>
                  <a:cubicBezTo>
                    <a:pt x="283" y="443"/>
                    <a:pt x="285" y="445"/>
                    <a:pt x="287" y="446"/>
                  </a:cubicBezTo>
                  <a:cubicBezTo>
                    <a:pt x="289" y="447"/>
                    <a:pt x="289" y="447"/>
                    <a:pt x="289" y="447"/>
                  </a:cubicBezTo>
                  <a:cubicBezTo>
                    <a:pt x="290" y="444"/>
                    <a:pt x="290" y="444"/>
                    <a:pt x="290" y="444"/>
                  </a:cubicBezTo>
                  <a:cubicBezTo>
                    <a:pt x="291" y="444"/>
                    <a:pt x="291" y="444"/>
                    <a:pt x="291" y="443"/>
                  </a:cubicBezTo>
                  <a:cubicBezTo>
                    <a:pt x="292" y="440"/>
                    <a:pt x="295" y="438"/>
                    <a:pt x="298" y="436"/>
                  </a:cubicBezTo>
                  <a:cubicBezTo>
                    <a:pt x="299" y="435"/>
                    <a:pt x="299" y="435"/>
                    <a:pt x="299" y="435"/>
                  </a:cubicBezTo>
                  <a:cubicBezTo>
                    <a:pt x="301" y="434"/>
                    <a:pt x="302" y="433"/>
                    <a:pt x="303" y="432"/>
                  </a:cubicBezTo>
                  <a:cubicBezTo>
                    <a:pt x="304" y="431"/>
                    <a:pt x="304" y="431"/>
                    <a:pt x="304" y="431"/>
                  </a:cubicBezTo>
                  <a:cubicBezTo>
                    <a:pt x="305" y="430"/>
                    <a:pt x="306" y="430"/>
                    <a:pt x="307" y="429"/>
                  </a:cubicBezTo>
                  <a:cubicBezTo>
                    <a:pt x="308" y="428"/>
                    <a:pt x="309" y="428"/>
                    <a:pt x="310" y="427"/>
                  </a:cubicBezTo>
                  <a:cubicBezTo>
                    <a:pt x="314" y="424"/>
                    <a:pt x="313" y="418"/>
                    <a:pt x="313" y="413"/>
                  </a:cubicBezTo>
                  <a:cubicBezTo>
                    <a:pt x="312" y="409"/>
                    <a:pt x="312" y="405"/>
                    <a:pt x="312" y="400"/>
                  </a:cubicBezTo>
                  <a:cubicBezTo>
                    <a:pt x="313" y="397"/>
                    <a:pt x="314" y="393"/>
                    <a:pt x="315" y="390"/>
                  </a:cubicBezTo>
                  <a:cubicBezTo>
                    <a:pt x="316" y="387"/>
                    <a:pt x="316" y="387"/>
                    <a:pt x="316" y="387"/>
                  </a:cubicBezTo>
                  <a:cubicBezTo>
                    <a:pt x="318" y="382"/>
                    <a:pt x="319" y="377"/>
                    <a:pt x="319" y="371"/>
                  </a:cubicBezTo>
                  <a:cubicBezTo>
                    <a:pt x="320" y="368"/>
                    <a:pt x="320" y="368"/>
                    <a:pt x="320" y="368"/>
                  </a:cubicBezTo>
                  <a:cubicBezTo>
                    <a:pt x="320" y="364"/>
                    <a:pt x="322" y="360"/>
                    <a:pt x="324" y="355"/>
                  </a:cubicBezTo>
                  <a:cubicBezTo>
                    <a:pt x="324" y="354"/>
                    <a:pt x="325" y="353"/>
                    <a:pt x="325" y="351"/>
                  </a:cubicBezTo>
                  <a:cubicBezTo>
                    <a:pt x="325" y="351"/>
                    <a:pt x="325" y="351"/>
                    <a:pt x="325" y="351"/>
                  </a:cubicBezTo>
                  <a:cubicBezTo>
                    <a:pt x="326" y="348"/>
                    <a:pt x="327" y="346"/>
                    <a:pt x="328" y="344"/>
                  </a:cubicBezTo>
                  <a:cubicBezTo>
                    <a:pt x="330" y="341"/>
                    <a:pt x="330" y="339"/>
                    <a:pt x="330" y="337"/>
                  </a:cubicBezTo>
                  <a:cubicBezTo>
                    <a:pt x="330" y="336"/>
                    <a:pt x="330" y="336"/>
                    <a:pt x="330" y="336"/>
                  </a:cubicBezTo>
                  <a:cubicBezTo>
                    <a:pt x="330" y="333"/>
                    <a:pt x="330" y="331"/>
                    <a:pt x="330" y="328"/>
                  </a:cubicBezTo>
                  <a:cubicBezTo>
                    <a:pt x="330" y="326"/>
                    <a:pt x="331" y="323"/>
                    <a:pt x="331" y="321"/>
                  </a:cubicBezTo>
                  <a:cubicBezTo>
                    <a:pt x="331" y="318"/>
                    <a:pt x="331" y="318"/>
                    <a:pt x="331" y="318"/>
                  </a:cubicBezTo>
                  <a:cubicBezTo>
                    <a:pt x="331" y="314"/>
                    <a:pt x="331" y="309"/>
                    <a:pt x="330" y="305"/>
                  </a:cubicBezTo>
                  <a:cubicBezTo>
                    <a:pt x="328" y="299"/>
                    <a:pt x="327" y="293"/>
                    <a:pt x="327" y="287"/>
                  </a:cubicBezTo>
                  <a:cubicBezTo>
                    <a:pt x="327" y="284"/>
                    <a:pt x="328" y="282"/>
                    <a:pt x="329" y="279"/>
                  </a:cubicBezTo>
                  <a:cubicBezTo>
                    <a:pt x="329" y="277"/>
                    <a:pt x="330" y="275"/>
                    <a:pt x="330" y="273"/>
                  </a:cubicBezTo>
                  <a:cubicBezTo>
                    <a:pt x="330" y="271"/>
                    <a:pt x="330" y="270"/>
                    <a:pt x="330" y="269"/>
                  </a:cubicBezTo>
                  <a:cubicBezTo>
                    <a:pt x="330" y="267"/>
                    <a:pt x="330" y="266"/>
                    <a:pt x="331" y="265"/>
                  </a:cubicBezTo>
                  <a:cubicBezTo>
                    <a:pt x="331" y="264"/>
                    <a:pt x="332" y="263"/>
                    <a:pt x="332" y="261"/>
                  </a:cubicBezTo>
                  <a:cubicBezTo>
                    <a:pt x="333" y="260"/>
                    <a:pt x="333" y="260"/>
                    <a:pt x="333" y="259"/>
                  </a:cubicBezTo>
                  <a:cubicBezTo>
                    <a:pt x="335" y="255"/>
                    <a:pt x="334" y="252"/>
                    <a:pt x="333" y="250"/>
                  </a:cubicBezTo>
                  <a:cubicBezTo>
                    <a:pt x="332" y="248"/>
                    <a:pt x="331" y="247"/>
                    <a:pt x="331" y="246"/>
                  </a:cubicBezTo>
                  <a:cubicBezTo>
                    <a:pt x="331" y="244"/>
                    <a:pt x="331" y="243"/>
                    <a:pt x="332" y="241"/>
                  </a:cubicBezTo>
                  <a:cubicBezTo>
                    <a:pt x="332" y="239"/>
                    <a:pt x="333" y="236"/>
                    <a:pt x="331" y="233"/>
                  </a:cubicBezTo>
                  <a:cubicBezTo>
                    <a:pt x="329" y="229"/>
                    <a:pt x="330" y="228"/>
                    <a:pt x="333" y="224"/>
                  </a:cubicBezTo>
                  <a:cubicBezTo>
                    <a:pt x="334" y="221"/>
                    <a:pt x="336" y="219"/>
                    <a:pt x="338" y="217"/>
                  </a:cubicBezTo>
                  <a:cubicBezTo>
                    <a:pt x="339" y="216"/>
                    <a:pt x="341" y="215"/>
                    <a:pt x="342" y="213"/>
                  </a:cubicBezTo>
                  <a:cubicBezTo>
                    <a:pt x="344" y="210"/>
                    <a:pt x="344" y="207"/>
                    <a:pt x="344" y="205"/>
                  </a:cubicBezTo>
                  <a:cubicBezTo>
                    <a:pt x="344" y="203"/>
                    <a:pt x="343" y="202"/>
                    <a:pt x="344" y="201"/>
                  </a:cubicBezTo>
                  <a:cubicBezTo>
                    <a:pt x="344" y="199"/>
                    <a:pt x="347" y="196"/>
                    <a:pt x="349" y="196"/>
                  </a:cubicBezTo>
                  <a:cubicBezTo>
                    <a:pt x="349" y="196"/>
                    <a:pt x="349" y="196"/>
                    <a:pt x="349" y="196"/>
                  </a:cubicBezTo>
                  <a:cubicBezTo>
                    <a:pt x="352" y="197"/>
                    <a:pt x="352" y="202"/>
                    <a:pt x="351" y="204"/>
                  </a:cubicBezTo>
                  <a:cubicBezTo>
                    <a:pt x="351" y="207"/>
                    <a:pt x="352" y="209"/>
                    <a:pt x="353" y="211"/>
                  </a:cubicBezTo>
                  <a:cubicBezTo>
                    <a:pt x="354" y="213"/>
                    <a:pt x="356" y="213"/>
                    <a:pt x="357" y="213"/>
                  </a:cubicBezTo>
                  <a:cubicBezTo>
                    <a:pt x="359" y="213"/>
                    <a:pt x="360" y="213"/>
                    <a:pt x="362" y="211"/>
                  </a:cubicBezTo>
                  <a:cubicBezTo>
                    <a:pt x="363" y="210"/>
                    <a:pt x="364" y="209"/>
                    <a:pt x="365" y="207"/>
                  </a:cubicBezTo>
                  <a:cubicBezTo>
                    <a:pt x="365" y="207"/>
                    <a:pt x="366" y="206"/>
                    <a:pt x="366" y="205"/>
                  </a:cubicBezTo>
                  <a:cubicBezTo>
                    <a:pt x="368" y="203"/>
                    <a:pt x="371" y="200"/>
                    <a:pt x="373" y="198"/>
                  </a:cubicBezTo>
                  <a:cubicBezTo>
                    <a:pt x="376" y="195"/>
                    <a:pt x="379" y="192"/>
                    <a:pt x="382" y="189"/>
                  </a:cubicBezTo>
                  <a:cubicBezTo>
                    <a:pt x="387" y="183"/>
                    <a:pt x="392" y="177"/>
                    <a:pt x="396" y="172"/>
                  </a:cubicBezTo>
                  <a:cubicBezTo>
                    <a:pt x="396" y="171"/>
                    <a:pt x="397" y="170"/>
                    <a:pt x="397" y="169"/>
                  </a:cubicBezTo>
                  <a:cubicBezTo>
                    <a:pt x="399" y="167"/>
                    <a:pt x="401" y="165"/>
                    <a:pt x="402" y="162"/>
                  </a:cubicBezTo>
                  <a:cubicBezTo>
                    <a:pt x="402" y="161"/>
                    <a:pt x="402" y="160"/>
                    <a:pt x="403" y="159"/>
                  </a:cubicBezTo>
                  <a:cubicBezTo>
                    <a:pt x="403" y="156"/>
                    <a:pt x="404" y="154"/>
                    <a:pt x="405" y="152"/>
                  </a:cubicBezTo>
                  <a:cubicBezTo>
                    <a:pt x="406" y="150"/>
                    <a:pt x="406" y="149"/>
                    <a:pt x="407" y="147"/>
                  </a:cubicBezTo>
                  <a:cubicBezTo>
                    <a:pt x="407" y="146"/>
                    <a:pt x="407" y="146"/>
                    <a:pt x="407" y="146"/>
                  </a:cubicBezTo>
                  <a:cubicBezTo>
                    <a:pt x="408" y="145"/>
                    <a:pt x="408" y="145"/>
                    <a:pt x="408" y="145"/>
                  </a:cubicBezTo>
                  <a:lnTo>
                    <a:pt x="407" y="144"/>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4AEE7"/>
                </a:solidFill>
                <a:latin typeface="Arial"/>
                <a:ea typeface="Arial"/>
                <a:cs typeface="Arial"/>
                <a:sym typeface="Arial"/>
              </a:endParaRPr>
            </a:p>
          </p:txBody>
        </p:sp>
        <p:sp>
          <p:nvSpPr>
            <p:cNvPr id="105" name="Google Shape;105;p2"/>
            <p:cNvSpPr/>
            <p:nvPr/>
          </p:nvSpPr>
          <p:spPr>
            <a:xfrm>
              <a:off x="4649" y="1623"/>
              <a:ext cx="342" cy="190"/>
            </a:xfrm>
            <a:custGeom>
              <a:avLst/>
              <a:gdLst/>
              <a:ahLst/>
              <a:cxnLst/>
              <a:rect l="l" t="t" r="r" b="b"/>
              <a:pathLst>
                <a:path w="140" h="78" extrusionOk="0">
                  <a:moveTo>
                    <a:pt x="135" y="8"/>
                  </a:moveTo>
                  <a:cubicBezTo>
                    <a:pt x="133" y="8"/>
                    <a:pt x="132" y="7"/>
                    <a:pt x="130" y="6"/>
                  </a:cubicBezTo>
                  <a:cubicBezTo>
                    <a:pt x="129" y="6"/>
                    <a:pt x="127" y="5"/>
                    <a:pt x="126" y="5"/>
                  </a:cubicBezTo>
                  <a:cubicBezTo>
                    <a:pt x="123" y="4"/>
                    <a:pt x="120" y="2"/>
                    <a:pt x="118" y="2"/>
                  </a:cubicBezTo>
                  <a:cubicBezTo>
                    <a:pt x="117" y="2"/>
                    <a:pt x="117" y="2"/>
                    <a:pt x="116" y="2"/>
                  </a:cubicBezTo>
                  <a:cubicBezTo>
                    <a:pt x="114" y="2"/>
                    <a:pt x="113" y="3"/>
                    <a:pt x="111" y="4"/>
                  </a:cubicBezTo>
                  <a:cubicBezTo>
                    <a:pt x="110" y="5"/>
                    <a:pt x="110" y="6"/>
                    <a:pt x="109" y="6"/>
                  </a:cubicBezTo>
                  <a:cubicBezTo>
                    <a:pt x="107" y="7"/>
                    <a:pt x="106" y="8"/>
                    <a:pt x="104" y="8"/>
                  </a:cubicBezTo>
                  <a:cubicBezTo>
                    <a:pt x="102" y="8"/>
                    <a:pt x="100" y="9"/>
                    <a:pt x="98" y="10"/>
                  </a:cubicBezTo>
                  <a:cubicBezTo>
                    <a:pt x="96" y="13"/>
                    <a:pt x="93" y="16"/>
                    <a:pt x="90" y="17"/>
                  </a:cubicBezTo>
                  <a:cubicBezTo>
                    <a:pt x="87" y="19"/>
                    <a:pt x="85" y="20"/>
                    <a:pt x="82" y="20"/>
                  </a:cubicBezTo>
                  <a:cubicBezTo>
                    <a:pt x="81" y="20"/>
                    <a:pt x="80" y="21"/>
                    <a:pt x="79" y="21"/>
                  </a:cubicBezTo>
                  <a:cubicBezTo>
                    <a:pt x="75" y="22"/>
                    <a:pt x="71" y="22"/>
                    <a:pt x="67" y="22"/>
                  </a:cubicBezTo>
                  <a:cubicBezTo>
                    <a:pt x="65" y="22"/>
                    <a:pt x="62" y="22"/>
                    <a:pt x="60" y="21"/>
                  </a:cubicBezTo>
                  <a:cubicBezTo>
                    <a:pt x="58" y="21"/>
                    <a:pt x="57" y="21"/>
                    <a:pt x="55" y="20"/>
                  </a:cubicBezTo>
                  <a:cubicBezTo>
                    <a:pt x="49" y="20"/>
                    <a:pt x="45" y="15"/>
                    <a:pt x="42" y="11"/>
                  </a:cubicBezTo>
                  <a:cubicBezTo>
                    <a:pt x="40" y="9"/>
                    <a:pt x="40" y="9"/>
                    <a:pt x="40" y="9"/>
                  </a:cubicBezTo>
                  <a:cubicBezTo>
                    <a:pt x="38" y="7"/>
                    <a:pt x="37" y="6"/>
                    <a:pt x="34" y="5"/>
                  </a:cubicBezTo>
                  <a:cubicBezTo>
                    <a:pt x="32" y="5"/>
                    <a:pt x="31" y="5"/>
                    <a:pt x="30" y="5"/>
                  </a:cubicBezTo>
                  <a:cubicBezTo>
                    <a:pt x="30" y="5"/>
                    <a:pt x="30" y="5"/>
                    <a:pt x="30" y="5"/>
                  </a:cubicBezTo>
                  <a:cubicBezTo>
                    <a:pt x="29" y="5"/>
                    <a:pt x="29" y="5"/>
                    <a:pt x="29" y="5"/>
                  </a:cubicBezTo>
                  <a:cubicBezTo>
                    <a:pt x="28" y="5"/>
                    <a:pt x="28" y="5"/>
                    <a:pt x="28" y="5"/>
                  </a:cubicBezTo>
                  <a:cubicBezTo>
                    <a:pt x="28" y="4"/>
                    <a:pt x="28" y="3"/>
                    <a:pt x="27" y="2"/>
                  </a:cubicBezTo>
                  <a:cubicBezTo>
                    <a:pt x="26" y="0"/>
                    <a:pt x="26" y="0"/>
                    <a:pt x="26" y="0"/>
                  </a:cubicBezTo>
                  <a:cubicBezTo>
                    <a:pt x="25" y="1"/>
                    <a:pt x="25" y="1"/>
                    <a:pt x="25" y="1"/>
                  </a:cubicBezTo>
                  <a:cubicBezTo>
                    <a:pt x="24" y="1"/>
                    <a:pt x="22" y="3"/>
                    <a:pt x="18" y="8"/>
                  </a:cubicBezTo>
                  <a:cubicBezTo>
                    <a:pt x="17" y="10"/>
                    <a:pt x="15" y="13"/>
                    <a:pt x="11" y="13"/>
                  </a:cubicBezTo>
                  <a:cubicBezTo>
                    <a:pt x="10" y="13"/>
                    <a:pt x="10" y="13"/>
                    <a:pt x="9" y="13"/>
                  </a:cubicBezTo>
                  <a:cubicBezTo>
                    <a:pt x="9" y="13"/>
                    <a:pt x="8" y="13"/>
                    <a:pt x="8" y="13"/>
                  </a:cubicBezTo>
                  <a:cubicBezTo>
                    <a:pt x="8" y="13"/>
                    <a:pt x="7" y="13"/>
                    <a:pt x="7" y="13"/>
                  </a:cubicBezTo>
                  <a:cubicBezTo>
                    <a:pt x="6" y="13"/>
                    <a:pt x="6" y="13"/>
                    <a:pt x="5" y="14"/>
                  </a:cubicBezTo>
                  <a:cubicBezTo>
                    <a:pt x="4" y="14"/>
                    <a:pt x="4" y="14"/>
                    <a:pt x="3" y="15"/>
                  </a:cubicBezTo>
                  <a:cubicBezTo>
                    <a:pt x="3" y="15"/>
                    <a:pt x="3" y="15"/>
                    <a:pt x="2" y="15"/>
                  </a:cubicBezTo>
                  <a:cubicBezTo>
                    <a:pt x="0" y="15"/>
                    <a:pt x="0" y="15"/>
                    <a:pt x="0" y="15"/>
                  </a:cubicBezTo>
                  <a:cubicBezTo>
                    <a:pt x="1" y="17"/>
                    <a:pt x="1" y="17"/>
                    <a:pt x="1" y="17"/>
                  </a:cubicBezTo>
                  <a:cubicBezTo>
                    <a:pt x="1" y="19"/>
                    <a:pt x="3" y="23"/>
                    <a:pt x="5" y="24"/>
                  </a:cubicBezTo>
                  <a:cubicBezTo>
                    <a:pt x="6" y="24"/>
                    <a:pt x="7" y="25"/>
                    <a:pt x="8" y="25"/>
                  </a:cubicBezTo>
                  <a:cubicBezTo>
                    <a:pt x="10" y="26"/>
                    <a:pt x="12" y="27"/>
                    <a:pt x="13" y="28"/>
                  </a:cubicBezTo>
                  <a:cubicBezTo>
                    <a:pt x="14" y="29"/>
                    <a:pt x="14" y="29"/>
                    <a:pt x="14" y="30"/>
                  </a:cubicBezTo>
                  <a:cubicBezTo>
                    <a:pt x="15" y="31"/>
                    <a:pt x="15" y="32"/>
                    <a:pt x="16" y="32"/>
                  </a:cubicBezTo>
                  <a:cubicBezTo>
                    <a:pt x="18" y="33"/>
                    <a:pt x="19" y="33"/>
                    <a:pt x="21" y="33"/>
                  </a:cubicBezTo>
                  <a:cubicBezTo>
                    <a:pt x="21" y="33"/>
                    <a:pt x="23" y="34"/>
                    <a:pt x="24" y="34"/>
                  </a:cubicBezTo>
                  <a:cubicBezTo>
                    <a:pt x="25" y="34"/>
                    <a:pt x="26" y="34"/>
                    <a:pt x="28" y="35"/>
                  </a:cubicBezTo>
                  <a:cubicBezTo>
                    <a:pt x="28" y="36"/>
                    <a:pt x="29" y="37"/>
                    <a:pt x="30" y="37"/>
                  </a:cubicBezTo>
                  <a:cubicBezTo>
                    <a:pt x="31" y="39"/>
                    <a:pt x="31" y="39"/>
                    <a:pt x="32" y="39"/>
                  </a:cubicBezTo>
                  <a:cubicBezTo>
                    <a:pt x="32" y="40"/>
                    <a:pt x="33" y="40"/>
                    <a:pt x="35" y="40"/>
                  </a:cubicBezTo>
                  <a:cubicBezTo>
                    <a:pt x="36" y="40"/>
                    <a:pt x="37" y="40"/>
                    <a:pt x="38" y="40"/>
                  </a:cubicBezTo>
                  <a:cubicBezTo>
                    <a:pt x="39" y="40"/>
                    <a:pt x="39" y="40"/>
                    <a:pt x="39" y="40"/>
                  </a:cubicBezTo>
                  <a:cubicBezTo>
                    <a:pt x="40" y="41"/>
                    <a:pt x="41" y="41"/>
                    <a:pt x="43" y="42"/>
                  </a:cubicBezTo>
                  <a:cubicBezTo>
                    <a:pt x="45" y="43"/>
                    <a:pt x="47" y="45"/>
                    <a:pt x="49" y="47"/>
                  </a:cubicBezTo>
                  <a:cubicBezTo>
                    <a:pt x="50" y="48"/>
                    <a:pt x="51" y="49"/>
                    <a:pt x="52" y="50"/>
                  </a:cubicBezTo>
                  <a:cubicBezTo>
                    <a:pt x="52" y="51"/>
                    <a:pt x="53" y="52"/>
                    <a:pt x="54" y="52"/>
                  </a:cubicBezTo>
                  <a:cubicBezTo>
                    <a:pt x="56" y="54"/>
                    <a:pt x="58" y="55"/>
                    <a:pt x="59" y="58"/>
                  </a:cubicBezTo>
                  <a:cubicBezTo>
                    <a:pt x="60" y="62"/>
                    <a:pt x="62" y="63"/>
                    <a:pt x="66" y="65"/>
                  </a:cubicBezTo>
                  <a:cubicBezTo>
                    <a:pt x="67" y="65"/>
                    <a:pt x="67" y="66"/>
                    <a:pt x="68" y="66"/>
                  </a:cubicBezTo>
                  <a:cubicBezTo>
                    <a:pt x="68" y="66"/>
                    <a:pt x="68" y="66"/>
                    <a:pt x="69" y="67"/>
                  </a:cubicBezTo>
                  <a:cubicBezTo>
                    <a:pt x="69" y="67"/>
                    <a:pt x="69" y="67"/>
                    <a:pt x="70" y="67"/>
                  </a:cubicBezTo>
                  <a:cubicBezTo>
                    <a:pt x="70" y="68"/>
                    <a:pt x="71" y="68"/>
                    <a:pt x="71" y="68"/>
                  </a:cubicBezTo>
                  <a:cubicBezTo>
                    <a:pt x="72" y="69"/>
                    <a:pt x="72" y="70"/>
                    <a:pt x="73" y="70"/>
                  </a:cubicBezTo>
                  <a:cubicBezTo>
                    <a:pt x="73" y="71"/>
                    <a:pt x="74" y="72"/>
                    <a:pt x="75" y="73"/>
                  </a:cubicBezTo>
                  <a:cubicBezTo>
                    <a:pt x="77" y="74"/>
                    <a:pt x="78" y="75"/>
                    <a:pt x="80" y="76"/>
                  </a:cubicBezTo>
                  <a:cubicBezTo>
                    <a:pt x="81" y="78"/>
                    <a:pt x="81" y="78"/>
                    <a:pt x="81" y="78"/>
                  </a:cubicBezTo>
                  <a:cubicBezTo>
                    <a:pt x="82" y="76"/>
                    <a:pt x="82" y="76"/>
                    <a:pt x="82" y="76"/>
                  </a:cubicBezTo>
                  <a:cubicBezTo>
                    <a:pt x="85" y="74"/>
                    <a:pt x="88" y="72"/>
                    <a:pt x="90" y="70"/>
                  </a:cubicBezTo>
                  <a:cubicBezTo>
                    <a:pt x="92" y="68"/>
                    <a:pt x="94" y="67"/>
                    <a:pt x="96" y="65"/>
                  </a:cubicBezTo>
                  <a:cubicBezTo>
                    <a:pt x="98" y="64"/>
                    <a:pt x="99" y="62"/>
                    <a:pt x="101" y="60"/>
                  </a:cubicBezTo>
                  <a:cubicBezTo>
                    <a:pt x="101" y="59"/>
                    <a:pt x="101" y="59"/>
                    <a:pt x="102" y="58"/>
                  </a:cubicBezTo>
                  <a:cubicBezTo>
                    <a:pt x="103" y="56"/>
                    <a:pt x="104" y="55"/>
                    <a:pt x="105" y="54"/>
                  </a:cubicBezTo>
                  <a:cubicBezTo>
                    <a:pt x="106" y="53"/>
                    <a:pt x="107" y="52"/>
                    <a:pt x="108" y="51"/>
                  </a:cubicBezTo>
                  <a:cubicBezTo>
                    <a:pt x="109" y="49"/>
                    <a:pt x="110" y="48"/>
                    <a:pt x="111" y="47"/>
                  </a:cubicBezTo>
                  <a:cubicBezTo>
                    <a:pt x="112" y="45"/>
                    <a:pt x="114" y="43"/>
                    <a:pt x="115" y="42"/>
                  </a:cubicBezTo>
                  <a:cubicBezTo>
                    <a:pt x="116" y="41"/>
                    <a:pt x="118" y="40"/>
                    <a:pt x="120" y="39"/>
                  </a:cubicBezTo>
                  <a:cubicBezTo>
                    <a:pt x="121" y="38"/>
                    <a:pt x="122" y="38"/>
                    <a:pt x="123" y="37"/>
                  </a:cubicBezTo>
                  <a:cubicBezTo>
                    <a:pt x="125" y="35"/>
                    <a:pt x="127" y="33"/>
                    <a:pt x="128" y="31"/>
                  </a:cubicBezTo>
                  <a:cubicBezTo>
                    <a:pt x="129" y="30"/>
                    <a:pt x="129" y="30"/>
                    <a:pt x="129" y="30"/>
                  </a:cubicBezTo>
                  <a:cubicBezTo>
                    <a:pt x="133" y="24"/>
                    <a:pt x="136" y="18"/>
                    <a:pt x="139" y="12"/>
                  </a:cubicBezTo>
                  <a:cubicBezTo>
                    <a:pt x="140" y="10"/>
                    <a:pt x="140" y="10"/>
                    <a:pt x="140" y="10"/>
                  </a:cubicBezTo>
                  <a:cubicBezTo>
                    <a:pt x="140" y="10"/>
                    <a:pt x="136" y="9"/>
                    <a:pt x="135" y="8"/>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6" name="Google Shape;106;p2"/>
            <p:cNvSpPr/>
            <p:nvPr/>
          </p:nvSpPr>
          <p:spPr>
            <a:xfrm>
              <a:off x="4335" y="1435"/>
              <a:ext cx="705" cy="242"/>
            </a:xfrm>
            <a:custGeom>
              <a:avLst/>
              <a:gdLst/>
              <a:ahLst/>
              <a:cxnLst/>
              <a:rect l="l" t="t" r="r" b="b"/>
              <a:pathLst>
                <a:path w="289" h="99" extrusionOk="0">
                  <a:moveTo>
                    <a:pt x="288" y="27"/>
                  </a:moveTo>
                  <a:cubicBezTo>
                    <a:pt x="287" y="26"/>
                    <a:pt x="286" y="26"/>
                    <a:pt x="286" y="25"/>
                  </a:cubicBezTo>
                  <a:cubicBezTo>
                    <a:pt x="285" y="25"/>
                    <a:pt x="284" y="25"/>
                    <a:pt x="283" y="25"/>
                  </a:cubicBezTo>
                  <a:cubicBezTo>
                    <a:pt x="282" y="24"/>
                    <a:pt x="281" y="24"/>
                    <a:pt x="279" y="22"/>
                  </a:cubicBezTo>
                  <a:cubicBezTo>
                    <a:pt x="278" y="20"/>
                    <a:pt x="277" y="20"/>
                    <a:pt x="275" y="19"/>
                  </a:cubicBezTo>
                  <a:cubicBezTo>
                    <a:pt x="274" y="19"/>
                    <a:pt x="273" y="19"/>
                    <a:pt x="273" y="19"/>
                  </a:cubicBezTo>
                  <a:cubicBezTo>
                    <a:pt x="272" y="19"/>
                    <a:pt x="271" y="18"/>
                    <a:pt x="270" y="18"/>
                  </a:cubicBezTo>
                  <a:cubicBezTo>
                    <a:pt x="269" y="17"/>
                    <a:pt x="268" y="17"/>
                    <a:pt x="267" y="17"/>
                  </a:cubicBezTo>
                  <a:cubicBezTo>
                    <a:pt x="266" y="17"/>
                    <a:pt x="266" y="17"/>
                    <a:pt x="266" y="17"/>
                  </a:cubicBezTo>
                  <a:cubicBezTo>
                    <a:pt x="261" y="18"/>
                    <a:pt x="259" y="20"/>
                    <a:pt x="258" y="24"/>
                  </a:cubicBezTo>
                  <a:cubicBezTo>
                    <a:pt x="257" y="25"/>
                    <a:pt x="257" y="26"/>
                    <a:pt x="256" y="27"/>
                  </a:cubicBezTo>
                  <a:cubicBezTo>
                    <a:pt x="254" y="29"/>
                    <a:pt x="253" y="29"/>
                    <a:pt x="251" y="30"/>
                  </a:cubicBezTo>
                  <a:cubicBezTo>
                    <a:pt x="250" y="30"/>
                    <a:pt x="250" y="30"/>
                    <a:pt x="249" y="30"/>
                  </a:cubicBezTo>
                  <a:cubicBezTo>
                    <a:pt x="248" y="30"/>
                    <a:pt x="247" y="30"/>
                    <a:pt x="246" y="31"/>
                  </a:cubicBezTo>
                  <a:cubicBezTo>
                    <a:pt x="245" y="31"/>
                    <a:pt x="244" y="32"/>
                    <a:pt x="242" y="32"/>
                  </a:cubicBezTo>
                  <a:cubicBezTo>
                    <a:pt x="241" y="32"/>
                    <a:pt x="241" y="32"/>
                    <a:pt x="240" y="33"/>
                  </a:cubicBezTo>
                  <a:cubicBezTo>
                    <a:pt x="238" y="33"/>
                    <a:pt x="236" y="33"/>
                    <a:pt x="235" y="33"/>
                  </a:cubicBezTo>
                  <a:cubicBezTo>
                    <a:pt x="233" y="33"/>
                    <a:pt x="232" y="33"/>
                    <a:pt x="231" y="33"/>
                  </a:cubicBezTo>
                  <a:cubicBezTo>
                    <a:pt x="230" y="33"/>
                    <a:pt x="229" y="33"/>
                    <a:pt x="228" y="33"/>
                  </a:cubicBezTo>
                  <a:cubicBezTo>
                    <a:pt x="228" y="33"/>
                    <a:pt x="227" y="33"/>
                    <a:pt x="227" y="33"/>
                  </a:cubicBezTo>
                  <a:cubicBezTo>
                    <a:pt x="226" y="33"/>
                    <a:pt x="225" y="33"/>
                    <a:pt x="224" y="33"/>
                  </a:cubicBezTo>
                  <a:cubicBezTo>
                    <a:pt x="223" y="33"/>
                    <a:pt x="222" y="33"/>
                    <a:pt x="220" y="33"/>
                  </a:cubicBezTo>
                  <a:cubicBezTo>
                    <a:pt x="220" y="33"/>
                    <a:pt x="220" y="33"/>
                    <a:pt x="220" y="33"/>
                  </a:cubicBezTo>
                  <a:cubicBezTo>
                    <a:pt x="218" y="33"/>
                    <a:pt x="217" y="33"/>
                    <a:pt x="216" y="34"/>
                  </a:cubicBezTo>
                  <a:cubicBezTo>
                    <a:pt x="215" y="35"/>
                    <a:pt x="215" y="35"/>
                    <a:pt x="214" y="36"/>
                  </a:cubicBezTo>
                  <a:cubicBezTo>
                    <a:pt x="213" y="37"/>
                    <a:pt x="212" y="37"/>
                    <a:pt x="211" y="37"/>
                  </a:cubicBezTo>
                  <a:cubicBezTo>
                    <a:pt x="210" y="38"/>
                    <a:pt x="209" y="38"/>
                    <a:pt x="208" y="39"/>
                  </a:cubicBezTo>
                  <a:cubicBezTo>
                    <a:pt x="206" y="40"/>
                    <a:pt x="205" y="42"/>
                    <a:pt x="204" y="45"/>
                  </a:cubicBezTo>
                  <a:cubicBezTo>
                    <a:pt x="203" y="48"/>
                    <a:pt x="202" y="48"/>
                    <a:pt x="199" y="49"/>
                  </a:cubicBezTo>
                  <a:cubicBezTo>
                    <a:pt x="199" y="50"/>
                    <a:pt x="198" y="50"/>
                    <a:pt x="197" y="50"/>
                  </a:cubicBezTo>
                  <a:cubicBezTo>
                    <a:pt x="196" y="51"/>
                    <a:pt x="194" y="52"/>
                    <a:pt x="192" y="52"/>
                  </a:cubicBezTo>
                  <a:cubicBezTo>
                    <a:pt x="189" y="52"/>
                    <a:pt x="184" y="47"/>
                    <a:pt x="183" y="44"/>
                  </a:cubicBezTo>
                  <a:cubicBezTo>
                    <a:pt x="183" y="43"/>
                    <a:pt x="183" y="42"/>
                    <a:pt x="183" y="41"/>
                  </a:cubicBezTo>
                  <a:cubicBezTo>
                    <a:pt x="183" y="39"/>
                    <a:pt x="183" y="38"/>
                    <a:pt x="182" y="37"/>
                  </a:cubicBezTo>
                  <a:cubicBezTo>
                    <a:pt x="181" y="36"/>
                    <a:pt x="180" y="36"/>
                    <a:pt x="179" y="36"/>
                  </a:cubicBezTo>
                  <a:cubicBezTo>
                    <a:pt x="178" y="36"/>
                    <a:pt x="178" y="36"/>
                    <a:pt x="178" y="36"/>
                  </a:cubicBezTo>
                  <a:cubicBezTo>
                    <a:pt x="177" y="36"/>
                    <a:pt x="176" y="36"/>
                    <a:pt x="176" y="35"/>
                  </a:cubicBezTo>
                  <a:cubicBezTo>
                    <a:pt x="176" y="35"/>
                    <a:pt x="176" y="34"/>
                    <a:pt x="176" y="33"/>
                  </a:cubicBezTo>
                  <a:cubicBezTo>
                    <a:pt x="177" y="32"/>
                    <a:pt x="178" y="30"/>
                    <a:pt x="179" y="29"/>
                  </a:cubicBezTo>
                  <a:cubicBezTo>
                    <a:pt x="180" y="27"/>
                    <a:pt x="181" y="26"/>
                    <a:pt x="182" y="24"/>
                  </a:cubicBezTo>
                  <a:cubicBezTo>
                    <a:pt x="182" y="23"/>
                    <a:pt x="183" y="22"/>
                    <a:pt x="184" y="20"/>
                  </a:cubicBezTo>
                  <a:cubicBezTo>
                    <a:pt x="186" y="17"/>
                    <a:pt x="188" y="14"/>
                    <a:pt x="188" y="12"/>
                  </a:cubicBezTo>
                  <a:cubicBezTo>
                    <a:pt x="188" y="9"/>
                    <a:pt x="184" y="6"/>
                    <a:pt x="181" y="6"/>
                  </a:cubicBezTo>
                  <a:cubicBezTo>
                    <a:pt x="180" y="6"/>
                    <a:pt x="180" y="5"/>
                    <a:pt x="179" y="5"/>
                  </a:cubicBezTo>
                  <a:cubicBezTo>
                    <a:pt x="176" y="5"/>
                    <a:pt x="173" y="7"/>
                    <a:pt x="170" y="10"/>
                  </a:cubicBezTo>
                  <a:cubicBezTo>
                    <a:pt x="167" y="13"/>
                    <a:pt x="164" y="15"/>
                    <a:pt x="161" y="16"/>
                  </a:cubicBezTo>
                  <a:cubicBezTo>
                    <a:pt x="158" y="17"/>
                    <a:pt x="157" y="19"/>
                    <a:pt x="154" y="20"/>
                  </a:cubicBezTo>
                  <a:cubicBezTo>
                    <a:pt x="153" y="21"/>
                    <a:pt x="152" y="22"/>
                    <a:pt x="151" y="23"/>
                  </a:cubicBezTo>
                  <a:cubicBezTo>
                    <a:pt x="148" y="25"/>
                    <a:pt x="146" y="25"/>
                    <a:pt x="143" y="25"/>
                  </a:cubicBezTo>
                  <a:cubicBezTo>
                    <a:pt x="142" y="25"/>
                    <a:pt x="140" y="25"/>
                    <a:pt x="139" y="26"/>
                  </a:cubicBezTo>
                  <a:cubicBezTo>
                    <a:pt x="138" y="26"/>
                    <a:pt x="138" y="26"/>
                    <a:pt x="137" y="26"/>
                  </a:cubicBezTo>
                  <a:cubicBezTo>
                    <a:pt x="137" y="26"/>
                    <a:pt x="136" y="27"/>
                    <a:pt x="135" y="27"/>
                  </a:cubicBezTo>
                  <a:cubicBezTo>
                    <a:pt x="134" y="27"/>
                    <a:pt x="134" y="27"/>
                    <a:pt x="134" y="27"/>
                  </a:cubicBezTo>
                  <a:cubicBezTo>
                    <a:pt x="132" y="26"/>
                    <a:pt x="132" y="25"/>
                    <a:pt x="131" y="24"/>
                  </a:cubicBezTo>
                  <a:cubicBezTo>
                    <a:pt x="131" y="24"/>
                    <a:pt x="131" y="23"/>
                    <a:pt x="130" y="23"/>
                  </a:cubicBezTo>
                  <a:cubicBezTo>
                    <a:pt x="130" y="22"/>
                    <a:pt x="129" y="22"/>
                    <a:pt x="128" y="22"/>
                  </a:cubicBezTo>
                  <a:cubicBezTo>
                    <a:pt x="127" y="22"/>
                    <a:pt x="126" y="22"/>
                    <a:pt x="125" y="23"/>
                  </a:cubicBezTo>
                  <a:cubicBezTo>
                    <a:pt x="124" y="24"/>
                    <a:pt x="122" y="24"/>
                    <a:pt x="121" y="24"/>
                  </a:cubicBezTo>
                  <a:cubicBezTo>
                    <a:pt x="121" y="24"/>
                    <a:pt x="121" y="24"/>
                    <a:pt x="120" y="24"/>
                  </a:cubicBezTo>
                  <a:cubicBezTo>
                    <a:pt x="119" y="23"/>
                    <a:pt x="118" y="22"/>
                    <a:pt x="118" y="20"/>
                  </a:cubicBezTo>
                  <a:cubicBezTo>
                    <a:pt x="118" y="18"/>
                    <a:pt x="117" y="17"/>
                    <a:pt x="116" y="16"/>
                  </a:cubicBezTo>
                  <a:cubicBezTo>
                    <a:pt x="115" y="15"/>
                    <a:pt x="115" y="15"/>
                    <a:pt x="115" y="15"/>
                  </a:cubicBezTo>
                  <a:cubicBezTo>
                    <a:pt x="113" y="16"/>
                    <a:pt x="113" y="16"/>
                    <a:pt x="113" y="16"/>
                  </a:cubicBezTo>
                  <a:cubicBezTo>
                    <a:pt x="113" y="17"/>
                    <a:pt x="112" y="18"/>
                    <a:pt x="111" y="19"/>
                  </a:cubicBezTo>
                  <a:cubicBezTo>
                    <a:pt x="110" y="19"/>
                    <a:pt x="110" y="19"/>
                    <a:pt x="109" y="20"/>
                  </a:cubicBezTo>
                  <a:cubicBezTo>
                    <a:pt x="107" y="22"/>
                    <a:pt x="103" y="25"/>
                    <a:pt x="100" y="25"/>
                  </a:cubicBezTo>
                  <a:cubicBezTo>
                    <a:pt x="99" y="25"/>
                    <a:pt x="98" y="24"/>
                    <a:pt x="97" y="24"/>
                  </a:cubicBezTo>
                  <a:cubicBezTo>
                    <a:pt x="94" y="22"/>
                    <a:pt x="92" y="20"/>
                    <a:pt x="89" y="17"/>
                  </a:cubicBezTo>
                  <a:cubicBezTo>
                    <a:pt x="88" y="16"/>
                    <a:pt x="86" y="14"/>
                    <a:pt x="85" y="13"/>
                  </a:cubicBezTo>
                  <a:cubicBezTo>
                    <a:pt x="84" y="12"/>
                    <a:pt x="84" y="12"/>
                    <a:pt x="84" y="12"/>
                  </a:cubicBezTo>
                  <a:cubicBezTo>
                    <a:pt x="80" y="9"/>
                    <a:pt x="77" y="6"/>
                    <a:pt x="74" y="3"/>
                  </a:cubicBezTo>
                  <a:cubicBezTo>
                    <a:pt x="73" y="2"/>
                    <a:pt x="73" y="2"/>
                    <a:pt x="73" y="2"/>
                  </a:cubicBezTo>
                  <a:cubicBezTo>
                    <a:pt x="73" y="2"/>
                    <a:pt x="73" y="2"/>
                    <a:pt x="73" y="2"/>
                  </a:cubicBezTo>
                  <a:cubicBezTo>
                    <a:pt x="71" y="2"/>
                    <a:pt x="68" y="2"/>
                    <a:pt x="66" y="1"/>
                  </a:cubicBezTo>
                  <a:cubicBezTo>
                    <a:pt x="65" y="1"/>
                    <a:pt x="64" y="1"/>
                    <a:pt x="63" y="1"/>
                  </a:cubicBezTo>
                  <a:cubicBezTo>
                    <a:pt x="63" y="1"/>
                    <a:pt x="62" y="1"/>
                    <a:pt x="62" y="1"/>
                  </a:cubicBezTo>
                  <a:cubicBezTo>
                    <a:pt x="59" y="1"/>
                    <a:pt x="57" y="2"/>
                    <a:pt x="55" y="3"/>
                  </a:cubicBezTo>
                  <a:cubicBezTo>
                    <a:pt x="54" y="3"/>
                    <a:pt x="53" y="3"/>
                    <a:pt x="51" y="3"/>
                  </a:cubicBezTo>
                  <a:cubicBezTo>
                    <a:pt x="50" y="3"/>
                    <a:pt x="48" y="3"/>
                    <a:pt x="47" y="2"/>
                  </a:cubicBezTo>
                  <a:cubicBezTo>
                    <a:pt x="45" y="2"/>
                    <a:pt x="45" y="2"/>
                    <a:pt x="45" y="2"/>
                  </a:cubicBezTo>
                  <a:cubicBezTo>
                    <a:pt x="42" y="2"/>
                    <a:pt x="40" y="1"/>
                    <a:pt x="37" y="1"/>
                  </a:cubicBezTo>
                  <a:cubicBezTo>
                    <a:pt x="37" y="1"/>
                    <a:pt x="37" y="1"/>
                    <a:pt x="37" y="1"/>
                  </a:cubicBezTo>
                  <a:cubicBezTo>
                    <a:pt x="36" y="1"/>
                    <a:pt x="35" y="1"/>
                    <a:pt x="35" y="1"/>
                  </a:cubicBezTo>
                  <a:cubicBezTo>
                    <a:pt x="34" y="1"/>
                    <a:pt x="34" y="1"/>
                    <a:pt x="34" y="1"/>
                  </a:cubicBezTo>
                  <a:cubicBezTo>
                    <a:pt x="34" y="1"/>
                    <a:pt x="33" y="1"/>
                    <a:pt x="32" y="1"/>
                  </a:cubicBezTo>
                  <a:cubicBezTo>
                    <a:pt x="32" y="1"/>
                    <a:pt x="31" y="1"/>
                    <a:pt x="31" y="1"/>
                  </a:cubicBezTo>
                  <a:cubicBezTo>
                    <a:pt x="30" y="0"/>
                    <a:pt x="30" y="0"/>
                    <a:pt x="30" y="0"/>
                  </a:cubicBezTo>
                  <a:cubicBezTo>
                    <a:pt x="29" y="1"/>
                    <a:pt x="29" y="1"/>
                    <a:pt x="29" y="1"/>
                  </a:cubicBezTo>
                  <a:cubicBezTo>
                    <a:pt x="26" y="2"/>
                    <a:pt x="25" y="3"/>
                    <a:pt x="25" y="4"/>
                  </a:cubicBezTo>
                  <a:cubicBezTo>
                    <a:pt x="25" y="4"/>
                    <a:pt x="25" y="5"/>
                    <a:pt x="26" y="6"/>
                  </a:cubicBezTo>
                  <a:cubicBezTo>
                    <a:pt x="26" y="7"/>
                    <a:pt x="26" y="7"/>
                    <a:pt x="27" y="7"/>
                  </a:cubicBezTo>
                  <a:cubicBezTo>
                    <a:pt x="28" y="8"/>
                    <a:pt x="28" y="8"/>
                    <a:pt x="28" y="10"/>
                  </a:cubicBezTo>
                  <a:cubicBezTo>
                    <a:pt x="29" y="11"/>
                    <a:pt x="28" y="13"/>
                    <a:pt x="28" y="14"/>
                  </a:cubicBezTo>
                  <a:cubicBezTo>
                    <a:pt x="27" y="15"/>
                    <a:pt x="27" y="16"/>
                    <a:pt x="27" y="18"/>
                  </a:cubicBezTo>
                  <a:cubicBezTo>
                    <a:pt x="28" y="19"/>
                    <a:pt x="29" y="20"/>
                    <a:pt x="30" y="21"/>
                  </a:cubicBezTo>
                  <a:cubicBezTo>
                    <a:pt x="30" y="22"/>
                    <a:pt x="31" y="22"/>
                    <a:pt x="31" y="23"/>
                  </a:cubicBezTo>
                  <a:cubicBezTo>
                    <a:pt x="33" y="26"/>
                    <a:pt x="32" y="31"/>
                    <a:pt x="29" y="33"/>
                  </a:cubicBezTo>
                  <a:cubicBezTo>
                    <a:pt x="24" y="39"/>
                    <a:pt x="19" y="42"/>
                    <a:pt x="14" y="45"/>
                  </a:cubicBezTo>
                  <a:cubicBezTo>
                    <a:pt x="12" y="46"/>
                    <a:pt x="11" y="47"/>
                    <a:pt x="9" y="48"/>
                  </a:cubicBezTo>
                  <a:cubicBezTo>
                    <a:pt x="8" y="49"/>
                    <a:pt x="7" y="50"/>
                    <a:pt x="6" y="50"/>
                  </a:cubicBezTo>
                  <a:cubicBezTo>
                    <a:pt x="5" y="51"/>
                    <a:pt x="5" y="51"/>
                    <a:pt x="4" y="51"/>
                  </a:cubicBezTo>
                  <a:cubicBezTo>
                    <a:pt x="2" y="52"/>
                    <a:pt x="0" y="53"/>
                    <a:pt x="0" y="56"/>
                  </a:cubicBezTo>
                  <a:cubicBezTo>
                    <a:pt x="1" y="58"/>
                    <a:pt x="2" y="59"/>
                    <a:pt x="5" y="61"/>
                  </a:cubicBezTo>
                  <a:cubicBezTo>
                    <a:pt x="5" y="61"/>
                    <a:pt x="6" y="62"/>
                    <a:pt x="6" y="62"/>
                  </a:cubicBezTo>
                  <a:cubicBezTo>
                    <a:pt x="7" y="63"/>
                    <a:pt x="8" y="63"/>
                    <a:pt x="8" y="64"/>
                  </a:cubicBezTo>
                  <a:cubicBezTo>
                    <a:pt x="10" y="65"/>
                    <a:pt x="12" y="66"/>
                    <a:pt x="13" y="68"/>
                  </a:cubicBezTo>
                  <a:cubicBezTo>
                    <a:pt x="14" y="70"/>
                    <a:pt x="14" y="72"/>
                    <a:pt x="14" y="73"/>
                  </a:cubicBezTo>
                  <a:cubicBezTo>
                    <a:pt x="14" y="75"/>
                    <a:pt x="14" y="77"/>
                    <a:pt x="15" y="79"/>
                  </a:cubicBezTo>
                  <a:cubicBezTo>
                    <a:pt x="16" y="80"/>
                    <a:pt x="17" y="81"/>
                    <a:pt x="18" y="81"/>
                  </a:cubicBezTo>
                  <a:cubicBezTo>
                    <a:pt x="19" y="82"/>
                    <a:pt x="20" y="83"/>
                    <a:pt x="21" y="85"/>
                  </a:cubicBezTo>
                  <a:cubicBezTo>
                    <a:pt x="22" y="87"/>
                    <a:pt x="21" y="89"/>
                    <a:pt x="20" y="91"/>
                  </a:cubicBezTo>
                  <a:cubicBezTo>
                    <a:pt x="20" y="92"/>
                    <a:pt x="19" y="93"/>
                    <a:pt x="19" y="94"/>
                  </a:cubicBezTo>
                  <a:cubicBezTo>
                    <a:pt x="19" y="95"/>
                    <a:pt x="19" y="96"/>
                    <a:pt x="19" y="96"/>
                  </a:cubicBezTo>
                  <a:cubicBezTo>
                    <a:pt x="19" y="96"/>
                    <a:pt x="19" y="96"/>
                    <a:pt x="19" y="96"/>
                  </a:cubicBezTo>
                  <a:cubicBezTo>
                    <a:pt x="20" y="97"/>
                    <a:pt x="20" y="97"/>
                    <a:pt x="20" y="97"/>
                  </a:cubicBezTo>
                  <a:cubicBezTo>
                    <a:pt x="20" y="97"/>
                    <a:pt x="22" y="98"/>
                    <a:pt x="23" y="98"/>
                  </a:cubicBezTo>
                  <a:cubicBezTo>
                    <a:pt x="23" y="98"/>
                    <a:pt x="24" y="98"/>
                    <a:pt x="24" y="98"/>
                  </a:cubicBezTo>
                  <a:cubicBezTo>
                    <a:pt x="28" y="97"/>
                    <a:pt x="30" y="95"/>
                    <a:pt x="33" y="93"/>
                  </a:cubicBezTo>
                  <a:cubicBezTo>
                    <a:pt x="33" y="93"/>
                    <a:pt x="33" y="93"/>
                    <a:pt x="33" y="93"/>
                  </a:cubicBezTo>
                  <a:cubicBezTo>
                    <a:pt x="34" y="93"/>
                    <a:pt x="34" y="92"/>
                    <a:pt x="35" y="92"/>
                  </a:cubicBezTo>
                  <a:cubicBezTo>
                    <a:pt x="37" y="90"/>
                    <a:pt x="39" y="89"/>
                    <a:pt x="39" y="85"/>
                  </a:cubicBezTo>
                  <a:cubicBezTo>
                    <a:pt x="39" y="84"/>
                    <a:pt x="39" y="84"/>
                    <a:pt x="39" y="84"/>
                  </a:cubicBezTo>
                  <a:cubicBezTo>
                    <a:pt x="40" y="81"/>
                    <a:pt x="40" y="79"/>
                    <a:pt x="44" y="79"/>
                  </a:cubicBezTo>
                  <a:cubicBezTo>
                    <a:pt x="45" y="79"/>
                    <a:pt x="45" y="79"/>
                    <a:pt x="45" y="79"/>
                  </a:cubicBezTo>
                  <a:cubicBezTo>
                    <a:pt x="48" y="79"/>
                    <a:pt x="50" y="79"/>
                    <a:pt x="53" y="77"/>
                  </a:cubicBezTo>
                  <a:cubicBezTo>
                    <a:pt x="54" y="76"/>
                    <a:pt x="55" y="74"/>
                    <a:pt x="56" y="73"/>
                  </a:cubicBezTo>
                  <a:cubicBezTo>
                    <a:pt x="57" y="72"/>
                    <a:pt x="58" y="70"/>
                    <a:pt x="59" y="69"/>
                  </a:cubicBezTo>
                  <a:cubicBezTo>
                    <a:pt x="60" y="68"/>
                    <a:pt x="62" y="67"/>
                    <a:pt x="64" y="66"/>
                  </a:cubicBezTo>
                  <a:cubicBezTo>
                    <a:pt x="65" y="66"/>
                    <a:pt x="66" y="65"/>
                    <a:pt x="67" y="65"/>
                  </a:cubicBezTo>
                  <a:cubicBezTo>
                    <a:pt x="68" y="64"/>
                    <a:pt x="69" y="63"/>
                    <a:pt x="70" y="63"/>
                  </a:cubicBezTo>
                  <a:cubicBezTo>
                    <a:pt x="72" y="62"/>
                    <a:pt x="73" y="61"/>
                    <a:pt x="74" y="59"/>
                  </a:cubicBezTo>
                  <a:cubicBezTo>
                    <a:pt x="76" y="57"/>
                    <a:pt x="78" y="56"/>
                    <a:pt x="81" y="56"/>
                  </a:cubicBezTo>
                  <a:cubicBezTo>
                    <a:pt x="82" y="56"/>
                    <a:pt x="82" y="56"/>
                    <a:pt x="83" y="56"/>
                  </a:cubicBezTo>
                  <a:cubicBezTo>
                    <a:pt x="86" y="57"/>
                    <a:pt x="87" y="59"/>
                    <a:pt x="88" y="60"/>
                  </a:cubicBezTo>
                  <a:cubicBezTo>
                    <a:pt x="88" y="62"/>
                    <a:pt x="89" y="63"/>
                    <a:pt x="90" y="64"/>
                  </a:cubicBezTo>
                  <a:cubicBezTo>
                    <a:pt x="94" y="67"/>
                    <a:pt x="99" y="68"/>
                    <a:pt x="103" y="68"/>
                  </a:cubicBezTo>
                  <a:cubicBezTo>
                    <a:pt x="104" y="68"/>
                    <a:pt x="105" y="68"/>
                    <a:pt x="105" y="69"/>
                  </a:cubicBezTo>
                  <a:cubicBezTo>
                    <a:pt x="106" y="69"/>
                    <a:pt x="106" y="69"/>
                    <a:pt x="106" y="70"/>
                  </a:cubicBezTo>
                  <a:cubicBezTo>
                    <a:pt x="106" y="70"/>
                    <a:pt x="107" y="70"/>
                    <a:pt x="107" y="70"/>
                  </a:cubicBezTo>
                  <a:cubicBezTo>
                    <a:pt x="108" y="71"/>
                    <a:pt x="109" y="71"/>
                    <a:pt x="109" y="72"/>
                  </a:cubicBezTo>
                  <a:cubicBezTo>
                    <a:pt x="109" y="72"/>
                    <a:pt x="110" y="73"/>
                    <a:pt x="110" y="73"/>
                  </a:cubicBezTo>
                  <a:cubicBezTo>
                    <a:pt x="111" y="74"/>
                    <a:pt x="111" y="75"/>
                    <a:pt x="111" y="75"/>
                  </a:cubicBezTo>
                  <a:cubicBezTo>
                    <a:pt x="112" y="75"/>
                    <a:pt x="112" y="75"/>
                    <a:pt x="112" y="75"/>
                  </a:cubicBezTo>
                  <a:cubicBezTo>
                    <a:pt x="112" y="75"/>
                    <a:pt x="112" y="75"/>
                    <a:pt x="112" y="75"/>
                  </a:cubicBezTo>
                  <a:cubicBezTo>
                    <a:pt x="113" y="75"/>
                    <a:pt x="113" y="75"/>
                    <a:pt x="113" y="75"/>
                  </a:cubicBezTo>
                  <a:cubicBezTo>
                    <a:pt x="113" y="75"/>
                    <a:pt x="114" y="75"/>
                    <a:pt x="115" y="75"/>
                  </a:cubicBezTo>
                  <a:cubicBezTo>
                    <a:pt x="115" y="74"/>
                    <a:pt x="116" y="74"/>
                    <a:pt x="116" y="74"/>
                  </a:cubicBezTo>
                  <a:cubicBezTo>
                    <a:pt x="117" y="74"/>
                    <a:pt x="118" y="74"/>
                    <a:pt x="119" y="75"/>
                  </a:cubicBezTo>
                  <a:cubicBezTo>
                    <a:pt x="119" y="76"/>
                    <a:pt x="120" y="77"/>
                    <a:pt x="120" y="77"/>
                  </a:cubicBezTo>
                  <a:cubicBezTo>
                    <a:pt x="121" y="79"/>
                    <a:pt x="121" y="79"/>
                    <a:pt x="124" y="80"/>
                  </a:cubicBezTo>
                  <a:cubicBezTo>
                    <a:pt x="128" y="81"/>
                    <a:pt x="129" y="82"/>
                    <a:pt x="129" y="86"/>
                  </a:cubicBezTo>
                  <a:cubicBezTo>
                    <a:pt x="129" y="88"/>
                    <a:pt x="129" y="88"/>
                    <a:pt x="129" y="88"/>
                  </a:cubicBezTo>
                  <a:cubicBezTo>
                    <a:pt x="129" y="88"/>
                    <a:pt x="129" y="89"/>
                    <a:pt x="129" y="90"/>
                  </a:cubicBezTo>
                  <a:cubicBezTo>
                    <a:pt x="129" y="92"/>
                    <a:pt x="129" y="92"/>
                    <a:pt x="129" y="92"/>
                  </a:cubicBezTo>
                  <a:cubicBezTo>
                    <a:pt x="131" y="91"/>
                    <a:pt x="131" y="91"/>
                    <a:pt x="131" y="91"/>
                  </a:cubicBezTo>
                  <a:cubicBezTo>
                    <a:pt x="131" y="91"/>
                    <a:pt x="132" y="91"/>
                    <a:pt x="132" y="91"/>
                  </a:cubicBezTo>
                  <a:cubicBezTo>
                    <a:pt x="133" y="91"/>
                    <a:pt x="133" y="91"/>
                    <a:pt x="134" y="90"/>
                  </a:cubicBezTo>
                  <a:cubicBezTo>
                    <a:pt x="134" y="90"/>
                    <a:pt x="135" y="90"/>
                    <a:pt x="136" y="89"/>
                  </a:cubicBezTo>
                  <a:cubicBezTo>
                    <a:pt x="136" y="89"/>
                    <a:pt x="137" y="89"/>
                    <a:pt x="137" y="89"/>
                  </a:cubicBezTo>
                  <a:cubicBezTo>
                    <a:pt x="138" y="89"/>
                    <a:pt x="138" y="89"/>
                    <a:pt x="139" y="89"/>
                  </a:cubicBezTo>
                  <a:cubicBezTo>
                    <a:pt x="139" y="89"/>
                    <a:pt x="139" y="89"/>
                    <a:pt x="140" y="89"/>
                  </a:cubicBezTo>
                  <a:cubicBezTo>
                    <a:pt x="140" y="89"/>
                    <a:pt x="140" y="89"/>
                    <a:pt x="140" y="89"/>
                  </a:cubicBezTo>
                  <a:cubicBezTo>
                    <a:pt x="143" y="89"/>
                    <a:pt x="145" y="88"/>
                    <a:pt x="147" y="85"/>
                  </a:cubicBezTo>
                  <a:cubicBezTo>
                    <a:pt x="149" y="82"/>
                    <a:pt x="152" y="77"/>
                    <a:pt x="155" y="77"/>
                  </a:cubicBezTo>
                  <a:cubicBezTo>
                    <a:pt x="155" y="77"/>
                    <a:pt x="155" y="77"/>
                    <a:pt x="155" y="77"/>
                  </a:cubicBezTo>
                  <a:cubicBezTo>
                    <a:pt x="155" y="77"/>
                    <a:pt x="156" y="78"/>
                    <a:pt x="157" y="80"/>
                  </a:cubicBezTo>
                  <a:cubicBezTo>
                    <a:pt x="158" y="82"/>
                    <a:pt x="158" y="82"/>
                    <a:pt x="158" y="82"/>
                  </a:cubicBezTo>
                  <a:cubicBezTo>
                    <a:pt x="160" y="82"/>
                    <a:pt x="160" y="82"/>
                    <a:pt x="160" y="82"/>
                  </a:cubicBezTo>
                  <a:cubicBezTo>
                    <a:pt x="160" y="82"/>
                    <a:pt x="162" y="82"/>
                    <a:pt x="163" y="82"/>
                  </a:cubicBezTo>
                  <a:cubicBezTo>
                    <a:pt x="166" y="82"/>
                    <a:pt x="167" y="84"/>
                    <a:pt x="169" y="86"/>
                  </a:cubicBezTo>
                  <a:cubicBezTo>
                    <a:pt x="171" y="88"/>
                    <a:pt x="171" y="88"/>
                    <a:pt x="171" y="88"/>
                  </a:cubicBezTo>
                  <a:cubicBezTo>
                    <a:pt x="175" y="92"/>
                    <a:pt x="178" y="96"/>
                    <a:pt x="184" y="97"/>
                  </a:cubicBezTo>
                  <a:cubicBezTo>
                    <a:pt x="186" y="97"/>
                    <a:pt x="187" y="98"/>
                    <a:pt x="189" y="98"/>
                  </a:cubicBezTo>
                  <a:cubicBezTo>
                    <a:pt x="191" y="98"/>
                    <a:pt x="194" y="99"/>
                    <a:pt x="196" y="99"/>
                  </a:cubicBezTo>
                  <a:cubicBezTo>
                    <a:pt x="196" y="99"/>
                    <a:pt x="196" y="99"/>
                    <a:pt x="196" y="99"/>
                  </a:cubicBezTo>
                  <a:cubicBezTo>
                    <a:pt x="200" y="99"/>
                    <a:pt x="204" y="98"/>
                    <a:pt x="208" y="97"/>
                  </a:cubicBezTo>
                  <a:cubicBezTo>
                    <a:pt x="209" y="97"/>
                    <a:pt x="210" y="97"/>
                    <a:pt x="211" y="97"/>
                  </a:cubicBezTo>
                  <a:cubicBezTo>
                    <a:pt x="214" y="96"/>
                    <a:pt x="216" y="96"/>
                    <a:pt x="219" y="94"/>
                  </a:cubicBezTo>
                  <a:cubicBezTo>
                    <a:pt x="222" y="92"/>
                    <a:pt x="224" y="90"/>
                    <a:pt x="227" y="87"/>
                  </a:cubicBezTo>
                  <a:cubicBezTo>
                    <a:pt x="229" y="85"/>
                    <a:pt x="231" y="85"/>
                    <a:pt x="233" y="85"/>
                  </a:cubicBezTo>
                  <a:cubicBezTo>
                    <a:pt x="234" y="84"/>
                    <a:pt x="236" y="84"/>
                    <a:pt x="237" y="83"/>
                  </a:cubicBezTo>
                  <a:cubicBezTo>
                    <a:pt x="238" y="82"/>
                    <a:pt x="239" y="82"/>
                    <a:pt x="240" y="81"/>
                  </a:cubicBezTo>
                  <a:cubicBezTo>
                    <a:pt x="242" y="80"/>
                    <a:pt x="243" y="78"/>
                    <a:pt x="245" y="78"/>
                  </a:cubicBezTo>
                  <a:cubicBezTo>
                    <a:pt x="246" y="78"/>
                    <a:pt x="246" y="78"/>
                    <a:pt x="247" y="79"/>
                  </a:cubicBezTo>
                  <a:cubicBezTo>
                    <a:pt x="249" y="79"/>
                    <a:pt x="252" y="80"/>
                    <a:pt x="255" y="82"/>
                  </a:cubicBezTo>
                  <a:cubicBezTo>
                    <a:pt x="257" y="82"/>
                    <a:pt x="258" y="83"/>
                    <a:pt x="259" y="83"/>
                  </a:cubicBezTo>
                  <a:cubicBezTo>
                    <a:pt x="261" y="84"/>
                    <a:pt x="263" y="84"/>
                    <a:pt x="264" y="85"/>
                  </a:cubicBezTo>
                  <a:cubicBezTo>
                    <a:pt x="265" y="85"/>
                    <a:pt x="266" y="86"/>
                    <a:pt x="268" y="86"/>
                  </a:cubicBezTo>
                  <a:cubicBezTo>
                    <a:pt x="269" y="87"/>
                    <a:pt x="269" y="87"/>
                    <a:pt x="269" y="87"/>
                  </a:cubicBezTo>
                  <a:cubicBezTo>
                    <a:pt x="270" y="85"/>
                    <a:pt x="270" y="85"/>
                    <a:pt x="270" y="85"/>
                  </a:cubicBezTo>
                  <a:cubicBezTo>
                    <a:pt x="271" y="84"/>
                    <a:pt x="272" y="82"/>
                    <a:pt x="273" y="81"/>
                  </a:cubicBezTo>
                  <a:cubicBezTo>
                    <a:pt x="275" y="77"/>
                    <a:pt x="277" y="74"/>
                    <a:pt x="278" y="71"/>
                  </a:cubicBezTo>
                  <a:cubicBezTo>
                    <a:pt x="279" y="67"/>
                    <a:pt x="280" y="64"/>
                    <a:pt x="280" y="61"/>
                  </a:cubicBezTo>
                  <a:cubicBezTo>
                    <a:pt x="281" y="58"/>
                    <a:pt x="281" y="55"/>
                    <a:pt x="282" y="52"/>
                  </a:cubicBezTo>
                  <a:cubicBezTo>
                    <a:pt x="283" y="50"/>
                    <a:pt x="283" y="50"/>
                    <a:pt x="283" y="50"/>
                  </a:cubicBezTo>
                  <a:cubicBezTo>
                    <a:pt x="286" y="44"/>
                    <a:pt x="288" y="38"/>
                    <a:pt x="289" y="31"/>
                  </a:cubicBezTo>
                  <a:cubicBezTo>
                    <a:pt x="289" y="31"/>
                    <a:pt x="289" y="29"/>
                    <a:pt x="289" y="29"/>
                  </a:cubicBezTo>
                  <a:cubicBezTo>
                    <a:pt x="289" y="27"/>
                    <a:pt x="289" y="27"/>
                    <a:pt x="289" y="27"/>
                  </a:cubicBezTo>
                  <a:lnTo>
                    <a:pt x="288" y="27"/>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7" name="Google Shape;107;p2"/>
            <p:cNvSpPr/>
            <p:nvPr/>
          </p:nvSpPr>
          <p:spPr>
            <a:xfrm>
              <a:off x="3029" y="2782"/>
              <a:ext cx="905" cy="616"/>
            </a:xfrm>
            <a:custGeom>
              <a:avLst/>
              <a:gdLst/>
              <a:ahLst/>
              <a:cxnLst/>
              <a:rect l="l" t="t" r="r" b="b"/>
              <a:pathLst>
                <a:path w="371" h="252" extrusionOk="0">
                  <a:moveTo>
                    <a:pt x="370" y="135"/>
                  </a:moveTo>
                  <a:cubicBezTo>
                    <a:pt x="369" y="133"/>
                    <a:pt x="367" y="132"/>
                    <a:pt x="364" y="132"/>
                  </a:cubicBezTo>
                  <a:cubicBezTo>
                    <a:pt x="364" y="132"/>
                    <a:pt x="363" y="132"/>
                    <a:pt x="362" y="133"/>
                  </a:cubicBezTo>
                  <a:cubicBezTo>
                    <a:pt x="361" y="133"/>
                    <a:pt x="361" y="133"/>
                    <a:pt x="360" y="133"/>
                  </a:cubicBezTo>
                  <a:cubicBezTo>
                    <a:pt x="358" y="134"/>
                    <a:pt x="356" y="135"/>
                    <a:pt x="354" y="135"/>
                  </a:cubicBezTo>
                  <a:cubicBezTo>
                    <a:pt x="353" y="135"/>
                    <a:pt x="352" y="135"/>
                    <a:pt x="351" y="134"/>
                  </a:cubicBezTo>
                  <a:cubicBezTo>
                    <a:pt x="349" y="133"/>
                    <a:pt x="347" y="131"/>
                    <a:pt x="346" y="127"/>
                  </a:cubicBezTo>
                  <a:cubicBezTo>
                    <a:pt x="346" y="125"/>
                    <a:pt x="346" y="125"/>
                    <a:pt x="346" y="125"/>
                  </a:cubicBezTo>
                  <a:cubicBezTo>
                    <a:pt x="340" y="127"/>
                    <a:pt x="340" y="127"/>
                    <a:pt x="340" y="127"/>
                  </a:cubicBezTo>
                  <a:cubicBezTo>
                    <a:pt x="334" y="129"/>
                    <a:pt x="329" y="131"/>
                    <a:pt x="323" y="132"/>
                  </a:cubicBezTo>
                  <a:cubicBezTo>
                    <a:pt x="321" y="133"/>
                    <a:pt x="319" y="133"/>
                    <a:pt x="317" y="133"/>
                  </a:cubicBezTo>
                  <a:cubicBezTo>
                    <a:pt x="315" y="133"/>
                    <a:pt x="313" y="133"/>
                    <a:pt x="310" y="134"/>
                  </a:cubicBezTo>
                  <a:cubicBezTo>
                    <a:pt x="308" y="135"/>
                    <a:pt x="307" y="136"/>
                    <a:pt x="305" y="138"/>
                  </a:cubicBezTo>
                  <a:cubicBezTo>
                    <a:pt x="304" y="140"/>
                    <a:pt x="303" y="141"/>
                    <a:pt x="302" y="142"/>
                  </a:cubicBezTo>
                  <a:cubicBezTo>
                    <a:pt x="300" y="143"/>
                    <a:pt x="296" y="144"/>
                    <a:pt x="292" y="144"/>
                  </a:cubicBezTo>
                  <a:cubicBezTo>
                    <a:pt x="291" y="144"/>
                    <a:pt x="289" y="144"/>
                    <a:pt x="288" y="144"/>
                  </a:cubicBezTo>
                  <a:cubicBezTo>
                    <a:pt x="284" y="144"/>
                    <a:pt x="281" y="142"/>
                    <a:pt x="279" y="140"/>
                  </a:cubicBezTo>
                  <a:cubicBezTo>
                    <a:pt x="277" y="138"/>
                    <a:pt x="277" y="136"/>
                    <a:pt x="277" y="133"/>
                  </a:cubicBezTo>
                  <a:cubicBezTo>
                    <a:pt x="277" y="131"/>
                    <a:pt x="277" y="129"/>
                    <a:pt x="276" y="128"/>
                  </a:cubicBezTo>
                  <a:cubicBezTo>
                    <a:pt x="275" y="126"/>
                    <a:pt x="274" y="125"/>
                    <a:pt x="272" y="125"/>
                  </a:cubicBezTo>
                  <a:cubicBezTo>
                    <a:pt x="270" y="124"/>
                    <a:pt x="268" y="123"/>
                    <a:pt x="267" y="121"/>
                  </a:cubicBezTo>
                  <a:cubicBezTo>
                    <a:pt x="266" y="119"/>
                    <a:pt x="267" y="116"/>
                    <a:pt x="267" y="113"/>
                  </a:cubicBezTo>
                  <a:cubicBezTo>
                    <a:pt x="268" y="111"/>
                    <a:pt x="268" y="110"/>
                    <a:pt x="268" y="108"/>
                  </a:cubicBezTo>
                  <a:cubicBezTo>
                    <a:pt x="268" y="108"/>
                    <a:pt x="268" y="107"/>
                    <a:pt x="268" y="106"/>
                  </a:cubicBezTo>
                  <a:cubicBezTo>
                    <a:pt x="268" y="99"/>
                    <a:pt x="269" y="90"/>
                    <a:pt x="272" y="86"/>
                  </a:cubicBezTo>
                  <a:cubicBezTo>
                    <a:pt x="273" y="85"/>
                    <a:pt x="273" y="85"/>
                    <a:pt x="274" y="84"/>
                  </a:cubicBezTo>
                  <a:cubicBezTo>
                    <a:pt x="276" y="82"/>
                    <a:pt x="276" y="81"/>
                    <a:pt x="275" y="78"/>
                  </a:cubicBezTo>
                  <a:cubicBezTo>
                    <a:pt x="273" y="76"/>
                    <a:pt x="272" y="75"/>
                    <a:pt x="269" y="75"/>
                  </a:cubicBezTo>
                  <a:cubicBezTo>
                    <a:pt x="268" y="75"/>
                    <a:pt x="266" y="75"/>
                    <a:pt x="265" y="75"/>
                  </a:cubicBezTo>
                  <a:cubicBezTo>
                    <a:pt x="263" y="75"/>
                    <a:pt x="262" y="76"/>
                    <a:pt x="261" y="76"/>
                  </a:cubicBezTo>
                  <a:cubicBezTo>
                    <a:pt x="259" y="76"/>
                    <a:pt x="258" y="75"/>
                    <a:pt x="257" y="75"/>
                  </a:cubicBezTo>
                  <a:cubicBezTo>
                    <a:pt x="255" y="74"/>
                    <a:pt x="253" y="70"/>
                    <a:pt x="251" y="65"/>
                  </a:cubicBezTo>
                  <a:cubicBezTo>
                    <a:pt x="251" y="65"/>
                    <a:pt x="251" y="65"/>
                    <a:pt x="251" y="65"/>
                  </a:cubicBezTo>
                  <a:cubicBezTo>
                    <a:pt x="251" y="64"/>
                    <a:pt x="250" y="63"/>
                    <a:pt x="250" y="62"/>
                  </a:cubicBezTo>
                  <a:cubicBezTo>
                    <a:pt x="249" y="61"/>
                    <a:pt x="249" y="61"/>
                    <a:pt x="249" y="61"/>
                  </a:cubicBezTo>
                  <a:cubicBezTo>
                    <a:pt x="247" y="57"/>
                    <a:pt x="244" y="52"/>
                    <a:pt x="246" y="48"/>
                  </a:cubicBezTo>
                  <a:cubicBezTo>
                    <a:pt x="247" y="47"/>
                    <a:pt x="248" y="46"/>
                    <a:pt x="249" y="46"/>
                  </a:cubicBezTo>
                  <a:cubicBezTo>
                    <a:pt x="250" y="44"/>
                    <a:pt x="251" y="44"/>
                    <a:pt x="251" y="41"/>
                  </a:cubicBezTo>
                  <a:cubicBezTo>
                    <a:pt x="250" y="39"/>
                    <a:pt x="249" y="38"/>
                    <a:pt x="247" y="36"/>
                  </a:cubicBezTo>
                  <a:cubicBezTo>
                    <a:pt x="246" y="35"/>
                    <a:pt x="245" y="34"/>
                    <a:pt x="244" y="33"/>
                  </a:cubicBezTo>
                  <a:cubicBezTo>
                    <a:pt x="243" y="31"/>
                    <a:pt x="244" y="29"/>
                    <a:pt x="244" y="26"/>
                  </a:cubicBezTo>
                  <a:cubicBezTo>
                    <a:pt x="245" y="25"/>
                    <a:pt x="245" y="23"/>
                    <a:pt x="245" y="21"/>
                  </a:cubicBezTo>
                  <a:cubicBezTo>
                    <a:pt x="244" y="20"/>
                    <a:pt x="244" y="19"/>
                    <a:pt x="244" y="19"/>
                  </a:cubicBezTo>
                  <a:cubicBezTo>
                    <a:pt x="243" y="18"/>
                    <a:pt x="243" y="18"/>
                    <a:pt x="243" y="18"/>
                  </a:cubicBezTo>
                  <a:cubicBezTo>
                    <a:pt x="242" y="18"/>
                    <a:pt x="242" y="18"/>
                    <a:pt x="242" y="18"/>
                  </a:cubicBezTo>
                  <a:cubicBezTo>
                    <a:pt x="242" y="18"/>
                    <a:pt x="241" y="18"/>
                    <a:pt x="240" y="17"/>
                  </a:cubicBezTo>
                  <a:cubicBezTo>
                    <a:pt x="239" y="16"/>
                    <a:pt x="239" y="15"/>
                    <a:pt x="239" y="14"/>
                  </a:cubicBezTo>
                  <a:cubicBezTo>
                    <a:pt x="238" y="13"/>
                    <a:pt x="238" y="12"/>
                    <a:pt x="237" y="12"/>
                  </a:cubicBezTo>
                  <a:cubicBezTo>
                    <a:pt x="236" y="12"/>
                    <a:pt x="236" y="12"/>
                    <a:pt x="236" y="12"/>
                  </a:cubicBezTo>
                  <a:cubicBezTo>
                    <a:pt x="236" y="12"/>
                    <a:pt x="236" y="12"/>
                    <a:pt x="236" y="12"/>
                  </a:cubicBezTo>
                  <a:cubicBezTo>
                    <a:pt x="235" y="12"/>
                    <a:pt x="234" y="12"/>
                    <a:pt x="233" y="13"/>
                  </a:cubicBezTo>
                  <a:cubicBezTo>
                    <a:pt x="233" y="13"/>
                    <a:pt x="232" y="14"/>
                    <a:pt x="231" y="14"/>
                  </a:cubicBezTo>
                  <a:cubicBezTo>
                    <a:pt x="230" y="14"/>
                    <a:pt x="229" y="14"/>
                    <a:pt x="228" y="14"/>
                  </a:cubicBezTo>
                  <a:cubicBezTo>
                    <a:pt x="227" y="14"/>
                    <a:pt x="226" y="14"/>
                    <a:pt x="225" y="14"/>
                  </a:cubicBezTo>
                  <a:cubicBezTo>
                    <a:pt x="224" y="14"/>
                    <a:pt x="223" y="14"/>
                    <a:pt x="222" y="14"/>
                  </a:cubicBezTo>
                  <a:cubicBezTo>
                    <a:pt x="220" y="14"/>
                    <a:pt x="219" y="14"/>
                    <a:pt x="217" y="14"/>
                  </a:cubicBezTo>
                  <a:cubicBezTo>
                    <a:pt x="217" y="15"/>
                    <a:pt x="217" y="15"/>
                    <a:pt x="216" y="15"/>
                  </a:cubicBezTo>
                  <a:cubicBezTo>
                    <a:pt x="214" y="16"/>
                    <a:pt x="212" y="17"/>
                    <a:pt x="210" y="17"/>
                  </a:cubicBezTo>
                  <a:cubicBezTo>
                    <a:pt x="210" y="17"/>
                    <a:pt x="209" y="17"/>
                    <a:pt x="209" y="17"/>
                  </a:cubicBezTo>
                  <a:cubicBezTo>
                    <a:pt x="208" y="16"/>
                    <a:pt x="207" y="16"/>
                    <a:pt x="207" y="15"/>
                  </a:cubicBezTo>
                  <a:cubicBezTo>
                    <a:pt x="206" y="14"/>
                    <a:pt x="206" y="14"/>
                    <a:pt x="206" y="14"/>
                  </a:cubicBezTo>
                  <a:cubicBezTo>
                    <a:pt x="205" y="14"/>
                    <a:pt x="205" y="14"/>
                    <a:pt x="205" y="14"/>
                  </a:cubicBezTo>
                  <a:cubicBezTo>
                    <a:pt x="203" y="14"/>
                    <a:pt x="201" y="14"/>
                    <a:pt x="199" y="15"/>
                  </a:cubicBezTo>
                  <a:cubicBezTo>
                    <a:pt x="198" y="15"/>
                    <a:pt x="197" y="15"/>
                    <a:pt x="196" y="15"/>
                  </a:cubicBezTo>
                  <a:cubicBezTo>
                    <a:pt x="194" y="15"/>
                    <a:pt x="192" y="16"/>
                    <a:pt x="191" y="16"/>
                  </a:cubicBezTo>
                  <a:cubicBezTo>
                    <a:pt x="189" y="17"/>
                    <a:pt x="188" y="17"/>
                    <a:pt x="187" y="17"/>
                  </a:cubicBezTo>
                  <a:cubicBezTo>
                    <a:pt x="185" y="18"/>
                    <a:pt x="185" y="18"/>
                    <a:pt x="185" y="18"/>
                  </a:cubicBezTo>
                  <a:cubicBezTo>
                    <a:pt x="182" y="18"/>
                    <a:pt x="182" y="18"/>
                    <a:pt x="180" y="21"/>
                  </a:cubicBezTo>
                  <a:cubicBezTo>
                    <a:pt x="179" y="21"/>
                    <a:pt x="179" y="21"/>
                    <a:pt x="179" y="21"/>
                  </a:cubicBezTo>
                  <a:cubicBezTo>
                    <a:pt x="177" y="23"/>
                    <a:pt x="176" y="25"/>
                    <a:pt x="173" y="25"/>
                  </a:cubicBezTo>
                  <a:cubicBezTo>
                    <a:pt x="173" y="25"/>
                    <a:pt x="172" y="25"/>
                    <a:pt x="172" y="25"/>
                  </a:cubicBezTo>
                  <a:cubicBezTo>
                    <a:pt x="171" y="24"/>
                    <a:pt x="171" y="23"/>
                    <a:pt x="171" y="22"/>
                  </a:cubicBezTo>
                  <a:cubicBezTo>
                    <a:pt x="170" y="20"/>
                    <a:pt x="170" y="20"/>
                    <a:pt x="170" y="20"/>
                  </a:cubicBezTo>
                  <a:cubicBezTo>
                    <a:pt x="168" y="21"/>
                    <a:pt x="168" y="21"/>
                    <a:pt x="168" y="21"/>
                  </a:cubicBezTo>
                  <a:cubicBezTo>
                    <a:pt x="167" y="21"/>
                    <a:pt x="167" y="21"/>
                    <a:pt x="166" y="22"/>
                  </a:cubicBezTo>
                  <a:cubicBezTo>
                    <a:pt x="166" y="22"/>
                    <a:pt x="165" y="23"/>
                    <a:pt x="164" y="23"/>
                  </a:cubicBezTo>
                  <a:cubicBezTo>
                    <a:pt x="164" y="23"/>
                    <a:pt x="164" y="23"/>
                    <a:pt x="164" y="23"/>
                  </a:cubicBezTo>
                  <a:cubicBezTo>
                    <a:pt x="163" y="23"/>
                    <a:pt x="162" y="22"/>
                    <a:pt x="162" y="21"/>
                  </a:cubicBezTo>
                  <a:cubicBezTo>
                    <a:pt x="160" y="19"/>
                    <a:pt x="160" y="17"/>
                    <a:pt x="160" y="14"/>
                  </a:cubicBezTo>
                  <a:cubicBezTo>
                    <a:pt x="160" y="12"/>
                    <a:pt x="160" y="11"/>
                    <a:pt x="159" y="9"/>
                  </a:cubicBezTo>
                  <a:cubicBezTo>
                    <a:pt x="158" y="7"/>
                    <a:pt x="155" y="6"/>
                    <a:pt x="147" y="6"/>
                  </a:cubicBezTo>
                  <a:cubicBezTo>
                    <a:pt x="145" y="6"/>
                    <a:pt x="143" y="6"/>
                    <a:pt x="142" y="6"/>
                  </a:cubicBezTo>
                  <a:cubicBezTo>
                    <a:pt x="141" y="6"/>
                    <a:pt x="139" y="6"/>
                    <a:pt x="139" y="6"/>
                  </a:cubicBezTo>
                  <a:cubicBezTo>
                    <a:pt x="136" y="6"/>
                    <a:pt x="134" y="5"/>
                    <a:pt x="132" y="5"/>
                  </a:cubicBezTo>
                  <a:cubicBezTo>
                    <a:pt x="131" y="4"/>
                    <a:pt x="130" y="4"/>
                    <a:pt x="129" y="4"/>
                  </a:cubicBezTo>
                  <a:cubicBezTo>
                    <a:pt x="128" y="3"/>
                    <a:pt x="127" y="3"/>
                    <a:pt x="125" y="3"/>
                  </a:cubicBezTo>
                  <a:cubicBezTo>
                    <a:pt x="124" y="3"/>
                    <a:pt x="123" y="3"/>
                    <a:pt x="122" y="3"/>
                  </a:cubicBezTo>
                  <a:cubicBezTo>
                    <a:pt x="121" y="3"/>
                    <a:pt x="120" y="4"/>
                    <a:pt x="119" y="4"/>
                  </a:cubicBezTo>
                  <a:cubicBezTo>
                    <a:pt x="118" y="4"/>
                    <a:pt x="118" y="4"/>
                    <a:pt x="118" y="4"/>
                  </a:cubicBezTo>
                  <a:cubicBezTo>
                    <a:pt x="116" y="3"/>
                    <a:pt x="115" y="3"/>
                    <a:pt x="114" y="2"/>
                  </a:cubicBezTo>
                  <a:cubicBezTo>
                    <a:pt x="113" y="1"/>
                    <a:pt x="112" y="0"/>
                    <a:pt x="110" y="0"/>
                  </a:cubicBezTo>
                  <a:cubicBezTo>
                    <a:pt x="110" y="0"/>
                    <a:pt x="110" y="0"/>
                    <a:pt x="110" y="0"/>
                  </a:cubicBezTo>
                  <a:cubicBezTo>
                    <a:pt x="109" y="0"/>
                    <a:pt x="109" y="0"/>
                    <a:pt x="109" y="0"/>
                  </a:cubicBezTo>
                  <a:cubicBezTo>
                    <a:pt x="107" y="0"/>
                    <a:pt x="103" y="3"/>
                    <a:pt x="102" y="3"/>
                  </a:cubicBezTo>
                  <a:cubicBezTo>
                    <a:pt x="102" y="3"/>
                    <a:pt x="102" y="3"/>
                    <a:pt x="102" y="3"/>
                  </a:cubicBezTo>
                  <a:cubicBezTo>
                    <a:pt x="102" y="3"/>
                    <a:pt x="102" y="3"/>
                    <a:pt x="102" y="3"/>
                  </a:cubicBezTo>
                  <a:cubicBezTo>
                    <a:pt x="102" y="4"/>
                    <a:pt x="101" y="4"/>
                    <a:pt x="101" y="4"/>
                  </a:cubicBezTo>
                  <a:cubicBezTo>
                    <a:pt x="101" y="4"/>
                    <a:pt x="101" y="4"/>
                    <a:pt x="101" y="4"/>
                  </a:cubicBezTo>
                  <a:cubicBezTo>
                    <a:pt x="101" y="3"/>
                    <a:pt x="101" y="3"/>
                    <a:pt x="101" y="3"/>
                  </a:cubicBezTo>
                  <a:cubicBezTo>
                    <a:pt x="100" y="3"/>
                    <a:pt x="100" y="3"/>
                    <a:pt x="100" y="3"/>
                  </a:cubicBezTo>
                  <a:cubicBezTo>
                    <a:pt x="98" y="3"/>
                    <a:pt x="89" y="5"/>
                    <a:pt x="87" y="8"/>
                  </a:cubicBezTo>
                  <a:cubicBezTo>
                    <a:pt x="87" y="9"/>
                    <a:pt x="87" y="9"/>
                    <a:pt x="87" y="9"/>
                  </a:cubicBezTo>
                  <a:cubicBezTo>
                    <a:pt x="87" y="10"/>
                    <a:pt x="87" y="10"/>
                    <a:pt x="87" y="10"/>
                  </a:cubicBezTo>
                  <a:cubicBezTo>
                    <a:pt x="87" y="10"/>
                    <a:pt x="87" y="10"/>
                    <a:pt x="87" y="10"/>
                  </a:cubicBezTo>
                  <a:cubicBezTo>
                    <a:pt x="87" y="11"/>
                    <a:pt x="87" y="12"/>
                    <a:pt x="88" y="13"/>
                  </a:cubicBezTo>
                  <a:cubicBezTo>
                    <a:pt x="89" y="14"/>
                    <a:pt x="90" y="16"/>
                    <a:pt x="89" y="17"/>
                  </a:cubicBezTo>
                  <a:cubicBezTo>
                    <a:pt x="88" y="19"/>
                    <a:pt x="84" y="21"/>
                    <a:pt x="79" y="22"/>
                  </a:cubicBezTo>
                  <a:cubicBezTo>
                    <a:pt x="78" y="22"/>
                    <a:pt x="77" y="23"/>
                    <a:pt x="76" y="23"/>
                  </a:cubicBezTo>
                  <a:cubicBezTo>
                    <a:pt x="71" y="25"/>
                    <a:pt x="67" y="27"/>
                    <a:pt x="64" y="31"/>
                  </a:cubicBezTo>
                  <a:cubicBezTo>
                    <a:pt x="62" y="34"/>
                    <a:pt x="61" y="37"/>
                    <a:pt x="60" y="40"/>
                  </a:cubicBezTo>
                  <a:cubicBezTo>
                    <a:pt x="59" y="42"/>
                    <a:pt x="59" y="43"/>
                    <a:pt x="58" y="45"/>
                  </a:cubicBezTo>
                  <a:cubicBezTo>
                    <a:pt x="58" y="47"/>
                    <a:pt x="56" y="49"/>
                    <a:pt x="54" y="51"/>
                  </a:cubicBezTo>
                  <a:cubicBezTo>
                    <a:pt x="53" y="53"/>
                    <a:pt x="52" y="54"/>
                    <a:pt x="51" y="56"/>
                  </a:cubicBezTo>
                  <a:cubicBezTo>
                    <a:pt x="50" y="58"/>
                    <a:pt x="50" y="61"/>
                    <a:pt x="50" y="63"/>
                  </a:cubicBezTo>
                  <a:cubicBezTo>
                    <a:pt x="49" y="65"/>
                    <a:pt x="49" y="68"/>
                    <a:pt x="47" y="70"/>
                  </a:cubicBezTo>
                  <a:cubicBezTo>
                    <a:pt x="46" y="72"/>
                    <a:pt x="45" y="74"/>
                    <a:pt x="44" y="76"/>
                  </a:cubicBezTo>
                  <a:cubicBezTo>
                    <a:pt x="43" y="78"/>
                    <a:pt x="41" y="80"/>
                    <a:pt x="40" y="82"/>
                  </a:cubicBezTo>
                  <a:cubicBezTo>
                    <a:pt x="37" y="85"/>
                    <a:pt x="35" y="89"/>
                    <a:pt x="33" y="92"/>
                  </a:cubicBezTo>
                  <a:cubicBezTo>
                    <a:pt x="30" y="98"/>
                    <a:pt x="26" y="104"/>
                    <a:pt x="21" y="107"/>
                  </a:cubicBezTo>
                  <a:cubicBezTo>
                    <a:pt x="20" y="108"/>
                    <a:pt x="17" y="109"/>
                    <a:pt x="15" y="110"/>
                  </a:cubicBezTo>
                  <a:cubicBezTo>
                    <a:pt x="13" y="111"/>
                    <a:pt x="11" y="112"/>
                    <a:pt x="9" y="114"/>
                  </a:cubicBezTo>
                  <a:cubicBezTo>
                    <a:pt x="6" y="115"/>
                    <a:pt x="4" y="117"/>
                    <a:pt x="2" y="120"/>
                  </a:cubicBezTo>
                  <a:cubicBezTo>
                    <a:pt x="0" y="121"/>
                    <a:pt x="0" y="121"/>
                    <a:pt x="0" y="121"/>
                  </a:cubicBezTo>
                  <a:cubicBezTo>
                    <a:pt x="3" y="123"/>
                    <a:pt x="3" y="123"/>
                    <a:pt x="3" y="123"/>
                  </a:cubicBezTo>
                  <a:cubicBezTo>
                    <a:pt x="4" y="124"/>
                    <a:pt x="7" y="125"/>
                    <a:pt x="9" y="125"/>
                  </a:cubicBezTo>
                  <a:cubicBezTo>
                    <a:pt x="10" y="125"/>
                    <a:pt x="10" y="125"/>
                    <a:pt x="10" y="125"/>
                  </a:cubicBezTo>
                  <a:cubicBezTo>
                    <a:pt x="12" y="125"/>
                    <a:pt x="13" y="124"/>
                    <a:pt x="14" y="124"/>
                  </a:cubicBezTo>
                  <a:cubicBezTo>
                    <a:pt x="16" y="124"/>
                    <a:pt x="17" y="123"/>
                    <a:pt x="19" y="123"/>
                  </a:cubicBezTo>
                  <a:cubicBezTo>
                    <a:pt x="20" y="123"/>
                    <a:pt x="21" y="124"/>
                    <a:pt x="22" y="124"/>
                  </a:cubicBezTo>
                  <a:cubicBezTo>
                    <a:pt x="23" y="124"/>
                    <a:pt x="24" y="124"/>
                    <a:pt x="25" y="125"/>
                  </a:cubicBezTo>
                  <a:cubicBezTo>
                    <a:pt x="26" y="125"/>
                    <a:pt x="27" y="126"/>
                    <a:pt x="28" y="126"/>
                  </a:cubicBezTo>
                  <a:cubicBezTo>
                    <a:pt x="29" y="126"/>
                    <a:pt x="30" y="125"/>
                    <a:pt x="31" y="125"/>
                  </a:cubicBezTo>
                  <a:cubicBezTo>
                    <a:pt x="31" y="124"/>
                    <a:pt x="32" y="124"/>
                    <a:pt x="33" y="124"/>
                  </a:cubicBezTo>
                  <a:cubicBezTo>
                    <a:pt x="34" y="123"/>
                    <a:pt x="36" y="123"/>
                    <a:pt x="38" y="123"/>
                  </a:cubicBezTo>
                  <a:cubicBezTo>
                    <a:pt x="40" y="123"/>
                    <a:pt x="43" y="124"/>
                    <a:pt x="44" y="124"/>
                  </a:cubicBezTo>
                  <a:cubicBezTo>
                    <a:pt x="47" y="125"/>
                    <a:pt x="49" y="126"/>
                    <a:pt x="51" y="127"/>
                  </a:cubicBezTo>
                  <a:cubicBezTo>
                    <a:pt x="53" y="128"/>
                    <a:pt x="56" y="129"/>
                    <a:pt x="58" y="129"/>
                  </a:cubicBezTo>
                  <a:cubicBezTo>
                    <a:pt x="59" y="130"/>
                    <a:pt x="60" y="130"/>
                    <a:pt x="61" y="130"/>
                  </a:cubicBezTo>
                  <a:cubicBezTo>
                    <a:pt x="62" y="130"/>
                    <a:pt x="63" y="130"/>
                    <a:pt x="64" y="129"/>
                  </a:cubicBezTo>
                  <a:cubicBezTo>
                    <a:pt x="66" y="129"/>
                    <a:pt x="67" y="129"/>
                    <a:pt x="68" y="129"/>
                  </a:cubicBezTo>
                  <a:cubicBezTo>
                    <a:pt x="70" y="129"/>
                    <a:pt x="72" y="130"/>
                    <a:pt x="73" y="130"/>
                  </a:cubicBezTo>
                  <a:cubicBezTo>
                    <a:pt x="76" y="132"/>
                    <a:pt x="76" y="132"/>
                    <a:pt x="76" y="132"/>
                  </a:cubicBezTo>
                  <a:cubicBezTo>
                    <a:pt x="80" y="134"/>
                    <a:pt x="84" y="137"/>
                    <a:pt x="88" y="138"/>
                  </a:cubicBezTo>
                  <a:cubicBezTo>
                    <a:pt x="93" y="140"/>
                    <a:pt x="100" y="142"/>
                    <a:pt x="105" y="142"/>
                  </a:cubicBezTo>
                  <a:cubicBezTo>
                    <a:pt x="106" y="142"/>
                    <a:pt x="107" y="142"/>
                    <a:pt x="108" y="142"/>
                  </a:cubicBezTo>
                  <a:cubicBezTo>
                    <a:pt x="110" y="142"/>
                    <a:pt x="112" y="142"/>
                    <a:pt x="114" y="142"/>
                  </a:cubicBezTo>
                  <a:cubicBezTo>
                    <a:pt x="115" y="142"/>
                    <a:pt x="117" y="142"/>
                    <a:pt x="119" y="142"/>
                  </a:cubicBezTo>
                  <a:cubicBezTo>
                    <a:pt x="121" y="142"/>
                    <a:pt x="123" y="142"/>
                    <a:pt x="124" y="142"/>
                  </a:cubicBezTo>
                  <a:cubicBezTo>
                    <a:pt x="127" y="143"/>
                    <a:pt x="131" y="147"/>
                    <a:pt x="134" y="149"/>
                  </a:cubicBezTo>
                  <a:cubicBezTo>
                    <a:pt x="135" y="150"/>
                    <a:pt x="135" y="150"/>
                    <a:pt x="135" y="150"/>
                  </a:cubicBezTo>
                  <a:cubicBezTo>
                    <a:pt x="139" y="154"/>
                    <a:pt x="140" y="161"/>
                    <a:pt x="140" y="167"/>
                  </a:cubicBezTo>
                  <a:cubicBezTo>
                    <a:pt x="140" y="170"/>
                    <a:pt x="141" y="172"/>
                    <a:pt x="142" y="175"/>
                  </a:cubicBezTo>
                  <a:cubicBezTo>
                    <a:pt x="142" y="178"/>
                    <a:pt x="142" y="179"/>
                    <a:pt x="141" y="181"/>
                  </a:cubicBezTo>
                  <a:cubicBezTo>
                    <a:pt x="141" y="182"/>
                    <a:pt x="140" y="183"/>
                    <a:pt x="140" y="184"/>
                  </a:cubicBezTo>
                  <a:cubicBezTo>
                    <a:pt x="140" y="188"/>
                    <a:pt x="147" y="197"/>
                    <a:pt x="150" y="200"/>
                  </a:cubicBezTo>
                  <a:cubicBezTo>
                    <a:pt x="151" y="201"/>
                    <a:pt x="151" y="201"/>
                    <a:pt x="151" y="201"/>
                  </a:cubicBezTo>
                  <a:cubicBezTo>
                    <a:pt x="152" y="202"/>
                    <a:pt x="154" y="204"/>
                    <a:pt x="155" y="206"/>
                  </a:cubicBezTo>
                  <a:cubicBezTo>
                    <a:pt x="155" y="209"/>
                    <a:pt x="154" y="210"/>
                    <a:pt x="153" y="211"/>
                  </a:cubicBezTo>
                  <a:cubicBezTo>
                    <a:pt x="152" y="212"/>
                    <a:pt x="152" y="212"/>
                    <a:pt x="151" y="213"/>
                  </a:cubicBezTo>
                  <a:cubicBezTo>
                    <a:pt x="150" y="215"/>
                    <a:pt x="150" y="217"/>
                    <a:pt x="151" y="219"/>
                  </a:cubicBezTo>
                  <a:cubicBezTo>
                    <a:pt x="152" y="221"/>
                    <a:pt x="155" y="223"/>
                    <a:pt x="166" y="223"/>
                  </a:cubicBezTo>
                  <a:cubicBezTo>
                    <a:pt x="168" y="223"/>
                    <a:pt x="170" y="223"/>
                    <a:pt x="173" y="223"/>
                  </a:cubicBezTo>
                  <a:cubicBezTo>
                    <a:pt x="174" y="223"/>
                    <a:pt x="175" y="223"/>
                    <a:pt x="176" y="223"/>
                  </a:cubicBezTo>
                  <a:cubicBezTo>
                    <a:pt x="179" y="223"/>
                    <a:pt x="181" y="223"/>
                    <a:pt x="185" y="226"/>
                  </a:cubicBezTo>
                  <a:cubicBezTo>
                    <a:pt x="185" y="227"/>
                    <a:pt x="185" y="229"/>
                    <a:pt x="184" y="231"/>
                  </a:cubicBezTo>
                  <a:cubicBezTo>
                    <a:pt x="183" y="233"/>
                    <a:pt x="182" y="235"/>
                    <a:pt x="183" y="237"/>
                  </a:cubicBezTo>
                  <a:cubicBezTo>
                    <a:pt x="184" y="239"/>
                    <a:pt x="187" y="239"/>
                    <a:pt x="189" y="239"/>
                  </a:cubicBezTo>
                  <a:cubicBezTo>
                    <a:pt x="191" y="239"/>
                    <a:pt x="192" y="239"/>
                    <a:pt x="193" y="240"/>
                  </a:cubicBezTo>
                  <a:cubicBezTo>
                    <a:pt x="195" y="241"/>
                    <a:pt x="196" y="243"/>
                    <a:pt x="197" y="244"/>
                  </a:cubicBezTo>
                  <a:cubicBezTo>
                    <a:pt x="198" y="246"/>
                    <a:pt x="199" y="247"/>
                    <a:pt x="200" y="248"/>
                  </a:cubicBezTo>
                  <a:cubicBezTo>
                    <a:pt x="201" y="249"/>
                    <a:pt x="201" y="249"/>
                    <a:pt x="202" y="250"/>
                  </a:cubicBezTo>
                  <a:cubicBezTo>
                    <a:pt x="203" y="250"/>
                    <a:pt x="203" y="250"/>
                    <a:pt x="204" y="251"/>
                  </a:cubicBezTo>
                  <a:cubicBezTo>
                    <a:pt x="206" y="252"/>
                    <a:pt x="206" y="252"/>
                    <a:pt x="206" y="252"/>
                  </a:cubicBezTo>
                  <a:cubicBezTo>
                    <a:pt x="207" y="250"/>
                    <a:pt x="207" y="250"/>
                    <a:pt x="207" y="250"/>
                  </a:cubicBezTo>
                  <a:cubicBezTo>
                    <a:pt x="207" y="249"/>
                    <a:pt x="207" y="247"/>
                    <a:pt x="208" y="246"/>
                  </a:cubicBezTo>
                  <a:cubicBezTo>
                    <a:pt x="208" y="244"/>
                    <a:pt x="209" y="241"/>
                    <a:pt x="210" y="239"/>
                  </a:cubicBezTo>
                  <a:cubicBezTo>
                    <a:pt x="211" y="238"/>
                    <a:pt x="211" y="238"/>
                    <a:pt x="211" y="238"/>
                  </a:cubicBezTo>
                  <a:cubicBezTo>
                    <a:pt x="213" y="236"/>
                    <a:pt x="215" y="234"/>
                    <a:pt x="217" y="233"/>
                  </a:cubicBezTo>
                  <a:cubicBezTo>
                    <a:pt x="220" y="231"/>
                    <a:pt x="223" y="230"/>
                    <a:pt x="226" y="229"/>
                  </a:cubicBezTo>
                  <a:cubicBezTo>
                    <a:pt x="227" y="228"/>
                    <a:pt x="229" y="227"/>
                    <a:pt x="231" y="227"/>
                  </a:cubicBezTo>
                  <a:cubicBezTo>
                    <a:pt x="233" y="226"/>
                    <a:pt x="235" y="224"/>
                    <a:pt x="237" y="223"/>
                  </a:cubicBezTo>
                  <a:cubicBezTo>
                    <a:pt x="238" y="223"/>
                    <a:pt x="239" y="222"/>
                    <a:pt x="240" y="221"/>
                  </a:cubicBezTo>
                  <a:cubicBezTo>
                    <a:pt x="241" y="220"/>
                    <a:pt x="242" y="220"/>
                    <a:pt x="243" y="219"/>
                  </a:cubicBezTo>
                  <a:cubicBezTo>
                    <a:pt x="246" y="217"/>
                    <a:pt x="248" y="216"/>
                    <a:pt x="250" y="213"/>
                  </a:cubicBezTo>
                  <a:cubicBezTo>
                    <a:pt x="252" y="212"/>
                    <a:pt x="252" y="212"/>
                    <a:pt x="255" y="212"/>
                  </a:cubicBezTo>
                  <a:cubicBezTo>
                    <a:pt x="256" y="212"/>
                    <a:pt x="258" y="211"/>
                    <a:pt x="259" y="211"/>
                  </a:cubicBezTo>
                  <a:cubicBezTo>
                    <a:pt x="260" y="211"/>
                    <a:pt x="261" y="211"/>
                    <a:pt x="261" y="210"/>
                  </a:cubicBezTo>
                  <a:cubicBezTo>
                    <a:pt x="262" y="210"/>
                    <a:pt x="263" y="210"/>
                    <a:pt x="263" y="210"/>
                  </a:cubicBezTo>
                  <a:cubicBezTo>
                    <a:pt x="265" y="210"/>
                    <a:pt x="266" y="210"/>
                    <a:pt x="268" y="209"/>
                  </a:cubicBezTo>
                  <a:cubicBezTo>
                    <a:pt x="271" y="207"/>
                    <a:pt x="273" y="204"/>
                    <a:pt x="275" y="201"/>
                  </a:cubicBezTo>
                  <a:cubicBezTo>
                    <a:pt x="275" y="200"/>
                    <a:pt x="275" y="200"/>
                    <a:pt x="276" y="199"/>
                  </a:cubicBezTo>
                  <a:cubicBezTo>
                    <a:pt x="276" y="198"/>
                    <a:pt x="276" y="197"/>
                    <a:pt x="277" y="197"/>
                  </a:cubicBezTo>
                  <a:cubicBezTo>
                    <a:pt x="277" y="196"/>
                    <a:pt x="278" y="196"/>
                    <a:pt x="279" y="196"/>
                  </a:cubicBezTo>
                  <a:cubicBezTo>
                    <a:pt x="279" y="195"/>
                    <a:pt x="280" y="195"/>
                    <a:pt x="280" y="195"/>
                  </a:cubicBezTo>
                  <a:cubicBezTo>
                    <a:pt x="281" y="195"/>
                    <a:pt x="282" y="194"/>
                    <a:pt x="283" y="193"/>
                  </a:cubicBezTo>
                  <a:cubicBezTo>
                    <a:pt x="284" y="192"/>
                    <a:pt x="285" y="192"/>
                    <a:pt x="286" y="192"/>
                  </a:cubicBezTo>
                  <a:cubicBezTo>
                    <a:pt x="288" y="192"/>
                    <a:pt x="289" y="191"/>
                    <a:pt x="291" y="190"/>
                  </a:cubicBezTo>
                  <a:cubicBezTo>
                    <a:pt x="292" y="190"/>
                    <a:pt x="294" y="189"/>
                    <a:pt x="295" y="189"/>
                  </a:cubicBezTo>
                  <a:cubicBezTo>
                    <a:pt x="296" y="189"/>
                    <a:pt x="296" y="189"/>
                    <a:pt x="296" y="189"/>
                  </a:cubicBezTo>
                  <a:cubicBezTo>
                    <a:pt x="307" y="191"/>
                    <a:pt x="307" y="191"/>
                    <a:pt x="307" y="191"/>
                  </a:cubicBezTo>
                  <a:cubicBezTo>
                    <a:pt x="307" y="191"/>
                    <a:pt x="308" y="191"/>
                    <a:pt x="308" y="191"/>
                  </a:cubicBezTo>
                  <a:cubicBezTo>
                    <a:pt x="309" y="191"/>
                    <a:pt x="311" y="192"/>
                    <a:pt x="312" y="192"/>
                  </a:cubicBezTo>
                  <a:cubicBezTo>
                    <a:pt x="313" y="192"/>
                    <a:pt x="314" y="191"/>
                    <a:pt x="315" y="190"/>
                  </a:cubicBezTo>
                  <a:cubicBezTo>
                    <a:pt x="316" y="189"/>
                    <a:pt x="316" y="187"/>
                    <a:pt x="316" y="186"/>
                  </a:cubicBezTo>
                  <a:cubicBezTo>
                    <a:pt x="316" y="186"/>
                    <a:pt x="316" y="186"/>
                    <a:pt x="316" y="186"/>
                  </a:cubicBezTo>
                  <a:cubicBezTo>
                    <a:pt x="316" y="186"/>
                    <a:pt x="316" y="186"/>
                    <a:pt x="316" y="185"/>
                  </a:cubicBezTo>
                  <a:cubicBezTo>
                    <a:pt x="318" y="184"/>
                    <a:pt x="319" y="183"/>
                    <a:pt x="321" y="182"/>
                  </a:cubicBezTo>
                  <a:cubicBezTo>
                    <a:pt x="324" y="181"/>
                    <a:pt x="326" y="179"/>
                    <a:pt x="328" y="178"/>
                  </a:cubicBezTo>
                  <a:cubicBezTo>
                    <a:pt x="330" y="176"/>
                    <a:pt x="332" y="175"/>
                    <a:pt x="334" y="174"/>
                  </a:cubicBezTo>
                  <a:cubicBezTo>
                    <a:pt x="335" y="173"/>
                    <a:pt x="337" y="173"/>
                    <a:pt x="339" y="173"/>
                  </a:cubicBezTo>
                  <a:cubicBezTo>
                    <a:pt x="339" y="173"/>
                    <a:pt x="339" y="173"/>
                    <a:pt x="339" y="173"/>
                  </a:cubicBezTo>
                  <a:cubicBezTo>
                    <a:pt x="341" y="173"/>
                    <a:pt x="342" y="173"/>
                    <a:pt x="343" y="173"/>
                  </a:cubicBezTo>
                  <a:cubicBezTo>
                    <a:pt x="347" y="173"/>
                    <a:pt x="347" y="173"/>
                    <a:pt x="347" y="173"/>
                  </a:cubicBezTo>
                  <a:cubicBezTo>
                    <a:pt x="346" y="170"/>
                    <a:pt x="346" y="170"/>
                    <a:pt x="346" y="170"/>
                  </a:cubicBezTo>
                  <a:cubicBezTo>
                    <a:pt x="346" y="170"/>
                    <a:pt x="345" y="169"/>
                    <a:pt x="345" y="168"/>
                  </a:cubicBezTo>
                  <a:cubicBezTo>
                    <a:pt x="345" y="168"/>
                    <a:pt x="344" y="167"/>
                    <a:pt x="343" y="166"/>
                  </a:cubicBezTo>
                  <a:cubicBezTo>
                    <a:pt x="342" y="164"/>
                    <a:pt x="341" y="162"/>
                    <a:pt x="340" y="160"/>
                  </a:cubicBezTo>
                  <a:cubicBezTo>
                    <a:pt x="340" y="155"/>
                    <a:pt x="346" y="150"/>
                    <a:pt x="351" y="148"/>
                  </a:cubicBezTo>
                  <a:cubicBezTo>
                    <a:pt x="353" y="147"/>
                    <a:pt x="355" y="146"/>
                    <a:pt x="357" y="146"/>
                  </a:cubicBezTo>
                  <a:cubicBezTo>
                    <a:pt x="361" y="145"/>
                    <a:pt x="365" y="144"/>
                    <a:pt x="368" y="142"/>
                  </a:cubicBezTo>
                  <a:cubicBezTo>
                    <a:pt x="371" y="139"/>
                    <a:pt x="370" y="136"/>
                    <a:pt x="370" y="135"/>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8" name="Google Shape;108;p2"/>
            <p:cNvSpPr/>
            <p:nvPr/>
          </p:nvSpPr>
          <p:spPr>
            <a:xfrm>
              <a:off x="722" y="1433"/>
              <a:ext cx="823" cy="432"/>
            </a:xfrm>
            <a:custGeom>
              <a:avLst/>
              <a:gdLst/>
              <a:ahLst/>
              <a:cxnLst/>
              <a:rect l="l" t="t" r="r" b="b"/>
              <a:pathLst>
                <a:path w="337" h="177" extrusionOk="0">
                  <a:moveTo>
                    <a:pt x="245" y="78"/>
                  </a:moveTo>
                  <a:cubicBezTo>
                    <a:pt x="172" y="42"/>
                    <a:pt x="172" y="42"/>
                    <a:pt x="172" y="42"/>
                  </a:cubicBezTo>
                  <a:cubicBezTo>
                    <a:pt x="171" y="43"/>
                    <a:pt x="171" y="43"/>
                    <a:pt x="171" y="43"/>
                  </a:cubicBezTo>
                  <a:cubicBezTo>
                    <a:pt x="172" y="41"/>
                    <a:pt x="172" y="41"/>
                    <a:pt x="172" y="41"/>
                  </a:cubicBezTo>
                  <a:cubicBezTo>
                    <a:pt x="166" y="38"/>
                    <a:pt x="66" y="22"/>
                    <a:pt x="65" y="22"/>
                  </a:cubicBezTo>
                  <a:cubicBezTo>
                    <a:pt x="12" y="2"/>
                    <a:pt x="12" y="2"/>
                    <a:pt x="12" y="2"/>
                  </a:cubicBezTo>
                  <a:cubicBezTo>
                    <a:pt x="6" y="0"/>
                    <a:pt x="6" y="0"/>
                    <a:pt x="6" y="0"/>
                  </a:cubicBezTo>
                  <a:cubicBezTo>
                    <a:pt x="10" y="6"/>
                    <a:pt x="10" y="6"/>
                    <a:pt x="10" y="6"/>
                  </a:cubicBezTo>
                  <a:cubicBezTo>
                    <a:pt x="11" y="7"/>
                    <a:pt x="11" y="7"/>
                    <a:pt x="11" y="9"/>
                  </a:cubicBezTo>
                  <a:cubicBezTo>
                    <a:pt x="11" y="10"/>
                    <a:pt x="11" y="10"/>
                    <a:pt x="10" y="11"/>
                  </a:cubicBezTo>
                  <a:cubicBezTo>
                    <a:pt x="8" y="12"/>
                    <a:pt x="8" y="12"/>
                    <a:pt x="8" y="12"/>
                  </a:cubicBezTo>
                  <a:cubicBezTo>
                    <a:pt x="3" y="15"/>
                    <a:pt x="0" y="17"/>
                    <a:pt x="0" y="21"/>
                  </a:cubicBezTo>
                  <a:cubicBezTo>
                    <a:pt x="0" y="23"/>
                    <a:pt x="1" y="25"/>
                    <a:pt x="3" y="27"/>
                  </a:cubicBezTo>
                  <a:cubicBezTo>
                    <a:pt x="4" y="28"/>
                    <a:pt x="5" y="28"/>
                    <a:pt x="6" y="29"/>
                  </a:cubicBezTo>
                  <a:cubicBezTo>
                    <a:pt x="8" y="31"/>
                    <a:pt x="13" y="34"/>
                    <a:pt x="13" y="35"/>
                  </a:cubicBezTo>
                  <a:cubicBezTo>
                    <a:pt x="13" y="35"/>
                    <a:pt x="13" y="36"/>
                    <a:pt x="12" y="37"/>
                  </a:cubicBezTo>
                  <a:cubicBezTo>
                    <a:pt x="11" y="38"/>
                    <a:pt x="10" y="40"/>
                    <a:pt x="12" y="43"/>
                  </a:cubicBezTo>
                  <a:cubicBezTo>
                    <a:pt x="13" y="44"/>
                    <a:pt x="15" y="44"/>
                    <a:pt x="16" y="45"/>
                  </a:cubicBezTo>
                  <a:cubicBezTo>
                    <a:pt x="16" y="45"/>
                    <a:pt x="17" y="45"/>
                    <a:pt x="17" y="45"/>
                  </a:cubicBezTo>
                  <a:cubicBezTo>
                    <a:pt x="18" y="45"/>
                    <a:pt x="18" y="46"/>
                    <a:pt x="18" y="47"/>
                  </a:cubicBezTo>
                  <a:cubicBezTo>
                    <a:pt x="18" y="47"/>
                    <a:pt x="18" y="47"/>
                    <a:pt x="19" y="48"/>
                  </a:cubicBezTo>
                  <a:cubicBezTo>
                    <a:pt x="20" y="50"/>
                    <a:pt x="20" y="52"/>
                    <a:pt x="21" y="55"/>
                  </a:cubicBezTo>
                  <a:cubicBezTo>
                    <a:pt x="22" y="57"/>
                    <a:pt x="24" y="59"/>
                    <a:pt x="25" y="60"/>
                  </a:cubicBezTo>
                  <a:cubicBezTo>
                    <a:pt x="26" y="60"/>
                    <a:pt x="26" y="60"/>
                    <a:pt x="27" y="61"/>
                  </a:cubicBezTo>
                  <a:cubicBezTo>
                    <a:pt x="28" y="62"/>
                    <a:pt x="29" y="63"/>
                    <a:pt x="29" y="64"/>
                  </a:cubicBezTo>
                  <a:cubicBezTo>
                    <a:pt x="29" y="65"/>
                    <a:pt x="30" y="66"/>
                    <a:pt x="30" y="67"/>
                  </a:cubicBezTo>
                  <a:cubicBezTo>
                    <a:pt x="31" y="69"/>
                    <a:pt x="33" y="70"/>
                    <a:pt x="34" y="71"/>
                  </a:cubicBezTo>
                  <a:cubicBezTo>
                    <a:pt x="35" y="71"/>
                    <a:pt x="36" y="72"/>
                    <a:pt x="36" y="73"/>
                  </a:cubicBezTo>
                  <a:cubicBezTo>
                    <a:pt x="38" y="75"/>
                    <a:pt x="40" y="76"/>
                    <a:pt x="42" y="78"/>
                  </a:cubicBezTo>
                  <a:cubicBezTo>
                    <a:pt x="43" y="79"/>
                    <a:pt x="44" y="80"/>
                    <a:pt x="45" y="81"/>
                  </a:cubicBezTo>
                  <a:cubicBezTo>
                    <a:pt x="46" y="82"/>
                    <a:pt x="46" y="83"/>
                    <a:pt x="47" y="84"/>
                  </a:cubicBezTo>
                  <a:cubicBezTo>
                    <a:pt x="47" y="84"/>
                    <a:pt x="48" y="84"/>
                    <a:pt x="48" y="85"/>
                  </a:cubicBezTo>
                  <a:cubicBezTo>
                    <a:pt x="49" y="85"/>
                    <a:pt x="50" y="87"/>
                    <a:pt x="51" y="88"/>
                  </a:cubicBezTo>
                  <a:cubicBezTo>
                    <a:pt x="51" y="89"/>
                    <a:pt x="50" y="91"/>
                    <a:pt x="49" y="92"/>
                  </a:cubicBezTo>
                  <a:cubicBezTo>
                    <a:pt x="49" y="93"/>
                    <a:pt x="49" y="93"/>
                    <a:pt x="49" y="93"/>
                  </a:cubicBezTo>
                  <a:cubicBezTo>
                    <a:pt x="49" y="94"/>
                    <a:pt x="48" y="96"/>
                    <a:pt x="46" y="98"/>
                  </a:cubicBezTo>
                  <a:cubicBezTo>
                    <a:pt x="46" y="98"/>
                    <a:pt x="46" y="99"/>
                    <a:pt x="45" y="99"/>
                  </a:cubicBezTo>
                  <a:cubicBezTo>
                    <a:pt x="44" y="100"/>
                    <a:pt x="42" y="102"/>
                    <a:pt x="42" y="105"/>
                  </a:cubicBezTo>
                  <a:cubicBezTo>
                    <a:pt x="42" y="106"/>
                    <a:pt x="42" y="106"/>
                    <a:pt x="42" y="106"/>
                  </a:cubicBezTo>
                  <a:cubicBezTo>
                    <a:pt x="45" y="106"/>
                    <a:pt x="45" y="106"/>
                    <a:pt x="45" y="106"/>
                  </a:cubicBezTo>
                  <a:cubicBezTo>
                    <a:pt x="49" y="106"/>
                    <a:pt x="53" y="107"/>
                    <a:pt x="57" y="107"/>
                  </a:cubicBezTo>
                  <a:cubicBezTo>
                    <a:pt x="58" y="107"/>
                    <a:pt x="59" y="108"/>
                    <a:pt x="59" y="108"/>
                  </a:cubicBezTo>
                  <a:cubicBezTo>
                    <a:pt x="62" y="108"/>
                    <a:pt x="64" y="108"/>
                    <a:pt x="67" y="108"/>
                  </a:cubicBezTo>
                  <a:cubicBezTo>
                    <a:pt x="67" y="108"/>
                    <a:pt x="68" y="108"/>
                    <a:pt x="69" y="108"/>
                  </a:cubicBezTo>
                  <a:cubicBezTo>
                    <a:pt x="69" y="108"/>
                    <a:pt x="70" y="108"/>
                    <a:pt x="71" y="108"/>
                  </a:cubicBezTo>
                  <a:cubicBezTo>
                    <a:pt x="72" y="108"/>
                    <a:pt x="73" y="108"/>
                    <a:pt x="74" y="108"/>
                  </a:cubicBezTo>
                  <a:cubicBezTo>
                    <a:pt x="76" y="108"/>
                    <a:pt x="77" y="108"/>
                    <a:pt x="78" y="109"/>
                  </a:cubicBezTo>
                  <a:cubicBezTo>
                    <a:pt x="80" y="110"/>
                    <a:pt x="80" y="112"/>
                    <a:pt x="81" y="114"/>
                  </a:cubicBezTo>
                  <a:cubicBezTo>
                    <a:pt x="82" y="115"/>
                    <a:pt x="82" y="116"/>
                    <a:pt x="82" y="117"/>
                  </a:cubicBezTo>
                  <a:cubicBezTo>
                    <a:pt x="83" y="118"/>
                    <a:pt x="83" y="119"/>
                    <a:pt x="83" y="120"/>
                  </a:cubicBezTo>
                  <a:cubicBezTo>
                    <a:pt x="85" y="125"/>
                    <a:pt x="87" y="129"/>
                    <a:pt x="90" y="130"/>
                  </a:cubicBezTo>
                  <a:cubicBezTo>
                    <a:pt x="91" y="131"/>
                    <a:pt x="92" y="131"/>
                    <a:pt x="93" y="131"/>
                  </a:cubicBezTo>
                  <a:cubicBezTo>
                    <a:pt x="94" y="131"/>
                    <a:pt x="95" y="131"/>
                    <a:pt x="97" y="131"/>
                  </a:cubicBezTo>
                  <a:cubicBezTo>
                    <a:pt x="97" y="131"/>
                    <a:pt x="98" y="130"/>
                    <a:pt x="99" y="130"/>
                  </a:cubicBezTo>
                  <a:cubicBezTo>
                    <a:pt x="101" y="130"/>
                    <a:pt x="101" y="130"/>
                    <a:pt x="101" y="130"/>
                  </a:cubicBezTo>
                  <a:cubicBezTo>
                    <a:pt x="107" y="131"/>
                    <a:pt x="107" y="131"/>
                    <a:pt x="107" y="131"/>
                  </a:cubicBezTo>
                  <a:cubicBezTo>
                    <a:pt x="117" y="131"/>
                    <a:pt x="127" y="130"/>
                    <a:pt x="135" y="125"/>
                  </a:cubicBezTo>
                  <a:cubicBezTo>
                    <a:pt x="138" y="122"/>
                    <a:pt x="141" y="119"/>
                    <a:pt x="144" y="116"/>
                  </a:cubicBezTo>
                  <a:cubicBezTo>
                    <a:pt x="145" y="115"/>
                    <a:pt x="146" y="114"/>
                    <a:pt x="147" y="113"/>
                  </a:cubicBezTo>
                  <a:cubicBezTo>
                    <a:pt x="148" y="113"/>
                    <a:pt x="148" y="112"/>
                    <a:pt x="149" y="111"/>
                  </a:cubicBezTo>
                  <a:cubicBezTo>
                    <a:pt x="151" y="110"/>
                    <a:pt x="153" y="108"/>
                    <a:pt x="154" y="106"/>
                  </a:cubicBezTo>
                  <a:cubicBezTo>
                    <a:pt x="155" y="105"/>
                    <a:pt x="155" y="105"/>
                    <a:pt x="155" y="105"/>
                  </a:cubicBezTo>
                  <a:cubicBezTo>
                    <a:pt x="156" y="104"/>
                    <a:pt x="156" y="103"/>
                    <a:pt x="157" y="102"/>
                  </a:cubicBezTo>
                  <a:cubicBezTo>
                    <a:pt x="157" y="103"/>
                    <a:pt x="157" y="104"/>
                    <a:pt x="157" y="104"/>
                  </a:cubicBezTo>
                  <a:cubicBezTo>
                    <a:pt x="157" y="105"/>
                    <a:pt x="158" y="106"/>
                    <a:pt x="158" y="107"/>
                  </a:cubicBezTo>
                  <a:cubicBezTo>
                    <a:pt x="158" y="108"/>
                    <a:pt x="158" y="108"/>
                    <a:pt x="158" y="108"/>
                  </a:cubicBezTo>
                  <a:cubicBezTo>
                    <a:pt x="159" y="110"/>
                    <a:pt x="160" y="111"/>
                    <a:pt x="159" y="113"/>
                  </a:cubicBezTo>
                  <a:cubicBezTo>
                    <a:pt x="159" y="113"/>
                    <a:pt x="158" y="114"/>
                    <a:pt x="157" y="114"/>
                  </a:cubicBezTo>
                  <a:cubicBezTo>
                    <a:pt x="156" y="115"/>
                    <a:pt x="155" y="116"/>
                    <a:pt x="154" y="117"/>
                  </a:cubicBezTo>
                  <a:cubicBezTo>
                    <a:pt x="154" y="119"/>
                    <a:pt x="154" y="121"/>
                    <a:pt x="154" y="124"/>
                  </a:cubicBezTo>
                  <a:cubicBezTo>
                    <a:pt x="154" y="124"/>
                    <a:pt x="154" y="125"/>
                    <a:pt x="155" y="125"/>
                  </a:cubicBezTo>
                  <a:cubicBezTo>
                    <a:pt x="155" y="129"/>
                    <a:pt x="156" y="133"/>
                    <a:pt x="156" y="136"/>
                  </a:cubicBezTo>
                  <a:cubicBezTo>
                    <a:pt x="157" y="138"/>
                    <a:pt x="157" y="138"/>
                    <a:pt x="157" y="138"/>
                  </a:cubicBezTo>
                  <a:cubicBezTo>
                    <a:pt x="157" y="141"/>
                    <a:pt x="157" y="144"/>
                    <a:pt x="157" y="147"/>
                  </a:cubicBezTo>
                  <a:cubicBezTo>
                    <a:pt x="157" y="149"/>
                    <a:pt x="157" y="150"/>
                    <a:pt x="157" y="152"/>
                  </a:cubicBezTo>
                  <a:cubicBezTo>
                    <a:pt x="157" y="154"/>
                    <a:pt x="158" y="157"/>
                    <a:pt x="158" y="159"/>
                  </a:cubicBezTo>
                  <a:cubicBezTo>
                    <a:pt x="158" y="161"/>
                    <a:pt x="159" y="164"/>
                    <a:pt x="159" y="166"/>
                  </a:cubicBezTo>
                  <a:cubicBezTo>
                    <a:pt x="158" y="167"/>
                    <a:pt x="158" y="167"/>
                    <a:pt x="158" y="167"/>
                  </a:cubicBezTo>
                  <a:cubicBezTo>
                    <a:pt x="159" y="168"/>
                    <a:pt x="159" y="168"/>
                    <a:pt x="159" y="168"/>
                  </a:cubicBezTo>
                  <a:cubicBezTo>
                    <a:pt x="160" y="169"/>
                    <a:pt x="161" y="169"/>
                    <a:pt x="162" y="170"/>
                  </a:cubicBezTo>
                  <a:cubicBezTo>
                    <a:pt x="163" y="172"/>
                    <a:pt x="165" y="173"/>
                    <a:pt x="166" y="174"/>
                  </a:cubicBezTo>
                  <a:cubicBezTo>
                    <a:pt x="167" y="174"/>
                    <a:pt x="167" y="174"/>
                    <a:pt x="167" y="174"/>
                  </a:cubicBezTo>
                  <a:cubicBezTo>
                    <a:pt x="169" y="175"/>
                    <a:pt x="171" y="176"/>
                    <a:pt x="173" y="176"/>
                  </a:cubicBezTo>
                  <a:cubicBezTo>
                    <a:pt x="174" y="176"/>
                    <a:pt x="175" y="176"/>
                    <a:pt x="176" y="176"/>
                  </a:cubicBezTo>
                  <a:cubicBezTo>
                    <a:pt x="179" y="175"/>
                    <a:pt x="181" y="173"/>
                    <a:pt x="183" y="172"/>
                  </a:cubicBezTo>
                  <a:cubicBezTo>
                    <a:pt x="186" y="170"/>
                    <a:pt x="189" y="168"/>
                    <a:pt x="192" y="167"/>
                  </a:cubicBezTo>
                  <a:cubicBezTo>
                    <a:pt x="193" y="167"/>
                    <a:pt x="193" y="167"/>
                    <a:pt x="194" y="167"/>
                  </a:cubicBezTo>
                  <a:cubicBezTo>
                    <a:pt x="195" y="167"/>
                    <a:pt x="196" y="167"/>
                    <a:pt x="198" y="168"/>
                  </a:cubicBezTo>
                  <a:cubicBezTo>
                    <a:pt x="199" y="168"/>
                    <a:pt x="199" y="168"/>
                    <a:pt x="199" y="168"/>
                  </a:cubicBezTo>
                  <a:cubicBezTo>
                    <a:pt x="200" y="168"/>
                    <a:pt x="200" y="168"/>
                    <a:pt x="201" y="168"/>
                  </a:cubicBezTo>
                  <a:cubicBezTo>
                    <a:pt x="202" y="168"/>
                    <a:pt x="204" y="168"/>
                    <a:pt x="205" y="168"/>
                  </a:cubicBezTo>
                  <a:cubicBezTo>
                    <a:pt x="206" y="167"/>
                    <a:pt x="207" y="167"/>
                    <a:pt x="208" y="167"/>
                  </a:cubicBezTo>
                  <a:cubicBezTo>
                    <a:pt x="208" y="167"/>
                    <a:pt x="208" y="167"/>
                    <a:pt x="208" y="167"/>
                  </a:cubicBezTo>
                  <a:cubicBezTo>
                    <a:pt x="210" y="167"/>
                    <a:pt x="212" y="168"/>
                    <a:pt x="215" y="169"/>
                  </a:cubicBezTo>
                  <a:cubicBezTo>
                    <a:pt x="217" y="169"/>
                    <a:pt x="219" y="170"/>
                    <a:pt x="222" y="170"/>
                  </a:cubicBezTo>
                  <a:cubicBezTo>
                    <a:pt x="222" y="170"/>
                    <a:pt x="223" y="170"/>
                    <a:pt x="223" y="170"/>
                  </a:cubicBezTo>
                  <a:cubicBezTo>
                    <a:pt x="225" y="170"/>
                    <a:pt x="226" y="170"/>
                    <a:pt x="228" y="170"/>
                  </a:cubicBezTo>
                  <a:cubicBezTo>
                    <a:pt x="229" y="169"/>
                    <a:pt x="231" y="169"/>
                    <a:pt x="233" y="169"/>
                  </a:cubicBezTo>
                  <a:cubicBezTo>
                    <a:pt x="234" y="169"/>
                    <a:pt x="234" y="169"/>
                    <a:pt x="235" y="169"/>
                  </a:cubicBezTo>
                  <a:cubicBezTo>
                    <a:pt x="236" y="169"/>
                    <a:pt x="236" y="169"/>
                    <a:pt x="236" y="169"/>
                  </a:cubicBezTo>
                  <a:cubicBezTo>
                    <a:pt x="238" y="169"/>
                    <a:pt x="240" y="170"/>
                    <a:pt x="241" y="170"/>
                  </a:cubicBezTo>
                  <a:cubicBezTo>
                    <a:pt x="241" y="171"/>
                    <a:pt x="241" y="172"/>
                    <a:pt x="241" y="173"/>
                  </a:cubicBezTo>
                  <a:cubicBezTo>
                    <a:pt x="242" y="173"/>
                    <a:pt x="242" y="174"/>
                    <a:pt x="242" y="175"/>
                  </a:cubicBezTo>
                  <a:cubicBezTo>
                    <a:pt x="242" y="177"/>
                    <a:pt x="242" y="177"/>
                    <a:pt x="242" y="177"/>
                  </a:cubicBezTo>
                  <a:cubicBezTo>
                    <a:pt x="244" y="177"/>
                    <a:pt x="244" y="177"/>
                    <a:pt x="244" y="177"/>
                  </a:cubicBezTo>
                  <a:cubicBezTo>
                    <a:pt x="247" y="176"/>
                    <a:pt x="251" y="175"/>
                    <a:pt x="256" y="172"/>
                  </a:cubicBezTo>
                  <a:cubicBezTo>
                    <a:pt x="257" y="172"/>
                    <a:pt x="257" y="172"/>
                    <a:pt x="258" y="171"/>
                  </a:cubicBezTo>
                  <a:cubicBezTo>
                    <a:pt x="259" y="171"/>
                    <a:pt x="261" y="170"/>
                    <a:pt x="262" y="169"/>
                  </a:cubicBezTo>
                  <a:cubicBezTo>
                    <a:pt x="266" y="165"/>
                    <a:pt x="269" y="162"/>
                    <a:pt x="270" y="159"/>
                  </a:cubicBezTo>
                  <a:cubicBezTo>
                    <a:pt x="271" y="158"/>
                    <a:pt x="271" y="158"/>
                    <a:pt x="271" y="158"/>
                  </a:cubicBezTo>
                  <a:cubicBezTo>
                    <a:pt x="272" y="155"/>
                    <a:pt x="273" y="152"/>
                    <a:pt x="276" y="151"/>
                  </a:cubicBezTo>
                  <a:cubicBezTo>
                    <a:pt x="277" y="151"/>
                    <a:pt x="277" y="151"/>
                    <a:pt x="278" y="151"/>
                  </a:cubicBezTo>
                  <a:cubicBezTo>
                    <a:pt x="279" y="151"/>
                    <a:pt x="280" y="151"/>
                    <a:pt x="281" y="151"/>
                  </a:cubicBezTo>
                  <a:cubicBezTo>
                    <a:pt x="282" y="151"/>
                    <a:pt x="283" y="152"/>
                    <a:pt x="285" y="152"/>
                  </a:cubicBezTo>
                  <a:cubicBezTo>
                    <a:pt x="287" y="152"/>
                    <a:pt x="289" y="151"/>
                    <a:pt x="290" y="150"/>
                  </a:cubicBezTo>
                  <a:cubicBezTo>
                    <a:pt x="293" y="148"/>
                    <a:pt x="295" y="146"/>
                    <a:pt x="297" y="143"/>
                  </a:cubicBezTo>
                  <a:cubicBezTo>
                    <a:pt x="302" y="139"/>
                    <a:pt x="305" y="135"/>
                    <a:pt x="311" y="134"/>
                  </a:cubicBezTo>
                  <a:cubicBezTo>
                    <a:pt x="314" y="133"/>
                    <a:pt x="316" y="131"/>
                    <a:pt x="318" y="129"/>
                  </a:cubicBezTo>
                  <a:cubicBezTo>
                    <a:pt x="319" y="128"/>
                    <a:pt x="320" y="127"/>
                    <a:pt x="321" y="126"/>
                  </a:cubicBezTo>
                  <a:cubicBezTo>
                    <a:pt x="324" y="125"/>
                    <a:pt x="326" y="123"/>
                    <a:pt x="328" y="120"/>
                  </a:cubicBezTo>
                  <a:cubicBezTo>
                    <a:pt x="330" y="119"/>
                    <a:pt x="331" y="118"/>
                    <a:pt x="333" y="116"/>
                  </a:cubicBezTo>
                  <a:cubicBezTo>
                    <a:pt x="333" y="116"/>
                    <a:pt x="337" y="113"/>
                    <a:pt x="337" y="113"/>
                  </a:cubicBezTo>
                  <a:lnTo>
                    <a:pt x="245" y="78"/>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9" name="Google Shape;109;p2"/>
            <p:cNvSpPr/>
            <p:nvPr/>
          </p:nvSpPr>
          <p:spPr>
            <a:xfrm>
              <a:off x="2092" y="1389"/>
              <a:ext cx="1247" cy="1188"/>
            </a:xfrm>
            <a:custGeom>
              <a:avLst/>
              <a:gdLst/>
              <a:ahLst/>
              <a:cxnLst/>
              <a:rect l="l" t="t" r="r" b="b"/>
              <a:pathLst>
                <a:path w="511" h="487" extrusionOk="0">
                  <a:moveTo>
                    <a:pt x="235" y="99"/>
                  </a:moveTo>
                  <a:cubicBezTo>
                    <a:pt x="233" y="98"/>
                    <a:pt x="232" y="98"/>
                    <a:pt x="231" y="97"/>
                  </a:cubicBezTo>
                  <a:cubicBezTo>
                    <a:pt x="229" y="96"/>
                    <a:pt x="227" y="95"/>
                    <a:pt x="225" y="95"/>
                  </a:cubicBezTo>
                  <a:cubicBezTo>
                    <a:pt x="225" y="95"/>
                    <a:pt x="224" y="95"/>
                    <a:pt x="224" y="95"/>
                  </a:cubicBezTo>
                  <a:cubicBezTo>
                    <a:pt x="223" y="95"/>
                    <a:pt x="222" y="95"/>
                    <a:pt x="221" y="96"/>
                  </a:cubicBezTo>
                  <a:cubicBezTo>
                    <a:pt x="221" y="96"/>
                    <a:pt x="220" y="96"/>
                    <a:pt x="219" y="96"/>
                  </a:cubicBezTo>
                  <a:cubicBezTo>
                    <a:pt x="218" y="96"/>
                    <a:pt x="217" y="96"/>
                    <a:pt x="215" y="92"/>
                  </a:cubicBezTo>
                  <a:cubicBezTo>
                    <a:pt x="213" y="89"/>
                    <a:pt x="212" y="89"/>
                    <a:pt x="210" y="88"/>
                  </a:cubicBezTo>
                  <a:cubicBezTo>
                    <a:pt x="209" y="88"/>
                    <a:pt x="208" y="87"/>
                    <a:pt x="207" y="87"/>
                  </a:cubicBezTo>
                  <a:cubicBezTo>
                    <a:pt x="205" y="86"/>
                    <a:pt x="203" y="84"/>
                    <a:pt x="202" y="82"/>
                  </a:cubicBezTo>
                  <a:cubicBezTo>
                    <a:pt x="201" y="81"/>
                    <a:pt x="200" y="80"/>
                    <a:pt x="200" y="80"/>
                  </a:cubicBezTo>
                  <a:cubicBezTo>
                    <a:pt x="195" y="75"/>
                    <a:pt x="191" y="71"/>
                    <a:pt x="185" y="68"/>
                  </a:cubicBezTo>
                  <a:cubicBezTo>
                    <a:pt x="178" y="65"/>
                    <a:pt x="175" y="58"/>
                    <a:pt x="176" y="50"/>
                  </a:cubicBezTo>
                  <a:cubicBezTo>
                    <a:pt x="176" y="48"/>
                    <a:pt x="176" y="48"/>
                    <a:pt x="176" y="48"/>
                  </a:cubicBezTo>
                  <a:cubicBezTo>
                    <a:pt x="177" y="45"/>
                    <a:pt x="177" y="43"/>
                    <a:pt x="175" y="39"/>
                  </a:cubicBezTo>
                  <a:cubicBezTo>
                    <a:pt x="171" y="32"/>
                    <a:pt x="167" y="24"/>
                    <a:pt x="165" y="15"/>
                  </a:cubicBezTo>
                  <a:cubicBezTo>
                    <a:pt x="164" y="12"/>
                    <a:pt x="162" y="10"/>
                    <a:pt x="160" y="8"/>
                  </a:cubicBezTo>
                  <a:cubicBezTo>
                    <a:pt x="159" y="7"/>
                    <a:pt x="158" y="6"/>
                    <a:pt x="157" y="5"/>
                  </a:cubicBezTo>
                  <a:cubicBezTo>
                    <a:pt x="157" y="5"/>
                    <a:pt x="157" y="4"/>
                    <a:pt x="157" y="4"/>
                  </a:cubicBezTo>
                  <a:cubicBezTo>
                    <a:pt x="157" y="4"/>
                    <a:pt x="157" y="4"/>
                    <a:pt x="157" y="4"/>
                  </a:cubicBezTo>
                  <a:cubicBezTo>
                    <a:pt x="154" y="0"/>
                    <a:pt x="154" y="0"/>
                    <a:pt x="154" y="0"/>
                  </a:cubicBezTo>
                  <a:cubicBezTo>
                    <a:pt x="153" y="4"/>
                    <a:pt x="153" y="4"/>
                    <a:pt x="153" y="4"/>
                  </a:cubicBezTo>
                  <a:cubicBezTo>
                    <a:pt x="153" y="5"/>
                    <a:pt x="152" y="6"/>
                    <a:pt x="152" y="7"/>
                  </a:cubicBezTo>
                  <a:cubicBezTo>
                    <a:pt x="151" y="8"/>
                    <a:pt x="151" y="9"/>
                    <a:pt x="151" y="10"/>
                  </a:cubicBezTo>
                  <a:cubicBezTo>
                    <a:pt x="151" y="11"/>
                    <a:pt x="151" y="12"/>
                    <a:pt x="151" y="13"/>
                  </a:cubicBezTo>
                  <a:cubicBezTo>
                    <a:pt x="150" y="15"/>
                    <a:pt x="149" y="17"/>
                    <a:pt x="148" y="18"/>
                  </a:cubicBezTo>
                  <a:cubicBezTo>
                    <a:pt x="146" y="21"/>
                    <a:pt x="145" y="23"/>
                    <a:pt x="144" y="25"/>
                  </a:cubicBezTo>
                  <a:cubicBezTo>
                    <a:pt x="144" y="26"/>
                    <a:pt x="144" y="26"/>
                    <a:pt x="144" y="26"/>
                  </a:cubicBezTo>
                  <a:cubicBezTo>
                    <a:pt x="144" y="27"/>
                    <a:pt x="144" y="28"/>
                    <a:pt x="144" y="29"/>
                  </a:cubicBezTo>
                  <a:cubicBezTo>
                    <a:pt x="145" y="30"/>
                    <a:pt x="145" y="30"/>
                    <a:pt x="145" y="31"/>
                  </a:cubicBezTo>
                  <a:cubicBezTo>
                    <a:pt x="146" y="31"/>
                    <a:pt x="146" y="32"/>
                    <a:pt x="146" y="33"/>
                  </a:cubicBezTo>
                  <a:cubicBezTo>
                    <a:pt x="146" y="34"/>
                    <a:pt x="146" y="34"/>
                    <a:pt x="146" y="35"/>
                  </a:cubicBezTo>
                  <a:cubicBezTo>
                    <a:pt x="146" y="36"/>
                    <a:pt x="146" y="36"/>
                    <a:pt x="145" y="36"/>
                  </a:cubicBezTo>
                  <a:cubicBezTo>
                    <a:pt x="145" y="37"/>
                    <a:pt x="145" y="38"/>
                    <a:pt x="146" y="39"/>
                  </a:cubicBezTo>
                  <a:cubicBezTo>
                    <a:pt x="146" y="39"/>
                    <a:pt x="146" y="39"/>
                    <a:pt x="146" y="40"/>
                  </a:cubicBezTo>
                  <a:cubicBezTo>
                    <a:pt x="146" y="43"/>
                    <a:pt x="145" y="44"/>
                    <a:pt x="144" y="46"/>
                  </a:cubicBezTo>
                  <a:cubicBezTo>
                    <a:pt x="143" y="48"/>
                    <a:pt x="143" y="49"/>
                    <a:pt x="142" y="51"/>
                  </a:cubicBezTo>
                  <a:cubicBezTo>
                    <a:pt x="142" y="52"/>
                    <a:pt x="142" y="52"/>
                    <a:pt x="142" y="53"/>
                  </a:cubicBezTo>
                  <a:cubicBezTo>
                    <a:pt x="142" y="54"/>
                    <a:pt x="142" y="56"/>
                    <a:pt x="142" y="57"/>
                  </a:cubicBezTo>
                  <a:cubicBezTo>
                    <a:pt x="142" y="58"/>
                    <a:pt x="142" y="60"/>
                    <a:pt x="141" y="61"/>
                  </a:cubicBezTo>
                  <a:cubicBezTo>
                    <a:pt x="141" y="64"/>
                    <a:pt x="139" y="66"/>
                    <a:pt x="137" y="68"/>
                  </a:cubicBezTo>
                  <a:cubicBezTo>
                    <a:pt x="2" y="71"/>
                    <a:pt x="2" y="71"/>
                    <a:pt x="2" y="71"/>
                  </a:cubicBezTo>
                  <a:cubicBezTo>
                    <a:pt x="3" y="73"/>
                    <a:pt x="3" y="73"/>
                    <a:pt x="3" y="73"/>
                  </a:cubicBezTo>
                  <a:cubicBezTo>
                    <a:pt x="4" y="77"/>
                    <a:pt x="3" y="79"/>
                    <a:pt x="3" y="82"/>
                  </a:cubicBezTo>
                  <a:cubicBezTo>
                    <a:pt x="2" y="83"/>
                    <a:pt x="2" y="85"/>
                    <a:pt x="2" y="86"/>
                  </a:cubicBezTo>
                  <a:cubicBezTo>
                    <a:pt x="1" y="87"/>
                    <a:pt x="1" y="88"/>
                    <a:pt x="1" y="89"/>
                  </a:cubicBezTo>
                  <a:cubicBezTo>
                    <a:pt x="0" y="91"/>
                    <a:pt x="0" y="93"/>
                    <a:pt x="0" y="96"/>
                  </a:cubicBezTo>
                  <a:cubicBezTo>
                    <a:pt x="0" y="97"/>
                    <a:pt x="1" y="99"/>
                    <a:pt x="1" y="100"/>
                  </a:cubicBezTo>
                  <a:cubicBezTo>
                    <a:pt x="2" y="102"/>
                    <a:pt x="3" y="104"/>
                    <a:pt x="3" y="106"/>
                  </a:cubicBezTo>
                  <a:cubicBezTo>
                    <a:pt x="3" y="108"/>
                    <a:pt x="3" y="110"/>
                    <a:pt x="2" y="112"/>
                  </a:cubicBezTo>
                  <a:cubicBezTo>
                    <a:pt x="2" y="114"/>
                    <a:pt x="2" y="116"/>
                    <a:pt x="2" y="119"/>
                  </a:cubicBezTo>
                  <a:cubicBezTo>
                    <a:pt x="3" y="121"/>
                    <a:pt x="2" y="124"/>
                    <a:pt x="2" y="127"/>
                  </a:cubicBezTo>
                  <a:cubicBezTo>
                    <a:pt x="1" y="129"/>
                    <a:pt x="1" y="132"/>
                    <a:pt x="1" y="134"/>
                  </a:cubicBezTo>
                  <a:cubicBezTo>
                    <a:pt x="2" y="136"/>
                    <a:pt x="2" y="138"/>
                    <a:pt x="4" y="139"/>
                  </a:cubicBezTo>
                  <a:cubicBezTo>
                    <a:pt x="4" y="140"/>
                    <a:pt x="5" y="141"/>
                    <a:pt x="5" y="142"/>
                  </a:cubicBezTo>
                  <a:cubicBezTo>
                    <a:pt x="6" y="144"/>
                    <a:pt x="7" y="146"/>
                    <a:pt x="7" y="149"/>
                  </a:cubicBezTo>
                  <a:cubicBezTo>
                    <a:pt x="6" y="150"/>
                    <a:pt x="6" y="151"/>
                    <a:pt x="6" y="152"/>
                  </a:cubicBezTo>
                  <a:cubicBezTo>
                    <a:pt x="6" y="154"/>
                    <a:pt x="5" y="155"/>
                    <a:pt x="5" y="157"/>
                  </a:cubicBezTo>
                  <a:cubicBezTo>
                    <a:pt x="6" y="159"/>
                    <a:pt x="6" y="161"/>
                    <a:pt x="6" y="164"/>
                  </a:cubicBezTo>
                  <a:cubicBezTo>
                    <a:pt x="6" y="166"/>
                    <a:pt x="6" y="166"/>
                    <a:pt x="6" y="166"/>
                  </a:cubicBezTo>
                  <a:cubicBezTo>
                    <a:pt x="6" y="170"/>
                    <a:pt x="10" y="171"/>
                    <a:pt x="13" y="171"/>
                  </a:cubicBezTo>
                  <a:cubicBezTo>
                    <a:pt x="14" y="171"/>
                    <a:pt x="14" y="170"/>
                    <a:pt x="15" y="170"/>
                  </a:cubicBezTo>
                  <a:cubicBezTo>
                    <a:pt x="19" y="170"/>
                    <a:pt x="24" y="170"/>
                    <a:pt x="30" y="170"/>
                  </a:cubicBezTo>
                  <a:cubicBezTo>
                    <a:pt x="31" y="170"/>
                    <a:pt x="33" y="170"/>
                    <a:pt x="34" y="170"/>
                  </a:cubicBezTo>
                  <a:cubicBezTo>
                    <a:pt x="35" y="170"/>
                    <a:pt x="37" y="170"/>
                    <a:pt x="38" y="170"/>
                  </a:cubicBezTo>
                  <a:cubicBezTo>
                    <a:pt x="39" y="170"/>
                    <a:pt x="39" y="170"/>
                    <a:pt x="40" y="170"/>
                  </a:cubicBezTo>
                  <a:cubicBezTo>
                    <a:pt x="41" y="170"/>
                    <a:pt x="42" y="170"/>
                    <a:pt x="43" y="170"/>
                  </a:cubicBezTo>
                  <a:cubicBezTo>
                    <a:pt x="44" y="170"/>
                    <a:pt x="44" y="170"/>
                    <a:pt x="44" y="170"/>
                  </a:cubicBezTo>
                  <a:cubicBezTo>
                    <a:pt x="45" y="170"/>
                    <a:pt x="47" y="170"/>
                    <a:pt x="49" y="170"/>
                  </a:cubicBezTo>
                  <a:cubicBezTo>
                    <a:pt x="49" y="170"/>
                    <a:pt x="49" y="170"/>
                    <a:pt x="49" y="170"/>
                  </a:cubicBezTo>
                  <a:cubicBezTo>
                    <a:pt x="52" y="170"/>
                    <a:pt x="53" y="171"/>
                    <a:pt x="54" y="172"/>
                  </a:cubicBezTo>
                  <a:cubicBezTo>
                    <a:pt x="54" y="172"/>
                    <a:pt x="55" y="173"/>
                    <a:pt x="56" y="174"/>
                  </a:cubicBezTo>
                  <a:cubicBezTo>
                    <a:pt x="57" y="174"/>
                    <a:pt x="58" y="174"/>
                    <a:pt x="59" y="174"/>
                  </a:cubicBezTo>
                  <a:cubicBezTo>
                    <a:pt x="60" y="174"/>
                    <a:pt x="61" y="174"/>
                    <a:pt x="62" y="174"/>
                  </a:cubicBezTo>
                  <a:cubicBezTo>
                    <a:pt x="63" y="174"/>
                    <a:pt x="64" y="174"/>
                    <a:pt x="65" y="174"/>
                  </a:cubicBezTo>
                  <a:cubicBezTo>
                    <a:pt x="66" y="174"/>
                    <a:pt x="67" y="174"/>
                    <a:pt x="67" y="174"/>
                  </a:cubicBezTo>
                  <a:cubicBezTo>
                    <a:pt x="70" y="174"/>
                    <a:pt x="74" y="177"/>
                    <a:pt x="75" y="180"/>
                  </a:cubicBezTo>
                  <a:cubicBezTo>
                    <a:pt x="76" y="181"/>
                    <a:pt x="76" y="181"/>
                    <a:pt x="76" y="181"/>
                  </a:cubicBezTo>
                  <a:cubicBezTo>
                    <a:pt x="77" y="184"/>
                    <a:pt x="78" y="187"/>
                    <a:pt x="77" y="189"/>
                  </a:cubicBezTo>
                  <a:cubicBezTo>
                    <a:pt x="77" y="191"/>
                    <a:pt x="75" y="192"/>
                    <a:pt x="74" y="193"/>
                  </a:cubicBezTo>
                  <a:cubicBezTo>
                    <a:pt x="73" y="194"/>
                    <a:pt x="72" y="195"/>
                    <a:pt x="71" y="195"/>
                  </a:cubicBezTo>
                  <a:cubicBezTo>
                    <a:pt x="69" y="198"/>
                    <a:pt x="69" y="201"/>
                    <a:pt x="69" y="204"/>
                  </a:cubicBezTo>
                  <a:cubicBezTo>
                    <a:pt x="70" y="206"/>
                    <a:pt x="71" y="208"/>
                    <a:pt x="73" y="209"/>
                  </a:cubicBezTo>
                  <a:cubicBezTo>
                    <a:pt x="74" y="211"/>
                    <a:pt x="75" y="212"/>
                    <a:pt x="76" y="213"/>
                  </a:cubicBezTo>
                  <a:cubicBezTo>
                    <a:pt x="77" y="216"/>
                    <a:pt x="78" y="220"/>
                    <a:pt x="79" y="223"/>
                  </a:cubicBezTo>
                  <a:cubicBezTo>
                    <a:pt x="79" y="224"/>
                    <a:pt x="79" y="226"/>
                    <a:pt x="80" y="227"/>
                  </a:cubicBezTo>
                  <a:cubicBezTo>
                    <a:pt x="80" y="228"/>
                    <a:pt x="80" y="229"/>
                    <a:pt x="81" y="230"/>
                  </a:cubicBezTo>
                  <a:cubicBezTo>
                    <a:pt x="81" y="231"/>
                    <a:pt x="82" y="233"/>
                    <a:pt x="82" y="235"/>
                  </a:cubicBezTo>
                  <a:cubicBezTo>
                    <a:pt x="82" y="236"/>
                    <a:pt x="81" y="238"/>
                    <a:pt x="80" y="239"/>
                  </a:cubicBezTo>
                  <a:cubicBezTo>
                    <a:pt x="79" y="240"/>
                    <a:pt x="79" y="241"/>
                    <a:pt x="78" y="241"/>
                  </a:cubicBezTo>
                  <a:cubicBezTo>
                    <a:pt x="78" y="242"/>
                    <a:pt x="77" y="243"/>
                    <a:pt x="77" y="245"/>
                  </a:cubicBezTo>
                  <a:cubicBezTo>
                    <a:pt x="77" y="246"/>
                    <a:pt x="76" y="247"/>
                    <a:pt x="75" y="248"/>
                  </a:cubicBezTo>
                  <a:cubicBezTo>
                    <a:pt x="75" y="249"/>
                    <a:pt x="75" y="250"/>
                    <a:pt x="74" y="250"/>
                  </a:cubicBezTo>
                  <a:cubicBezTo>
                    <a:pt x="73" y="251"/>
                    <a:pt x="73" y="252"/>
                    <a:pt x="72" y="254"/>
                  </a:cubicBezTo>
                  <a:cubicBezTo>
                    <a:pt x="72" y="254"/>
                    <a:pt x="72" y="254"/>
                    <a:pt x="72" y="254"/>
                  </a:cubicBezTo>
                  <a:cubicBezTo>
                    <a:pt x="72" y="257"/>
                    <a:pt x="72" y="259"/>
                    <a:pt x="69" y="260"/>
                  </a:cubicBezTo>
                  <a:cubicBezTo>
                    <a:pt x="68" y="261"/>
                    <a:pt x="68" y="261"/>
                    <a:pt x="68" y="261"/>
                  </a:cubicBezTo>
                  <a:cubicBezTo>
                    <a:pt x="66" y="262"/>
                    <a:pt x="65" y="262"/>
                    <a:pt x="64" y="265"/>
                  </a:cubicBezTo>
                  <a:cubicBezTo>
                    <a:pt x="61" y="270"/>
                    <a:pt x="59" y="276"/>
                    <a:pt x="58" y="280"/>
                  </a:cubicBezTo>
                  <a:cubicBezTo>
                    <a:pt x="57" y="280"/>
                    <a:pt x="57" y="281"/>
                    <a:pt x="56" y="282"/>
                  </a:cubicBezTo>
                  <a:cubicBezTo>
                    <a:pt x="55" y="283"/>
                    <a:pt x="55" y="284"/>
                    <a:pt x="54" y="284"/>
                  </a:cubicBezTo>
                  <a:cubicBezTo>
                    <a:pt x="53" y="284"/>
                    <a:pt x="53" y="285"/>
                    <a:pt x="52" y="285"/>
                  </a:cubicBezTo>
                  <a:cubicBezTo>
                    <a:pt x="51" y="286"/>
                    <a:pt x="50" y="286"/>
                    <a:pt x="49" y="288"/>
                  </a:cubicBezTo>
                  <a:cubicBezTo>
                    <a:pt x="47" y="289"/>
                    <a:pt x="45" y="292"/>
                    <a:pt x="43" y="294"/>
                  </a:cubicBezTo>
                  <a:cubicBezTo>
                    <a:pt x="42" y="296"/>
                    <a:pt x="42" y="296"/>
                    <a:pt x="42" y="296"/>
                  </a:cubicBezTo>
                  <a:cubicBezTo>
                    <a:pt x="44" y="297"/>
                    <a:pt x="44" y="297"/>
                    <a:pt x="44" y="297"/>
                  </a:cubicBezTo>
                  <a:cubicBezTo>
                    <a:pt x="46" y="298"/>
                    <a:pt x="48" y="299"/>
                    <a:pt x="51" y="301"/>
                  </a:cubicBezTo>
                  <a:cubicBezTo>
                    <a:pt x="52" y="302"/>
                    <a:pt x="54" y="304"/>
                    <a:pt x="55" y="306"/>
                  </a:cubicBezTo>
                  <a:cubicBezTo>
                    <a:pt x="55" y="307"/>
                    <a:pt x="54" y="309"/>
                    <a:pt x="54" y="311"/>
                  </a:cubicBezTo>
                  <a:cubicBezTo>
                    <a:pt x="53" y="312"/>
                    <a:pt x="53" y="313"/>
                    <a:pt x="53" y="314"/>
                  </a:cubicBezTo>
                  <a:cubicBezTo>
                    <a:pt x="52" y="318"/>
                    <a:pt x="54" y="321"/>
                    <a:pt x="55" y="324"/>
                  </a:cubicBezTo>
                  <a:cubicBezTo>
                    <a:pt x="56" y="324"/>
                    <a:pt x="56" y="325"/>
                    <a:pt x="56" y="325"/>
                  </a:cubicBezTo>
                  <a:cubicBezTo>
                    <a:pt x="57" y="326"/>
                    <a:pt x="57" y="327"/>
                    <a:pt x="58" y="328"/>
                  </a:cubicBezTo>
                  <a:cubicBezTo>
                    <a:pt x="59" y="331"/>
                    <a:pt x="60" y="333"/>
                    <a:pt x="61" y="336"/>
                  </a:cubicBezTo>
                  <a:cubicBezTo>
                    <a:pt x="63" y="341"/>
                    <a:pt x="64" y="348"/>
                    <a:pt x="63" y="355"/>
                  </a:cubicBezTo>
                  <a:cubicBezTo>
                    <a:pt x="62" y="355"/>
                    <a:pt x="61" y="355"/>
                    <a:pt x="60" y="355"/>
                  </a:cubicBezTo>
                  <a:cubicBezTo>
                    <a:pt x="59" y="355"/>
                    <a:pt x="58" y="355"/>
                    <a:pt x="56" y="355"/>
                  </a:cubicBezTo>
                  <a:cubicBezTo>
                    <a:pt x="54" y="355"/>
                    <a:pt x="52" y="355"/>
                    <a:pt x="50" y="356"/>
                  </a:cubicBezTo>
                  <a:cubicBezTo>
                    <a:pt x="49" y="357"/>
                    <a:pt x="49" y="357"/>
                    <a:pt x="49" y="357"/>
                  </a:cubicBezTo>
                  <a:cubicBezTo>
                    <a:pt x="49" y="359"/>
                    <a:pt x="49" y="359"/>
                    <a:pt x="49" y="359"/>
                  </a:cubicBezTo>
                  <a:cubicBezTo>
                    <a:pt x="51" y="362"/>
                    <a:pt x="54" y="364"/>
                    <a:pt x="56" y="367"/>
                  </a:cubicBezTo>
                  <a:cubicBezTo>
                    <a:pt x="57" y="367"/>
                    <a:pt x="57" y="368"/>
                    <a:pt x="58" y="368"/>
                  </a:cubicBezTo>
                  <a:cubicBezTo>
                    <a:pt x="59" y="369"/>
                    <a:pt x="59" y="370"/>
                    <a:pt x="60" y="370"/>
                  </a:cubicBezTo>
                  <a:cubicBezTo>
                    <a:pt x="62" y="372"/>
                    <a:pt x="64" y="373"/>
                    <a:pt x="64" y="375"/>
                  </a:cubicBezTo>
                  <a:cubicBezTo>
                    <a:pt x="65" y="378"/>
                    <a:pt x="66" y="381"/>
                    <a:pt x="66" y="384"/>
                  </a:cubicBezTo>
                  <a:cubicBezTo>
                    <a:pt x="66" y="386"/>
                    <a:pt x="66" y="386"/>
                    <a:pt x="66" y="386"/>
                  </a:cubicBezTo>
                  <a:cubicBezTo>
                    <a:pt x="67" y="390"/>
                    <a:pt x="67" y="394"/>
                    <a:pt x="67" y="398"/>
                  </a:cubicBezTo>
                  <a:cubicBezTo>
                    <a:pt x="67" y="399"/>
                    <a:pt x="67" y="399"/>
                    <a:pt x="67" y="400"/>
                  </a:cubicBezTo>
                  <a:cubicBezTo>
                    <a:pt x="67" y="404"/>
                    <a:pt x="66" y="410"/>
                    <a:pt x="72" y="411"/>
                  </a:cubicBezTo>
                  <a:cubicBezTo>
                    <a:pt x="73" y="412"/>
                    <a:pt x="74" y="412"/>
                    <a:pt x="75" y="412"/>
                  </a:cubicBezTo>
                  <a:cubicBezTo>
                    <a:pt x="75" y="412"/>
                    <a:pt x="76" y="412"/>
                    <a:pt x="77" y="412"/>
                  </a:cubicBezTo>
                  <a:cubicBezTo>
                    <a:pt x="78" y="412"/>
                    <a:pt x="78" y="411"/>
                    <a:pt x="79" y="411"/>
                  </a:cubicBezTo>
                  <a:cubicBezTo>
                    <a:pt x="79" y="411"/>
                    <a:pt x="79" y="411"/>
                    <a:pt x="79" y="411"/>
                  </a:cubicBezTo>
                  <a:cubicBezTo>
                    <a:pt x="86" y="412"/>
                    <a:pt x="92" y="412"/>
                    <a:pt x="99" y="412"/>
                  </a:cubicBezTo>
                  <a:cubicBezTo>
                    <a:pt x="106" y="412"/>
                    <a:pt x="114" y="412"/>
                    <a:pt x="122" y="412"/>
                  </a:cubicBezTo>
                  <a:cubicBezTo>
                    <a:pt x="128" y="413"/>
                    <a:pt x="135" y="413"/>
                    <a:pt x="141" y="413"/>
                  </a:cubicBezTo>
                  <a:cubicBezTo>
                    <a:pt x="147" y="413"/>
                    <a:pt x="147" y="413"/>
                    <a:pt x="147" y="413"/>
                  </a:cubicBezTo>
                  <a:cubicBezTo>
                    <a:pt x="147" y="415"/>
                    <a:pt x="147" y="416"/>
                    <a:pt x="146" y="418"/>
                  </a:cubicBezTo>
                  <a:cubicBezTo>
                    <a:pt x="146" y="420"/>
                    <a:pt x="146" y="420"/>
                    <a:pt x="145" y="421"/>
                  </a:cubicBezTo>
                  <a:cubicBezTo>
                    <a:pt x="144" y="422"/>
                    <a:pt x="144" y="422"/>
                    <a:pt x="144" y="423"/>
                  </a:cubicBezTo>
                  <a:cubicBezTo>
                    <a:pt x="138" y="430"/>
                    <a:pt x="144" y="445"/>
                    <a:pt x="146" y="450"/>
                  </a:cubicBezTo>
                  <a:cubicBezTo>
                    <a:pt x="149" y="456"/>
                    <a:pt x="154" y="459"/>
                    <a:pt x="158" y="462"/>
                  </a:cubicBezTo>
                  <a:cubicBezTo>
                    <a:pt x="160" y="463"/>
                    <a:pt x="163" y="464"/>
                    <a:pt x="165" y="465"/>
                  </a:cubicBezTo>
                  <a:cubicBezTo>
                    <a:pt x="167" y="465"/>
                    <a:pt x="168" y="466"/>
                    <a:pt x="170" y="466"/>
                  </a:cubicBezTo>
                  <a:cubicBezTo>
                    <a:pt x="171" y="467"/>
                    <a:pt x="172" y="468"/>
                    <a:pt x="172" y="469"/>
                  </a:cubicBezTo>
                  <a:cubicBezTo>
                    <a:pt x="173" y="470"/>
                    <a:pt x="173" y="470"/>
                    <a:pt x="173" y="470"/>
                  </a:cubicBezTo>
                  <a:cubicBezTo>
                    <a:pt x="173" y="470"/>
                    <a:pt x="173" y="470"/>
                    <a:pt x="173" y="470"/>
                  </a:cubicBezTo>
                  <a:cubicBezTo>
                    <a:pt x="174" y="471"/>
                    <a:pt x="175" y="471"/>
                    <a:pt x="176" y="471"/>
                  </a:cubicBezTo>
                  <a:cubicBezTo>
                    <a:pt x="179" y="472"/>
                    <a:pt x="181" y="473"/>
                    <a:pt x="183" y="475"/>
                  </a:cubicBezTo>
                  <a:cubicBezTo>
                    <a:pt x="184" y="475"/>
                    <a:pt x="185" y="476"/>
                    <a:pt x="186" y="477"/>
                  </a:cubicBezTo>
                  <a:cubicBezTo>
                    <a:pt x="187" y="479"/>
                    <a:pt x="189" y="481"/>
                    <a:pt x="191" y="481"/>
                  </a:cubicBezTo>
                  <a:cubicBezTo>
                    <a:pt x="191" y="481"/>
                    <a:pt x="192" y="481"/>
                    <a:pt x="193" y="480"/>
                  </a:cubicBezTo>
                  <a:cubicBezTo>
                    <a:pt x="194" y="480"/>
                    <a:pt x="196" y="480"/>
                    <a:pt x="198" y="479"/>
                  </a:cubicBezTo>
                  <a:cubicBezTo>
                    <a:pt x="201" y="479"/>
                    <a:pt x="204" y="478"/>
                    <a:pt x="207" y="476"/>
                  </a:cubicBezTo>
                  <a:cubicBezTo>
                    <a:pt x="208" y="475"/>
                    <a:pt x="209" y="473"/>
                    <a:pt x="210" y="472"/>
                  </a:cubicBezTo>
                  <a:cubicBezTo>
                    <a:pt x="210" y="471"/>
                    <a:pt x="211" y="471"/>
                    <a:pt x="211" y="470"/>
                  </a:cubicBezTo>
                  <a:cubicBezTo>
                    <a:pt x="212" y="469"/>
                    <a:pt x="212" y="468"/>
                    <a:pt x="213" y="467"/>
                  </a:cubicBezTo>
                  <a:cubicBezTo>
                    <a:pt x="212" y="466"/>
                    <a:pt x="212" y="466"/>
                    <a:pt x="212" y="466"/>
                  </a:cubicBezTo>
                  <a:cubicBezTo>
                    <a:pt x="212" y="466"/>
                    <a:pt x="212" y="466"/>
                    <a:pt x="212" y="466"/>
                  </a:cubicBezTo>
                  <a:cubicBezTo>
                    <a:pt x="213" y="467"/>
                    <a:pt x="213" y="467"/>
                    <a:pt x="213" y="467"/>
                  </a:cubicBezTo>
                  <a:cubicBezTo>
                    <a:pt x="214" y="466"/>
                    <a:pt x="215" y="464"/>
                    <a:pt x="216" y="463"/>
                  </a:cubicBezTo>
                  <a:cubicBezTo>
                    <a:pt x="217" y="462"/>
                    <a:pt x="217" y="461"/>
                    <a:pt x="218" y="460"/>
                  </a:cubicBezTo>
                  <a:cubicBezTo>
                    <a:pt x="219" y="458"/>
                    <a:pt x="220" y="456"/>
                    <a:pt x="221" y="456"/>
                  </a:cubicBezTo>
                  <a:cubicBezTo>
                    <a:pt x="222" y="455"/>
                    <a:pt x="224" y="455"/>
                    <a:pt x="227" y="454"/>
                  </a:cubicBezTo>
                  <a:cubicBezTo>
                    <a:pt x="228" y="454"/>
                    <a:pt x="229" y="454"/>
                    <a:pt x="229" y="454"/>
                  </a:cubicBezTo>
                  <a:cubicBezTo>
                    <a:pt x="230" y="454"/>
                    <a:pt x="230" y="454"/>
                    <a:pt x="231" y="454"/>
                  </a:cubicBezTo>
                  <a:cubicBezTo>
                    <a:pt x="231" y="454"/>
                    <a:pt x="232" y="454"/>
                    <a:pt x="233" y="454"/>
                  </a:cubicBezTo>
                  <a:cubicBezTo>
                    <a:pt x="233" y="454"/>
                    <a:pt x="234" y="454"/>
                    <a:pt x="234" y="454"/>
                  </a:cubicBezTo>
                  <a:cubicBezTo>
                    <a:pt x="235" y="454"/>
                    <a:pt x="236" y="454"/>
                    <a:pt x="237" y="454"/>
                  </a:cubicBezTo>
                  <a:cubicBezTo>
                    <a:pt x="239" y="453"/>
                    <a:pt x="240" y="452"/>
                    <a:pt x="242" y="451"/>
                  </a:cubicBezTo>
                  <a:cubicBezTo>
                    <a:pt x="243" y="449"/>
                    <a:pt x="245" y="448"/>
                    <a:pt x="248" y="448"/>
                  </a:cubicBezTo>
                  <a:cubicBezTo>
                    <a:pt x="248" y="448"/>
                    <a:pt x="248" y="448"/>
                    <a:pt x="248" y="448"/>
                  </a:cubicBezTo>
                  <a:cubicBezTo>
                    <a:pt x="251" y="448"/>
                    <a:pt x="253" y="449"/>
                    <a:pt x="255" y="451"/>
                  </a:cubicBezTo>
                  <a:cubicBezTo>
                    <a:pt x="256" y="452"/>
                    <a:pt x="258" y="453"/>
                    <a:pt x="259" y="454"/>
                  </a:cubicBezTo>
                  <a:cubicBezTo>
                    <a:pt x="260" y="454"/>
                    <a:pt x="260" y="454"/>
                    <a:pt x="261" y="454"/>
                  </a:cubicBezTo>
                  <a:cubicBezTo>
                    <a:pt x="263" y="454"/>
                    <a:pt x="264" y="454"/>
                    <a:pt x="266" y="456"/>
                  </a:cubicBezTo>
                  <a:cubicBezTo>
                    <a:pt x="267" y="456"/>
                    <a:pt x="268" y="457"/>
                    <a:pt x="268" y="458"/>
                  </a:cubicBezTo>
                  <a:cubicBezTo>
                    <a:pt x="269" y="458"/>
                    <a:pt x="270" y="459"/>
                    <a:pt x="272" y="460"/>
                  </a:cubicBezTo>
                  <a:cubicBezTo>
                    <a:pt x="274" y="461"/>
                    <a:pt x="276" y="463"/>
                    <a:pt x="277" y="464"/>
                  </a:cubicBezTo>
                  <a:cubicBezTo>
                    <a:pt x="280" y="466"/>
                    <a:pt x="283" y="468"/>
                    <a:pt x="286" y="469"/>
                  </a:cubicBezTo>
                  <a:cubicBezTo>
                    <a:pt x="288" y="470"/>
                    <a:pt x="290" y="471"/>
                    <a:pt x="292" y="471"/>
                  </a:cubicBezTo>
                  <a:cubicBezTo>
                    <a:pt x="298" y="471"/>
                    <a:pt x="303" y="468"/>
                    <a:pt x="307" y="466"/>
                  </a:cubicBezTo>
                  <a:cubicBezTo>
                    <a:pt x="307" y="466"/>
                    <a:pt x="308" y="466"/>
                    <a:pt x="309" y="465"/>
                  </a:cubicBezTo>
                  <a:cubicBezTo>
                    <a:pt x="310" y="464"/>
                    <a:pt x="312" y="463"/>
                    <a:pt x="314" y="463"/>
                  </a:cubicBezTo>
                  <a:cubicBezTo>
                    <a:pt x="315" y="463"/>
                    <a:pt x="315" y="463"/>
                    <a:pt x="316" y="463"/>
                  </a:cubicBezTo>
                  <a:cubicBezTo>
                    <a:pt x="318" y="464"/>
                    <a:pt x="320" y="465"/>
                    <a:pt x="322" y="467"/>
                  </a:cubicBezTo>
                  <a:cubicBezTo>
                    <a:pt x="323" y="467"/>
                    <a:pt x="323" y="468"/>
                    <a:pt x="324" y="468"/>
                  </a:cubicBezTo>
                  <a:cubicBezTo>
                    <a:pt x="326" y="469"/>
                    <a:pt x="328" y="469"/>
                    <a:pt x="329" y="469"/>
                  </a:cubicBezTo>
                  <a:cubicBezTo>
                    <a:pt x="334" y="469"/>
                    <a:pt x="339" y="466"/>
                    <a:pt x="346" y="459"/>
                  </a:cubicBezTo>
                  <a:cubicBezTo>
                    <a:pt x="346" y="459"/>
                    <a:pt x="347" y="458"/>
                    <a:pt x="348" y="456"/>
                  </a:cubicBezTo>
                  <a:cubicBezTo>
                    <a:pt x="350" y="454"/>
                    <a:pt x="351" y="451"/>
                    <a:pt x="354" y="451"/>
                  </a:cubicBezTo>
                  <a:cubicBezTo>
                    <a:pt x="354" y="451"/>
                    <a:pt x="355" y="451"/>
                    <a:pt x="355" y="451"/>
                  </a:cubicBezTo>
                  <a:cubicBezTo>
                    <a:pt x="355" y="452"/>
                    <a:pt x="356" y="455"/>
                    <a:pt x="355" y="460"/>
                  </a:cubicBezTo>
                  <a:cubicBezTo>
                    <a:pt x="355" y="462"/>
                    <a:pt x="354" y="463"/>
                    <a:pt x="353" y="465"/>
                  </a:cubicBezTo>
                  <a:cubicBezTo>
                    <a:pt x="353" y="466"/>
                    <a:pt x="353" y="466"/>
                    <a:pt x="353" y="466"/>
                  </a:cubicBezTo>
                  <a:cubicBezTo>
                    <a:pt x="352" y="468"/>
                    <a:pt x="350" y="470"/>
                    <a:pt x="349" y="472"/>
                  </a:cubicBezTo>
                  <a:cubicBezTo>
                    <a:pt x="347" y="475"/>
                    <a:pt x="346" y="477"/>
                    <a:pt x="344" y="479"/>
                  </a:cubicBezTo>
                  <a:cubicBezTo>
                    <a:pt x="344" y="480"/>
                    <a:pt x="344" y="480"/>
                    <a:pt x="344" y="480"/>
                  </a:cubicBezTo>
                  <a:cubicBezTo>
                    <a:pt x="343" y="483"/>
                    <a:pt x="343" y="483"/>
                    <a:pt x="343" y="483"/>
                  </a:cubicBezTo>
                  <a:cubicBezTo>
                    <a:pt x="345" y="483"/>
                    <a:pt x="345" y="483"/>
                    <a:pt x="345" y="483"/>
                  </a:cubicBezTo>
                  <a:cubicBezTo>
                    <a:pt x="345" y="483"/>
                    <a:pt x="345" y="483"/>
                    <a:pt x="345" y="483"/>
                  </a:cubicBezTo>
                  <a:cubicBezTo>
                    <a:pt x="346" y="484"/>
                    <a:pt x="348" y="485"/>
                    <a:pt x="349" y="486"/>
                  </a:cubicBezTo>
                  <a:cubicBezTo>
                    <a:pt x="350" y="487"/>
                    <a:pt x="350" y="487"/>
                    <a:pt x="351" y="487"/>
                  </a:cubicBezTo>
                  <a:cubicBezTo>
                    <a:pt x="352" y="487"/>
                    <a:pt x="352" y="486"/>
                    <a:pt x="353" y="486"/>
                  </a:cubicBezTo>
                  <a:cubicBezTo>
                    <a:pt x="354" y="486"/>
                    <a:pt x="354" y="486"/>
                    <a:pt x="355" y="486"/>
                  </a:cubicBezTo>
                  <a:cubicBezTo>
                    <a:pt x="355" y="486"/>
                    <a:pt x="356" y="486"/>
                    <a:pt x="356" y="486"/>
                  </a:cubicBezTo>
                  <a:cubicBezTo>
                    <a:pt x="357" y="486"/>
                    <a:pt x="357" y="486"/>
                    <a:pt x="358" y="486"/>
                  </a:cubicBezTo>
                  <a:cubicBezTo>
                    <a:pt x="358" y="486"/>
                    <a:pt x="359" y="486"/>
                    <a:pt x="359" y="486"/>
                  </a:cubicBezTo>
                  <a:cubicBezTo>
                    <a:pt x="360" y="486"/>
                    <a:pt x="361" y="487"/>
                    <a:pt x="361" y="487"/>
                  </a:cubicBezTo>
                  <a:cubicBezTo>
                    <a:pt x="363" y="487"/>
                    <a:pt x="364" y="486"/>
                    <a:pt x="366" y="486"/>
                  </a:cubicBezTo>
                  <a:cubicBezTo>
                    <a:pt x="367" y="485"/>
                    <a:pt x="369" y="485"/>
                    <a:pt x="371" y="485"/>
                  </a:cubicBezTo>
                  <a:cubicBezTo>
                    <a:pt x="371" y="485"/>
                    <a:pt x="372" y="485"/>
                    <a:pt x="372" y="485"/>
                  </a:cubicBezTo>
                  <a:cubicBezTo>
                    <a:pt x="373" y="485"/>
                    <a:pt x="374" y="485"/>
                    <a:pt x="375" y="485"/>
                  </a:cubicBezTo>
                  <a:cubicBezTo>
                    <a:pt x="378" y="485"/>
                    <a:pt x="378" y="485"/>
                    <a:pt x="378" y="485"/>
                  </a:cubicBezTo>
                  <a:cubicBezTo>
                    <a:pt x="378" y="482"/>
                    <a:pt x="378" y="482"/>
                    <a:pt x="378" y="482"/>
                  </a:cubicBezTo>
                  <a:cubicBezTo>
                    <a:pt x="378" y="481"/>
                    <a:pt x="378" y="480"/>
                    <a:pt x="378" y="478"/>
                  </a:cubicBezTo>
                  <a:cubicBezTo>
                    <a:pt x="377" y="477"/>
                    <a:pt x="377" y="476"/>
                    <a:pt x="376" y="475"/>
                  </a:cubicBezTo>
                  <a:cubicBezTo>
                    <a:pt x="376" y="473"/>
                    <a:pt x="375" y="472"/>
                    <a:pt x="375" y="470"/>
                  </a:cubicBezTo>
                  <a:cubicBezTo>
                    <a:pt x="375" y="469"/>
                    <a:pt x="375" y="468"/>
                    <a:pt x="375" y="466"/>
                  </a:cubicBezTo>
                  <a:cubicBezTo>
                    <a:pt x="374" y="462"/>
                    <a:pt x="374" y="457"/>
                    <a:pt x="375" y="452"/>
                  </a:cubicBezTo>
                  <a:cubicBezTo>
                    <a:pt x="376" y="450"/>
                    <a:pt x="378" y="447"/>
                    <a:pt x="379" y="445"/>
                  </a:cubicBezTo>
                  <a:cubicBezTo>
                    <a:pt x="380" y="443"/>
                    <a:pt x="381" y="442"/>
                    <a:pt x="382" y="440"/>
                  </a:cubicBezTo>
                  <a:cubicBezTo>
                    <a:pt x="383" y="439"/>
                    <a:pt x="383" y="438"/>
                    <a:pt x="384" y="437"/>
                  </a:cubicBezTo>
                  <a:cubicBezTo>
                    <a:pt x="385" y="435"/>
                    <a:pt x="388" y="433"/>
                    <a:pt x="390" y="432"/>
                  </a:cubicBezTo>
                  <a:cubicBezTo>
                    <a:pt x="392" y="431"/>
                    <a:pt x="394" y="430"/>
                    <a:pt x="395" y="428"/>
                  </a:cubicBezTo>
                  <a:cubicBezTo>
                    <a:pt x="399" y="424"/>
                    <a:pt x="401" y="421"/>
                    <a:pt x="401" y="416"/>
                  </a:cubicBezTo>
                  <a:cubicBezTo>
                    <a:pt x="400" y="410"/>
                    <a:pt x="405" y="405"/>
                    <a:pt x="410" y="401"/>
                  </a:cubicBezTo>
                  <a:cubicBezTo>
                    <a:pt x="411" y="400"/>
                    <a:pt x="411" y="400"/>
                    <a:pt x="412" y="399"/>
                  </a:cubicBezTo>
                  <a:cubicBezTo>
                    <a:pt x="413" y="398"/>
                    <a:pt x="414" y="397"/>
                    <a:pt x="414" y="396"/>
                  </a:cubicBezTo>
                  <a:cubicBezTo>
                    <a:pt x="415" y="395"/>
                    <a:pt x="416" y="394"/>
                    <a:pt x="417" y="393"/>
                  </a:cubicBezTo>
                  <a:cubicBezTo>
                    <a:pt x="419" y="392"/>
                    <a:pt x="421" y="391"/>
                    <a:pt x="424" y="390"/>
                  </a:cubicBezTo>
                  <a:cubicBezTo>
                    <a:pt x="425" y="389"/>
                    <a:pt x="427" y="389"/>
                    <a:pt x="428" y="389"/>
                  </a:cubicBezTo>
                  <a:cubicBezTo>
                    <a:pt x="429" y="389"/>
                    <a:pt x="431" y="389"/>
                    <a:pt x="432" y="389"/>
                  </a:cubicBezTo>
                  <a:cubicBezTo>
                    <a:pt x="435" y="388"/>
                    <a:pt x="436" y="384"/>
                    <a:pt x="438" y="381"/>
                  </a:cubicBezTo>
                  <a:cubicBezTo>
                    <a:pt x="438" y="380"/>
                    <a:pt x="439" y="379"/>
                    <a:pt x="439" y="378"/>
                  </a:cubicBezTo>
                  <a:cubicBezTo>
                    <a:pt x="441" y="375"/>
                    <a:pt x="442" y="371"/>
                    <a:pt x="443" y="367"/>
                  </a:cubicBezTo>
                  <a:cubicBezTo>
                    <a:pt x="444" y="361"/>
                    <a:pt x="446" y="358"/>
                    <a:pt x="451" y="355"/>
                  </a:cubicBezTo>
                  <a:cubicBezTo>
                    <a:pt x="451" y="354"/>
                    <a:pt x="451" y="354"/>
                    <a:pt x="451" y="354"/>
                  </a:cubicBezTo>
                  <a:cubicBezTo>
                    <a:pt x="453" y="353"/>
                    <a:pt x="455" y="352"/>
                    <a:pt x="457" y="352"/>
                  </a:cubicBezTo>
                  <a:cubicBezTo>
                    <a:pt x="458" y="352"/>
                    <a:pt x="458" y="352"/>
                    <a:pt x="458" y="352"/>
                  </a:cubicBezTo>
                  <a:cubicBezTo>
                    <a:pt x="458" y="352"/>
                    <a:pt x="460" y="352"/>
                    <a:pt x="460" y="352"/>
                  </a:cubicBezTo>
                  <a:cubicBezTo>
                    <a:pt x="461" y="352"/>
                    <a:pt x="463" y="352"/>
                    <a:pt x="464" y="351"/>
                  </a:cubicBezTo>
                  <a:cubicBezTo>
                    <a:pt x="467" y="348"/>
                    <a:pt x="469" y="345"/>
                    <a:pt x="470" y="341"/>
                  </a:cubicBezTo>
                  <a:cubicBezTo>
                    <a:pt x="471" y="340"/>
                    <a:pt x="472" y="339"/>
                    <a:pt x="472" y="337"/>
                  </a:cubicBezTo>
                  <a:cubicBezTo>
                    <a:pt x="474" y="335"/>
                    <a:pt x="475" y="332"/>
                    <a:pt x="475" y="329"/>
                  </a:cubicBezTo>
                  <a:cubicBezTo>
                    <a:pt x="475" y="327"/>
                    <a:pt x="475" y="326"/>
                    <a:pt x="475" y="325"/>
                  </a:cubicBezTo>
                  <a:cubicBezTo>
                    <a:pt x="475" y="321"/>
                    <a:pt x="474" y="318"/>
                    <a:pt x="476" y="315"/>
                  </a:cubicBezTo>
                  <a:cubicBezTo>
                    <a:pt x="477" y="314"/>
                    <a:pt x="477" y="313"/>
                    <a:pt x="478" y="312"/>
                  </a:cubicBezTo>
                  <a:cubicBezTo>
                    <a:pt x="479" y="312"/>
                    <a:pt x="480" y="311"/>
                    <a:pt x="480" y="310"/>
                  </a:cubicBezTo>
                  <a:cubicBezTo>
                    <a:pt x="481" y="309"/>
                    <a:pt x="481" y="306"/>
                    <a:pt x="480" y="304"/>
                  </a:cubicBezTo>
                  <a:cubicBezTo>
                    <a:pt x="480" y="303"/>
                    <a:pt x="480" y="301"/>
                    <a:pt x="480" y="300"/>
                  </a:cubicBezTo>
                  <a:cubicBezTo>
                    <a:pt x="481" y="296"/>
                    <a:pt x="482" y="293"/>
                    <a:pt x="484" y="290"/>
                  </a:cubicBezTo>
                  <a:cubicBezTo>
                    <a:pt x="484" y="289"/>
                    <a:pt x="485" y="288"/>
                    <a:pt x="485" y="287"/>
                  </a:cubicBezTo>
                  <a:cubicBezTo>
                    <a:pt x="485" y="286"/>
                    <a:pt x="486" y="285"/>
                    <a:pt x="487" y="284"/>
                  </a:cubicBezTo>
                  <a:cubicBezTo>
                    <a:pt x="487" y="284"/>
                    <a:pt x="488" y="283"/>
                    <a:pt x="488" y="282"/>
                  </a:cubicBezTo>
                  <a:cubicBezTo>
                    <a:pt x="489" y="282"/>
                    <a:pt x="490" y="281"/>
                    <a:pt x="490" y="280"/>
                  </a:cubicBezTo>
                  <a:cubicBezTo>
                    <a:pt x="492" y="276"/>
                    <a:pt x="493" y="271"/>
                    <a:pt x="493" y="267"/>
                  </a:cubicBezTo>
                  <a:cubicBezTo>
                    <a:pt x="493" y="267"/>
                    <a:pt x="493" y="266"/>
                    <a:pt x="493" y="266"/>
                  </a:cubicBezTo>
                  <a:cubicBezTo>
                    <a:pt x="493" y="264"/>
                    <a:pt x="493" y="263"/>
                    <a:pt x="494" y="261"/>
                  </a:cubicBezTo>
                  <a:cubicBezTo>
                    <a:pt x="495" y="261"/>
                    <a:pt x="495" y="260"/>
                    <a:pt x="496" y="260"/>
                  </a:cubicBezTo>
                  <a:cubicBezTo>
                    <a:pt x="496" y="259"/>
                    <a:pt x="497" y="258"/>
                    <a:pt x="498" y="257"/>
                  </a:cubicBezTo>
                  <a:cubicBezTo>
                    <a:pt x="499" y="254"/>
                    <a:pt x="498" y="253"/>
                    <a:pt x="495" y="251"/>
                  </a:cubicBezTo>
                  <a:cubicBezTo>
                    <a:pt x="493" y="249"/>
                    <a:pt x="491" y="247"/>
                    <a:pt x="491" y="244"/>
                  </a:cubicBezTo>
                  <a:cubicBezTo>
                    <a:pt x="490" y="242"/>
                    <a:pt x="490" y="239"/>
                    <a:pt x="491" y="237"/>
                  </a:cubicBezTo>
                  <a:cubicBezTo>
                    <a:pt x="491" y="235"/>
                    <a:pt x="492" y="233"/>
                    <a:pt x="491" y="230"/>
                  </a:cubicBezTo>
                  <a:cubicBezTo>
                    <a:pt x="491" y="229"/>
                    <a:pt x="491" y="227"/>
                    <a:pt x="491" y="226"/>
                  </a:cubicBezTo>
                  <a:cubicBezTo>
                    <a:pt x="490" y="223"/>
                    <a:pt x="489" y="220"/>
                    <a:pt x="489" y="217"/>
                  </a:cubicBezTo>
                  <a:cubicBezTo>
                    <a:pt x="490" y="216"/>
                    <a:pt x="490" y="215"/>
                    <a:pt x="490" y="214"/>
                  </a:cubicBezTo>
                  <a:cubicBezTo>
                    <a:pt x="490" y="213"/>
                    <a:pt x="490" y="212"/>
                    <a:pt x="490" y="211"/>
                  </a:cubicBezTo>
                  <a:cubicBezTo>
                    <a:pt x="490" y="209"/>
                    <a:pt x="490" y="208"/>
                    <a:pt x="490" y="207"/>
                  </a:cubicBezTo>
                  <a:cubicBezTo>
                    <a:pt x="489" y="206"/>
                    <a:pt x="489" y="205"/>
                    <a:pt x="489" y="204"/>
                  </a:cubicBezTo>
                  <a:cubicBezTo>
                    <a:pt x="489" y="203"/>
                    <a:pt x="489" y="202"/>
                    <a:pt x="489" y="201"/>
                  </a:cubicBezTo>
                  <a:cubicBezTo>
                    <a:pt x="489" y="200"/>
                    <a:pt x="490" y="199"/>
                    <a:pt x="490" y="198"/>
                  </a:cubicBezTo>
                  <a:cubicBezTo>
                    <a:pt x="489" y="197"/>
                    <a:pt x="489" y="196"/>
                    <a:pt x="488" y="195"/>
                  </a:cubicBezTo>
                  <a:cubicBezTo>
                    <a:pt x="488" y="194"/>
                    <a:pt x="488" y="193"/>
                    <a:pt x="488" y="193"/>
                  </a:cubicBezTo>
                  <a:cubicBezTo>
                    <a:pt x="487" y="189"/>
                    <a:pt x="488" y="186"/>
                    <a:pt x="489" y="182"/>
                  </a:cubicBezTo>
                  <a:cubicBezTo>
                    <a:pt x="489" y="181"/>
                    <a:pt x="490" y="181"/>
                    <a:pt x="490" y="180"/>
                  </a:cubicBezTo>
                  <a:cubicBezTo>
                    <a:pt x="490" y="179"/>
                    <a:pt x="491" y="178"/>
                    <a:pt x="491" y="177"/>
                  </a:cubicBezTo>
                  <a:cubicBezTo>
                    <a:pt x="492" y="176"/>
                    <a:pt x="492" y="175"/>
                    <a:pt x="492" y="174"/>
                  </a:cubicBezTo>
                  <a:cubicBezTo>
                    <a:pt x="493" y="173"/>
                    <a:pt x="493" y="171"/>
                    <a:pt x="493" y="170"/>
                  </a:cubicBezTo>
                  <a:cubicBezTo>
                    <a:pt x="493" y="169"/>
                    <a:pt x="493" y="168"/>
                    <a:pt x="493" y="168"/>
                  </a:cubicBezTo>
                  <a:cubicBezTo>
                    <a:pt x="493" y="167"/>
                    <a:pt x="493" y="166"/>
                    <a:pt x="493" y="165"/>
                  </a:cubicBezTo>
                  <a:cubicBezTo>
                    <a:pt x="493" y="161"/>
                    <a:pt x="493" y="158"/>
                    <a:pt x="495" y="155"/>
                  </a:cubicBezTo>
                  <a:cubicBezTo>
                    <a:pt x="496" y="153"/>
                    <a:pt x="496" y="151"/>
                    <a:pt x="497" y="149"/>
                  </a:cubicBezTo>
                  <a:cubicBezTo>
                    <a:pt x="498" y="147"/>
                    <a:pt x="499" y="144"/>
                    <a:pt x="501" y="142"/>
                  </a:cubicBezTo>
                  <a:cubicBezTo>
                    <a:pt x="503" y="139"/>
                    <a:pt x="504" y="136"/>
                    <a:pt x="504" y="133"/>
                  </a:cubicBezTo>
                  <a:cubicBezTo>
                    <a:pt x="505" y="131"/>
                    <a:pt x="505" y="129"/>
                    <a:pt x="506" y="127"/>
                  </a:cubicBezTo>
                  <a:cubicBezTo>
                    <a:pt x="507" y="127"/>
                    <a:pt x="507" y="126"/>
                    <a:pt x="507" y="125"/>
                  </a:cubicBezTo>
                  <a:cubicBezTo>
                    <a:pt x="508" y="123"/>
                    <a:pt x="509" y="121"/>
                    <a:pt x="510" y="119"/>
                  </a:cubicBezTo>
                  <a:cubicBezTo>
                    <a:pt x="511" y="116"/>
                    <a:pt x="511" y="116"/>
                    <a:pt x="511" y="116"/>
                  </a:cubicBezTo>
                  <a:lnTo>
                    <a:pt x="235" y="99"/>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0" name="Google Shape;110;p2"/>
            <p:cNvSpPr/>
            <p:nvPr/>
          </p:nvSpPr>
          <p:spPr>
            <a:xfrm>
              <a:off x="1528" y="1474"/>
              <a:ext cx="764" cy="635"/>
            </a:xfrm>
            <a:custGeom>
              <a:avLst/>
              <a:gdLst/>
              <a:ahLst/>
              <a:cxnLst/>
              <a:rect l="l" t="t" r="r" b="b"/>
              <a:pathLst>
                <a:path w="313" h="260" extrusionOk="0">
                  <a:moveTo>
                    <a:pt x="311" y="195"/>
                  </a:moveTo>
                  <a:cubicBezTo>
                    <a:pt x="311" y="194"/>
                    <a:pt x="310" y="193"/>
                    <a:pt x="310" y="192"/>
                  </a:cubicBezTo>
                  <a:cubicBezTo>
                    <a:pt x="310" y="191"/>
                    <a:pt x="310" y="189"/>
                    <a:pt x="309" y="188"/>
                  </a:cubicBezTo>
                  <a:cubicBezTo>
                    <a:pt x="309" y="185"/>
                    <a:pt x="308" y="181"/>
                    <a:pt x="306" y="178"/>
                  </a:cubicBezTo>
                  <a:cubicBezTo>
                    <a:pt x="306" y="177"/>
                    <a:pt x="305" y="176"/>
                    <a:pt x="303" y="175"/>
                  </a:cubicBezTo>
                  <a:cubicBezTo>
                    <a:pt x="302" y="173"/>
                    <a:pt x="301" y="171"/>
                    <a:pt x="300" y="169"/>
                  </a:cubicBezTo>
                  <a:cubicBezTo>
                    <a:pt x="299" y="166"/>
                    <a:pt x="300" y="163"/>
                    <a:pt x="302" y="160"/>
                  </a:cubicBezTo>
                  <a:cubicBezTo>
                    <a:pt x="303" y="159"/>
                    <a:pt x="303" y="159"/>
                    <a:pt x="304" y="158"/>
                  </a:cubicBezTo>
                  <a:cubicBezTo>
                    <a:pt x="306" y="157"/>
                    <a:pt x="307" y="155"/>
                    <a:pt x="308" y="154"/>
                  </a:cubicBezTo>
                  <a:cubicBezTo>
                    <a:pt x="308" y="152"/>
                    <a:pt x="307" y="149"/>
                    <a:pt x="306" y="146"/>
                  </a:cubicBezTo>
                  <a:cubicBezTo>
                    <a:pt x="306" y="145"/>
                    <a:pt x="306" y="145"/>
                    <a:pt x="306" y="145"/>
                  </a:cubicBezTo>
                  <a:cubicBezTo>
                    <a:pt x="305" y="143"/>
                    <a:pt x="301" y="140"/>
                    <a:pt x="298" y="139"/>
                  </a:cubicBezTo>
                  <a:cubicBezTo>
                    <a:pt x="298" y="139"/>
                    <a:pt x="297" y="139"/>
                    <a:pt x="296" y="139"/>
                  </a:cubicBezTo>
                  <a:cubicBezTo>
                    <a:pt x="295" y="139"/>
                    <a:pt x="294" y="139"/>
                    <a:pt x="293" y="139"/>
                  </a:cubicBezTo>
                  <a:cubicBezTo>
                    <a:pt x="292" y="140"/>
                    <a:pt x="291" y="140"/>
                    <a:pt x="290" y="140"/>
                  </a:cubicBezTo>
                  <a:cubicBezTo>
                    <a:pt x="289" y="140"/>
                    <a:pt x="288" y="140"/>
                    <a:pt x="287" y="139"/>
                  </a:cubicBezTo>
                  <a:cubicBezTo>
                    <a:pt x="285" y="138"/>
                    <a:pt x="285" y="138"/>
                    <a:pt x="284" y="137"/>
                  </a:cubicBezTo>
                  <a:cubicBezTo>
                    <a:pt x="283" y="136"/>
                    <a:pt x="282" y="135"/>
                    <a:pt x="280" y="135"/>
                  </a:cubicBezTo>
                  <a:cubicBezTo>
                    <a:pt x="278" y="135"/>
                    <a:pt x="276" y="135"/>
                    <a:pt x="274" y="135"/>
                  </a:cubicBezTo>
                  <a:cubicBezTo>
                    <a:pt x="273" y="136"/>
                    <a:pt x="272" y="136"/>
                    <a:pt x="271" y="136"/>
                  </a:cubicBezTo>
                  <a:cubicBezTo>
                    <a:pt x="270" y="136"/>
                    <a:pt x="270" y="136"/>
                    <a:pt x="269" y="136"/>
                  </a:cubicBezTo>
                  <a:cubicBezTo>
                    <a:pt x="268" y="136"/>
                    <a:pt x="266" y="136"/>
                    <a:pt x="265" y="136"/>
                  </a:cubicBezTo>
                  <a:cubicBezTo>
                    <a:pt x="263" y="135"/>
                    <a:pt x="262" y="135"/>
                    <a:pt x="261" y="135"/>
                  </a:cubicBezTo>
                  <a:cubicBezTo>
                    <a:pt x="256" y="135"/>
                    <a:pt x="251" y="136"/>
                    <a:pt x="246" y="136"/>
                  </a:cubicBezTo>
                  <a:cubicBezTo>
                    <a:pt x="246" y="136"/>
                    <a:pt x="245" y="136"/>
                    <a:pt x="244" y="136"/>
                  </a:cubicBezTo>
                  <a:cubicBezTo>
                    <a:pt x="238" y="136"/>
                    <a:pt x="237" y="133"/>
                    <a:pt x="237" y="131"/>
                  </a:cubicBezTo>
                  <a:cubicBezTo>
                    <a:pt x="237" y="129"/>
                    <a:pt x="237" y="129"/>
                    <a:pt x="237" y="129"/>
                  </a:cubicBezTo>
                  <a:cubicBezTo>
                    <a:pt x="237" y="126"/>
                    <a:pt x="236" y="124"/>
                    <a:pt x="236" y="122"/>
                  </a:cubicBezTo>
                  <a:cubicBezTo>
                    <a:pt x="236" y="120"/>
                    <a:pt x="236" y="119"/>
                    <a:pt x="237" y="117"/>
                  </a:cubicBezTo>
                  <a:cubicBezTo>
                    <a:pt x="237" y="116"/>
                    <a:pt x="237" y="115"/>
                    <a:pt x="237" y="114"/>
                  </a:cubicBezTo>
                  <a:cubicBezTo>
                    <a:pt x="237" y="112"/>
                    <a:pt x="237" y="109"/>
                    <a:pt x="236" y="107"/>
                  </a:cubicBezTo>
                  <a:cubicBezTo>
                    <a:pt x="235" y="106"/>
                    <a:pt x="235" y="105"/>
                    <a:pt x="234" y="104"/>
                  </a:cubicBezTo>
                  <a:cubicBezTo>
                    <a:pt x="233" y="103"/>
                    <a:pt x="232" y="102"/>
                    <a:pt x="232" y="100"/>
                  </a:cubicBezTo>
                  <a:cubicBezTo>
                    <a:pt x="231" y="97"/>
                    <a:pt x="232" y="94"/>
                    <a:pt x="232" y="92"/>
                  </a:cubicBezTo>
                  <a:cubicBezTo>
                    <a:pt x="233" y="89"/>
                    <a:pt x="233" y="86"/>
                    <a:pt x="233" y="84"/>
                  </a:cubicBezTo>
                  <a:cubicBezTo>
                    <a:pt x="233" y="81"/>
                    <a:pt x="233" y="79"/>
                    <a:pt x="233" y="76"/>
                  </a:cubicBezTo>
                  <a:cubicBezTo>
                    <a:pt x="233" y="75"/>
                    <a:pt x="233" y="73"/>
                    <a:pt x="233" y="71"/>
                  </a:cubicBezTo>
                  <a:cubicBezTo>
                    <a:pt x="233" y="69"/>
                    <a:pt x="233" y="67"/>
                    <a:pt x="232" y="66"/>
                  </a:cubicBezTo>
                  <a:cubicBezTo>
                    <a:pt x="231" y="64"/>
                    <a:pt x="231" y="62"/>
                    <a:pt x="231" y="61"/>
                  </a:cubicBezTo>
                  <a:cubicBezTo>
                    <a:pt x="230" y="58"/>
                    <a:pt x="231" y="56"/>
                    <a:pt x="232" y="53"/>
                  </a:cubicBezTo>
                  <a:cubicBezTo>
                    <a:pt x="232" y="53"/>
                    <a:pt x="232" y="52"/>
                    <a:pt x="232" y="51"/>
                  </a:cubicBezTo>
                  <a:cubicBezTo>
                    <a:pt x="232" y="50"/>
                    <a:pt x="233" y="48"/>
                    <a:pt x="233" y="47"/>
                  </a:cubicBezTo>
                  <a:cubicBezTo>
                    <a:pt x="234" y="43"/>
                    <a:pt x="235" y="40"/>
                    <a:pt x="233" y="36"/>
                  </a:cubicBezTo>
                  <a:cubicBezTo>
                    <a:pt x="232" y="35"/>
                    <a:pt x="232" y="35"/>
                    <a:pt x="232" y="35"/>
                  </a:cubicBezTo>
                  <a:cubicBezTo>
                    <a:pt x="231" y="33"/>
                    <a:pt x="230" y="31"/>
                    <a:pt x="227" y="31"/>
                  </a:cubicBezTo>
                  <a:cubicBezTo>
                    <a:pt x="227" y="31"/>
                    <a:pt x="227" y="31"/>
                    <a:pt x="227" y="31"/>
                  </a:cubicBezTo>
                  <a:cubicBezTo>
                    <a:pt x="225" y="31"/>
                    <a:pt x="223" y="32"/>
                    <a:pt x="222" y="33"/>
                  </a:cubicBezTo>
                  <a:cubicBezTo>
                    <a:pt x="222" y="34"/>
                    <a:pt x="221" y="34"/>
                    <a:pt x="221" y="35"/>
                  </a:cubicBezTo>
                  <a:cubicBezTo>
                    <a:pt x="219" y="36"/>
                    <a:pt x="217" y="37"/>
                    <a:pt x="215" y="37"/>
                  </a:cubicBezTo>
                  <a:cubicBezTo>
                    <a:pt x="214" y="37"/>
                    <a:pt x="214" y="37"/>
                    <a:pt x="214" y="37"/>
                  </a:cubicBezTo>
                  <a:cubicBezTo>
                    <a:pt x="211" y="37"/>
                    <a:pt x="209" y="35"/>
                    <a:pt x="207" y="33"/>
                  </a:cubicBezTo>
                  <a:cubicBezTo>
                    <a:pt x="207" y="32"/>
                    <a:pt x="207" y="32"/>
                    <a:pt x="206" y="31"/>
                  </a:cubicBezTo>
                  <a:cubicBezTo>
                    <a:pt x="205" y="29"/>
                    <a:pt x="204" y="28"/>
                    <a:pt x="202" y="27"/>
                  </a:cubicBezTo>
                  <a:cubicBezTo>
                    <a:pt x="202" y="26"/>
                    <a:pt x="201" y="26"/>
                    <a:pt x="200" y="25"/>
                  </a:cubicBezTo>
                  <a:cubicBezTo>
                    <a:pt x="199" y="25"/>
                    <a:pt x="198" y="24"/>
                    <a:pt x="197" y="23"/>
                  </a:cubicBezTo>
                  <a:cubicBezTo>
                    <a:pt x="196" y="22"/>
                    <a:pt x="196" y="21"/>
                    <a:pt x="196" y="20"/>
                  </a:cubicBezTo>
                  <a:cubicBezTo>
                    <a:pt x="195" y="19"/>
                    <a:pt x="195" y="18"/>
                    <a:pt x="194" y="17"/>
                  </a:cubicBezTo>
                  <a:cubicBezTo>
                    <a:pt x="194" y="17"/>
                    <a:pt x="194" y="17"/>
                    <a:pt x="194" y="17"/>
                  </a:cubicBezTo>
                  <a:cubicBezTo>
                    <a:pt x="193" y="17"/>
                    <a:pt x="193" y="17"/>
                    <a:pt x="193" y="17"/>
                  </a:cubicBezTo>
                  <a:cubicBezTo>
                    <a:pt x="193" y="16"/>
                    <a:pt x="191" y="16"/>
                    <a:pt x="190" y="16"/>
                  </a:cubicBezTo>
                  <a:cubicBezTo>
                    <a:pt x="189" y="15"/>
                    <a:pt x="189" y="15"/>
                    <a:pt x="189" y="15"/>
                  </a:cubicBezTo>
                  <a:cubicBezTo>
                    <a:pt x="189" y="15"/>
                    <a:pt x="189" y="15"/>
                    <a:pt x="189" y="15"/>
                  </a:cubicBezTo>
                  <a:cubicBezTo>
                    <a:pt x="188" y="13"/>
                    <a:pt x="186" y="11"/>
                    <a:pt x="184" y="9"/>
                  </a:cubicBezTo>
                  <a:cubicBezTo>
                    <a:pt x="184" y="8"/>
                    <a:pt x="182" y="7"/>
                    <a:pt x="182" y="6"/>
                  </a:cubicBezTo>
                  <a:cubicBezTo>
                    <a:pt x="178" y="1"/>
                    <a:pt x="172" y="1"/>
                    <a:pt x="167" y="1"/>
                  </a:cubicBezTo>
                  <a:cubicBezTo>
                    <a:pt x="165" y="1"/>
                    <a:pt x="164" y="1"/>
                    <a:pt x="163" y="1"/>
                  </a:cubicBezTo>
                  <a:cubicBezTo>
                    <a:pt x="161" y="1"/>
                    <a:pt x="161" y="1"/>
                    <a:pt x="161" y="1"/>
                  </a:cubicBezTo>
                  <a:cubicBezTo>
                    <a:pt x="160" y="1"/>
                    <a:pt x="158" y="1"/>
                    <a:pt x="157" y="1"/>
                  </a:cubicBezTo>
                  <a:cubicBezTo>
                    <a:pt x="155" y="0"/>
                    <a:pt x="154" y="0"/>
                    <a:pt x="152" y="0"/>
                  </a:cubicBezTo>
                  <a:cubicBezTo>
                    <a:pt x="151" y="0"/>
                    <a:pt x="150" y="0"/>
                    <a:pt x="149" y="1"/>
                  </a:cubicBezTo>
                  <a:cubicBezTo>
                    <a:pt x="148" y="1"/>
                    <a:pt x="148" y="1"/>
                    <a:pt x="148" y="1"/>
                  </a:cubicBezTo>
                  <a:cubicBezTo>
                    <a:pt x="147" y="1"/>
                    <a:pt x="144" y="1"/>
                    <a:pt x="143" y="2"/>
                  </a:cubicBezTo>
                  <a:cubicBezTo>
                    <a:pt x="141" y="3"/>
                    <a:pt x="141" y="4"/>
                    <a:pt x="141" y="6"/>
                  </a:cubicBezTo>
                  <a:cubicBezTo>
                    <a:pt x="141" y="6"/>
                    <a:pt x="140" y="7"/>
                    <a:pt x="140" y="7"/>
                  </a:cubicBezTo>
                  <a:cubicBezTo>
                    <a:pt x="140" y="10"/>
                    <a:pt x="139" y="11"/>
                    <a:pt x="137" y="11"/>
                  </a:cubicBezTo>
                  <a:cubicBezTo>
                    <a:pt x="137" y="12"/>
                    <a:pt x="136" y="12"/>
                    <a:pt x="136" y="12"/>
                  </a:cubicBezTo>
                  <a:cubicBezTo>
                    <a:pt x="135" y="12"/>
                    <a:pt x="134" y="12"/>
                    <a:pt x="133" y="13"/>
                  </a:cubicBezTo>
                  <a:cubicBezTo>
                    <a:pt x="133" y="13"/>
                    <a:pt x="132" y="14"/>
                    <a:pt x="132" y="14"/>
                  </a:cubicBezTo>
                  <a:cubicBezTo>
                    <a:pt x="132" y="15"/>
                    <a:pt x="131" y="16"/>
                    <a:pt x="131" y="16"/>
                  </a:cubicBezTo>
                  <a:cubicBezTo>
                    <a:pt x="130" y="17"/>
                    <a:pt x="129" y="17"/>
                    <a:pt x="127" y="18"/>
                  </a:cubicBezTo>
                  <a:cubicBezTo>
                    <a:pt x="125" y="19"/>
                    <a:pt x="124" y="19"/>
                    <a:pt x="123" y="21"/>
                  </a:cubicBezTo>
                  <a:cubicBezTo>
                    <a:pt x="123" y="22"/>
                    <a:pt x="123" y="24"/>
                    <a:pt x="124" y="25"/>
                  </a:cubicBezTo>
                  <a:cubicBezTo>
                    <a:pt x="125" y="27"/>
                    <a:pt x="126" y="28"/>
                    <a:pt x="125" y="30"/>
                  </a:cubicBezTo>
                  <a:cubicBezTo>
                    <a:pt x="124" y="33"/>
                    <a:pt x="123" y="33"/>
                    <a:pt x="121" y="34"/>
                  </a:cubicBezTo>
                  <a:cubicBezTo>
                    <a:pt x="121" y="34"/>
                    <a:pt x="120" y="34"/>
                    <a:pt x="120" y="35"/>
                  </a:cubicBezTo>
                  <a:cubicBezTo>
                    <a:pt x="118" y="35"/>
                    <a:pt x="118" y="35"/>
                    <a:pt x="118" y="35"/>
                  </a:cubicBezTo>
                  <a:cubicBezTo>
                    <a:pt x="119" y="37"/>
                    <a:pt x="119" y="37"/>
                    <a:pt x="119" y="37"/>
                  </a:cubicBezTo>
                  <a:cubicBezTo>
                    <a:pt x="119" y="40"/>
                    <a:pt x="119" y="43"/>
                    <a:pt x="118" y="44"/>
                  </a:cubicBezTo>
                  <a:cubicBezTo>
                    <a:pt x="117" y="45"/>
                    <a:pt x="116" y="46"/>
                    <a:pt x="114" y="46"/>
                  </a:cubicBezTo>
                  <a:cubicBezTo>
                    <a:pt x="113" y="46"/>
                    <a:pt x="113" y="46"/>
                    <a:pt x="112" y="46"/>
                  </a:cubicBezTo>
                  <a:cubicBezTo>
                    <a:pt x="111" y="46"/>
                    <a:pt x="111" y="46"/>
                    <a:pt x="110" y="46"/>
                  </a:cubicBezTo>
                  <a:cubicBezTo>
                    <a:pt x="110" y="46"/>
                    <a:pt x="110" y="46"/>
                    <a:pt x="110" y="46"/>
                  </a:cubicBezTo>
                  <a:cubicBezTo>
                    <a:pt x="109" y="46"/>
                    <a:pt x="108" y="46"/>
                    <a:pt x="108" y="46"/>
                  </a:cubicBezTo>
                  <a:cubicBezTo>
                    <a:pt x="107" y="47"/>
                    <a:pt x="106" y="47"/>
                    <a:pt x="106" y="47"/>
                  </a:cubicBezTo>
                  <a:cubicBezTo>
                    <a:pt x="106" y="47"/>
                    <a:pt x="105" y="47"/>
                    <a:pt x="105" y="47"/>
                  </a:cubicBezTo>
                  <a:cubicBezTo>
                    <a:pt x="104" y="47"/>
                    <a:pt x="104" y="47"/>
                    <a:pt x="104" y="47"/>
                  </a:cubicBezTo>
                  <a:cubicBezTo>
                    <a:pt x="103" y="47"/>
                    <a:pt x="103" y="47"/>
                    <a:pt x="102" y="47"/>
                  </a:cubicBezTo>
                  <a:cubicBezTo>
                    <a:pt x="102" y="47"/>
                    <a:pt x="102" y="47"/>
                    <a:pt x="101" y="47"/>
                  </a:cubicBezTo>
                  <a:cubicBezTo>
                    <a:pt x="100" y="47"/>
                    <a:pt x="99" y="48"/>
                    <a:pt x="98" y="49"/>
                  </a:cubicBezTo>
                  <a:cubicBezTo>
                    <a:pt x="97" y="50"/>
                    <a:pt x="96" y="51"/>
                    <a:pt x="94" y="51"/>
                  </a:cubicBezTo>
                  <a:cubicBezTo>
                    <a:pt x="94" y="51"/>
                    <a:pt x="94" y="51"/>
                    <a:pt x="93" y="51"/>
                  </a:cubicBezTo>
                  <a:cubicBezTo>
                    <a:pt x="93" y="50"/>
                    <a:pt x="93" y="50"/>
                    <a:pt x="93" y="50"/>
                  </a:cubicBezTo>
                  <a:cubicBezTo>
                    <a:pt x="91" y="50"/>
                    <a:pt x="91" y="50"/>
                    <a:pt x="91" y="50"/>
                  </a:cubicBezTo>
                  <a:cubicBezTo>
                    <a:pt x="91" y="50"/>
                    <a:pt x="90" y="50"/>
                    <a:pt x="89" y="50"/>
                  </a:cubicBezTo>
                  <a:cubicBezTo>
                    <a:pt x="89" y="49"/>
                    <a:pt x="89" y="49"/>
                    <a:pt x="89" y="49"/>
                  </a:cubicBezTo>
                  <a:cubicBezTo>
                    <a:pt x="88" y="49"/>
                    <a:pt x="88" y="49"/>
                    <a:pt x="88" y="49"/>
                  </a:cubicBezTo>
                  <a:cubicBezTo>
                    <a:pt x="84" y="50"/>
                    <a:pt x="84" y="53"/>
                    <a:pt x="83" y="56"/>
                  </a:cubicBezTo>
                  <a:cubicBezTo>
                    <a:pt x="83" y="57"/>
                    <a:pt x="83" y="58"/>
                    <a:pt x="82" y="59"/>
                  </a:cubicBezTo>
                  <a:cubicBezTo>
                    <a:pt x="82" y="60"/>
                    <a:pt x="82" y="60"/>
                    <a:pt x="82" y="60"/>
                  </a:cubicBezTo>
                  <a:cubicBezTo>
                    <a:pt x="81" y="62"/>
                    <a:pt x="81" y="63"/>
                    <a:pt x="79" y="64"/>
                  </a:cubicBezTo>
                  <a:cubicBezTo>
                    <a:pt x="78" y="65"/>
                    <a:pt x="78" y="65"/>
                    <a:pt x="77" y="66"/>
                  </a:cubicBezTo>
                  <a:cubicBezTo>
                    <a:pt x="76" y="68"/>
                    <a:pt x="74" y="69"/>
                    <a:pt x="73" y="69"/>
                  </a:cubicBezTo>
                  <a:cubicBezTo>
                    <a:pt x="73" y="69"/>
                    <a:pt x="73" y="69"/>
                    <a:pt x="73" y="69"/>
                  </a:cubicBezTo>
                  <a:cubicBezTo>
                    <a:pt x="71" y="69"/>
                    <a:pt x="70" y="68"/>
                    <a:pt x="70" y="66"/>
                  </a:cubicBezTo>
                  <a:cubicBezTo>
                    <a:pt x="69" y="65"/>
                    <a:pt x="69" y="65"/>
                    <a:pt x="69" y="65"/>
                  </a:cubicBezTo>
                  <a:cubicBezTo>
                    <a:pt x="68" y="62"/>
                    <a:pt x="68" y="62"/>
                    <a:pt x="68" y="62"/>
                  </a:cubicBezTo>
                  <a:cubicBezTo>
                    <a:pt x="66" y="64"/>
                    <a:pt x="66" y="64"/>
                    <a:pt x="66" y="64"/>
                  </a:cubicBezTo>
                  <a:cubicBezTo>
                    <a:pt x="66" y="64"/>
                    <a:pt x="66" y="64"/>
                    <a:pt x="65" y="64"/>
                  </a:cubicBezTo>
                  <a:cubicBezTo>
                    <a:pt x="63" y="65"/>
                    <a:pt x="62" y="66"/>
                    <a:pt x="61" y="67"/>
                  </a:cubicBezTo>
                  <a:cubicBezTo>
                    <a:pt x="60" y="68"/>
                    <a:pt x="60" y="68"/>
                    <a:pt x="60" y="69"/>
                  </a:cubicBezTo>
                  <a:cubicBezTo>
                    <a:pt x="59" y="70"/>
                    <a:pt x="58" y="71"/>
                    <a:pt x="57" y="71"/>
                  </a:cubicBezTo>
                  <a:cubicBezTo>
                    <a:pt x="57" y="71"/>
                    <a:pt x="56" y="71"/>
                    <a:pt x="56" y="71"/>
                  </a:cubicBezTo>
                  <a:cubicBezTo>
                    <a:pt x="56" y="71"/>
                    <a:pt x="56" y="70"/>
                    <a:pt x="55" y="70"/>
                  </a:cubicBezTo>
                  <a:cubicBezTo>
                    <a:pt x="54" y="68"/>
                    <a:pt x="54" y="68"/>
                    <a:pt x="54" y="68"/>
                  </a:cubicBezTo>
                  <a:cubicBezTo>
                    <a:pt x="52" y="71"/>
                    <a:pt x="52" y="71"/>
                    <a:pt x="52" y="71"/>
                  </a:cubicBezTo>
                  <a:cubicBezTo>
                    <a:pt x="52" y="71"/>
                    <a:pt x="52" y="71"/>
                    <a:pt x="52" y="71"/>
                  </a:cubicBezTo>
                  <a:cubicBezTo>
                    <a:pt x="51" y="72"/>
                    <a:pt x="51" y="72"/>
                    <a:pt x="51" y="72"/>
                  </a:cubicBezTo>
                  <a:cubicBezTo>
                    <a:pt x="50" y="73"/>
                    <a:pt x="48" y="75"/>
                    <a:pt x="47" y="76"/>
                  </a:cubicBezTo>
                  <a:cubicBezTo>
                    <a:pt x="46" y="76"/>
                    <a:pt x="46" y="76"/>
                    <a:pt x="45" y="76"/>
                  </a:cubicBezTo>
                  <a:cubicBezTo>
                    <a:pt x="44" y="76"/>
                    <a:pt x="43" y="75"/>
                    <a:pt x="41" y="74"/>
                  </a:cubicBezTo>
                  <a:cubicBezTo>
                    <a:pt x="41" y="74"/>
                    <a:pt x="41" y="74"/>
                    <a:pt x="41" y="74"/>
                  </a:cubicBezTo>
                  <a:cubicBezTo>
                    <a:pt x="40" y="73"/>
                    <a:pt x="40" y="73"/>
                    <a:pt x="39" y="72"/>
                  </a:cubicBezTo>
                  <a:cubicBezTo>
                    <a:pt x="38" y="72"/>
                    <a:pt x="38" y="72"/>
                    <a:pt x="38" y="71"/>
                  </a:cubicBezTo>
                  <a:cubicBezTo>
                    <a:pt x="38" y="71"/>
                    <a:pt x="38" y="71"/>
                    <a:pt x="38" y="71"/>
                  </a:cubicBezTo>
                  <a:cubicBezTo>
                    <a:pt x="37" y="71"/>
                    <a:pt x="37" y="71"/>
                    <a:pt x="37" y="71"/>
                  </a:cubicBezTo>
                  <a:cubicBezTo>
                    <a:pt x="36" y="70"/>
                    <a:pt x="35" y="70"/>
                    <a:pt x="33" y="70"/>
                  </a:cubicBezTo>
                  <a:cubicBezTo>
                    <a:pt x="31" y="70"/>
                    <a:pt x="30" y="70"/>
                    <a:pt x="28" y="70"/>
                  </a:cubicBezTo>
                  <a:cubicBezTo>
                    <a:pt x="27" y="70"/>
                    <a:pt x="25" y="71"/>
                    <a:pt x="24" y="71"/>
                  </a:cubicBezTo>
                  <a:cubicBezTo>
                    <a:pt x="23" y="71"/>
                    <a:pt x="23" y="71"/>
                    <a:pt x="23" y="71"/>
                  </a:cubicBezTo>
                  <a:cubicBezTo>
                    <a:pt x="21" y="71"/>
                    <a:pt x="20" y="71"/>
                    <a:pt x="18" y="72"/>
                  </a:cubicBezTo>
                  <a:cubicBezTo>
                    <a:pt x="16" y="72"/>
                    <a:pt x="16" y="73"/>
                    <a:pt x="16" y="74"/>
                  </a:cubicBezTo>
                  <a:cubicBezTo>
                    <a:pt x="16" y="75"/>
                    <a:pt x="15" y="76"/>
                    <a:pt x="15" y="77"/>
                  </a:cubicBezTo>
                  <a:cubicBezTo>
                    <a:pt x="14" y="78"/>
                    <a:pt x="14" y="79"/>
                    <a:pt x="13" y="80"/>
                  </a:cubicBezTo>
                  <a:cubicBezTo>
                    <a:pt x="13" y="80"/>
                    <a:pt x="12" y="81"/>
                    <a:pt x="12" y="81"/>
                  </a:cubicBezTo>
                  <a:cubicBezTo>
                    <a:pt x="11" y="83"/>
                    <a:pt x="10" y="84"/>
                    <a:pt x="8" y="84"/>
                  </a:cubicBezTo>
                  <a:cubicBezTo>
                    <a:pt x="8" y="84"/>
                    <a:pt x="8" y="85"/>
                    <a:pt x="7" y="85"/>
                  </a:cubicBezTo>
                  <a:cubicBezTo>
                    <a:pt x="5" y="86"/>
                    <a:pt x="3" y="89"/>
                    <a:pt x="2" y="91"/>
                  </a:cubicBezTo>
                  <a:cubicBezTo>
                    <a:pt x="0" y="93"/>
                    <a:pt x="0" y="93"/>
                    <a:pt x="0" y="93"/>
                  </a:cubicBezTo>
                  <a:cubicBezTo>
                    <a:pt x="8" y="96"/>
                    <a:pt x="8" y="96"/>
                    <a:pt x="8" y="96"/>
                  </a:cubicBezTo>
                  <a:cubicBezTo>
                    <a:pt x="9" y="95"/>
                    <a:pt x="9" y="95"/>
                    <a:pt x="9" y="95"/>
                  </a:cubicBezTo>
                  <a:cubicBezTo>
                    <a:pt x="11" y="94"/>
                    <a:pt x="13" y="93"/>
                    <a:pt x="16" y="93"/>
                  </a:cubicBezTo>
                  <a:cubicBezTo>
                    <a:pt x="19" y="92"/>
                    <a:pt x="21" y="91"/>
                    <a:pt x="24" y="90"/>
                  </a:cubicBezTo>
                  <a:cubicBezTo>
                    <a:pt x="26" y="90"/>
                    <a:pt x="28" y="89"/>
                    <a:pt x="31" y="88"/>
                  </a:cubicBezTo>
                  <a:cubicBezTo>
                    <a:pt x="36" y="87"/>
                    <a:pt x="41" y="87"/>
                    <a:pt x="46" y="87"/>
                  </a:cubicBezTo>
                  <a:cubicBezTo>
                    <a:pt x="47" y="87"/>
                    <a:pt x="48" y="87"/>
                    <a:pt x="49" y="87"/>
                  </a:cubicBezTo>
                  <a:cubicBezTo>
                    <a:pt x="50" y="87"/>
                    <a:pt x="51" y="87"/>
                    <a:pt x="53" y="87"/>
                  </a:cubicBezTo>
                  <a:cubicBezTo>
                    <a:pt x="54" y="88"/>
                    <a:pt x="55" y="88"/>
                    <a:pt x="56" y="88"/>
                  </a:cubicBezTo>
                  <a:cubicBezTo>
                    <a:pt x="57" y="88"/>
                    <a:pt x="57" y="88"/>
                    <a:pt x="57" y="88"/>
                  </a:cubicBezTo>
                  <a:cubicBezTo>
                    <a:pt x="58" y="88"/>
                    <a:pt x="58" y="88"/>
                    <a:pt x="59" y="88"/>
                  </a:cubicBezTo>
                  <a:cubicBezTo>
                    <a:pt x="59" y="88"/>
                    <a:pt x="59" y="88"/>
                    <a:pt x="60" y="88"/>
                  </a:cubicBezTo>
                  <a:cubicBezTo>
                    <a:pt x="61" y="88"/>
                    <a:pt x="61" y="88"/>
                    <a:pt x="62" y="89"/>
                  </a:cubicBezTo>
                  <a:cubicBezTo>
                    <a:pt x="62" y="90"/>
                    <a:pt x="62" y="91"/>
                    <a:pt x="62" y="93"/>
                  </a:cubicBezTo>
                  <a:cubicBezTo>
                    <a:pt x="62" y="94"/>
                    <a:pt x="62" y="95"/>
                    <a:pt x="63" y="95"/>
                  </a:cubicBezTo>
                  <a:cubicBezTo>
                    <a:pt x="63" y="98"/>
                    <a:pt x="63" y="101"/>
                    <a:pt x="63" y="103"/>
                  </a:cubicBezTo>
                  <a:cubicBezTo>
                    <a:pt x="63" y="106"/>
                    <a:pt x="63" y="107"/>
                    <a:pt x="62" y="109"/>
                  </a:cubicBezTo>
                  <a:cubicBezTo>
                    <a:pt x="61" y="111"/>
                    <a:pt x="60" y="114"/>
                    <a:pt x="59" y="116"/>
                  </a:cubicBezTo>
                  <a:cubicBezTo>
                    <a:pt x="57" y="120"/>
                    <a:pt x="59" y="123"/>
                    <a:pt x="60" y="126"/>
                  </a:cubicBezTo>
                  <a:cubicBezTo>
                    <a:pt x="61" y="127"/>
                    <a:pt x="61" y="128"/>
                    <a:pt x="62" y="130"/>
                  </a:cubicBezTo>
                  <a:cubicBezTo>
                    <a:pt x="63" y="134"/>
                    <a:pt x="64" y="138"/>
                    <a:pt x="63" y="142"/>
                  </a:cubicBezTo>
                  <a:cubicBezTo>
                    <a:pt x="63" y="143"/>
                    <a:pt x="63" y="144"/>
                    <a:pt x="62" y="145"/>
                  </a:cubicBezTo>
                  <a:cubicBezTo>
                    <a:pt x="62" y="146"/>
                    <a:pt x="61" y="147"/>
                    <a:pt x="61" y="149"/>
                  </a:cubicBezTo>
                  <a:cubicBezTo>
                    <a:pt x="60" y="156"/>
                    <a:pt x="63" y="161"/>
                    <a:pt x="67" y="166"/>
                  </a:cubicBezTo>
                  <a:cubicBezTo>
                    <a:pt x="68" y="167"/>
                    <a:pt x="68" y="169"/>
                    <a:pt x="69" y="170"/>
                  </a:cubicBezTo>
                  <a:cubicBezTo>
                    <a:pt x="70" y="172"/>
                    <a:pt x="71" y="173"/>
                    <a:pt x="72" y="175"/>
                  </a:cubicBezTo>
                  <a:cubicBezTo>
                    <a:pt x="73" y="176"/>
                    <a:pt x="74" y="177"/>
                    <a:pt x="75" y="178"/>
                  </a:cubicBezTo>
                  <a:cubicBezTo>
                    <a:pt x="76" y="179"/>
                    <a:pt x="77" y="180"/>
                    <a:pt x="78" y="181"/>
                  </a:cubicBezTo>
                  <a:cubicBezTo>
                    <a:pt x="78" y="182"/>
                    <a:pt x="78" y="182"/>
                    <a:pt x="79" y="183"/>
                  </a:cubicBezTo>
                  <a:cubicBezTo>
                    <a:pt x="80" y="185"/>
                    <a:pt x="81" y="187"/>
                    <a:pt x="83" y="188"/>
                  </a:cubicBezTo>
                  <a:cubicBezTo>
                    <a:pt x="84" y="189"/>
                    <a:pt x="85" y="189"/>
                    <a:pt x="86" y="189"/>
                  </a:cubicBezTo>
                  <a:cubicBezTo>
                    <a:pt x="87" y="190"/>
                    <a:pt x="89" y="191"/>
                    <a:pt x="90" y="192"/>
                  </a:cubicBezTo>
                  <a:cubicBezTo>
                    <a:pt x="92" y="195"/>
                    <a:pt x="94" y="196"/>
                    <a:pt x="97" y="197"/>
                  </a:cubicBezTo>
                  <a:cubicBezTo>
                    <a:pt x="97" y="197"/>
                    <a:pt x="98" y="197"/>
                    <a:pt x="99" y="198"/>
                  </a:cubicBezTo>
                  <a:cubicBezTo>
                    <a:pt x="101" y="199"/>
                    <a:pt x="101" y="200"/>
                    <a:pt x="102" y="202"/>
                  </a:cubicBezTo>
                  <a:cubicBezTo>
                    <a:pt x="102" y="202"/>
                    <a:pt x="103" y="204"/>
                    <a:pt x="104" y="205"/>
                  </a:cubicBezTo>
                  <a:cubicBezTo>
                    <a:pt x="105" y="207"/>
                    <a:pt x="108" y="208"/>
                    <a:pt x="110" y="209"/>
                  </a:cubicBezTo>
                  <a:cubicBezTo>
                    <a:pt x="111" y="209"/>
                    <a:pt x="111" y="209"/>
                    <a:pt x="112" y="209"/>
                  </a:cubicBezTo>
                  <a:cubicBezTo>
                    <a:pt x="115" y="211"/>
                    <a:pt x="121" y="212"/>
                    <a:pt x="126" y="212"/>
                  </a:cubicBezTo>
                  <a:cubicBezTo>
                    <a:pt x="126" y="212"/>
                    <a:pt x="126" y="212"/>
                    <a:pt x="126" y="212"/>
                  </a:cubicBezTo>
                  <a:cubicBezTo>
                    <a:pt x="129" y="212"/>
                    <a:pt x="130" y="211"/>
                    <a:pt x="132" y="210"/>
                  </a:cubicBezTo>
                  <a:cubicBezTo>
                    <a:pt x="133" y="210"/>
                    <a:pt x="135" y="209"/>
                    <a:pt x="136" y="209"/>
                  </a:cubicBezTo>
                  <a:cubicBezTo>
                    <a:pt x="136" y="209"/>
                    <a:pt x="137" y="209"/>
                    <a:pt x="137" y="209"/>
                  </a:cubicBezTo>
                  <a:cubicBezTo>
                    <a:pt x="139" y="209"/>
                    <a:pt x="141" y="209"/>
                    <a:pt x="142" y="210"/>
                  </a:cubicBezTo>
                  <a:cubicBezTo>
                    <a:pt x="144" y="211"/>
                    <a:pt x="144" y="211"/>
                    <a:pt x="144" y="211"/>
                  </a:cubicBezTo>
                  <a:cubicBezTo>
                    <a:pt x="147" y="211"/>
                    <a:pt x="149" y="212"/>
                    <a:pt x="151" y="214"/>
                  </a:cubicBezTo>
                  <a:cubicBezTo>
                    <a:pt x="152" y="214"/>
                    <a:pt x="152" y="215"/>
                    <a:pt x="153" y="215"/>
                  </a:cubicBezTo>
                  <a:cubicBezTo>
                    <a:pt x="154" y="217"/>
                    <a:pt x="155" y="219"/>
                    <a:pt x="158" y="219"/>
                  </a:cubicBezTo>
                  <a:cubicBezTo>
                    <a:pt x="158" y="219"/>
                    <a:pt x="159" y="219"/>
                    <a:pt x="160" y="218"/>
                  </a:cubicBezTo>
                  <a:cubicBezTo>
                    <a:pt x="161" y="218"/>
                    <a:pt x="163" y="217"/>
                    <a:pt x="163" y="216"/>
                  </a:cubicBezTo>
                  <a:cubicBezTo>
                    <a:pt x="164" y="216"/>
                    <a:pt x="164" y="216"/>
                    <a:pt x="164" y="216"/>
                  </a:cubicBezTo>
                  <a:cubicBezTo>
                    <a:pt x="164" y="216"/>
                    <a:pt x="165" y="216"/>
                    <a:pt x="166" y="216"/>
                  </a:cubicBezTo>
                  <a:cubicBezTo>
                    <a:pt x="167" y="217"/>
                    <a:pt x="169" y="219"/>
                    <a:pt x="170" y="221"/>
                  </a:cubicBezTo>
                  <a:cubicBezTo>
                    <a:pt x="170" y="221"/>
                    <a:pt x="170" y="221"/>
                    <a:pt x="170" y="221"/>
                  </a:cubicBezTo>
                  <a:cubicBezTo>
                    <a:pt x="171" y="222"/>
                    <a:pt x="172" y="223"/>
                    <a:pt x="172" y="224"/>
                  </a:cubicBezTo>
                  <a:cubicBezTo>
                    <a:pt x="173" y="225"/>
                    <a:pt x="174" y="227"/>
                    <a:pt x="176" y="228"/>
                  </a:cubicBezTo>
                  <a:cubicBezTo>
                    <a:pt x="178" y="231"/>
                    <a:pt x="181" y="231"/>
                    <a:pt x="183" y="232"/>
                  </a:cubicBezTo>
                  <a:cubicBezTo>
                    <a:pt x="186" y="232"/>
                    <a:pt x="186" y="232"/>
                    <a:pt x="186" y="232"/>
                  </a:cubicBezTo>
                  <a:cubicBezTo>
                    <a:pt x="188" y="233"/>
                    <a:pt x="191" y="234"/>
                    <a:pt x="193" y="235"/>
                  </a:cubicBezTo>
                  <a:cubicBezTo>
                    <a:pt x="195" y="236"/>
                    <a:pt x="198" y="237"/>
                    <a:pt x="201" y="237"/>
                  </a:cubicBezTo>
                  <a:cubicBezTo>
                    <a:pt x="202" y="237"/>
                    <a:pt x="202" y="237"/>
                    <a:pt x="203" y="237"/>
                  </a:cubicBezTo>
                  <a:cubicBezTo>
                    <a:pt x="204" y="237"/>
                    <a:pt x="205" y="237"/>
                    <a:pt x="206" y="236"/>
                  </a:cubicBezTo>
                  <a:cubicBezTo>
                    <a:pt x="207" y="236"/>
                    <a:pt x="207" y="236"/>
                    <a:pt x="208" y="236"/>
                  </a:cubicBezTo>
                  <a:cubicBezTo>
                    <a:pt x="208" y="236"/>
                    <a:pt x="208" y="236"/>
                    <a:pt x="209" y="236"/>
                  </a:cubicBezTo>
                  <a:cubicBezTo>
                    <a:pt x="209" y="237"/>
                    <a:pt x="209" y="237"/>
                    <a:pt x="209" y="238"/>
                  </a:cubicBezTo>
                  <a:cubicBezTo>
                    <a:pt x="210" y="239"/>
                    <a:pt x="210" y="240"/>
                    <a:pt x="210" y="241"/>
                  </a:cubicBezTo>
                  <a:cubicBezTo>
                    <a:pt x="211" y="243"/>
                    <a:pt x="212" y="244"/>
                    <a:pt x="213" y="245"/>
                  </a:cubicBezTo>
                  <a:cubicBezTo>
                    <a:pt x="214" y="245"/>
                    <a:pt x="214" y="245"/>
                    <a:pt x="214" y="245"/>
                  </a:cubicBezTo>
                  <a:cubicBezTo>
                    <a:pt x="218" y="250"/>
                    <a:pt x="223" y="254"/>
                    <a:pt x="230" y="254"/>
                  </a:cubicBezTo>
                  <a:cubicBezTo>
                    <a:pt x="230" y="254"/>
                    <a:pt x="231" y="254"/>
                    <a:pt x="232" y="254"/>
                  </a:cubicBezTo>
                  <a:cubicBezTo>
                    <a:pt x="235" y="254"/>
                    <a:pt x="235" y="254"/>
                    <a:pt x="235" y="254"/>
                  </a:cubicBezTo>
                  <a:cubicBezTo>
                    <a:pt x="241" y="253"/>
                    <a:pt x="246" y="252"/>
                    <a:pt x="251" y="251"/>
                  </a:cubicBezTo>
                  <a:cubicBezTo>
                    <a:pt x="252" y="251"/>
                    <a:pt x="252" y="251"/>
                    <a:pt x="253" y="251"/>
                  </a:cubicBezTo>
                  <a:cubicBezTo>
                    <a:pt x="254" y="251"/>
                    <a:pt x="255" y="251"/>
                    <a:pt x="256" y="252"/>
                  </a:cubicBezTo>
                  <a:cubicBezTo>
                    <a:pt x="257" y="252"/>
                    <a:pt x="258" y="252"/>
                    <a:pt x="259" y="253"/>
                  </a:cubicBezTo>
                  <a:cubicBezTo>
                    <a:pt x="261" y="253"/>
                    <a:pt x="262" y="254"/>
                    <a:pt x="263" y="255"/>
                  </a:cubicBezTo>
                  <a:cubicBezTo>
                    <a:pt x="264" y="256"/>
                    <a:pt x="265" y="256"/>
                    <a:pt x="266" y="257"/>
                  </a:cubicBezTo>
                  <a:cubicBezTo>
                    <a:pt x="268" y="258"/>
                    <a:pt x="269" y="259"/>
                    <a:pt x="271" y="260"/>
                  </a:cubicBezTo>
                  <a:cubicBezTo>
                    <a:pt x="273" y="260"/>
                    <a:pt x="273" y="260"/>
                    <a:pt x="273" y="260"/>
                  </a:cubicBezTo>
                  <a:cubicBezTo>
                    <a:pt x="274" y="259"/>
                    <a:pt x="274" y="259"/>
                    <a:pt x="274" y="259"/>
                  </a:cubicBezTo>
                  <a:cubicBezTo>
                    <a:pt x="276" y="256"/>
                    <a:pt x="278" y="253"/>
                    <a:pt x="279" y="252"/>
                  </a:cubicBezTo>
                  <a:cubicBezTo>
                    <a:pt x="280" y="251"/>
                    <a:pt x="282" y="250"/>
                    <a:pt x="283" y="249"/>
                  </a:cubicBezTo>
                  <a:cubicBezTo>
                    <a:pt x="284" y="249"/>
                    <a:pt x="284" y="249"/>
                    <a:pt x="285" y="249"/>
                  </a:cubicBezTo>
                  <a:cubicBezTo>
                    <a:pt x="285" y="248"/>
                    <a:pt x="286" y="247"/>
                    <a:pt x="287" y="247"/>
                  </a:cubicBezTo>
                  <a:cubicBezTo>
                    <a:pt x="287" y="246"/>
                    <a:pt x="288" y="245"/>
                    <a:pt x="288" y="245"/>
                  </a:cubicBezTo>
                  <a:cubicBezTo>
                    <a:pt x="289" y="245"/>
                    <a:pt x="289" y="245"/>
                    <a:pt x="289" y="245"/>
                  </a:cubicBezTo>
                  <a:cubicBezTo>
                    <a:pt x="289" y="244"/>
                    <a:pt x="289" y="244"/>
                    <a:pt x="289" y="244"/>
                  </a:cubicBezTo>
                  <a:cubicBezTo>
                    <a:pt x="290" y="240"/>
                    <a:pt x="292" y="235"/>
                    <a:pt x="295" y="229"/>
                  </a:cubicBezTo>
                  <a:cubicBezTo>
                    <a:pt x="296" y="227"/>
                    <a:pt x="297" y="227"/>
                    <a:pt x="298" y="226"/>
                  </a:cubicBezTo>
                  <a:cubicBezTo>
                    <a:pt x="300" y="225"/>
                    <a:pt x="300" y="225"/>
                    <a:pt x="300" y="225"/>
                  </a:cubicBezTo>
                  <a:cubicBezTo>
                    <a:pt x="302" y="223"/>
                    <a:pt x="302" y="222"/>
                    <a:pt x="303" y="219"/>
                  </a:cubicBezTo>
                  <a:cubicBezTo>
                    <a:pt x="303" y="219"/>
                    <a:pt x="303" y="219"/>
                    <a:pt x="303" y="219"/>
                  </a:cubicBezTo>
                  <a:cubicBezTo>
                    <a:pt x="303" y="217"/>
                    <a:pt x="304" y="216"/>
                    <a:pt x="305" y="215"/>
                  </a:cubicBezTo>
                  <a:cubicBezTo>
                    <a:pt x="305" y="214"/>
                    <a:pt x="306" y="214"/>
                    <a:pt x="306" y="213"/>
                  </a:cubicBezTo>
                  <a:cubicBezTo>
                    <a:pt x="307" y="212"/>
                    <a:pt x="307" y="211"/>
                    <a:pt x="308" y="209"/>
                  </a:cubicBezTo>
                  <a:cubicBezTo>
                    <a:pt x="308" y="208"/>
                    <a:pt x="308" y="207"/>
                    <a:pt x="309" y="206"/>
                  </a:cubicBezTo>
                  <a:cubicBezTo>
                    <a:pt x="309" y="205"/>
                    <a:pt x="310" y="205"/>
                    <a:pt x="310" y="204"/>
                  </a:cubicBezTo>
                  <a:cubicBezTo>
                    <a:pt x="312" y="202"/>
                    <a:pt x="313" y="201"/>
                    <a:pt x="313" y="200"/>
                  </a:cubicBezTo>
                  <a:cubicBezTo>
                    <a:pt x="313" y="198"/>
                    <a:pt x="312" y="196"/>
                    <a:pt x="311" y="195"/>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1" name="Google Shape;111;p2"/>
            <p:cNvSpPr/>
            <p:nvPr/>
          </p:nvSpPr>
          <p:spPr>
            <a:xfrm>
              <a:off x="2480" y="2482"/>
              <a:ext cx="766" cy="767"/>
            </a:xfrm>
            <a:custGeom>
              <a:avLst/>
              <a:gdLst/>
              <a:ahLst/>
              <a:cxnLst/>
              <a:rect l="l" t="t" r="r" b="b"/>
              <a:pathLst>
                <a:path w="314" h="314" extrusionOk="0">
                  <a:moveTo>
                    <a:pt x="312" y="133"/>
                  </a:moveTo>
                  <a:cubicBezTo>
                    <a:pt x="311" y="133"/>
                    <a:pt x="311" y="133"/>
                    <a:pt x="311" y="133"/>
                  </a:cubicBezTo>
                  <a:cubicBezTo>
                    <a:pt x="311" y="132"/>
                    <a:pt x="311" y="132"/>
                    <a:pt x="311" y="132"/>
                  </a:cubicBezTo>
                  <a:cubicBezTo>
                    <a:pt x="311" y="132"/>
                    <a:pt x="311" y="132"/>
                    <a:pt x="311" y="132"/>
                  </a:cubicBezTo>
                  <a:cubicBezTo>
                    <a:pt x="311" y="131"/>
                    <a:pt x="311" y="131"/>
                    <a:pt x="311" y="131"/>
                  </a:cubicBezTo>
                  <a:cubicBezTo>
                    <a:pt x="311" y="130"/>
                    <a:pt x="311" y="129"/>
                    <a:pt x="311" y="128"/>
                  </a:cubicBezTo>
                  <a:cubicBezTo>
                    <a:pt x="311" y="127"/>
                    <a:pt x="311" y="126"/>
                    <a:pt x="311" y="125"/>
                  </a:cubicBezTo>
                  <a:cubicBezTo>
                    <a:pt x="310" y="121"/>
                    <a:pt x="310" y="115"/>
                    <a:pt x="313" y="110"/>
                  </a:cubicBezTo>
                  <a:cubicBezTo>
                    <a:pt x="314" y="108"/>
                    <a:pt x="314" y="108"/>
                    <a:pt x="314" y="108"/>
                  </a:cubicBezTo>
                  <a:cubicBezTo>
                    <a:pt x="313" y="107"/>
                    <a:pt x="313" y="107"/>
                    <a:pt x="313" y="107"/>
                  </a:cubicBezTo>
                  <a:cubicBezTo>
                    <a:pt x="311" y="104"/>
                    <a:pt x="309" y="102"/>
                    <a:pt x="306" y="99"/>
                  </a:cubicBezTo>
                  <a:cubicBezTo>
                    <a:pt x="305" y="99"/>
                    <a:pt x="305" y="99"/>
                    <a:pt x="304" y="98"/>
                  </a:cubicBezTo>
                  <a:cubicBezTo>
                    <a:pt x="304" y="98"/>
                    <a:pt x="303" y="97"/>
                    <a:pt x="303" y="97"/>
                  </a:cubicBezTo>
                  <a:cubicBezTo>
                    <a:pt x="302" y="97"/>
                    <a:pt x="302" y="97"/>
                    <a:pt x="301" y="97"/>
                  </a:cubicBezTo>
                  <a:cubicBezTo>
                    <a:pt x="300" y="97"/>
                    <a:pt x="300" y="97"/>
                    <a:pt x="299" y="96"/>
                  </a:cubicBezTo>
                  <a:cubicBezTo>
                    <a:pt x="298" y="96"/>
                    <a:pt x="298" y="95"/>
                    <a:pt x="297" y="94"/>
                  </a:cubicBezTo>
                  <a:cubicBezTo>
                    <a:pt x="296" y="94"/>
                    <a:pt x="295" y="93"/>
                    <a:pt x="295" y="93"/>
                  </a:cubicBezTo>
                  <a:cubicBezTo>
                    <a:pt x="294" y="93"/>
                    <a:pt x="293" y="92"/>
                    <a:pt x="293" y="92"/>
                  </a:cubicBezTo>
                  <a:cubicBezTo>
                    <a:pt x="292" y="92"/>
                    <a:pt x="292" y="92"/>
                    <a:pt x="292" y="92"/>
                  </a:cubicBezTo>
                  <a:cubicBezTo>
                    <a:pt x="292" y="92"/>
                    <a:pt x="291" y="92"/>
                    <a:pt x="291" y="92"/>
                  </a:cubicBezTo>
                  <a:cubicBezTo>
                    <a:pt x="291" y="92"/>
                    <a:pt x="290" y="92"/>
                    <a:pt x="290" y="92"/>
                  </a:cubicBezTo>
                  <a:cubicBezTo>
                    <a:pt x="290" y="92"/>
                    <a:pt x="289" y="92"/>
                    <a:pt x="289" y="92"/>
                  </a:cubicBezTo>
                  <a:cubicBezTo>
                    <a:pt x="289" y="92"/>
                    <a:pt x="288" y="91"/>
                    <a:pt x="288" y="91"/>
                  </a:cubicBezTo>
                  <a:cubicBezTo>
                    <a:pt x="287" y="91"/>
                    <a:pt x="286" y="91"/>
                    <a:pt x="285" y="90"/>
                  </a:cubicBezTo>
                  <a:cubicBezTo>
                    <a:pt x="283" y="90"/>
                    <a:pt x="282" y="90"/>
                    <a:pt x="281" y="89"/>
                  </a:cubicBezTo>
                  <a:cubicBezTo>
                    <a:pt x="278" y="88"/>
                    <a:pt x="276" y="87"/>
                    <a:pt x="274" y="85"/>
                  </a:cubicBezTo>
                  <a:cubicBezTo>
                    <a:pt x="272" y="84"/>
                    <a:pt x="271" y="83"/>
                    <a:pt x="269" y="82"/>
                  </a:cubicBezTo>
                  <a:cubicBezTo>
                    <a:pt x="268" y="82"/>
                    <a:pt x="267" y="81"/>
                    <a:pt x="265" y="81"/>
                  </a:cubicBezTo>
                  <a:cubicBezTo>
                    <a:pt x="264" y="80"/>
                    <a:pt x="264" y="80"/>
                    <a:pt x="263" y="79"/>
                  </a:cubicBezTo>
                  <a:cubicBezTo>
                    <a:pt x="261" y="78"/>
                    <a:pt x="260" y="77"/>
                    <a:pt x="258" y="77"/>
                  </a:cubicBezTo>
                  <a:cubicBezTo>
                    <a:pt x="258" y="77"/>
                    <a:pt x="257" y="77"/>
                    <a:pt x="257" y="77"/>
                  </a:cubicBezTo>
                  <a:cubicBezTo>
                    <a:pt x="256" y="77"/>
                    <a:pt x="256" y="77"/>
                    <a:pt x="256" y="77"/>
                  </a:cubicBezTo>
                  <a:cubicBezTo>
                    <a:pt x="255" y="77"/>
                    <a:pt x="254" y="77"/>
                    <a:pt x="254" y="76"/>
                  </a:cubicBezTo>
                  <a:cubicBezTo>
                    <a:pt x="253" y="76"/>
                    <a:pt x="252" y="75"/>
                    <a:pt x="252" y="74"/>
                  </a:cubicBezTo>
                  <a:cubicBezTo>
                    <a:pt x="252" y="73"/>
                    <a:pt x="251" y="73"/>
                    <a:pt x="251" y="72"/>
                  </a:cubicBezTo>
                  <a:cubicBezTo>
                    <a:pt x="250" y="71"/>
                    <a:pt x="248" y="71"/>
                    <a:pt x="246" y="71"/>
                  </a:cubicBezTo>
                  <a:cubicBezTo>
                    <a:pt x="245" y="71"/>
                    <a:pt x="243" y="71"/>
                    <a:pt x="241" y="71"/>
                  </a:cubicBezTo>
                  <a:cubicBezTo>
                    <a:pt x="239" y="72"/>
                    <a:pt x="237" y="72"/>
                    <a:pt x="236" y="72"/>
                  </a:cubicBezTo>
                  <a:cubicBezTo>
                    <a:pt x="234" y="72"/>
                    <a:pt x="233" y="72"/>
                    <a:pt x="232" y="71"/>
                  </a:cubicBezTo>
                  <a:cubicBezTo>
                    <a:pt x="230" y="70"/>
                    <a:pt x="230" y="66"/>
                    <a:pt x="231" y="62"/>
                  </a:cubicBezTo>
                  <a:cubicBezTo>
                    <a:pt x="231" y="61"/>
                    <a:pt x="231" y="60"/>
                    <a:pt x="231" y="60"/>
                  </a:cubicBezTo>
                  <a:cubicBezTo>
                    <a:pt x="231" y="58"/>
                    <a:pt x="231" y="57"/>
                    <a:pt x="230" y="55"/>
                  </a:cubicBezTo>
                  <a:cubicBezTo>
                    <a:pt x="230" y="55"/>
                    <a:pt x="230" y="55"/>
                    <a:pt x="230" y="55"/>
                  </a:cubicBezTo>
                  <a:cubicBezTo>
                    <a:pt x="230" y="55"/>
                    <a:pt x="230" y="55"/>
                    <a:pt x="230" y="55"/>
                  </a:cubicBezTo>
                  <a:cubicBezTo>
                    <a:pt x="229" y="54"/>
                    <a:pt x="225" y="53"/>
                    <a:pt x="224" y="53"/>
                  </a:cubicBezTo>
                  <a:cubicBezTo>
                    <a:pt x="223" y="52"/>
                    <a:pt x="223" y="52"/>
                    <a:pt x="223" y="52"/>
                  </a:cubicBezTo>
                  <a:cubicBezTo>
                    <a:pt x="223" y="52"/>
                    <a:pt x="223" y="52"/>
                    <a:pt x="223" y="52"/>
                  </a:cubicBezTo>
                  <a:cubicBezTo>
                    <a:pt x="223" y="51"/>
                    <a:pt x="223" y="50"/>
                    <a:pt x="223" y="49"/>
                  </a:cubicBezTo>
                  <a:cubicBezTo>
                    <a:pt x="223" y="45"/>
                    <a:pt x="224" y="42"/>
                    <a:pt x="223" y="39"/>
                  </a:cubicBezTo>
                  <a:cubicBezTo>
                    <a:pt x="222" y="38"/>
                    <a:pt x="220" y="37"/>
                    <a:pt x="216" y="37"/>
                  </a:cubicBezTo>
                  <a:cubicBezTo>
                    <a:pt x="215" y="37"/>
                    <a:pt x="214" y="37"/>
                    <a:pt x="213" y="37"/>
                  </a:cubicBezTo>
                  <a:cubicBezTo>
                    <a:pt x="213" y="37"/>
                    <a:pt x="212" y="37"/>
                    <a:pt x="212" y="37"/>
                  </a:cubicBezTo>
                  <a:cubicBezTo>
                    <a:pt x="212" y="39"/>
                    <a:pt x="212" y="39"/>
                    <a:pt x="212" y="39"/>
                  </a:cubicBezTo>
                  <a:cubicBezTo>
                    <a:pt x="212" y="39"/>
                    <a:pt x="212" y="39"/>
                    <a:pt x="212" y="39"/>
                  </a:cubicBezTo>
                  <a:cubicBezTo>
                    <a:pt x="211" y="37"/>
                    <a:pt x="211" y="37"/>
                    <a:pt x="211" y="37"/>
                  </a:cubicBezTo>
                  <a:cubicBezTo>
                    <a:pt x="210" y="37"/>
                    <a:pt x="209" y="38"/>
                    <a:pt x="207" y="38"/>
                  </a:cubicBezTo>
                  <a:cubicBezTo>
                    <a:pt x="206" y="39"/>
                    <a:pt x="204" y="39"/>
                    <a:pt x="202" y="39"/>
                  </a:cubicBezTo>
                  <a:cubicBezTo>
                    <a:pt x="202" y="39"/>
                    <a:pt x="201" y="39"/>
                    <a:pt x="200" y="39"/>
                  </a:cubicBezTo>
                  <a:cubicBezTo>
                    <a:pt x="200" y="39"/>
                    <a:pt x="199" y="38"/>
                    <a:pt x="199" y="38"/>
                  </a:cubicBezTo>
                  <a:cubicBezTo>
                    <a:pt x="198" y="38"/>
                    <a:pt x="198" y="38"/>
                    <a:pt x="197" y="38"/>
                  </a:cubicBezTo>
                  <a:cubicBezTo>
                    <a:pt x="197" y="38"/>
                    <a:pt x="196" y="38"/>
                    <a:pt x="196" y="38"/>
                  </a:cubicBezTo>
                  <a:cubicBezTo>
                    <a:pt x="195" y="38"/>
                    <a:pt x="195" y="38"/>
                    <a:pt x="194" y="39"/>
                  </a:cubicBezTo>
                  <a:cubicBezTo>
                    <a:pt x="193" y="39"/>
                    <a:pt x="193" y="39"/>
                    <a:pt x="192" y="39"/>
                  </a:cubicBezTo>
                  <a:cubicBezTo>
                    <a:pt x="191" y="39"/>
                    <a:pt x="191" y="39"/>
                    <a:pt x="190" y="39"/>
                  </a:cubicBezTo>
                  <a:cubicBezTo>
                    <a:pt x="189" y="38"/>
                    <a:pt x="187" y="37"/>
                    <a:pt x="186" y="35"/>
                  </a:cubicBezTo>
                  <a:cubicBezTo>
                    <a:pt x="184" y="33"/>
                    <a:pt x="184" y="33"/>
                    <a:pt x="185" y="31"/>
                  </a:cubicBezTo>
                  <a:cubicBezTo>
                    <a:pt x="186" y="29"/>
                    <a:pt x="188" y="26"/>
                    <a:pt x="189" y="24"/>
                  </a:cubicBezTo>
                  <a:cubicBezTo>
                    <a:pt x="191" y="22"/>
                    <a:pt x="192" y="20"/>
                    <a:pt x="193" y="18"/>
                  </a:cubicBezTo>
                  <a:cubicBezTo>
                    <a:pt x="194" y="17"/>
                    <a:pt x="194" y="17"/>
                    <a:pt x="194" y="17"/>
                  </a:cubicBezTo>
                  <a:cubicBezTo>
                    <a:pt x="195" y="15"/>
                    <a:pt x="196" y="13"/>
                    <a:pt x="196" y="12"/>
                  </a:cubicBezTo>
                  <a:cubicBezTo>
                    <a:pt x="196" y="11"/>
                    <a:pt x="196" y="8"/>
                    <a:pt x="196" y="6"/>
                  </a:cubicBezTo>
                  <a:cubicBezTo>
                    <a:pt x="196" y="3"/>
                    <a:pt x="196" y="3"/>
                    <a:pt x="196" y="3"/>
                  </a:cubicBezTo>
                  <a:cubicBezTo>
                    <a:pt x="193" y="4"/>
                    <a:pt x="193" y="4"/>
                    <a:pt x="193" y="4"/>
                  </a:cubicBezTo>
                  <a:cubicBezTo>
                    <a:pt x="192" y="5"/>
                    <a:pt x="190" y="7"/>
                    <a:pt x="189" y="9"/>
                  </a:cubicBezTo>
                  <a:cubicBezTo>
                    <a:pt x="188" y="10"/>
                    <a:pt x="188" y="11"/>
                    <a:pt x="187" y="12"/>
                  </a:cubicBezTo>
                  <a:cubicBezTo>
                    <a:pt x="184" y="14"/>
                    <a:pt x="177" y="22"/>
                    <a:pt x="170" y="22"/>
                  </a:cubicBezTo>
                  <a:cubicBezTo>
                    <a:pt x="168" y="22"/>
                    <a:pt x="167" y="21"/>
                    <a:pt x="165" y="20"/>
                  </a:cubicBezTo>
                  <a:cubicBezTo>
                    <a:pt x="164" y="20"/>
                    <a:pt x="163" y="19"/>
                    <a:pt x="162" y="19"/>
                  </a:cubicBezTo>
                  <a:cubicBezTo>
                    <a:pt x="161" y="18"/>
                    <a:pt x="159" y="16"/>
                    <a:pt x="157" y="16"/>
                  </a:cubicBezTo>
                  <a:cubicBezTo>
                    <a:pt x="156" y="16"/>
                    <a:pt x="156" y="16"/>
                    <a:pt x="155" y="16"/>
                  </a:cubicBezTo>
                  <a:cubicBezTo>
                    <a:pt x="153" y="16"/>
                    <a:pt x="152" y="17"/>
                    <a:pt x="150" y="18"/>
                  </a:cubicBezTo>
                  <a:cubicBezTo>
                    <a:pt x="149" y="18"/>
                    <a:pt x="149" y="18"/>
                    <a:pt x="148" y="19"/>
                  </a:cubicBezTo>
                  <a:cubicBezTo>
                    <a:pt x="144" y="21"/>
                    <a:pt x="139" y="23"/>
                    <a:pt x="133" y="23"/>
                  </a:cubicBezTo>
                  <a:cubicBezTo>
                    <a:pt x="131" y="23"/>
                    <a:pt x="129" y="22"/>
                    <a:pt x="127" y="22"/>
                  </a:cubicBezTo>
                  <a:cubicBezTo>
                    <a:pt x="124" y="20"/>
                    <a:pt x="121" y="18"/>
                    <a:pt x="118" y="16"/>
                  </a:cubicBezTo>
                  <a:cubicBezTo>
                    <a:pt x="116" y="15"/>
                    <a:pt x="114" y="13"/>
                    <a:pt x="112" y="12"/>
                  </a:cubicBezTo>
                  <a:cubicBezTo>
                    <a:pt x="111" y="12"/>
                    <a:pt x="110" y="11"/>
                    <a:pt x="109" y="10"/>
                  </a:cubicBezTo>
                  <a:cubicBezTo>
                    <a:pt x="108" y="9"/>
                    <a:pt x="107" y="8"/>
                    <a:pt x="107" y="8"/>
                  </a:cubicBezTo>
                  <a:cubicBezTo>
                    <a:pt x="105" y="7"/>
                    <a:pt x="104" y="7"/>
                    <a:pt x="102" y="6"/>
                  </a:cubicBezTo>
                  <a:cubicBezTo>
                    <a:pt x="101" y="6"/>
                    <a:pt x="101" y="6"/>
                    <a:pt x="100" y="6"/>
                  </a:cubicBezTo>
                  <a:cubicBezTo>
                    <a:pt x="98" y="6"/>
                    <a:pt x="97" y="4"/>
                    <a:pt x="96" y="3"/>
                  </a:cubicBezTo>
                  <a:cubicBezTo>
                    <a:pt x="94" y="2"/>
                    <a:pt x="92" y="0"/>
                    <a:pt x="89" y="0"/>
                  </a:cubicBezTo>
                  <a:cubicBezTo>
                    <a:pt x="87" y="0"/>
                    <a:pt x="85" y="2"/>
                    <a:pt x="83" y="3"/>
                  </a:cubicBezTo>
                  <a:cubicBezTo>
                    <a:pt x="81" y="5"/>
                    <a:pt x="80" y="6"/>
                    <a:pt x="78" y="6"/>
                  </a:cubicBezTo>
                  <a:cubicBezTo>
                    <a:pt x="77" y="6"/>
                    <a:pt x="76" y="7"/>
                    <a:pt x="75" y="7"/>
                  </a:cubicBezTo>
                  <a:cubicBezTo>
                    <a:pt x="75" y="7"/>
                    <a:pt x="74" y="7"/>
                    <a:pt x="73" y="7"/>
                  </a:cubicBezTo>
                  <a:cubicBezTo>
                    <a:pt x="73" y="7"/>
                    <a:pt x="72" y="6"/>
                    <a:pt x="72" y="6"/>
                  </a:cubicBezTo>
                  <a:cubicBezTo>
                    <a:pt x="71" y="6"/>
                    <a:pt x="71" y="7"/>
                    <a:pt x="70" y="7"/>
                  </a:cubicBezTo>
                  <a:cubicBezTo>
                    <a:pt x="70" y="7"/>
                    <a:pt x="69" y="7"/>
                    <a:pt x="68" y="7"/>
                  </a:cubicBezTo>
                  <a:cubicBezTo>
                    <a:pt x="64" y="7"/>
                    <a:pt x="63" y="7"/>
                    <a:pt x="62" y="8"/>
                  </a:cubicBezTo>
                  <a:cubicBezTo>
                    <a:pt x="61" y="8"/>
                    <a:pt x="60" y="10"/>
                    <a:pt x="59" y="12"/>
                  </a:cubicBezTo>
                  <a:cubicBezTo>
                    <a:pt x="59" y="14"/>
                    <a:pt x="58" y="15"/>
                    <a:pt x="58" y="15"/>
                  </a:cubicBezTo>
                  <a:cubicBezTo>
                    <a:pt x="57" y="17"/>
                    <a:pt x="56" y="18"/>
                    <a:pt x="55" y="19"/>
                  </a:cubicBezTo>
                  <a:cubicBezTo>
                    <a:pt x="54" y="20"/>
                    <a:pt x="53" y="21"/>
                    <a:pt x="52" y="22"/>
                  </a:cubicBezTo>
                  <a:cubicBezTo>
                    <a:pt x="52" y="23"/>
                    <a:pt x="51" y="23"/>
                    <a:pt x="51" y="24"/>
                  </a:cubicBezTo>
                  <a:cubicBezTo>
                    <a:pt x="50" y="26"/>
                    <a:pt x="49" y="27"/>
                    <a:pt x="48" y="28"/>
                  </a:cubicBezTo>
                  <a:cubicBezTo>
                    <a:pt x="45" y="30"/>
                    <a:pt x="42" y="31"/>
                    <a:pt x="39" y="32"/>
                  </a:cubicBezTo>
                  <a:cubicBezTo>
                    <a:pt x="37" y="32"/>
                    <a:pt x="35" y="32"/>
                    <a:pt x="34" y="33"/>
                  </a:cubicBezTo>
                  <a:cubicBezTo>
                    <a:pt x="33" y="33"/>
                    <a:pt x="32" y="33"/>
                    <a:pt x="32" y="33"/>
                  </a:cubicBezTo>
                  <a:cubicBezTo>
                    <a:pt x="30" y="33"/>
                    <a:pt x="28" y="31"/>
                    <a:pt x="26" y="30"/>
                  </a:cubicBezTo>
                  <a:cubicBezTo>
                    <a:pt x="25" y="29"/>
                    <a:pt x="25" y="28"/>
                    <a:pt x="23" y="27"/>
                  </a:cubicBezTo>
                  <a:cubicBezTo>
                    <a:pt x="22" y="26"/>
                    <a:pt x="20" y="25"/>
                    <a:pt x="18" y="24"/>
                  </a:cubicBezTo>
                  <a:cubicBezTo>
                    <a:pt x="14" y="23"/>
                    <a:pt x="14" y="23"/>
                    <a:pt x="14" y="23"/>
                  </a:cubicBezTo>
                  <a:cubicBezTo>
                    <a:pt x="15" y="27"/>
                    <a:pt x="15" y="27"/>
                    <a:pt x="15" y="27"/>
                  </a:cubicBezTo>
                  <a:cubicBezTo>
                    <a:pt x="16" y="27"/>
                    <a:pt x="16" y="28"/>
                    <a:pt x="16" y="29"/>
                  </a:cubicBezTo>
                  <a:cubicBezTo>
                    <a:pt x="17" y="30"/>
                    <a:pt x="17" y="32"/>
                    <a:pt x="18" y="34"/>
                  </a:cubicBezTo>
                  <a:cubicBezTo>
                    <a:pt x="19" y="36"/>
                    <a:pt x="19" y="37"/>
                    <a:pt x="20" y="38"/>
                  </a:cubicBezTo>
                  <a:cubicBezTo>
                    <a:pt x="20" y="39"/>
                    <a:pt x="20" y="40"/>
                    <a:pt x="21" y="41"/>
                  </a:cubicBezTo>
                  <a:cubicBezTo>
                    <a:pt x="21" y="42"/>
                    <a:pt x="22" y="43"/>
                    <a:pt x="22" y="44"/>
                  </a:cubicBezTo>
                  <a:cubicBezTo>
                    <a:pt x="23" y="46"/>
                    <a:pt x="24" y="47"/>
                    <a:pt x="24" y="48"/>
                  </a:cubicBezTo>
                  <a:cubicBezTo>
                    <a:pt x="25" y="53"/>
                    <a:pt x="22" y="60"/>
                    <a:pt x="21" y="63"/>
                  </a:cubicBezTo>
                  <a:cubicBezTo>
                    <a:pt x="20" y="67"/>
                    <a:pt x="19" y="70"/>
                    <a:pt x="18" y="73"/>
                  </a:cubicBezTo>
                  <a:cubicBezTo>
                    <a:pt x="16" y="78"/>
                    <a:pt x="14" y="83"/>
                    <a:pt x="13" y="88"/>
                  </a:cubicBezTo>
                  <a:cubicBezTo>
                    <a:pt x="12" y="90"/>
                    <a:pt x="11" y="92"/>
                    <a:pt x="11" y="94"/>
                  </a:cubicBezTo>
                  <a:cubicBezTo>
                    <a:pt x="11" y="95"/>
                    <a:pt x="10" y="96"/>
                    <a:pt x="10" y="98"/>
                  </a:cubicBezTo>
                  <a:cubicBezTo>
                    <a:pt x="10" y="99"/>
                    <a:pt x="9" y="100"/>
                    <a:pt x="8" y="102"/>
                  </a:cubicBezTo>
                  <a:cubicBezTo>
                    <a:pt x="7" y="104"/>
                    <a:pt x="6" y="106"/>
                    <a:pt x="6" y="108"/>
                  </a:cubicBezTo>
                  <a:cubicBezTo>
                    <a:pt x="6" y="109"/>
                    <a:pt x="6" y="109"/>
                    <a:pt x="6" y="110"/>
                  </a:cubicBezTo>
                  <a:cubicBezTo>
                    <a:pt x="5" y="111"/>
                    <a:pt x="5" y="112"/>
                    <a:pt x="5" y="113"/>
                  </a:cubicBezTo>
                  <a:cubicBezTo>
                    <a:pt x="4" y="115"/>
                    <a:pt x="3" y="117"/>
                    <a:pt x="5" y="120"/>
                  </a:cubicBezTo>
                  <a:cubicBezTo>
                    <a:pt x="6" y="123"/>
                    <a:pt x="10" y="126"/>
                    <a:pt x="12" y="129"/>
                  </a:cubicBezTo>
                  <a:cubicBezTo>
                    <a:pt x="13" y="129"/>
                    <a:pt x="13" y="129"/>
                    <a:pt x="13" y="130"/>
                  </a:cubicBezTo>
                  <a:cubicBezTo>
                    <a:pt x="13" y="130"/>
                    <a:pt x="11" y="131"/>
                    <a:pt x="8" y="133"/>
                  </a:cubicBezTo>
                  <a:cubicBezTo>
                    <a:pt x="7" y="133"/>
                    <a:pt x="7" y="133"/>
                    <a:pt x="7" y="133"/>
                  </a:cubicBezTo>
                  <a:cubicBezTo>
                    <a:pt x="5" y="135"/>
                    <a:pt x="0" y="138"/>
                    <a:pt x="1" y="142"/>
                  </a:cubicBezTo>
                  <a:cubicBezTo>
                    <a:pt x="2" y="144"/>
                    <a:pt x="3" y="146"/>
                    <a:pt x="4" y="147"/>
                  </a:cubicBezTo>
                  <a:cubicBezTo>
                    <a:pt x="5" y="149"/>
                    <a:pt x="5" y="150"/>
                    <a:pt x="6" y="151"/>
                  </a:cubicBezTo>
                  <a:cubicBezTo>
                    <a:pt x="6" y="154"/>
                    <a:pt x="7" y="156"/>
                    <a:pt x="8" y="158"/>
                  </a:cubicBezTo>
                  <a:cubicBezTo>
                    <a:pt x="10" y="162"/>
                    <a:pt x="12" y="166"/>
                    <a:pt x="12" y="170"/>
                  </a:cubicBezTo>
                  <a:cubicBezTo>
                    <a:pt x="13" y="171"/>
                    <a:pt x="13" y="171"/>
                    <a:pt x="13" y="171"/>
                  </a:cubicBezTo>
                  <a:cubicBezTo>
                    <a:pt x="13" y="174"/>
                    <a:pt x="14" y="176"/>
                    <a:pt x="14" y="179"/>
                  </a:cubicBezTo>
                  <a:cubicBezTo>
                    <a:pt x="14" y="181"/>
                    <a:pt x="14" y="182"/>
                    <a:pt x="14" y="184"/>
                  </a:cubicBezTo>
                  <a:cubicBezTo>
                    <a:pt x="14" y="189"/>
                    <a:pt x="14" y="194"/>
                    <a:pt x="13" y="199"/>
                  </a:cubicBezTo>
                  <a:cubicBezTo>
                    <a:pt x="13" y="201"/>
                    <a:pt x="13" y="201"/>
                    <a:pt x="13" y="201"/>
                  </a:cubicBezTo>
                  <a:cubicBezTo>
                    <a:pt x="13" y="207"/>
                    <a:pt x="12" y="213"/>
                    <a:pt x="11" y="219"/>
                  </a:cubicBezTo>
                  <a:cubicBezTo>
                    <a:pt x="10" y="223"/>
                    <a:pt x="11" y="225"/>
                    <a:pt x="12" y="227"/>
                  </a:cubicBezTo>
                  <a:cubicBezTo>
                    <a:pt x="14" y="229"/>
                    <a:pt x="16" y="229"/>
                    <a:pt x="19" y="229"/>
                  </a:cubicBezTo>
                  <a:cubicBezTo>
                    <a:pt x="20" y="229"/>
                    <a:pt x="20" y="229"/>
                    <a:pt x="21" y="229"/>
                  </a:cubicBezTo>
                  <a:cubicBezTo>
                    <a:pt x="22" y="229"/>
                    <a:pt x="23" y="229"/>
                    <a:pt x="23" y="229"/>
                  </a:cubicBezTo>
                  <a:cubicBezTo>
                    <a:pt x="25" y="229"/>
                    <a:pt x="27" y="229"/>
                    <a:pt x="29" y="230"/>
                  </a:cubicBezTo>
                  <a:cubicBezTo>
                    <a:pt x="36" y="233"/>
                    <a:pt x="42" y="233"/>
                    <a:pt x="49" y="234"/>
                  </a:cubicBezTo>
                  <a:cubicBezTo>
                    <a:pt x="51" y="234"/>
                    <a:pt x="53" y="234"/>
                    <a:pt x="55" y="234"/>
                  </a:cubicBezTo>
                  <a:cubicBezTo>
                    <a:pt x="56" y="234"/>
                    <a:pt x="57" y="234"/>
                    <a:pt x="59" y="234"/>
                  </a:cubicBezTo>
                  <a:cubicBezTo>
                    <a:pt x="62" y="234"/>
                    <a:pt x="66" y="233"/>
                    <a:pt x="69" y="232"/>
                  </a:cubicBezTo>
                  <a:cubicBezTo>
                    <a:pt x="70" y="231"/>
                    <a:pt x="71" y="230"/>
                    <a:pt x="72" y="230"/>
                  </a:cubicBezTo>
                  <a:cubicBezTo>
                    <a:pt x="74" y="228"/>
                    <a:pt x="75" y="227"/>
                    <a:pt x="77" y="227"/>
                  </a:cubicBezTo>
                  <a:cubicBezTo>
                    <a:pt x="77" y="227"/>
                    <a:pt x="77" y="227"/>
                    <a:pt x="77" y="227"/>
                  </a:cubicBezTo>
                  <a:cubicBezTo>
                    <a:pt x="79" y="227"/>
                    <a:pt x="80" y="229"/>
                    <a:pt x="81" y="230"/>
                  </a:cubicBezTo>
                  <a:cubicBezTo>
                    <a:pt x="83" y="232"/>
                    <a:pt x="84" y="234"/>
                    <a:pt x="87" y="235"/>
                  </a:cubicBezTo>
                  <a:cubicBezTo>
                    <a:pt x="89" y="236"/>
                    <a:pt x="92" y="236"/>
                    <a:pt x="95" y="236"/>
                  </a:cubicBezTo>
                  <a:cubicBezTo>
                    <a:pt x="97" y="236"/>
                    <a:pt x="100" y="236"/>
                    <a:pt x="102" y="237"/>
                  </a:cubicBezTo>
                  <a:cubicBezTo>
                    <a:pt x="104" y="238"/>
                    <a:pt x="104" y="240"/>
                    <a:pt x="105" y="242"/>
                  </a:cubicBezTo>
                  <a:cubicBezTo>
                    <a:pt x="105" y="243"/>
                    <a:pt x="106" y="244"/>
                    <a:pt x="106" y="245"/>
                  </a:cubicBezTo>
                  <a:cubicBezTo>
                    <a:pt x="109" y="250"/>
                    <a:pt x="109" y="255"/>
                    <a:pt x="109" y="260"/>
                  </a:cubicBezTo>
                  <a:cubicBezTo>
                    <a:pt x="110" y="262"/>
                    <a:pt x="110" y="264"/>
                    <a:pt x="110" y="266"/>
                  </a:cubicBezTo>
                  <a:cubicBezTo>
                    <a:pt x="110" y="270"/>
                    <a:pt x="111" y="273"/>
                    <a:pt x="112" y="276"/>
                  </a:cubicBezTo>
                  <a:cubicBezTo>
                    <a:pt x="113" y="279"/>
                    <a:pt x="113" y="282"/>
                    <a:pt x="114" y="286"/>
                  </a:cubicBezTo>
                  <a:cubicBezTo>
                    <a:pt x="114" y="287"/>
                    <a:pt x="114" y="287"/>
                    <a:pt x="114" y="288"/>
                  </a:cubicBezTo>
                  <a:cubicBezTo>
                    <a:pt x="114" y="290"/>
                    <a:pt x="114" y="292"/>
                    <a:pt x="115" y="294"/>
                  </a:cubicBezTo>
                  <a:cubicBezTo>
                    <a:pt x="115" y="296"/>
                    <a:pt x="116" y="297"/>
                    <a:pt x="117" y="298"/>
                  </a:cubicBezTo>
                  <a:cubicBezTo>
                    <a:pt x="117" y="299"/>
                    <a:pt x="118" y="300"/>
                    <a:pt x="119" y="302"/>
                  </a:cubicBezTo>
                  <a:cubicBezTo>
                    <a:pt x="119" y="302"/>
                    <a:pt x="119" y="302"/>
                    <a:pt x="119" y="302"/>
                  </a:cubicBezTo>
                  <a:cubicBezTo>
                    <a:pt x="120" y="308"/>
                    <a:pt x="122" y="312"/>
                    <a:pt x="129" y="313"/>
                  </a:cubicBezTo>
                  <a:cubicBezTo>
                    <a:pt x="130" y="314"/>
                    <a:pt x="131" y="314"/>
                    <a:pt x="132" y="314"/>
                  </a:cubicBezTo>
                  <a:cubicBezTo>
                    <a:pt x="137" y="314"/>
                    <a:pt x="141" y="311"/>
                    <a:pt x="144" y="309"/>
                  </a:cubicBezTo>
                  <a:cubicBezTo>
                    <a:pt x="148" y="307"/>
                    <a:pt x="151" y="305"/>
                    <a:pt x="154" y="305"/>
                  </a:cubicBezTo>
                  <a:cubicBezTo>
                    <a:pt x="155" y="305"/>
                    <a:pt x="155" y="305"/>
                    <a:pt x="155" y="305"/>
                  </a:cubicBezTo>
                  <a:cubicBezTo>
                    <a:pt x="159" y="305"/>
                    <a:pt x="162" y="307"/>
                    <a:pt x="163" y="312"/>
                  </a:cubicBezTo>
                  <a:cubicBezTo>
                    <a:pt x="164" y="314"/>
                    <a:pt x="164" y="314"/>
                    <a:pt x="164" y="314"/>
                  </a:cubicBezTo>
                  <a:cubicBezTo>
                    <a:pt x="165" y="313"/>
                    <a:pt x="165" y="313"/>
                    <a:pt x="165" y="313"/>
                  </a:cubicBezTo>
                  <a:cubicBezTo>
                    <a:pt x="167" y="313"/>
                    <a:pt x="168" y="313"/>
                    <a:pt x="169" y="313"/>
                  </a:cubicBezTo>
                  <a:cubicBezTo>
                    <a:pt x="171" y="312"/>
                    <a:pt x="174" y="312"/>
                    <a:pt x="176" y="312"/>
                  </a:cubicBezTo>
                  <a:cubicBezTo>
                    <a:pt x="178" y="312"/>
                    <a:pt x="178" y="312"/>
                    <a:pt x="178" y="312"/>
                  </a:cubicBezTo>
                  <a:cubicBezTo>
                    <a:pt x="178" y="310"/>
                    <a:pt x="178" y="310"/>
                    <a:pt x="178" y="310"/>
                  </a:cubicBezTo>
                  <a:cubicBezTo>
                    <a:pt x="179" y="308"/>
                    <a:pt x="179" y="306"/>
                    <a:pt x="179" y="303"/>
                  </a:cubicBezTo>
                  <a:cubicBezTo>
                    <a:pt x="179" y="301"/>
                    <a:pt x="179" y="299"/>
                    <a:pt x="180" y="297"/>
                  </a:cubicBezTo>
                  <a:cubicBezTo>
                    <a:pt x="181" y="292"/>
                    <a:pt x="183" y="287"/>
                    <a:pt x="185" y="285"/>
                  </a:cubicBezTo>
                  <a:cubicBezTo>
                    <a:pt x="186" y="284"/>
                    <a:pt x="188" y="283"/>
                    <a:pt x="189" y="283"/>
                  </a:cubicBezTo>
                  <a:cubicBezTo>
                    <a:pt x="191" y="281"/>
                    <a:pt x="193" y="280"/>
                    <a:pt x="195" y="277"/>
                  </a:cubicBezTo>
                  <a:cubicBezTo>
                    <a:pt x="195" y="275"/>
                    <a:pt x="196" y="273"/>
                    <a:pt x="196" y="270"/>
                  </a:cubicBezTo>
                  <a:cubicBezTo>
                    <a:pt x="196" y="268"/>
                    <a:pt x="196" y="265"/>
                    <a:pt x="198" y="263"/>
                  </a:cubicBezTo>
                  <a:cubicBezTo>
                    <a:pt x="200" y="259"/>
                    <a:pt x="203" y="258"/>
                    <a:pt x="206" y="258"/>
                  </a:cubicBezTo>
                  <a:cubicBezTo>
                    <a:pt x="207" y="257"/>
                    <a:pt x="209" y="257"/>
                    <a:pt x="210" y="256"/>
                  </a:cubicBezTo>
                  <a:cubicBezTo>
                    <a:pt x="214" y="255"/>
                    <a:pt x="217" y="252"/>
                    <a:pt x="219" y="249"/>
                  </a:cubicBezTo>
                  <a:cubicBezTo>
                    <a:pt x="221" y="248"/>
                    <a:pt x="221" y="248"/>
                    <a:pt x="221" y="248"/>
                  </a:cubicBezTo>
                  <a:cubicBezTo>
                    <a:pt x="222" y="247"/>
                    <a:pt x="224" y="245"/>
                    <a:pt x="225" y="244"/>
                  </a:cubicBezTo>
                  <a:cubicBezTo>
                    <a:pt x="228" y="241"/>
                    <a:pt x="231" y="238"/>
                    <a:pt x="234" y="236"/>
                  </a:cubicBezTo>
                  <a:cubicBezTo>
                    <a:pt x="235" y="235"/>
                    <a:pt x="238" y="234"/>
                    <a:pt x="240" y="233"/>
                  </a:cubicBezTo>
                  <a:cubicBezTo>
                    <a:pt x="242" y="232"/>
                    <a:pt x="244" y="231"/>
                    <a:pt x="246" y="230"/>
                  </a:cubicBezTo>
                  <a:cubicBezTo>
                    <a:pt x="251" y="226"/>
                    <a:pt x="254" y="221"/>
                    <a:pt x="258" y="215"/>
                  </a:cubicBezTo>
                  <a:cubicBezTo>
                    <a:pt x="260" y="211"/>
                    <a:pt x="262" y="208"/>
                    <a:pt x="264" y="205"/>
                  </a:cubicBezTo>
                  <a:cubicBezTo>
                    <a:pt x="266" y="203"/>
                    <a:pt x="267" y="201"/>
                    <a:pt x="269" y="198"/>
                  </a:cubicBezTo>
                  <a:cubicBezTo>
                    <a:pt x="270" y="197"/>
                    <a:pt x="271" y="195"/>
                    <a:pt x="272" y="193"/>
                  </a:cubicBezTo>
                  <a:cubicBezTo>
                    <a:pt x="274" y="191"/>
                    <a:pt x="274" y="188"/>
                    <a:pt x="274" y="186"/>
                  </a:cubicBezTo>
                  <a:cubicBezTo>
                    <a:pt x="274" y="184"/>
                    <a:pt x="274" y="181"/>
                    <a:pt x="276" y="179"/>
                  </a:cubicBezTo>
                  <a:cubicBezTo>
                    <a:pt x="276" y="177"/>
                    <a:pt x="278" y="176"/>
                    <a:pt x="279" y="174"/>
                  </a:cubicBezTo>
                  <a:cubicBezTo>
                    <a:pt x="281" y="172"/>
                    <a:pt x="282" y="170"/>
                    <a:pt x="283" y="167"/>
                  </a:cubicBezTo>
                  <a:cubicBezTo>
                    <a:pt x="284" y="166"/>
                    <a:pt x="284" y="164"/>
                    <a:pt x="285" y="163"/>
                  </a:cubicBezTo>
                  <a:cubicBezTo>
                    <a:pt x="285" y="160"/>
                    <a:pt x="286" y="157"/>
                    <a:pt x="289" y="154"/>
                  </a:cubicBezTo>
                  <a:cubicBezTo>
                    <a:pt x="293" y="149"/>
                    <a:pt x="297" y="147"/>
                    <a:pt x="301" y="145"/>
                  </a:cubicBezTo>
                  <a:cubicBezTo>
                    <a:pt x="302" y="145"/>
                    <a:pt x="303" y="145"/>
                    <a:pt x="304" y="145"/>
                  </a:cubicBezTo>
                  <a:cubicBezTo>
                    <a:pt x="311" y="143"/>
                    <a:pt x="313" y="142"/>
                    <a:pt x="314" y="140"/>
                  </a:cubicBezTo>
                  <a:cubicBezTo>
                    <a:pt x="314" y="140"/>
                    <a:pt x="314" y="140"/>
                    <a:pt x="314" y="140"/>
                  </a:cubicBezTo>
                  <a:cubicBezTo>
                    <a:pt x="314" y="139"/>
                    <a:pt x="314" y="139"/>
                    <a:pt x="314" y="139"/>
                  </a:cubicBezTo>
                  <a:cubicBezTo>
                    <a:pt x="314" y="139"/>
                    <a:pt x="314" y="138"/>
                    <a:pt x="313" y="136"/>
                  </a:cubicBezTo>
                  <a:cubicBezTo>
                    <a:pt x="312" y="135"/>
                    <a:pt x="312" y="134"/>
                    <a:pt x="312" y="133"/>
                  </a:cubicBezTo>
                  <a:close/>
                </a:path>
              </a:pathLst>
            </a:custGeom>
            <a:solidFill>
              <a:srgbClr val="00B050"/>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2" name="Google Shape;112;p2"/>
            <p:cNvSpPr/>
            <p:nvPr/>
          </p:nvSpPr>
          <p:spPr>
            <a:xfrm>
              <a:off x="2934" y="3466"/>
              <a:ext cx="556" cy="368"/>
            </a:xfrm>
            <a:custGeom>
              <a:avLst/>
              <a:gdLst/>
              <a:ahLst/>
              <a:cxnLst/>
              <a:rect l="l" t="t" r="r" b="b"/>
              <a:pathLst>
                <a:path w="228" h="151" extrusionOk="0">
                  <a:moveTo>
                    <a:pt x="224" y="70"/>
                  </a:moveTo>
                  <a:cubicBezTo>
                    <a:pt x="223" y="68"/>
                    <a:pt x="221" y="68"/>
                    <a:pt x="219" y="68"/>
                  </a:cubicBezTo>
                  <a:cubicBezTo>
                    <a:pt x="219" y="68"/>
                    <a:pt x="218" y="68"/>
                    <a:pt x="218" y="68"/>
                  </a:cubicBezTo>
                  <a:cubicBezTo>
                    <a:pt x="218" y="68"/>
                    <a:pt x="217" y="68"/>
                    <a:pt x="217" y="68"/>
                  </a:cubicBezTo>
                  <a:cubicBezTo>
                    <a:pt x="216" y="68"/>
                    <a:pt x="216" y="68"/>
                    <a:pt x="216" y="68"/>
                  </a:cubicBezTo>
                  <a:cubicBezTo>
                    <a:pt x="215" y="67"/>
                    <a:pt x="216" y="64"/>
                    <a:pt x="216" y="62"/>
                  </a:cubicBezTo>
                  <a:cubicBezTo>
                    <a:pt x="216" y="61"/>
                    <a:pt x="217" y="60"/>
                    <a:pt x="217" y="59"/>
                  </a:cubicBezTo>
                  <a:cubicBezTo>
                    <a:pt x="217" y="57"/>
                    <a:pt x="217" y="57"/>
                    <a:pt x="217" y="57"/>
                  </a:cubicBezTo>
                  <a:cubicBezTo>
                    <a:pt x="217" y="54"/>
                    <a:pt x="217" y="51"/>
                    <a:pt x="217" y="47"/>
                  </a:cubicBezTo>
                  <a:cubicBezTo>
                    <a:pt x="216" y="46"/>
                    <a:pt x="216" y="44"/>
                    <a:pt x="215" y="42"/>
                  </a:cubicBezTo>
                  <a:cubicBezTo>
                    <a:pt x="214" y="40"/>
                    <a:pt x="213" y="38"/>
                    <a:pt x="213" y="35"/>
                  </a:cubicBezTo>
                  <a:cubicBezTo>
                    <a:pt x="213" y="33"/>
                    <a:pt x="214" y="31"/>
                    <a:pt x="215" y="28"/>
                  </a:cubicBezTo>
                  <a:cubicBezTo>
                    <a:pt x="216" y="27"/>
                    <a:pt x="216" y="26"/>
                    <a:pt x="217" y="24"/>
                  </a:cubicBezTo>
                  <a:cubicBezTo>
                    <a:pt x="218" y="19"/>
                    <a:pt x="219" y="15"/>
                    <a:pt x="219" y="11"/>
                  </a:cubicBezTo>
                  <a:cubicBezTo>
                    <a:pt x="220" y="9"/>
                    <a:pt x="219" y="6"/>
                    <a:pt x="219" y="4"/>
                  </a:cubicBezTo>
                  <a:cubicBezTo>
                    <a:pt x="219" y="3"/>
                    <a:pt x="218" y="3"/>
                    <a:pt x="218" y="2"/>
                  </a:cubicBezTo>
                  <a:cubicBezTo>
                    <a:pt x="218" y="0"/>
                    <a:pt x="218" y="0"/>
                    <a:pt x="218" y="0"/>
                  </a:cubicBezTo>
                  <a:cubicBezTo>
                    <a:pt x="216" y="1"/>
                    <a:pt x="216" y="1"/>
                    <a:pt x="216" y="1"/>
                  </a:cubicBezTo>
                  <a:cubicBezTo>
                    <a:pt x="211" y="1"/>
                    <a:pt x="206" y="2"/>
                    <a:pt x="201" y="2"/>
                  </a:cubicBezTo>
                  <a:cubicBezTo>
                    <a:pt x="200" y="2"/>
                    <a:pt x="200" y="2"/>
                    <a:pt x="200" y="2"/>
                  </a:cubicBezTo>
                  <a:cubicBezTo>
                    <a:pt x="196" y="3"/>
                    <a:pt x="193" y="5"/>
                    <a:pt x="190" y="7"/>
                  </a:cubicBezTo>
                  <a:cubicBezTo>
                    <a:pt x="188" y="8"/>
                    <a:pt x="185" y="10"/>
                    <a:pt x="182" y="11"/>
                  </a:cubicBezTo>
                  <a:cubicBezTo>
                    <a:pt x="180" y="12"/>
                    <a:pt x="179" y="12"/>
                    <a:pt x="177" y="12"/>
                  </a:cubicBezTo>
                  <a:cubicBezTo>
                    <a:pt x="175" y="12"/>
                    <a:pt x="173" y="11"/>
                    <a:pt x="171" y="10"/>
                  </a:cubicBezTo>
                  <a:cubicBezTo>
                    <a:pt x="170" y="10"/>
                    <a:pt x="169" y="8"/>
                    <a:pt x="168" y="7"/>
                  </a:cubicBezTo>
                  <a:cubicBezTo>
                    <a:pt x="167" y="6"/>
                    <a:pt x="166" y="5"/>
                    <a:pt x="165" y="4"/>
                  </a:cubicBezTo>
                  <a:cubicBezTo>
                    <a:pt x="164" y="3"/>
                    <a:pt x="162" y="3"/>
                    <a:pt x="161" y="3"/>
                  </a:cubicBezTo>
                  <a:cubicBezTo>
                    <a:pt x="159" y="3"/>
                    <a:pt x="156" y="4"/>
                    <a:pt x="154" y="4"/>
                  </a:cubicBezTo>
                  <a:cubicBezTo>
                    <a:pt x="152" y="5"/>
                    <a:pt x="149" y="6"/>
                    <a:pt x="147" y="6"/>
                  </a:cubicBezTo>
                  <a:cubicBezTo>
                    <a:pt x="146" y="6"/>
                    <a:pt x="144" y="5"/>
                    <a:pt x="143" y="5"/>
                  </a:cubicBezTo>
                  <a:cubicBezTo>
                    <a:pt x="142" y="4"/>
                    <a:pt x="141" y="4"/>
                    <a:pt x="141" y="3"/>
                  </a:cubicBezTo>
                  <a:cubicBezTo>
                    <a:pt x="140" y="3"/>
                    <a:pt x="140" y="3"/>
                    <a:pt x="139" y="3"/>
                  </a:cubicBezTo>
                  <a:cubicBezTo>
                    <a:pt x="138" y="2"/>
                    <a:pt x="138" y="2"/>
                    <a:pt x="138" y="2"/>
                  </a:cubicBezTo>
                  <a:cubicBezTo>
                    <a:pt x="137" y="3"/>
                    <a:pt x="137" y="3"/>
                    <a:pt x="137" y="3"/>
                  </a:cubicBezTo>
                  <a:cubicBezTo>
                    <a:pt x="137" y="3"/>
                    <a:pt x="136" y="4"/>
                    <a:pt x="135" y="5"/>
                  </a:cubicBezTo>
                  <a:cubicBezTo>
                    <a:pt x="134" y="5"/>
                    <a:pt x="133" y="6"/>
                    <a:pt x="132" y="8"/>
                  </a:cubicBezTo>
                  <a:cubicBezTo>
                    <a:pt x="130" y="10"/>
                    <a:pt x="128" y="11"/>
                    <a:pt x="126" y="12"/>
                  </a:cubicBezTo>
                  <a:cubicBezTo>
                    <a:pt x="125" y="13"/>
                    <a:pt x="125" y="13"/>
                    <a:pt x="124" y="13"/>
                  </a:cubicBezTo>
                  <a:cubicBezTo>
                    <a:pt x="123" y="13"/>
                    <a:pt x="122" y="13"/>
                    <a:pt x="120" y="12"/>
                  </a:cubicBezTo>
                  <a:cubicBezTo>
                    <a:pt x="119" y="12"/>
                    <a:pt x="118" y="12"/>
                    <a:pt x="117" y="12"/>
                  </a:cubicBezTo>
                  <a:cubicBezTo>
                    <a:pt x="116" y="12"/>
                    <a:pt x="115" y="12"/>
                    <a:pt x="114" y="13"/>
                  </a:cubicBezTo>
                  <a:cubicBezTo>
                    <a:pt x="113" y="14"/>
                    <a:pt x="112" y="15"/>
                    <a:pt x="111" y="17"/>
                  </a:cubicBezTo>
                  <a:cubicBezTo>
                    <a:pt x="110" y="18"/>
                    <a:pt x="110" y="18"/>
                    <a:pt x="110" y="18"/>
                  </a:cubicBezTo>
                  <a:cubicBezTo>
                    <a:pt x="108" y="20"/>
                    <a:pt x="108" y="21"/>
                    <a:pt x="108" y="22"/>
                  </a:cubicBezTo>
                  <a:cubicBezTo>
                    <a:pt x="108" y="23"/>
                    <a:pt x="108" y="24"/>
                    <a:pt x="107" y="25"/>
                  </a:cubicBezTo>
                  <a:cubicBezTo>
                    <a:pt x="106" y="28"/>
                    <a:pt x="105" y="29"/>
                    <a:pt x="102" y="29"/>
                  </a:cubicBezTo>
                  <a:cubicBezTo>
                    <a:pt x="100" y="29"/>
                    <a:pt x="99" y="29"/>
                    <a:pt x="97" y="28"/>
                  </a:cubicBezTo>
                  <a:cubicBezTo>
                    <a:pt x="92" y="27"/>
                    <a:pt x="88" y="26"/>
                    <a:pt x="82" y="26"/>
                  </a:cubicBezTo>
                  <a:cubicBezTo>
                    <a:pt x="78" y="25"/>
                    <a:pt x="76" y="24"/>
                    <a:pt x="74" y="23"/>
                  </a:cubicBezTo>
                  <a:cubicBezTo>
                    <a:pt x="73" y="22"/>
                    <a:pt x="72" y="21"/>
                    <a:pt x="70" y="20"/>
                  </a:cubicBezTo>
                  <a:cubicBezTo>
                    <a:pt x="68" y="19"/>
                    <a:pt x="65" y="19"/>
                    <a:pt x="62" y="18"/>
                  </a:cubicBezTo>
                  <a:cubicBezTo>
                    <a:pt x="60" y="18"/>
                    <a:pt x="58" y="18"/>
                    <a:pt x="56" y="18"/>
                  </a:cubicBezTo>
                  <a:cubicBezTo>
                    <a:pt x="52" y="17"/>
                    <a:pt x="48" y="16"/>
                    <a:pt x="45" y="16"/>
                  </a:cubicBezTo>
                  <a:cubicBezTo>
                    <a:pt x="44" y="16"/>
                    <a:pt x="43" y="16"/>
                    <a:pt x="41" y="16"/>
                  </a:cubicBezTo>
                  <a:cubicBezTo>
                    <a:pt x="40" y="16"/>
                    <a:pt x="39" y="16"/>
                    <a:pt x="38" y="16"/>
                  </a:cubicBezTo>
                  <a:cubicBezTo>
                    <a:pt x="34" y="16"/>
                    <a:pt x="31" y="15"/>
                    <a:pt x="28" y="13"/>
                  </a:cubicBezTo>
                  <a:cubicBezTo>
                    <a:pt x="28" y="12"/>
                    <a:pt x="27" y="12"/>
                    <a:pt x="27" y="11"/>
                  </a:cubicBezTo>
                  <a:cubicBezTo>
                    <a:pt x="26" y="11"/>
                    <a:pt x="25" y="10"/>
                    <a:pt x="23" y="10"/>
                  </a:cubicBezTo>
                  <a:cubicBezTo>
                    <a:pt x="23" y="10"/>
                    <a:pt x="23" y="10"/>
                    <a:pt x="23" y="10"/>
                  </a:cubicBezTo>
                  <a:cubicBezTo>
                    <a:pt x="21" y="10"/>
                    <a:pt x="21" y="10"/>
                    <a:pt x="20" y="11"/>
                  </a:cubicBezTo>
                  <a:cubicBezTo>
                    <a:pt x="19" y="11"/>
                    <a:pt x="17" y="12"/>
                    <a:pt x="16" y="12"/>
                  </a:cubicBezTo>
                  <a:cubicBezTo>
                    <a:pt x="14" y="12"/>
                    <a:pt x="12" y="11"/>
                    <a:pt x="10" y="10"/>
                  </a:cubicBezTo>
                  <a:cubicBezTo>
                    <a:pt x="9" y="9"/>
                    <a:pt x="8" y="9"/>
                    <a:pt x="7" y="8"/>
                  </a:cubicBezTo>
                  <a:cubicBezTo>
                    <a:pt x="4" y="7"/>
                    <a:pt x="4" y="7"/>
                    <a:pt x="4" y="7"/>
                  </a:cubicBezTo>
                  <a:cubicBezTo>
                    <a:pt x="5" y="10"/>
                    <a:pt x="5" y="10"/>
                    <a:pt x="5" y="10"/>
                  </a:cubicBezTo>
                  <a:cubicBezTo>
                    <a:pt x="5" y="12"/>
                    <a:pt x="5" y="14"/>
                    <a:pt x="4" y="16"/>
                  </a:cubicBezTo>
                  <a:cubicBezTo>
                    <a:pt x="3" y="24"/>
                    <a:pt x="3" y="29"/>
                    <a:pt x="4" y="37"/>
                  </a:cubicBezTo>
                  <a:cubicBezTo>
                    <a:pt x="4" y="40"/>
                    <a:pt x="3" y="43"/>
                    <a:pt x="1" y="46"/>
                  </a:cubicBezTo>
                  <a:cubicBezTo>
                    <a:pt x="0" y="47"/>
                    <a:pt x="0" y="47"/>
                    <a:pt x="0" y="47"/>
                  </a:cubicBezTo>
                  <a:cubicBezTo>
                    <a:pt x="3" y="49"/>
                    <a:pt x="3" y="49"/>
                    <a:pt x="3" y="49"/>
                  </a:cubicBezTo>
                  <a:cubicBezTo>
                    <a:pt x="5" y="51"/>
                    <a:pt x="7" y="53"/>
                    <a:pt x="9" y="54"/>
                  </a:cubicBezTo>
                  <a:cubicBezTo>
                    <a:pt x="9" y="54"/>
                    <a:pt x="10" y="54"/>
                    <a:pt x="10" y="54"/>
                  </a:cubicBezTo>
                  <a:cubicBezTo>
                    <a:pt x="12" y="54"/>
                    <a:pt x="14" y="52"/>
                    <a:pt x="16" y="51"/>
                  </a:cubicBezTo>
                  <a:cubicBezTo>
                    <a:pt x="18" y="50"/>
                    <a:pt x="20" y="48"/>
                    <a:pt x="23" y="48"/>
                  </a:cubicBezTo>
                  <a:cubicBezTo>
                    <a:pt x="23" y="48"/>
                    <a:pt x="23" y="48"/>
                    <a:pt x="23" y="48"/>
                  </a:cubicBezTo>
                  <a:cubicBezTo>
                    <a:pt x="24" y="48"/>
                    <a:pt x="25" y="49"/>
                    <a:pt x="26" y="50"/>
                  </a:cubicBezTo>
                  <a:cubicBezTo>
                    <a:pt x="26" y="51"/>
                    <a:pt x="27" y="52"/>
                    <a:pt x="28" y="52"/>
                  </a:cubicBezTo>
                  <a:cubicBezTo>
                    <a:pt x="28" y="52"/>
                    <a:pt x="29" y="53"/>
                    <a:pt x="30" y="53"/>
                  </a:cubicBezTo>
                  <a:cubicBezTo>
                    <a:pt x="30" y="53"/>
                    <a:pt x="31" y="52"/>
                    <a:pt x="32" y="52"/>
                  </a:cubicBezTo>
                  <a:cubicBezTo>
                    <a:pt x="33" y="52"/>
                    <a:pt x="34" y="52"/>
                    <a:pt x="35" y="52"/>
                  </a:cubicBezTo>
                  <a:cubicBezTo>
                    <a:pt x="36" y="52"/>
                    <a:pt x="36" y="52"/>
                    <a:pt x="36" y="52"/>
                  </a:cubicBezTo>
                  <a:cubicBezTo>
                    <a:pt x="37" y="52"/>
                    <a:pt x="38" y="52"/>
                    <a:pt x="39" y="53"/>
                  </a:cubicBezTo>
                  <a:cubicBezTo>
                    <a:pt x="40" y="53"/>
                    <a:pt x="41" y="54"/>
                    <a:pt x="42" y="54"/>
                  </a:cubicBezTo>
                  <a:cubicBezTo>
                    <a:pt x="44" y="55"/>
                    <a:pt x="47" y="55"/>
                    <a:pt x="50" y="56"/>
                  </a:cubicBezTo>
                  <a:cubicBezTo>
                    <a:pt x="52" y="56"/>
                    <a:pt x="54" y="56"/>
                    <a:pt x="57" y="56"/>
                  </a:cubicBezTo>
                  <a:cubicBezTo>
                    <a:pt x="60" y="56"/>
                    <a:pt x="64" y="56"/>
                    <a:pt x="68" y="57"/>
                  </a:cubicBezTo>
                  <a:cubicBezTo>
                    <a:pt x="70" y="58"/>
                    <a:pt x="72" y="60"/>
                    <a:pt x="74" y="61"/>
                  </a:cubicBezTo>
                  <a:cubicBezTo>
                    <a:pt x="76" y="63"/>
                    <a:pt x="78" y="64"/>
                    <a:pt x="80" y="65"/>
                  </a:cubicBezTo>
                  <a:cubicBezTo>
                    <a:pt x="82" y="66"/>
                    <a:pt x="85" y="67"/>
                    <a:pt x="87" y="67"/>
                  </a:cubicBezTo>
                  <a:cubicBezTo>
                    <a:pt x="89" y="68"/>
                    <a:pt x="90" y="68"/>
                    <a:pt x="92" y="69"/>
                  </a:cubicBezTo>
                  <a:cubicBezTo>
                    <a:pt x="95" y="70"/>
                    <a:pt x="98" y="72"/>
                    <a:pt x="101" y="73"/>
                  </a:cubicBezTo>
                  <a:cubicBezTo>
                    <a:pt x="101" y="73"/>
                    <a:pt x="103" y="74"/>
                    <a:pt x="103" y="75"/>
                  </a:cubicBezTo>
                  <a:cubicBezTo>
                    <a:pt x="110" y="79"/>
                    <a:pt x="118" y="84"/>
                    <a:pt x="121" y="93"/>
                  </a:cubicBezTo>
                  <a:cubicBezTo>
                    <a:pt x="123" y="100"/>
                    <a:pt x="131" y="109"/>
                    <a:pt x="138" y="110"/>
                  </a:cubicBezTo>
                  <a:cubicBezTo>
                    <a:pt x="140" y="110"/>
                    <a:pt x="142" y="111"/>
                    <a:pt x="144" y="111"/>
                  </a:cubicBezTo>
                  <a:cubicBezTo>
                    <a:pt x="147" y="112"/>
                    <a:pt x="150" y="113"/>
                    <a:pt x="153" y="113"/>
                  </a:cubicBezTo>
                  <a:cubicBezTo>
                    <a:pt x="153" y="113"/>
                    <a:pt x="153" y="113"/>
                    <a:pt x="153" y="113"/>
                  </a:cubicBezTo>
                  <a:cubicBezTo>
                    <a:pt x="154" y="113"/>
                    <a:pt x="155" y="113"/>
                    <a:pt x="157" y="113"/>
                  </a:cubicBezTo>
                  <a:cubicBezTo>
                    <a:pt x="158" y="113"/>
                    <a:pt x="160" y="112"/>
                    <a:pt x="161" y="112"/>
                  </a:cubicBezTo>
                  <a:cubicBezTo>
                    <a:pt x="166" y="112"/>
                    <a:pt x="167" y="114"/>
                    <a:pt x="167" y="115"/>
                  </a:cubicBezTo>
                  <a:cubicBezTo>
                    <a:pt x="168" y="118"/>
                    <a:pt x="165" y="122"/>
                    <a:pt x="162" y="125"/>
                  </a:cubicBezTo>
                  <a:cubicBezTo>
                    <a:pt x="161" y="126"/>
                    <a:pt x="160" y="128"/>
                    <a:pt x="159" y="129"/>
                  </a:cubicBezTo>
                  <a:cubicBezTo>
                    <a:pt x="158" y="131"/>
                    <a:pt x="158" y="131"/>
                    <a:pt x="158" y="131"/>
                  </a:cubicBezTo>
                  <a:cubicBezTo>
                    <a:pt x="157" y="134"/>
                    <a:pt x="156" y="137"/>
                    <a:pt x="155" y="139"/>
                  </a:cubicBezTo>
                  <a:cubicBezTo>
                    <a:pt x="155" y="140"/>
                    <a:pt x="155" y="141"/>
                    <a:pt x="155" y="141"/>
                  </a:cubicBezTo>
                  <a:cubicBezTo>
                    <a:pt x="154" y="142"/>
                    <a:pt x="154" y="143"/>
                    <a:pt x="154" y="144"/>
                  </a:cubicBezTo>
                  <a:cubicBezTo>
                    <a:pt x="154" y="145"/>
                    <a:pt x="154" y="145"/>
                    <a:pt x="153" y="145"/>
                  </a:cubicBezTo>
                  <a:cubicBezTo>
                    <a:pt x="149" y="150"/>
                    <a:pt x="149" y="150"/>
                    <a:pt x="149" y="150"/>
                  </a:cubicBezTo>
                  <a:cubicBezTo>
                    <a:pt x="157" y="148"/>
                    <a:pt x="157" y="148"/>
                    <a:pt x="157" y="148"/>
                  </a:cubicBezTo>
                  <a:cubicBezTo>
                    <a:pt x="157" y="147"/>
                    <a:pt x="158" y="147"/>
                    <a:pt x="159" y="147"/>
                  </a:cubicBezTo>
                  <a:cubicBezTo>
                    <a:pt x="160" y="147"/>
                    <a:pt x="165" y="149"/>
                    <a:pt x="169" y="151"/>
                  </a:cubicBezTo>
                  <a:cubicBezTo>
                    <a:pt x="170" y="151"/>
                    <a:pt x="170" y="151"/>
                    <a:pt x="170" y="151"/>
                  </a:cubicBezTo>
                  <a:cubicBezTo>
                    <a:pt x="173" y="148"/>
                    <a:pt x="173" y="148"/>
                    <a:pt x="173" y="148"/>
                  </a:cubicBezTo>
                  <a:cubicBezTo>
                    <a:pt x="178" y="143"/>
                    <a:pt x="183" y="139"/>
                    <a:pt x="187" y="134"/>
                  </a:cubicBezTo>
                  <a:cubicBezTo>
                    <a:pt x="189" y="131"/>
                    <a:pt x="192" y="130"/>
                    <a:pt x="195" y="129"/>
                  </a:cubicBezTo>
                  <a:cubicBezTo>
                    <a:pt x="197" y="128"/>
                    <a:pt x="199" y="127"/>
                    <a:pt x="201" y="126"/>
                  </a:cubicBezTo>
                  <a:cubicBezTo>
                    <a:pt x="204" y="124"/>
                    <a:pt x="205" y="122"/>
                    <a:pt x="206" y="119"/>
                  </a:cubicBezTo>
                  <a:cubicBezTo>
                    <a:pt x="207" y="117"/>
                    <a:pt x="208" y="115"/>
                    <a:pt x="209" y="114"/>
                  </a:cubicBezTo>
                  <a:cubicBezTo>
                    <a:pt x="209" y="112"/>
                    <a:pt x="210" y="111"/>
                    <a:pt x="211" y="109"/>
                  </a:cubicBezTo>
                  <a:cubicBezTo>
                    <a:pt x="212" y="106"/>
                    <a:pt x="213" y="103"/>
                    <a:pt x="213" y="101"/>
                  </a:cubicBezTo>
                  <a:cubicBezTo>
                    <a:pt x="215" y="95"/>
                    <a:pt x="217" y="89"/>
                    <a:pt x="221" y="84"/>
                  </a:cubicBezTo>
                  <a:cubicBezTo>
                    <a:pt x="221" y="84"/>
                    <a:pt x="228" y="75"/>
                    <a:pt x="224" y="70"/>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3" name="Google Shape;113;p2"/>
            <p:cNvSpPr/>
            <p:nvPr/>
          </p:nvSpPr>
          <p:spPr>
            <a:xfrm>
              <a:off x="2865" y="3080"/>
              <a:ext cx="664" cy="457"/>
            </a:xfrm>
            <a:custGeom>
              <a:avLst/>
              <a:gdLst/>
              <a:ahLst/>
              <a:cxnLst/>
              <a:rect l="l" t="t" r="r" b="b"/>
              <a:pathLst>
                <a:path w="272" h="187" extrusionOk="0">
                  <a:moveTo>
                    <a:pt x="272" y="130"/>
                  </a:moveTo>
                  <a:cubicBezTo>
                    <a:pt x="271" y="130"/>
                    <a:pt x="271" y="130"/>
                    <a:pt x="271" y="130"/>
                  </a:cubicBezTo>
                  <a:cubicBezTo>
                    <a:pt x="271" y="129"/>
                    <a:pt x="270" y="129"/>
                    <a:pt x="269" y="128"/>
                  </a:cubicBezTo>
                  <a:cubicBezTo>
                    <a:pt x="268" y="128"/>
                    <a:pt x="267" y="127"/>
                    <a:pt x="267" y="126"/>
                  </a:cubicBezTo>
                  <a:cubicBezTo>
                    <a:pt x="266" y="125"/>
                    <a:pt x="265" y="124"/>
                    <a:pt x="264" y="123"/>
                  </a:cubicBezTo>
                  <a:cubicBezTo>
                    <a:pt x="263" y="121"/>
                    <a:pt x="262" y="119"/>
                    <a:pt x="260" y="118"/>
                  </a:cubicBezTo>
                  <a:cubicBezTo>
                    <a:pt x="259" y="118"/>
                    <a:pt x="258" y="118"/>
                    <a:pt x="256" y="118"/>
                  </a:cubicBezTo>
                  <a:cubicBezTo>
                    <a:pt x="253" y="117"/>
                    <a:pt x="251" y="117"/>
                    <a:pt x="250" y="115"/>
                  </a:cubicBezTo>
                  <a:cubicBezTo>
                    <a:pt x="249" y="113"/>
                    <a:pt x="250" y="111"/>
                    <a:pt x="251" y="109"/>
                  </a:cubicBezTo>
                  <a:cubicBezTo>
                    <a:pt x="251" y="107"/>
                    <a:pt x="251" y="106"/>
                    <a:pt x="252" y="105"/>
                  </a:cubicBezTo>
                  <a:cubicBezTo>
                    <a:pt x="252" y="104"/>
                    <a:pt x="252" y="104"/>
                    <a:pt x="252" y="104"/>
                  </a:cubicBezTo>
                  <a:cubicBezTo>
                    <a:pt x="251" y="103"/>
                    <a:pt x="251" y="103"/>
                    <a:pt x="251" y="103"/>
                  </a:cubicBezTo>
                  <a:cubicBezTo>
                    <a:pt x="248" y="101"/>
                    <a:pt x="246" y="101"/>
                    <a:pt x="243" y="101"/>
                  </a:cubicBezTo>
                  <a:cubicBezTo>
                    <a:pt x="242" y="101"/>
                    <a:pt x="241" y="101"/>
                    <a:pt x="240" y="101"/>
                  </a:cubicBezTo>
                  <a:cubicBezTo>
                    <a:pt x="238" y="101"/>
                    <a:pt x="235" y="101"/>
                    <a:pt x="233" y="101"/>
                  </a:cubicBezTo>
                  <a:cubicBezTo>
                    <a:pt x="222" y="101"/>
                    <a:pt x="218" y="99"/>
                    <a:pt x="217" y="97"/>
                  </a:cubicBezTo>
                  <a:cubicBezTo>
                    <a:pt x="216" y="95"/>
                    <a:pt x="216" y="93"/>
                    <a:pt x="218" y="91"/>
                  </a:cubicBezTo>
                  <a:cubicBezTo>
                    <a:pt x="219" y="90"/>
                    <a:pt x="219" y="89"/>
                    <a:pt x="220" y="89"/>
                  </a:cubicBezTo>
                  <a:cubicBezTo>
                    <a:pt x="221" y="87"/>
                    <a:pt x="222" y="86"/>
                    <a:pt x="221" y="84"/>
                  </a:cubicBezTo>
                  <a:cubicBezTo>
                    <a:pt x="221" y="82"/>
                    <a:pt x="219" y="80"/>
                    <a:pt x="218" y="79"/>
                  </a:cubicBezTo>
                  <a:cubicBezTo>
                    <a:pt x="217" y="78"/>
                    <a:pt x="217" y="78"/>
                    <a:pt x="217" y="78"/>
                  </a:cubicBezTo>
                  <a:cubicBezTo>
                    <a:pt x="212" y="73"/>
                    <a:pt x="207" y="66"/>
                    <a:pt x="207" y="62"/>
                  </a:cubicBezTo>
                  <a:cubicBezTo>
                    <a:pt x="207" y="61"/>
                    <a:pt x="207" y="60"/>
                    <a:pt x="208" y="59"/>
                  </a:cubicBezTo>
                  <a:cubicBezTo>
                    <a:pt x="208" y="57"/>
                    <a:pt x="209" y="56"/>
                    <a:pt x="208" y="53"/>
                  </a:cubicBezTo>
                  <a:cubicBezTo>
                    <a:pt x="207" y="51"/>
                    <a:pt x="207" y="48"/>
                    <a:pt x="207" y="45"/>
                  </a:cubicBezTo>
                  <a:cubicBezTo>
                    <a:pt x="206" y="39"/>
                    <a:pt x="206" y="33"/>
                    <a:pt x="202" y="29"/>
                  </a:cubicBezTo>
                  <a:cubicBezTo>
                    <a:pt x="200" y="27"/>
                    <a:pt x="200" y="27"/>
                    <a:pt x="200" y="27"/>
                  </a:cubicBezTo>
                  <a:cubicBezTo>
                    <a:pt x="197" y="24"/>
                    <a:pt x="194" y="21"/>
                    <a:pt x="191" y="21"/>
                  </a:cubicBezTo>
                  <a:cubicBezTo>
                    <a:pt x="189" y="20"/>
                    <a:pt x="188" y="20"/>
                    <a:pt x="186" y="20"/>
                  </a:cubicBezTo>
                  <a:cubicBezTo>
                    <a:pt x="184" y="20"/>
                    <a:pt x="182" y="20"/>
                    <a:pt x="181" y="20"/>
                  </a:cubicBezTo>
                  <a:cubicBezTo>
                    <a:pt x="179" y="21"/>
                    <a:pt x="177" y="21"/>
                    <a:pt x="175" y="21"/>
                  </a:cubicBezTo>
                  <a:cubicBezTo>
                    <a:pt x="174" y="21"/>
                    <a:pt x="173" y="21"/>
                    <a:pt x="172" y="21"/>
                  </a:cubicBezTo>
                  <a:cubicBezTo>
                    <a:pt x="167" y="20"/>
                    <a:pt x="160" y="18"/>
                    <a:pt x="155" y="17"/>
                  </a:cubicBezTo>
                  <a:cubicBezTo>
                    <a:pt x="151" y="15"/>
                    <a:pt x="147" y="13"/>
                    <a:pt x="143" y="10"/>
                  </a:cubicBezTo>
                  <a:cubicBezTo>
                    <a:pt x="142" y="10"/>
                    <a:pt x="141" y="9"/>
                    <a:pt x="140" y="9"/>
                  </a:cubicBezTo>
                  <a:cubicBezTo>
                    <a:pt x="139" y="8"/>
                    <a:pt x="137" y="8"/>
                    <a:pt x="135" y="8"/>
                  </a:cubicBezTo>
                  <a:cubicBezTo>
                    <a:pt x="134" y="8"/>
                    <a:pt x="133" y="8"/>
                    <a:pt x="132" y="8"/>
                  </a:cubicBezTo>
                  <a:cubicBezTo>
                    <a:pt x="130" y="8"/>
                    <a:pt x="129" y="8"/>
                    <a:pt x="128" y="8"/>
                  </a:cubicBezTo>
                  <a:cubicBezTo>
                    <a:pt x="127" y="8"/>
                    <a:pt x="126" y="8"/>
                    <a:pt x="125" y="8"/>
                  </a:cubicBezTo>
                  <a:cubicBezTo>
                    <a:pt x="122" y="7"/>
                    <a:pt x="120" y="6"/>
                    <a:pt x="118" y="5"/>
                  </a:cubicBezTo>
                  <a:cubicBezTo>
                    <a:pt x="116" y="4"/>
                    <a:pt x="114" y="3"/>
                    <a:pt x="111" y="2"/>
                  </a:cubicBezTo>
                  <a:cubicBezTo>
                    <a:pt x="110" y="2"/>
                    <a:pt x="107" y="2"/>
                    <a:pt x="105" y="2"/>
                  </a:cubicBezTo>
                  <a:cubicBezTo>
                    <a:pt x="104" y="2"/>
                    <a:pt x="102" y="2"/>
                    <a:pt x="100" y="2"/>
                  </a:cubicBezTo>
                  <a:cubicBezTo>
                    <a:pt x="99" y="2"/>
                    <a:pt x="98" y="3"/>
                    <a:pt x="98" y="3"/>
                  </a:cubicBezTo>
                  <a:cubicBezTo>
                    <a:pt x="97" y="4"/>
                    <a:pt x="96" y="4"/>
                    <a:pt x="95" y="4"/>
                  </a:cubicBezTo>
                  <a:cubicBezTo>
                    <a:pt x="94" y="4"/>
                    <a:pt x="93" y="4"/>
                    <a:pt x="91" y="3"/>
                  </a:cubicBezTo>
                  <a:cubicBezTo>
                    <a:pt x="90" y="3"/>
                    <a:pt x="90" y="2"/>
                    <a:pt x="89" y="2"/>
                  </a:cubicBezTo>
                  <a:cubicBezTo>
                    <a:pt x="88" y="2"/>
                    <a:pt x="87" y="2"/>
                    <a:pt x="86" y="2"/>
                  </a:cubicBezTo>
                  <a:cubicBezTo>
                    <a:pt x="84" y="2"/>
                    <a:pt x="83" y="2"/>
                    <a:pt x="81" y="3"/>
                  </a:cubicBezTo>
                  <a:cubicBezTo>
                    <a:pt x="80" y="3"/>
                    <a:pt x="79" y="3"/>
                    <a:pt x="77" y="3"/>
                  </a:cubicBezTo>
                  <a:cubicBezTo>
                    <a:pt x="77" y="3"/>
                    <a:pt x="77" y="3"/>
                    <a:pt x="76" y="3"/>
                  </a:cubicBezTo>
                  <a:cubicBezTo>
                    <a:pt x="73" y="3"/>
                    <a:pt x="71" y="2"/>
                    <a:pt x="68" y="0"/>
                  </a:cubicBezTo>
                  <a:cubicBezTo>
                    <a:pt x="67" y="0"/>
                    <a:pt x="67" y="0"/>
                    <a:pt x="67" y="0"/>
                  </a:cubicBezTo>
                  <a:cubicBezTo>
                    <a:pt x="65" y="1"/>
                    <a:pt x="65" y="1"/>
                    <a:pt x="65" y="1"/>
                  </a:cubicBezTo>
                  <a:cubicBezTo>
                    <a:pt x="65" y="2"/>
                    <a:pt x="64" y="2"/>
                    <a:pt x="63" y="3"/>
                  </a:cubicBezTo>
                  <a:cubicBezTo>
                    <a:pt x="62" y="5"/>
                    <a:pt x="62" y="5"/>
                    <a:pt x="62" y="5"/>
                  </a:cubicBezTo>
                  <a:cubicBezTo>
                    <a:pt x="59" y="7"/>
                    <a:pt x="56" y="10"/>
                    <a:pt x="53" y="12"/>
                  </a:cubicBezTo>
                  <a:cubicBezTo>
                    <a:pt x="51" y="12"/>
                    <a:pt x="49" y="13"/>
                    <a:pt x="48" y="13"/>
                  </a:cubicBezTo>
                  <a:cubicBezTo>
                    <a:pt x="45" y="14"/>
                    <a:pt x="42" y="15"/>
                    <a:pt x="40" y="18"/>
                  </a:cubicBezTo>
                  <a:cubicBezTo>
                    <a:pt x="38" y="20"/>
                    <a:pt x="38" y="23"/>
                    <a:pt x="38" y="26"/>
                  </a:cubicBezTo>
                  <a:cubicBezTo>
                    <a:pt x="38" y="28"/>
                    <a:pt x="38" y="30"/>
                    <a:pt x="37" y="32"/>
                  </a:cubicBezTo>
                  <a:cubicBezTo>
                    <a:pt x="35" y="35"/>
                    <a:pt x="33" y="37"/>
                    <a:pt x="31" y="38"/>
                  </a:cubicBezTo>
                  <a:cubicBezTo>
                    <a:pt x="30" y="39"/>
                    <a:pt x="29" y="39"/>
                    <a:pt x="28" y="40"/>
                  </a:cubicBezTo>
                  <a:cubicBezTo>
                    <a:pt x="25" y="42"/>
                    <a:pt x="23" y="48"/>
                    <a:pt x="22" y="52"/>
                  </a:cubicBezTo>
                  <a:cubicBezTo>
                    <a:pt x="22" y="54"/>
                    <a:pt x="22" y="56"/>
                    <a:pt x="22" y="58"/>
                  </a:cubicBezTo>
                  <a:cubicBezTo>
                    <a:pt x="21" y="61"/>
                    <a:pt x="21" y="64"/>
                    <a:pt x="20" y="67"/>
                  </a:cubicBezTo>
                  <a:cubicBezTo>
                    <a:pt x="19" y="67"/>
                    <a:pt x="19" y="67"/>
                    <a:pt x="19" y="67"/>
                  </a:cubicBezTo>
                  <a:cubicBezTo>
                    <a:pt x="16" y="67"/>
                    <a:pt x="14" y="68"/>
                    <a:pt x="11" y="68"/>
                  </a:cubicBezTo>
                  <a:cubicBezTo>
                    <a:pt x="10" y="68"/>
                    <a:pt x="9" y="69"/>
                    <a:pt x="8" y="69"/>
                  </a:cubicBezTo>
                  <a:cubicBezTo>
                    <a:pt x="6" y="69"/>
                    <a:pt x="6" y="69"/>
                    <a:pt x="6" y="69"/>
                  </a:cubicBezTo>
                  <a:cubicBezTo>
                    <a:pt x="6" y="71"/>
                    <a:pt x="6" y="71"/>
                    <a:pt x="6" y="71"/>
                  </a:cubicBezTo>
                  <a:cubicBezTo>
                    <a:pt x="6" y="73"/>
                    <a:pt x="7" y="75"/>
                    <a:pt x="7" y="78"/>
                  </a:cubicBezTo>
                  <a:cubicBezTo>
                    <a:pt x="7" y="83"/>
                    <a:pt x="6" y="87"/>
                    <a:pt x="5" y="92"/>
                  </a:cubicBezTo>
                  <a:cubicBezTo>
                    <a:pt x="4" y="95"/>
                    <a:pt x="4" y="98"/>
                    <a:pt x="4" y="100"/>
                  </a:cubicBezTo>
                  <a:cubicBezTo>
                    <a:pt x="4" y="102"/>
                    <a:pt x="4" y="105"/>
                    <a:pt x="4" y="107"/>
                  </a:cubicBezTo>
                  <a:cubicBezTo>
                    <a:pt x="3" y="109"/>
                    <a:pt x="3" y="111"/>
                    <a:pt x="2" y="113"/>
                  </a:cubicBezTo>
                  <a:cubicBezTo>
                    <a:pt x="1" y="118"/>
                    <a:pt x="0" y="124"/>
                    <a:pt x="1" y="129"/>
                  </a:cubicBezTo>
                  <a:cubicBezTo>
                    <a:pt x="2" y="136"/>
                    <a:pt x="7" y="137"/>
                    <a:pt x="11" y="137"/>
                  </a:cubicBezTo>
                  <a:cubicBezTo>
                    <a:pt x="12" y="137"/>
                    <a:pt x="13" y="137"/>
                    <a:pt x="14" y="137"/>
                  </a:cubicBezTo>
                  <a:cubicBezTo>
                    <a:pt x="14" y="137"/>
                    <a:pt x="15" y="137"/>
                    <a:pt x="16" y="137"/>
                  </a:cubicBezTo>
                  <a:cubicBezTo>
                    <a:pt x="19" y="137"/>
                    <a:pt x="20" y="137"/>
                    <a:pt x="22" y="138"/>
                  </a:cubicBezTo>
                  <a:cubicBezTo>
                    <a:pt x="25" y="140"/>
                    <a:pt x="26" y="145"/>
                    <a:pt x="27" y="150"/>
                  </a:cubicBezTo>
                  <a:cubicBezTo>
                    <a:pt x="27" y="153"/>
                    <a:pt x="28" y="156"/>
                    <a:pt x="29" y="158"/>
                  </a:cubicBezTo>
                  <a:cubicBezTo>
                    <a:pt x="30" y="160"/>
                    <a:pt x="30" y="160"/>
                    <a:pt x="30" y="160"/>
                  </a:cubicBezTo>
                  <a:cubicBezTo>
                    <a:pt x="30" y="161"/>
                    <a:pt x="31" y="163"/>
                    <a:pt x="32" y="164"/>
                  </a:cubicBezTo>
                  <a:cubicBezTo>
                    <a:pt x="32" y="165"/>
                    <a:pt x="32" y="165"/>
                    <a:pt x="32" y="165"/>
                  </a:cubicBezTo>
                  <a:cubicBezTo>
                    <a:pt x="33" y="165"/>
                    <a:pt x="33" y="165"/>
                    <a:pt x="33" y="165"/>
                  </a:cubicBezTo>
                  <a:cubicBezTo>
                    <a:pt x="35" y="166"/>
                    <a:pt x="37" y="167"/>
                    <a:pt x="39" y="167"/>
                  </a:cubicBezTo>
                  <a:cubicBezTo>
                    <a:pt x="40" y="168"/>
                    <a:pt x="42" y="169"/>
                    <a:pt x="44" y="169"/>
                  </a:cubicBezTo>
                  <a:cubicBezTo>
                    <a:pt x="45" y="169"/>
                    <a:pt x="46" y="169"/>
                    <a:pt x="47" y="168"/>
                  </a:cubicBezTo>
                  <a:cubicBezTo>
                    <a:pt x="48" y="168"/>
                    <a:pt x="48" y="168"/>
                    <a:pt x="48" y="168"/>
                  </a:cubicBezTo>
                  <a:cubicBezTo>
                    <a:pt x="48" y="168"/>
                    <a:pt x="49" y="168"/>
                    <a:pt x="50" y="168"/>
                  </a:cubicBezTo>
                  <a:cubicBezTo>
                    <a:pt x="51" y="167"/>
                    <a:pt x="51" y="167"/>
                    <a:pt x="51" y="167"/>
                  </a:cubicBezTo>
                  <a:cubicBezTo>
                    <a:pt x="53" y="167"/>
                    <a:pt x="54" y="168"/>
                    <a:pt x="55" y="169"/>
                  </a:cubicBezTo>
                  <a:cubicBezTo>
                    <a:pt x="55" y="170"/>
                    <a:pt x="56" y="170"/>
                    <a:pt x="56" y="170"/>
                  </a:cubicBezTo>
                  <a:cubicBezTo>
                    <a:pt x="59" y="173"/>
                    <a:pt x="62" y="174"/>
                    <a:pt x="66" y="174"/>
                  </a:cubicBezTo>
                  <a:cubicBezTo>
                    <a:pt x="67" y="174"/>
                    <a:pt x="68" y="174"/>
                    <a:pt x="69" y="173"/>
                  </a:cubicBezTo>
                  <a:cubicBezTo>
                    <a:pt x="71" y="173"/>
                    <a:pt x="72" y="173"/>
                    <a:pt x="73" y="173"/>
                  </a:cubicBezTo>
                  <a:cubicBezTo>
                    <a:pt x="76" y="173"/>
                    <a:pt x="80" y="174"/>
                    <a:pt x="84" y="175"/>
                  </a:cubicBezTo>
                  <a:cubicBezTo>
                    <a:pt x="86" y="176"/>
                    <a:pt x="88" y="176"/>
                    <a:pt x="90" y="176"/>
                  </a:cubicBezTo>
                  <a:cubicBezTo>
                    <a:pt x="93" y="176"/>
                    <a:pt x="96" y="176"/>
                    <a:pt x="98" y="178"/>
                  </a:cubicBezTo>
                  <a:cubicBezTo>
                    <a:pt x="100" y="179"/>
                    <a:pt x="101" y="179"/>
                    <a:pt x="102" y="180"/>
                  </a:cubicBezTo>
                  <a:cubicBezTo>
                    <a:pt x="104" y="182"/>
                    <a:pt x="106" y="183"/>
                    <a:pt x="110" y="183"/>
                  </a:cubicBezTo>
                  <a:cubicBezTo>
                    <a:pt x="116" y="184"/>
                    <a:pt x="120" y="184"/>
                    <a:pt x="125" y="186"/>
                  </a:cubicBezTo>
                  <a:cubicBezTo>
                    <a:pt x="127" y="187"/>
                    <a:pt x="128" y="187"/>
                    <a:pt x="130" y="187"/>
                  </a:cubicBezTo>
                  <a:cubicBezTo>
                    <a:pt x="134" y="187"/>
                    <a:pt x="135" y="184"/>
                    <a:pt x="135" y="183"/>
                  </a:cubicBezTo>
                  <a:cubicBezTo>
                    <a:pt x="135" y="182"/>
                    <a:pt x="136" y="181"/>
                    <a:pt x="136" y="180"/>
                  </a:cubicBezTo>
                  <a:cubicBezTo>
                    <a:pt x="136" y="179"/>
                    <a:pt x="136" y="178"/>
                    <a:pt x="137" y="176"/>
                  </a:cubicBezTo>
                  <a:cubicBezTo>
                    <a:pt x="138" y="176"/>
                    <a:pt x="138" y="175"/>
                    <a:pt x="139" y="175"/>
                  </a:cubicBezTo>
                  <a:cubicBezTo>
                    <a:pt x="140" y="173"/>
                    <a:pt x="141" y="171"/>
                    <a:pt x="142" y="171"/>
                  </a:cubicBezTo>
                  <a:cubicBezTo>
                    <a:pt x="143" y="170"/>
                    <a:pt x="144" y="170"/>
                    <a:pt x="145" y="170"/>
                  </a:cubicBezTo>
                  <a:cubicBezTo>
                    <a:pt x="146" y="170"/>
                    <a:pt x="148" y="170"/>
                    <a:pt x="149" y="170"/>
                  </a:cubicBezTo>
                  <a:cubicBezTo>
                    <a:pt x="150" y="170"/>
                    <a:pt x="151" y="170"/>
                    <a:pt x="152" y="170"/>
                  </a:cubicBezTo>
                  <a:cubicBezTo>
                    <a:pt x="152" y="170"/>
                    <a:pt x="153" y="170"/>
                    <a:pt x="154" y="170"/>
                  </a:cubicBezTo>
                  <a:cubicBezTo>
                    <a:pt x="156" y="169"/>
                    <a:pt x="158" y="167"/>
                    <a:pt x="159" y="165"/>
                  </a:cubicBezTo>
                  <a:cubicBezTo>
                    <a:pt x="161" y="164"/>
                    <a:pt x="162" y="163"/>
                    <a:pt x="163" y="162"/>
                  </a:cubicBezTo>
                  <a:cubicBezTo>
                    <a:pt x="165" y="161"/>
                    <a:pt x="166" y="160"/>
                    <a:pt x="167" y="160"/>
                  </a:cubicBezTo>
                  <a:cubicBezTo>
                    <a:pt x="167" y="160"/>
                    <a:pt x="168" y="161"/>
                    <a:pt x="169" y="161"/>
                  </a:cubicBezTo>
                  <a:cubicBezTo>
                    <a:pt x="170" y="162"/>
                    <a:pt x="170" y="162"/>
                    <a:pt x="171" y="163"/>
                  </a:cubicBezTo>
                  <a:cubicBezTo>
                    <a:pt x="172" y="163"/>
                    <a:pt x="174" y="163"/>
                    <a:pt x="175" y="163"/>
                  </a:cubicBezTo>
                  <a:cubicBezTo>
                    <a:pt x="177" y="163"/>
                    <a:pt x="180" y="163"/>
                    <a:pt x="182" y="162"/>
                  </a:cubicBezTo>
                  <a:cubicBezTo>
                    <a:pt x="184" y="161"/>
                    <a:pt x="186" y="161"/>
                    <a:pt x="189" y="161"/>
                  </a:cubicBezTo>
                  <a:cubicBezTo>
                    <a:pt x="190" y="161"/>
                    <a:pt x="192" y="161"/>
                    <a:pt x="193" y="162"/>
                  </a:cubicBezTo>
                  <a:cubicBezTo>
                    <a:pt x="194" y="162"/>
                    <a:pt x="195" y="164"/>
                    <a:pt x="197" y="165"/>
                  </a:cubicBezTo>
                  <a:cubicBezTo>
                    <a:pt x="197" y="166"/>
                    <a:pt x="198" y="167"/>
                    <a:pt x="200" y="168"/>
                  </a:cubicBezTo>
                  <a:cubicBezTo>
                    <a:pt x="201" y="169"/>
                    <a:pt x="203" y="169"/>
                    <a:pt x="205" y="169"/>
                  </a:cubicBezTo>
                  <a:cubicBezTo>
                    <a:pt x="207" y="169"/>
                    <a:pt x="208" y="169"/>
                    <a:pt x="210" y="169"/>
                  </a:cubicBezTo>
                  <a:cubicBezTo>
                    <a:pt x="213" y="168"/>
                    <a:pt x="215" y="166"/>
                    <a:pt x="218" y="164"/>
                  </a:cubicBezTo>
                  <a:cubicBezTo>
                    <a:pt x="221" y="162"/>
                    <a:pt x="224" y="160"/>
                    <a:pt x="228" y="160"/>
                  </a:cubicBezTo>
                  <a:cubicBezTo>
                    <a:pt x="229" y="160"/>
                    <a:pt x="229" y="160"/>
                    <a:pt x="229" y="160"/>
                  </a:cubicBezTo>
                  <a:cubicBezTo>
                    <a:pt x="234" y="159"/>
                    <a:pt x="239" y="158"/>
                    <a:pt x="244" y="158"/>
                  </a:cubicBezTo>
                  <a:cubicBezTo>
                    <a:pt x="246" y="158"/>
                    <a:pt x="246" y="158"/>
                    <a:pt x="246" y="158"/>
                  </a:cubicBezTo>
                  <a:cubicBezTo>
                    <a:pt x="246" y="157"/>
                    <a:pt x="246" y="157"/>
                    <a:pt x="246" y="157"/>
                  </a:cubicBezTo>
                  <a:cubicBezTo>
                    <a:pt x="246" y="156"/>
                    <a:pt x="247" y="156"/>
                    <a:pt x="247" y="155"/>
                  </a:cubicBezTo>
                  <a:cubicBezTo>
                    <a:pt x="248" y="154"/>
                    <a:pt x="249" y="154"/>
                    <a:pt x="250" y="152"/>
                  </a:cubicBezTo>
                  <a:cubicBezTo>
                    <a:pt x="251" y="150"/>
                    <a:pt x="250" y="148"/>
                    <a:pt x="250" y="146"/>
                  </a:cubicBezTo>
                  <a:cubicBezTo>
                    <a:pt x="250" y="146"/>
                    <a:pt x="249" y="145"/>
                    <a:pt x="249" y="144"/>
                  </a:cubicBezTo>
                  <a:cubicBezTo>
                    <a:pt x="249" y="142"/>
                    <a:pt x="250" y="141"/>
                    <a:pt x="251" y="139"/>
                  </a:cubicBezTo>
                  <a:cubicBezTo>
                    <a:pt x="252" y="137"/>
                    <a:pt x="253" y="136"/>
                    <a:pt x="253" y="134"/>
                  </a:cubicBezTo>
                  <a:cubicBezTo>
                    <a:pt x="254" y="132"/>
                    <a:pt x="255" y="131"/>
                    <a:pt x="255" y="131"/>
                  </a:cubicBezTo>
                  <a:cubicBezTo>
                    <a:pt x="256" y="131"/>
                    <a:pt x="257" y="132"/>
                    <a:pt x="258" y="133"/>
                  </a:cubicBezTo>
                  <a:cubicBezTo>
                    <a:pt x="260" y="134"/>
                    <a:pt x="262" y="136"/>
                    <a:pt x="265" y="136"/>
                  </a:cubicBezTo>
                  <a:cubicBezTo>
                    <a:pt x="268" y="136"/>
                    <a:pt x="270" y="135"/>
                    <a:pt x="272" y="133"/>
                  </a:cubicBezTo>
                  <a:cubicBezTo>
                    <a:pt x="272" y="131"/>
                    <a:pt x="272" y="131"/>
                    <a:pt x="272" y="131"/>
                  </a:cubicBezTo>
                  <a:lnTo>
                    <a:pt x="272" y="130"/>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14" name="Google Shape;114;p2"/>
          <p:cNvGrpSpPr/>
          <p:nvPr/>
        </p:nvGrpSpPr>
        <p:grpSpPr>
          <a:xfrm rot="2764499">
            <a:off x="2982554" y="1893426"/>
            <a:ext cx="3417110" cy="4724828"/>
            <a:chOff x="5373688" y="2928938"/>
            <a:chExt cx="1082675" cy="1497012"/>
          </a:xfrm>
        </p:grpSpPr>
        <p:sp>
          <p:nvSpPr>
            <p:cNvPr id="115" name="Google Shape;115;p2"/>
            <p:cNvSpPr/>
            <p:nvPr/>
          </p:nvSpPr>
          <p:spPr>
            <a:xfrm>
              <a:off x="5373688" y="2928938"/>
              <a:ext cx="1082675" cy="149701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gradFill>
              <a:gsLst>
                <a:gs pos="0">
                  <a:srgbClr val="127CC8"/>
                </a:gs>
                <a:gs pos="74000">
                  <a:srgbClr val="1F9EDD"/>
                </a:gs>
                <a:gs pos="83000">
                  <a:srgbClr val="24AEE7"/>
                </a:gs>
                <a:gs pos="100000">
                  <a:srgbClr val="2DC7F8"/>
                </a:gs>
              </a:gsLst>
              <a:lin ang="5400000" scaled="0"/>
            </a:gra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6" name="Google Shape;116;p2"/>
            <p:cNvSpPr/>
            <p:nvPr/>
          </p:nvSpPr>
          <p:spPr>
            <a:xfrm>
              <a:off x="5495926" y="3051175"/>
              <a:ext cx="838200" cy="836612"/>
            </a:xfrm>
            <a:prstGeom prst="ellipse">
              <a:avLst/>
            </a:prstGeom>
            <a:solidFill>
              <a:srgbClr val="FFFFFF"/>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17" name="Google Shape;117;p2"/>
          <p:cNvSpPr txBox="1"/>
          <p:nvPr/>
        </p:nvSpPr>
        <p:spPr>
          <a:xfrm>
            <a:off x="8192561" y="1636672"/>
            <a:ext cx="5334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t-BR" sz="3200" b="1" i="0" u="none" strike="noStrike" cap="none">
                <a:solidFill>
                  <a:srgbClr val="127CC8"/>
                </a:solidFill>
                <a:latin typeface="Century Gothic"/>
                <a:ea typeface="Century Gothic"/>
                <a:cs typeface="Century Gothic"/>
                <a:sym typeface="Century Gothic"/>
              </a:rPr>
              <a:t>Rede Hidrometeorológica Nacional (RHN)</a:t>
            </a:r>
            <a:endParaRPr sz="3200" b="0" i="0" u="none" strike="noStrike" cap="none">
              <a:solidFill>
                <a:srgbClr val="127CC8"/>
              </a:solidFill>
              <a:latin typeface="Century Gothic"/>
              <a:ea typeface="Century Gothic"/>
              <a:cs typeface="Century Gothic"/>
              <a:sym typeface="Century Gothic"/>
            </a:endParaRPr>
          </a:p>
        </p:txBody>
      </p:sp>
      <p:pic>
        <p:nvPicPr>
          <p:cNvPr id="118" name="Google Shape;118;p2"/>
          <p:cNvPicPr preferRelativeResize="0"/>
          <p:nvPr/>
        </p:nvPicPr>
        <p:blipFill rotWithShape="1">
          <a:blip r:embed="rId8">
            <a:alphaModFix/>
          </a:blip>
          <a:srcRect l="16153" r="16153"/>
          <a:stretch/>
        </p:blipFill>
        <p:spPr>
          <a:xfrm>
            <a:off x="3798836" y="2450981"/>
            <a:ext cx="2762902" cy="2716240"/>
          </a:xfrm>
          <a:custGeom>
            <a:avLst/>
            <a:gdLst/>
            <a:ahLst/>
            <a:cxnLst/>
            <a:rect l="l" t="t" r="r" b="b"/>
            <a:pathLst>
              <a:path w="3530524" h="3530524" extrusionOk="0">
                <a:moveTo>
                  <a:pt x="1765262" y="0"/>
                </a:moveTo>
                <a:cubicBezTo>
                  <a:pt x="2740189" y="0"/>
                  <a:pt x="3530524" y="790335"/>
                  <a:pt x="3530524" y="1765262"/>
                </a:cubicBezTo>
                <a:cubicBezTo>
                  <a:pt x="3530524" y="2740189"/>
                  <a:pt x="2740189" y="3530524"/>
                  <a:pt x="1765262" y="3530524"/>
                </a:cubicBezTo>
                <a:cubicBezTo>
                  <a:pt x="790335" y="3530524"/>
                  <a:pt x="0" y="2740189"/>
                  <a:pt x="0" y="1765262"/>
                </a:cubicBezTo>
                <a:cubicBezTo>
                  <a:pt x="0" y="790335"/>
                  <a:pt x="790335" y="0"/>
                  <a:pt x="1765262" y="0"/>
                </a:cubicBezTo>
                <a:close/>
              </a:path>
            </a:pathLst>
          </a:custGeom>
          <a:noFill/>
          <a:ln>
            <a:noFill/>
          </a:ln>
        </p:spPr>
      </p:pic>
      <p:sp>
        <p:nvSpPr>
          <p:cNvPr id="119" name="Google Shape;119;p2"/>
          <p:cNvSpPr txBox="1"/>
          <p:nvPr/>
        </p:nvSpPr>
        <p:spPr>
          <a:xfrm>
            <a:off x="8206945" y="3014650"/>
            <a:ext cx="6645835" cy="41946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Por meio da RHN, o SGB monitora </a:t>
            </a:r>
            <a:r>
              <a:rPr lang="pt-BR" sz="1800" b="1" i="0" u="none" strike="noStrike" cap="none">
                <a:solidFill>
                  <a:srgbClr val="0070C0"/>
                </a:solidFill>
                <a:latin typeface="Century Gothic"/>
                <a:ea typeface="Century Gothic"/>
                <a:cs typeface="Century Gothic"/>
                <a:sym typeface="Century Gothic"/>
              </a:rPr>
              <a:t>os principais rios </a:t>
            </a:r>
            <a:r>
              <a:rPr lang="pt-BR" sz="1800" b="0" i="0" u="none" strike="noStrike" cap="none">
                <a:solidFill>
                  <a:srgbClr val="000000"/>
                </a:solidFill>
                <a:latin typeface="Century Gothic"/>
                <a:ea typeface="Century Gothic"/>
                <a:cs typeface="Century Gothic"/>
                <a:sym typeface="Century Gothic"/>
              </a:rPr>
              <a:t>do país com o objetivo de gerar dados de </a:t>
            </a:r>
            <a:r>
              <a:rPr lang="pt-BR" sz="1800" b="1" i="0" u="none" strike="noStrike" cap="none">
                <a:solidFill>
                  <a:srgbClr val="0070C0"/>
                </a:solidFill>
                <a:latin typeface="Century Gothic"/>
                <a:ea typeface="Century Gothic"/>
                <a:cs typeface="Century Gothic"/>
                <a:sym typeface="Century Gothic"/>
              </a:rPr>
              <a:t>precipitação, níveis e vazões </a:t>
            </a:r>
            <a:r>
              <a:rPr lang="pt-BR" sz="1800" b="0" i="0" u="none" strike="noStrike" cap="none">
                <a:solidFill>
                  <a:srgbClr val="000000"/>
                </a:solidFill>
                <a:latin typeface="Century Gothic"/>
                <a:ea typeface="Century Gothic"/>
                <a:cs typeface="Century Gothic"/>
                <a:sym typeface="Century Gothic"/>
              </a:rPr>
              <a:t>dos rios, </a:t>
            </a:r>
            <a:r>
              <a:rPr lang="pt-BR" sz="1800" b="1" i="0" u="none" strike="noStrike" cap="none">
                <a:solidFill>
                  <a:srgbClr val="0070C0"/>
                </a:solidFill>
                <a:latin typeface="Century Gothic"/>
                <a:ea typeface="Century Gothic"/>
                <a:cs typeface="Century Gothic"/>
                <a:sym typeface="Century Gothic"/>
              </a:rPr>
              <a:t>evaporação, sedimentometria e qualidade de água</a:t>
            </a:r>
            <a:r>
              <a:rPr lang="pt-BR" sz="18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Os dados gerados a partir da operação da RHN são coletados, analisados e armazenados no </a:t>
            </a:r>
            <a:r>
              <a:rPr lang="pt-BR" sz="1800" b="1" i="0" u="none" strike="noStrike" cap="none">
                <a:solidFill>
                  <a:srgbClr val="0070C0"/>
                </a:solidFill>
                <a:latin typeface="Century Gothic"/>
                <a:ea typeface="Century Gothic"/>
                <a:cs typeface="Century Gothic"/>
                <a:sym typeface="Century Gothic"/>
              </a:rPr>
              <a:t>Sistema Nacional de Informações sobre Recursos Hídricos </a:t>
            </a:r>
            <a:r>
              <a:rPr lang="pt-BR" sz="1800" b="0" i="0" u="none" strike="noStrike" cap="none">
                <a:solidFill>
                  <a:srgbClr val="000000"/>
                </a:solidFill>
                <a:latin typeface="Century Gothic"/>
                <a:ea typeface="Century Gothic"/>
                <a:cs typeface="Century Gothic"/>
                <a:sym typeface="Century Gothic"/>
              </a:rPr>
              <a:t>(SNIRH). </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A RHN é coordenada pela Agência Nacional de Águas e Saneamento Básico (</a:t>
            </a:r>
            <a:r>
              <a:rPr lang="pt-BR" sz="1800" b="1" i="0" u="none" strike="noStrike" cap="none">
                <a:solidFill>
                  <a:srgbClr val="0070C0"/>
                </a:solidFill>
                <a:latin typeface="Century Gothic"/>
                <a:ea typeface="Century Gothic"/>
                <a:cs typeface="Century Gothic"/>
                <a:sym typeface="Century Gothic"/>
              </a:rPr>
              <a:t>ANA</a:t>
            </a:r>
            <a:r>
              <a:rPr lang="pt-BR" sz="1800" b="0" i="0" u="none" strike="noStrike" cap="none">
                <a:solidFill>
                  <a:srgbClr val="000000"/>
                </a:solidFill>
                <a:latin typeface="Century Gothic"/>
                <a:ea typeface="Century Gothic"/>
                <a:cs typeface="Century Gothic"/>
                <a:sym typeface="Century Gothic"/>
              </a:rPr>
              <a:t>) e operada, em grande parte, pelo </a:t>
            </a:r>
            <a:r>
              <a:rPr lang="pt-BR" sz="1800" b="1" i="0" u="none" strike="noStrike" cap="none">
                <a:solidFill>
                  <a:srgbClr val="0070C0"/>
                </a:solidFill>
                <a:latin typeface="Century Gothic"/>
                <a:ea typeface="Century Gothic"/>
                <a:cs typeface="Century Gothic"/>
                <a:sym typeface="Century Gothic"/>
              </a:rPr>
              <a:t>SGB</a:t>
            </a:r>
            <a:r>
              <a:rPr lang="pt-BR" sz="1800" b="0" i="0" u="none" strike="noStrike" cap="none">
                <a:solidFill>
                  <a:srgbClr val="00000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120" name="Google Shape;120;p2"/>
          <p:cNvSpPr txBox="1"/>
          <p:nvPr/>
        </p:nvSpPr>
        <p:spPr>
          <a:xfrm>
            <a:off x="8209619" y="8534400"/>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a:t>
            </a:r>
            <a:endParaRPr sz="1800" b="1" i="0" u="none" strike="noStrike" cap="none">
              <a:solidFill>
                <a:srgbClr val="127CC8"/>
              </a:solidFill>
              <a:latin typeface="Century Gothic"/>
              <a:ea typeface="Century Gothic"/>
              <a:cs typeface="Century Gothic"/>
              <a:sym typeface="Century Gothic"/>
            </a:endParaRPr>
          </a:p>
        </p:txBody>
      </p:sp>
      <p:sp>
        <p:nvSpPr>
          <p:cNvPr id="121" name="Google Shape;121;p2"/>
          <p:cNvSpPr/>
          <p:nvPr/>
        </p:nvSpPr>
        <p:spPr>
          <a:xfrm rot="10800000" flipH="1">
            <a:off x="8262411" y="2703472"/>
            <a:ext cx="2895600" cy="76200"/>
          </a:xfrm>
          <a:prstGeom prst="rect">
            <a:avLst/>
          </a:prstGeom>
          <a:solidFill>
            <a:srgbClr val="24AE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2" name="Google Shape;122;p2" descr="Texto&#10;&#10;Descrição gerada automaticamente com confiança baixa"/>
          <p:cNvPicPr preferRelativeResize="0"/>
          <p:nvPr/>
        </p:nvPicPr>
        <p:blipFill rotWithShape="1">
          <a:blip r:embed="rId9">
            <a:alphaModFix/>
          </a:blip>
          <a:srcRect l="26280" t="19352" r="17730" b="25425"/>
          <a:stretch/>
        </p:blipFill>
        <p:spPr>
          <a:xfrm>
            <a:off x="823844" y="184526"/>
            <a:ext cx="3323338" cy="18438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par>
                          <p:cTn id="8" fill="hold">
                            <p:stCondLst>
                              <p:cond delay="1000"/>
                            </p:stCondLst>
                            <p:childTnLst>
                              <p:par>
                                <p:cTn id="9" presetID="10" presetClass="entr" presetSubtype="0" fill="hold" nodeType="afterEffect">
                                  <p:stCondLst>
                                    <p:cond delay="600"/>
                                  </p:stCondLst>
                                  <p:childTnLst>
                                    <p:set>
                                      <p:cBhvr>
                                        <p:cTn id="10" dur="1" fill="hold">
                                          <p:stCondLst>
                                            <p:cond delay="0"/>
                                          </p:stCondLst>
                                        </p:cTn>
                                        <p:tgtEl>
                                          <p:spTgt spid="114"/>
                                        </p:tgtEl>
                                        <p:attrNameLst>
                                          <p:attrName>style.visibility</p:attrName>
                                        </p:attrNameLst>
                                      </p:cBhvr>
                                      <p:to>
                                        <p:strVal val="visible"/>
                                      </p:to>
                                    </p:set>
                                    <p:animEffect transition="in" filter="fade">
                                      <p:cBhvr>
                                        <p:cTn id="11" dur="1000"/>
                                        <p:tgtEl>
                                          <p:spTgt spid="114"/>
                                        </p:tgtEl>
                                      </p:cBhvr>
                                    </p:animEffect>
                                  </p:childTnLst>
                                </p:cTn>
                              </p:par>
                              <p:par>
                                <p:cTn id="12" presetID="10" presetClass="entr" presetSubtype="0" fill="hold" nodeType="withEffect">
                                  <p:stCondLst>
                                    <p:cond delay="600"/>
                                  </p:stCondLst>
                                  <p:childTnLst>
                                    <p:set>
                                      <p:cBhvr>
                                        <p:cTn id="13" dur="1" fill="hold">
                                          <p:stCondLst>
                                            <p:cond delay="0"/>
                                          </p:stCondLst>
                                        </p:cTn>
                                        <p:tgtEl>
                                          <p:spTgt spid="118"/>
                                        </p:tgtEl>
                                        <p:attrNameLst>
                                          <p:attrName>style.visibility</p:attrName>
                                        </p:attrNameLst>
                                      </p:cBhvr>
                                      <p:to>
                                        <p:strVal val="visible"/>
                                      </p:to>
                                    </p:set>
                                    <p:animEffect transition="in" filter="fade">
                                      <p:cBhvr>
                                        <p:cTn id="14" dur="1000"/>
                                        <p:tgtEl>
                                          <p:spTgt spid="118"/>
                                        </p:tgtEl>
                                      </p:cBhvr>
                                    </p:animEffect>
                                  </p:childTnLst>
                                </p:cTn>
                              </p:par>
                              <p:par>
                                <p:cTn id="15" presetID="10" presetClass="entr" presetSubtype="0" fill="hold"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fade">
                                      <p:cBhvr>
                                        <p:cTn id="17" dur="1000"/>
                                        <p:tgtEl>
                                          <p:spTgt spid="117"/>
                                        </p:tgtEl>
                                      </p:cBhvr>
                                    </p:animEffect>
                                  </p:childTnLst>
                                </p:cTn>
                              </p:par>
                              <p:par>
                                <p:cTn id="18" presetID="10" presetClass="entr" presetSubtype="0" fill="hold"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fade">
                                      <p:cBhvr>
                                        <p:cTn id="20"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20"/>
          <p:cNvPicPr preferRelativeResize="0"/>
          <p:nvPr/>
        </p:nvPicPr>
        <p:blipFill rotWithShape="1">
          <a:blip r:embed="rId3">
            <a:alphaModFix/>
          </a:blip>
          <a:srcRect/>
          <a:stretch/>
        </p:blipFill>
        <p:spPr>
          <a:xfrm>
            <a:off x="4932464" y="6400800"/>
            <a:ext cx="4381499" cy="4054347"/>
          </a:xfrm>
          <a:prstGeom prst="rect">
            <a:avLst/>
          </a:prstGeom>
          <a:noFill/>
          <a:ln>
            <a:noFill/>
          </a:ln>
        </p:spPr>
      </p:pic>
      <p:pic>
        <p:nvPicPr>
          <p:cNvPr id="488" name="Google Shape;488;p20"/>
          <p:cNvPicPr preferRelativeResize="0"/>
          <p:nvPr/>
        </p:nvPicPr>
        <p:blipFill rotWithShape="1">
          <a:blip r:embed="rId4">
            <a:alphaModFix/>
          </a:blip>
          <a:srcRect/>
          <a:stretch/>
        </p:blipFill>
        <p:spPr>
          <a:xfrm>
            <a:off x="10002011" y="7592059"/>
            <a:ext cx="4443983" cy="1551939"/>
          </a:xfrm>
          <a:prstGeom prst="rect">
            <a:avLst/>
          </a:prstGeom>
          <a:noFill/>
          <a:ln>
            <a:noFill/>
          </a:ln>
        </p:spPr>
      </p:pic>
      <p:pic>
        <p:nvPicPr>
          <p:cNvPr id="489" name="Google Shape;489;p20"/>
          <p:cNvPicPr preferRelativeResize="0"/>
          <p:nvPr/>
        </p:nvPicPr>
        <p:blipFill rotWithShape="1">
          <a:blip r:embed="rId5">
            <a:alphaModFix/>
          </a:blip>
          <a:srcRect/>
          <a:stretch/>
        </p:blipFill>
        <p:spPr>
          <a:xfrm>
            <a:off x="11830811" y="0"/>
            <a:ext cx="3200399" cy="2565907"/>
          </a:xfrm>
          <a:prstGeom prst="rect">
            <a:avLst/>
          </a:prstGeom>
          <a:noFill/>
          <a:ln>
            <a:noFill/>
          </a:ln>
        </p:spPr>
      </p:pic>
      <p:pic>
        <p:nvPicPr>
          <p:cNvPr id="490" name="Google Shape;490;p20"/>
          <p:cNvPicPr preferRelativeResize="0"/>
          <p:nvPr/>
        </p:nvPicPr>
        <p:blipFill rotWithShape="1">
          <a:blip r:embed="rId6">
            <a:alphaModFix/>
          </a:blip>
          <a:srcRect/>
          <a:stretch/>
        </p:blipFill>
        <p:spPr>
          <a:xfrm>
            <a:off x="14040613" y="3657600"/>
            <a:ext cx="2215387" cy="3233927"/>
          </a:xfrm>
          <a:prstGeom prst="rect">
            <a:avLst/>
          </a:prstGeom>
          <a:noFill/>
          <a:ln>
            <a:noFill/>
          </a:ln>
        </p:spPr>
      </p:pic>
      <p:sp>
        <p:nvSpPr>
          <p:cNvPr id="491" name="Google Shape;491;p20"/>
          <p:cNvSpPr txBox="1"/>
          <p:nvPr/>
        </p:nvSpPr>
        <p:spPr>
          <a:xfrm>
            <a:off x="735623" y="3890026"/>
            <a:ext cx="6781800" cy="419467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Os estudos apresentam um </a:t>
            </a:r>
            <a:r>
              <a:rPr lang="pt-BR" sz="1800" b="1" i="0" u="none" strike="noStrike" cap="none">
                <a:solidFill>
                  <a:srgbClr val="0070C0"/>
                </a:solidFill>
                <a:latin typeface="Century Gothic"/>
                <a:ea typeface="Century Gothic"/>
                <a:cs typeface="Century Gothic"/>
                <a:sym typeface="Century Gothic"/>
              </a:rPr>
              <a:t>panorama socioeconômico </a:t>
            </a:r>
            <a:r>
              <a:rPr lang="pt-BR" sz="1800" b="0" i="0" u="none" strike="noStrike" cap="none">
                <a:solidFill>
                  <a:srgbClr val="000000"/>
                </a:solidFill>
                <a:latin typeface="Century Gothic"/>
                <a:ea typeface="Century Gothic"/>
                <a:cs typeface="Century Gothic"/>
                <a:sym typeface="Century Gothic"/>
              </a:rPr>
              <a:t>das </a:t>
            </a:r>
            <a:r>
              <a:rPr lang="pt-BR" sz="1800" b="1" i="0" u="none" strike="noStrike" cap="none">
                <a:solidFill>
                  <a:srgbClr val="0070C0"/>
                </a:solidFill>
                <a:latin typeface="Century Gothic"/>
                <a:ea typeface="Century Gothic"/>
                <a:cs typeface="Century Gothic"/>
                <a:sym typeface="Century Gothic"/>
              </a:rPr>
              <a:t>pessoas</a:t>
            </a:r>
            <a:r>
              <a:rPr lang="pt-BR" sz="1800" b="0" i="0" u="none" strike="noStrike" cap="none">
                <a:solidFill>
                  <a:srgbClr val="000000"/>
                </a:solidFill>
                <a:latin typeface="Century Gothic"/>
                <a:ea typeface="Century Gothic"/>
                <a:cs typeface="Century Gothic"/>
                <a:sym typeface="Century Gothic"/>
              </a:rPr>
              <a:t> residentes nas áreas de </a:t>
            </a:r>
            <a:r>
              <a:rPr lang="pt-BR" sz="1800" b="1" i="0" u="none" strike="noStrike" cap="none">
                <a:solidFill>
                  <a:srgbClr val="0070C0"/>
                </a:solidFill>
                <a:latin typeface="Century Gothic"/>
                <a:ea typeface="Century Gothic"/>
                <a:cs typeface="Century Gothic"/>
                <a:sym typeface="Century Gothic"/>
              </a:rPr>
              <a:t>risco geológico </a:t>
            </a:r>
            <a:r>
              <a:rPr lang="pt-BR" sz="1800" b="0" i="0" u="none" strike="noStrike" cap="none">
                <a:solidFill>
                  <a:srgbClr val="000000"/>
                </a:solidFill>
                <a:latin typeface="Century Gothic"/>
                <a:ea typeface="Century Gothic"/>
                <a:cs typeface="Century Gothic"/>
                <a:sym typeface="Century Gothic"/>
              </a:rPr>
              <a:t>mapeadas pelo SGB. </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A análise é realizada considerando dados demográficos, área urbana e áreas de risco geológico. </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A partir do cruzamento de dados, são realizados cálculos que refletem as </a:t>
            </a:r>
            <a:r>
              <a:rPr lang="pt-BR" sz="1800" b="1" i="0" u="none" strike="noStrike" cap="none">
                <a:solidFill>
                  <a:srgbClr val="0070C0"/>
                </a:solidFill>
                <a:latin typeface="Century Gothic"/>
                <a:ea typeface="Century Gothic"/>
                <a:cs typeface="Century Gothic"/>
                <a:sym typeface="Century Gothic"/>
              </a:rPr>
              <a:t>características da população </a:t>
            </a:r>
            <a:r>
              <a:rPr lang="pt-BR" sz="1800" b="0" i="0" u="none" strike="noStrike" cap="none">
                <a:solidFill>
                  <a:srgbClr val="000000"/>
                </a:solidFill>
                <a:latin typeface="Century Gothic"/>
                <a:ea typeface="Century Gothic"/>
                <a:cs typeface="Century Gothic"/>
                <a:sym typeface="Century Gothic"/>
              </a:rPr>
              <a:t>exposta aos riscos geológicos.</a:t>
            </a:r>
            <a:endParaRPr sz="1400" b="0" i="0" u="none" strike="noStrike" cap="none">
              <a:solidFill>
                <a:srgbClr val="000000"/>
              </a:solidFill>
              <a:latin typeface="Arial"/>
              <a:ea typeface="Arial"/>
              <a:cs typeface="Arial"/>
              <a:sym typeface="Arial"/>
            </a:endParaRPr>
          </a:p>
        </p:txBody>
      </p:sp>
      <p:sp>
        <p:nvSpPr>
          <p:cNvPr id="492" name="Google Shape;492;p20"/>
          <p:cNvSpPr/>
          <p:nvPr/>
        </p:nvSpPr>
        <p:spPr>
          <a:xfrm>
            <a:off x="812800" y="3585226"/>
            <a:ext cx="1790700" cy="60959"/>
          </a:xfrm>
          <a:prstGeom prst="rect">
            <a:avLst/>
          </a:prstGeom>
          <a:solidFill>
            <a:srgbClr val="2DC7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 name="Google Shape;493;p20"/>
          <p:cNvSpPr txBox="1"/>
          <p:nvPr/>
        </p:nvSpPr>
        <p:spPr>
          <a:xfrm>
            <a:off x="735623" y="2443752"/>
            <a:ext cx="7013331"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t-BR" sz="3200" b="1" i="0" u="none" strike="noStrike" cap="none">
                <a:solidFill>
                  <a:srgbClr val="127CC8"/>
                </a:solidFill>
                <a:latin typeface="Century Gothic"/>
                <a:ea typeface="Century Gothic"/>
                <a:cs typeface="Century Gothic"/>
                <a:sym typeface="Century Gothic"/>
              </a:rPr>
              <a:t>Diagnóstico da População em Áreas de Risco Geológico </a:t>
            </a:r>
            <a:endParaRPr sz="2400" b="0" i="0" u="none" strike="noStrike" cap="none">
              <a:solidFill>
                <a:srgbClr val="7F7F7F"/>
              </a:solidFill>
              <a:latin typeface="Century Gothic"/>
              <a:ea typeface="Century Gothic"/>
              <a:cs typeface="Century Gothic"/>
              <a:sym typeface="Century Gothic"/>
            </a:endParaRPr>
          </a:p>
        </p:txBody>
      </p:sp>
      <p:pic>
        <p:nvPicPr>
          <p:cNvPr id="494" name="Google Shape;494;p20"/>
          <p:cNvPicPr preferRelativeResize="0"/>
          <p:nvPr/>
        </p:nvPicPr>
        <p:blipFill rotWithShape="1">
          <a:blip r:embed="rId7">
            <a:alphaModFix/>
          </a:blip>
          <a:srcRect t="10318" b="10320"/>
          <a:stretch/>
        </p:blipFill>
        <p:spPr>
          <a:xfrm>
            <a:off x="8585200" y="0"/>
            <a:ext cx="7670800" cy="9144000"/>
          </a:xfrm>
          <a:prstGeom prst="roundRect">
            <a:avLst>
              <a:gd name="adj" fmla="val 16667"/>
            </a:avLst>
          </a:prstGeom>
          <a:noFill/>
          <a:ln>
            <a:noFill/>
          </a:ln>
        </p:spPr>
      </p:pic>
      <p:sp>
        <p:nvSpPr>
          <p:cNvPr id="495" name="Google Shape;495;p20"/>
          <p:cNvSpPr txBox="1"/>
          <p:nvPr/>
        </p:nvSpPr>
        <p:spPr>
          <a:xfrm>
            <a:off x="698500" y="8523241"/>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 </a:t>
            </a:r>
            <a:endParaRPr sz="1800" b="1" i="1" u="none" strike="noStrike" cap="none">
              <a:solidFill>
                <a:srgbClr val="127CC8"/>
              </a:solidFill>
              <a:latin typeface="Century Gothic"/>
              <a:ea typeface="Century Gothic"/>
              <a:cs typeface="Century Gothic"/>
              <a:sym typeface="Century Gothic"/>
            </a:endParaRPr>
          </a:p>
        </p:txBody>
      </p:sp>
      <p:pic>
        <p:nvPicPr>
          <p:cNvPr id="496" name="Google Shape;496;p20" descr="Texto&#10;&#10;Descrição gerada automaticamente com confiança baixa"/>
          <p:cNvPicPr preferRelativeResize="0"/>
          <p:nvPr/>
        </p:nvPicPr>
        <p:blipFill rotWithShape="1">
          <a:blip r:embed="rId8">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21"/>
          <p:cNvPicPr preferRelativeResize="0"/>
          <p:nvPr/>
        </p:nvPicPr>
        <p:blipFill rotWithShape="1">
          <a:blip r:embed="rId3">
            <a:alphaModFix/>
          </a:blip>
          <a:srcRect/>
          <a:stretch/>
        </p:blipFill>
        <p:spPr>
          <a:xfrm>
            <a:off x="4927600" y="7696200"/>
            <a:ext cx="4381499" cy="4054347"/>
          </a:xfrm>
          <a:prstGeom prst="rect">
            <a:avLst/>
          </a:prstGeom>
          <a:noFill/>
          <a:ln>
            <a:noFill/>
          </a:ln>
        </p:spPr>
      </p:pic>
      <p:pic>
        <p:nvPicPr>
          <p:cNvPr id="503" name="Google Shape;503;p21"/>
          <p:cNvPicPr preferRelativeResize="0"/>
          <p:nvPr/>
        </p:nvPicPr>
        <p:blipFill rotWithShape="1">
          <a:blip r:embed="rId4">
            <a:alphaModFix/>
          </a:blip>
          <a:srcRect/>
          <a:stretch/>
        </p:blipFill>
        <p:spPr>
          <a:xfrm>
            <a:off x="10002011" y="7592059"/>
            <a:ext cx="4443983" cy="1551939"/>
          </a:xfrm>
          <a:prstGeom prst="rect">
            <a:avLst/>
          </a:prstGeom>
          <a:noFill/>
          <a:ln>
            <a:noFill/>
          </a:ln>
        </p:spPr>
      </p:pic>
      <p:pic>
        <p:nvPicPr>
          <p:cNvPr id="504" name="Google Shape;504;p21"/>
          <p:cNvPicPr preferRelativeResize="0"/>
          <p:nvPr/>
        </p:nvPicPr>
        <p:blipFill rotWithShape="1">
          <a:blip r:embed="rId5">
            <a:alphaModFix/>
          </a:blip>
          <a:srcRect/>
          <a:stretch/>
        </p:blipFill>
        <p:spPr>
          <a:xfrm>
            <a:off x="13055601" y="9331"/>
            <a:ext cx="3200399" cy="2565907"/>
          </a:xfrm>
          <a:prstGeom prst="rect">
            <a:avLst/>
          </a:prstGeom>
          <a:noFill/>
          <a:ln>
            <a:noFill/>
          </a:ln>
        </p:spPr>
      </p:pic>
      <p:pic>
        <p:nvPicPr>
          <p:cNvPr id="505" name="Google Shape;505;p21"/>
          <p:cNvPicPr preferRelativeResize="0"/>
          <p:nvPr/>
        </p:nvPicPr>
        <p:blipFill rotWithShape="1">
          <a:blip r:embed="rId6">
            <a:alphaModFix/>
          </a:blip>
          <a:srcRect/>
          <a:stretch/>
        </p:blipFill>
        <p:spPr>
          <a:xfrm>
            <a:off x="14040613" y="3657600"/>
            <a:ext cx="2215387" cy="3233927"/>
          </a:xfrm>
          <a:prstGeom prst="rect">
            <a:avLst/>
          </a:prstGeom>
          <a:noFill/>
          <a:ln>
            <a:noFill/>
          </a:ln>
        </p:spPr>
      </p:pic>
      <p:sp>
        <p:nvSpPr>
          <p:cNvPr id="506" name="Google Shape;506;p21"/>
          <p:cNvSpPr txBox="1"/>
          <p:nvPr/>
        </p:nvSpPr>
        <p:spPr>
          <a:xfrm>
            <a:off x="577088" y="2205240"/>
            <a:ext cx="7614917" cy="6174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BR" sz="3600" b="1" i="0" u="none" strike="noStrike" cap="none">
                <a:solidFill>
                  <a:srgbClr val="31BC5C"/>
                </a:solidFill>
                <a:latin typeface="Century Gothic"/>
                <a:ea typeface="Century Gothic"/>
                <a:cs typeface="Century Gothic"/>
                <a:sym typeface="Century Gothic"/>
              </a:rPr>
              <a:t>1</a:t>
            </a:r>
            <a:r>
              <a:rPr lang="pt-BR" sz="1800" b="1" i="0" u="none" strike="noStrike" cap="none">
                <a:solidFill>
                  <a:srgbClr val="000000"/>
                </a:solidFill>
                <a:latin typeface="Century Gothic"/>
                <a:ea typeface="Century Gothic"/>
                <a:cs typeface="Century Gothic"/>
                <a:sym typeface="Century Gothic"/>
              </a:rPr>
              <a:t> </a:t>
            </a:r>
            <a:r>
              <a:rPr lang="pt-BR" sz="1800" b="1" i="0" u="none" strike="noStrike" cap="none">
                <a:solidFill>
                  <a:srgbClr val="31BC5C"/>
                </a:solidFill>
                <a:latin typeface="Century Gothic"/>
                <a:ea typeface="Century Gothic"/>
                <a:cs typeface="Century Gothic"/>
                <a:sym typeface="Century Gothic"/>
              </a:rPr>
              <a:t>município</a:t>
            </a:r>
            <a:r>
              <a:rPr lang="pt-BR" sz="1800" b="0" i="0" u="none" strike="noStrike" cap="none">
                <a:solidFill>
                  <a:srgbClr val="000000"/>
                </a:solidFill>
                <a:latin typeface="Century Gothic"/>
                <a:ea typeface="Century Gothic"/>
                <a:cs typeface="Century Gothic"/>
                <a:sym typeface="Century Gothic"/>
              </a:rPr>
              <a:t> contemplado: Corumbá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br>
              <a:rPr lang="pt-BR" sz="1800" b="0" i="0" u="none" strike="noStrike" cap="none">
                <a:solidFill>
                  <a:srgbClr val="000000"/>
                </a:solidFill>
                <a:latin typeface="Century Gothic"/>
                <a:ea typeface="Century Gothic"/>
                <a:cs typeface="Century Gothic"/>
                <a:sym typeface="Century Gothic"/>
              </a:rPr>
            </a:br>
            <a:r>
              <a:rPr lang="pt-BR" sz="2800" b="1" i="0" u="none" strike="noStrike" cap="none">
                <a:solidFill>
                  <a:srgbClr val="127CC8"/>
                </a:solidFill>
                <a:latin typeface="Century Gothic"/>
                <a:ea typeface="Century Gothic"/>
                <a:cs typeface="Century Gothic"/>
                <a:sym typeface="Century Gothic"/>
              </a:rPr>
              <a:t>Benefícios:</a:t>
            </a:r>
            <a:endParaRPr sz="2800" b="0" i="0" u="none" strike="noStrike" cap="none">
              <a:solidFill>
                <a:srgbClr val="127CC8"/>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Contribui com as políticas públicas voltadas à </a:t>
            </a:r>
            <a:r>
              <a:rPr lang="pt-BR" sz="1800" b="1" i="0" u="none" strike="noStrike" cap="none">
                <a:solidFill>
                  <a:srgbClr val="0070C0"/>
                </a:solidFill>
                <a:latin typeface="Century Gothic"/>
                <a:ea typeface="Century Gothic"/>
                <a:cs typeface="Century Gothic"/>
                <a:sym typeface="Century Gothic"/>
              </a:rPr>
              <a:t>prevenção e resposta a desastres</a:t>
            </a:r>
            <a:r>
              <a:rPr lang="pt-BR" sz="1800" b="0" i="0" u="none" strike="noStrike" cap="none">
                <a:solidFill>
                  <a:srgbClr val="00000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Embasa as ações dos órgãos de fiscalização voltadas à </a:t>
            </a:r>
            <a:r>
              <a:rPr lang="pt-BR" sz="1800" b="1" i="0" u="none" strike="noStrike" cap="none">
                <a:solidFill>
                  <a:srgbClr val="0070C0"/>
                </a:solidFill>
                <a:latin typeface="Century Gothic"/>
                <a:ea typeface="Century Gothic"/>
                <a:cs typeface="Century Gothic"/>
                <a:sym typeface="Century Gothic"/>
              </a:rPr>
              <a:t>inibição</a:t>
            </a:r>
            <a:r>
              <a:rPr lang="pt-BR" sz="1800" b="0" i="0" u="none" strike="noStrike" cap="none">
                <a:solidFill>
                  <a:srgbClr val="000000"/>
                </a:solidFill>
                <a:latin typeface="Century Gothic"/>
                <a:ea typeface="Century Gothic"/>
                <a:cs typeface="Century Gothic"/>
                <a:sym typeface="Century Gothic"/>
              </a:rPr>
              <a:t> da expansão das </a:t>
            </a:r>
            <a:r>
              <a:rPr lang="pt-BR" sz="1800" b="1" i="0" u="none" strike="noStrike" cap="none">
                <a:solidFill>
                  <a:srgbClr val="0070C0"/>
                </a:solidFill>
                <a:latin typeface="Century Gothic"/>
                <a:ea typeface="Century Gothic"/>
                <a:cs typeface="Century Gothic"/>
                <a:sym typeface="Century Gothic"/>
              </a:rPr>
              <a:t>áreas de risco</a:t>
            </a:r>
            <a:r>
              <a:rPr lang="pt-BR" sz="1800" b="0" i="0" u="none" strike="noStrike" cap="none">
                <a:solidFill>
                  <a:srgbClr val="00000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Auxilia na definição de critérios para disponibilização </a:t>
            </a:r>
            <a:r>
              <a:rPr lang="pt-BR" sz="1800" b="1" i="0" u="none" strike="noStrike" cap="none">
                <a:solidFill>
                  <a:srgbClr val="0070C0"/>
                </a:solidFill>
                <a:latin typeface="Century Gothic"/>
                <a:ea typeface="Century Gothic"/>
                <a:cs typeface="Century Gothic"/>
                <a:sym typeface="Century Gothic"/>
              </a:rPr>
              <a:t>de recursos públicos</a:t>
            </a:r>
            <a:r>
              <a:rPr lang="pt-BR" sz="1800" b="0" i="0" u="none" strike="noStrike" cap="none">
                <a:solidFill>
                  <a:srgbClr val="000000"/>
                </a:solidFill>
                <a:latin typeface="Century Gothic"/>
                <a:ea typeface="Century Gothic"/>
                <a:cs typeface="Century Gothic"/>
                <a:sym typeface="Century Gothic"/>
              </a:rPr>
              <a:t> destinados ao financiamento de </a:t>
            </a:r>
            <a:r>
              <a:rPr lang="pt-BR" sz="1800" b="1" i="0" u="none" strike="noStrike" cap="none">
                <a:solidFill>
                  <a:srgbClr val="0070C0"/>
                </a:solidFill>
                <a:latin typeface="Century Gothic"/>
                <a:ea typeface="Century Gothic"/>
                <a:cs typeface="Century Gothic"/>
                <a:sym typeface="Century Gothic"/>
              </a:rPr>
              <a:t>intervenções estruturais </a:t>
            </a:r>
            <a:r>
              <a:rPr lang="pt-BR" sz="1800" b="0" i="0" u="none" strike="noStrike" cap="none">
                <a:solidFill>
                  <a:srgbClr val="000000"/>
                </a:solidFill>
                <a:latin typeface="Century Gothic"/>
                <a:ea typeface="Century Gothic"/>
                <a:cs typeface="Century Gothic"/>
                <a:sym typeface="Century Gothic"/>
              </a:rPr>
              <a:t>e </a:t>
            </a:r>
            <a:r>
              <a:rPr lang="pt-BR" sz="1800" b="1" i="0" u="none" strike="noStrike" cap="none">
                <a:solidFill>
                  <a:srgbClr val="0070C0"/>
                </a:solidFill>
                <a:latin typeface="Century Gothic"/>
                <a:ea typeface="Century Gothic"/>
                <a:cs typeface="Century Gothic"/>
                <a:sym typeface="Century Gothic"/>
              </a:rPr>
              <a:t>não-estruturais </a:t>
            </a:r>
            <a:r>
              <a:rPr lang="pt-BR" sz="1800" b="0" i="0" u="none" strike="noStrike" cap="none">
                <a:solidFill>
                  <a:srgbClr val="000000"/>
                </a:solidFill>
                <a:latin typeface="Century Gothic"/>
                <a:ea typeface="Century Gothic"/>
                <a:cs typeface="Century Gothic"/>
                <a:sym typeface="Century Gothic"/>
              </a:rPr>
              <a:t>destinadas à </a:t>
            </a:r>
            <a:r>
              <a:rPr lang="pt-BR" sz="1800" b="1" i="0" u="none" strike="noStrike" cap="none">
                <a:solidFill>
                  <a:srgbClr val="0070C0"/>
                </a:solidFill>
                <a:latin typeface="Century Gothic"/>
                <a:ea typeface="Century Gothic"/>
                <a:cs typeface="Century Gothic"/>
                <a:sym typeface="Century Gothic"/>
              </a:rPr>
              <a:t>prevenção e resposta a desastres</a:t>
            </a:r>
            <a:r>
              <a:rPr lang="pt-BR" sz="1800" b="0" i="0" u="none" strike="noStrike" cap="none">
                <a:solidFill>
                  <a:srgbClr val="00000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2800"/>
              <a:buFont typeface="Arial"/>
              <a:buNone/>
            </a:pPr>
            <a:r>
              <a:rPr lang="pt-BR" sz="2800" b="1" i="0" u="none" strike="noStrike" cap="none">
                <a:solidFill>
                  <a:srgbClr val="127CC8"/>
                </a:solidFill>
                <a:latin typeface="Century Gothic"/>
                <a:ea typeface="Century Gothic"/>
                <a:cs typeface="Century Gothic"/>
                <a:sym typeface="Century Gothic"/>
              </a:rPr>
              <a:t>Públicos beneficiados:</a:t>
            </a:r>
            <a:endParaRPr sz="2800" b="0" i="0" u="none" strike="noStrike" cap="none">
              <a:solidFill>
                <a:srgbClr val="127CC8"/>
              </a:solidFill>
              <a:latin typeface="Century Gothic"/>
              <a:ea typeface="Century Gothic"/>
              <a:cs typeface="Century Gothic"/>
              <a:sym typeface="Century Gothic"/>
            </a:endParaRPr>
          </a:p>
          <a:p>
            <a:pPr marL="91440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Gestores públicos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Entidades privadas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Comunidade técnico-científica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População de áreas de risco</a:t>
            </a:r>
            <a:endParaRPr sz="1400" b="0" i="0" u="none" strike="noStrike" cap="none">
              <a:solidFill>
                <a:srgbClr val="000000"/>
              </a:solidFill>
              <a:latin typeface="Arial"/>
              <a:ea typeface="Arial"/>
              <a:cs typeface="Arial"/>
              <a:sym typeface="Arial"/>
            </a:endParaRPr>
          </a:p>
        </p:txBody>
      </p:sp>
      <p:grpSp>
        <p:nvGrpSpPr>
          <p:cNvPr id="507" name="Google Shape;507;p21"/>
          <p:cNvGrpSpPr/>
          <p:nvPr/>
        </p:nvGrpSpPr>
        <p:grpSpPr>
          <a:xfrm>
            <a:off x="9423400" y="2785519"/>
            <a:ext cx="2548127" cy="740663"/>
            <a:chOff x="5695188" y="7506716"/>
            <a:chExt cx="2548127" cy="740663"/>
          </a:xfrm>
        </p:grpSpPr>
        <p:pic>
          <p:nvPicPr>
            <p:cNvPr id="508" name="Google Shape;508;p21"/>
            <p:cNvPicPr preferRelativeResize="0"/>
            <p:nvPr/>
          </p:nvPicPr>
          <p:blipFill rotWithShape="1">
            <a:blip r:embed="rId7">
              <a:alphaModFix/>
            </a:blip>
            <a:srcRect/>
            <a:stretch/>
          </p:blipFill>
          <p:spPr>
            <a:xfrm>
              <a:off x="5695188" y="7506716"/>
              <a:ext cx="2548127" cy="740663"/>
            </a:xfrm>
            <a:prstGeom prst="rect">
              <a:avLst/>
            </a:prstGeom>
            <a:noFill/>
            <a:ln>
              <a:noFill/>
            </a:ln>
          </p:spPr>
        </p:pic>
        <p:sp>
          <p:nvSpPr>
            <p:cNvPr id="509" name="Google Shape;509;p21"/>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rgbClr val="127CC8"/>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SAIBA	MAIS </a:t>
              </a:r>
              <a:endParaRPr sz="1900" b="0" i="0" u="none" strike="noStrike" cap="none">
                <a:solidFill>
                  <a:srgbClr val="127CC8"/>
                </a:solidFill>
                <a:latin typeface="Century Gothic"/>
                <a:ea typeface="Century Gothic"/>
                <a:cs typeface="Century Gothic"/>
                <a:sym typeface="Century Gothic"/>
              </a:endParaRPr>
            </a:p>
          </p:txBody>
        </p:sp>
      </p:grpSp>
      <p:pic>
        <p:nvPicPr>
          <p:cNvPr id="510" name="Google Shape;510;p21"/>
          <p:cNvPicPr preferRelativeResize="0"/>
          <p:nvPr/>
        </p:nvPicPr>
        <p:blipFill rotWithShape="1">
          <a:blip r:embed="rId9">
            <a:alphaModFix/>
          </a:blip>
          <a:srcRect t="1435" b="1435"/>
          <a:stretch/>
        </p:blipFill>
        <p:spPr>
          <a:xfrm>
            <a:off x="8966200" y="3634818"/>
            <a:ext cx="7289800" cy="4713859"/>
          </a:xfrm>
          <a:prstGeom prst="roundRect">
            <a:avLst>
              <a:gd name="adj" fmla="val 16667"/>
            </a:avLst>
          </a:prstGeom>
          <a:noFill/>
          <a:ln>
            <a:noFill/>
          </a:ln>
        </p:spPr>
      </p:pic>
      <p:sp>
        <p:nvSpPr>
          <p:cNvPr id="511" name="Google Shape;511;p21"/>
          <p:cNvSpPr txBox="1"/>
          <p:nvPr/>
        </p:nvSpPr>
        <p:spPr>
          <a:xfrm>
            <a:off x="9461752" y="8523241"/>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 </a:t>
            </a:r>
            <a:endParaRPr sz="1800" b="1" i="1" u="none" strike="noStrike" cap="none">
              <a:solidFill>
                <a:srgbClr val="127CC8"/>
              </a:solidFill>
              <a:latin typeface="Century Gothic"/>
              <a:ea typeface="Century Gothic"/>
              <a:cs typeface="Century Gothic"/>
              <a:sym typeface="Century Gothic"/>
            </a:endParaRPr>
          </a:p>
        </p:txBody>
      </p:sp>
      <p:pic>
        <p:nvPicPr>
          <p:cNvPr id="512" name="Google Shape;512;p21" descr="Texto&#10;&#10;Descrição gerada automaticamente com confiança baixa"/>
          <p:cNvPicPr preferRelativeResize="0"/>
          <p:nvPr/>
        </p:nvPicPr>
        <p:blipFill rotWithShape="1">
          <a:blip r:embed="rId10">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22"/>
          <p:cNvPicPr preferRelativeResize="0"/>
          <p:nvPr/>
        </p:nvPicPr>
        <p:blipFill rotWithShape="1">
          <a:blip r:embed="rId3">
            <a:alphaModFix/>
          </a:blip>
          <a:srcRect/>
          <a:stretch/>
        </p:blipFill>
        <p:spPr>
          <a:xfrm>
            <a:off x="4927600" y="7696200"/>
            <a:ext cx="4381499" cy="4054347"/>
          </a:xfrm>
          <a:prstGeom prst="rect">
            <a:avLst/>
          </a:prstGeom>
          <a:noFill/>
          <a:ln>
            <a:noFill/>
          </a:ln>
        </p:spPr>
      </p:pic>
      <p:pic>
        <p:nvPicPr>
          <p:cNvPr id="519" name="Google Shape;519;p22"/>
          <p:cNvPicPr preferRelativeResize="0"/>
          <p:nvPr/>
        </p:nvPicPr>
        <p:blipFill rotWithShape="1">
          <a:blip r:embed="rId4">
            <a:alphaModFix/>
          </a:blip>
          <a:srcRect/>
          <a:stretch/>
        </p:blipFill>
        <p:spPr>
          <a:xfrm>
            <a:off x="10002011" y="7592059"/>
            <a:ext cx="4443983" cy="1551939"/>
          </a:xfrm>
          <a:prstGeom prst="rect">
            <a:avLst/>
          </a:prstGeom>
          <a:noFill/>
          <a:ln>
            <a:noFill/>
          </a:ln>
        </p:spPr>
      </p:pic>
      <p:pic>
        <p:nvPicPr>
          <p:cNvPr id="520" name="Google Shape;520;p22"/>
          <p:cNvPicPr preferRelativeResize="0"/>
          <p:nvPr/>
        </p:nvPicPr>
        <p:blipFill rotWithShape="1">
          <a:blip r:embed="rId5">
            <a:alphaModFix/>
          </a:blip>
          <a:srcRect/>
          <a:stretch/>
        </p:blipFill>
        <p:spPr>
          <a:xfrm>
            <a:off x="13055601" y="9331"/>
            <a:ext cx="3200399" cy="2565907"/>
          </a:xfrm>
          <a:prstGeom prst="rect">
            <a:avLst/>
          </a:prstGeom>
          <a:noFill/>
          <a:ln>
            <a:noFill/>
          </a:ln>
        </p:spPr>
      </p:pic>
      <p:pic>
        <p:nvPicPr>
          <p:cNvPr id="521" name="Google Shape;521;p22"/>
          <p:cNvPicPr preferRelativeResize="0"/>
          <p:nvPr/>
        </p:nvPicPr>
        <p:blipFill rotWithShape="1">
          <a:blip r:embed="rId6">
            <a:alphaModFix/>
          </a:blip>
          <a:srcRect/>
          <a:stretch/>
        </p:blipFill>
        <p:spPr>
          <a:xfrm>
            <a:off x="14040613" y="3657600"/>
            <a:ext cx="2215387" cy="3233927"/>
          </a:xfrm>
          <a:prstGeom prst="rect">
            <a:avLst/>
          </a:prstGeom>
          <a:noFill/>
          <a:ln>
            <a:noFill/>
          </a:ln>
        </p:spPr>
      </p:pic>
      <p:sp>
        <p:nvSpPr>
          <p:cNvPr id="522" name="Google Shape;522;p22"/>
          <p:cNvSpPr txBox="1"/>
          <p:nvPr/>
        </p:nvSpPr>
        <p:spPr>
          <a:xfrm>
            <a:off x="8042656" y="2370531"/>
            <a:ext cx="7536688" cy="37791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Projeto disponibiliza base de dados geocientífica (geofísica, geoquímica, geológica, recursos minerais e base cartográfica), além de cartas no formato PDF, que permitem identificar regiões com potencial mineral.</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Nos documentos, é possível visualizar a ocorrência de anomalias, ou seja, características que estejam fora dos padrões geofísicos e/ou geoquímicos podendo ser um indicativo da presença de recursos minerais.</a:t>
            </a:r>
            <a:endParaRPr sz="1400" b="0" i="0" u="none" strike="noStrike" cap="none">
              <a:solidFill>
                <a:srgbClr val="000000"/>
              </a:solidFill>
              <a:latin typeface="Arial"/>
              <a:ea typeface="Arial"/>
              <a:cs typeface="Arial"/>
              <a:sym typeface="Arial"/>
            </a:endParaRPr>
          </a:p>
        </p:txBody>
      </p:sp>
      <p:pic>
        <p:nvPicPr>
          <p:cNvPr id="523" name="Google Shape;523;p22"/>
          <p:cNvPicPr preferRelativeResize="0"/>
          <p:nvPr/>
        </p:nvPicPr>
        <p:blipFill rotWithShape="1">
          <a:blip r:embed="rId7">
            <a:alphaModFix/>
          </a:blip>
          <a:srcRect l="5617" r="5616"/>
          <a:stretch/>
        </p:blipFill>
        <p:spPr>
          <a:xfrm>
            <a:off x="0" y="3710625"/>
            <a:ext cx="7289800" cy="5467350"/>
          </a:xfrm>
          <a:prstGeom prst="roundRect">
            <a:avLst>
              <a:gd name="adj" fmla="val 16667"/>
            </a:avLst>
          </a:prstGeom>
          <a:noFill/>
          <a:ln>
            <a:noFill/>
          </a:ln>
        </p:spPr>
      </p:pic>
      <p:grpSp>
        <p:nvGrpSpPr>
          <p:cNvPr id="524" name="Google Shape;524;p22"/>
          <p:cNvGrpSpPr/>
          <p:nvPr/>
        </p:nvGrpSpPr>
        <p:grpSpPr>
          <a:xfrm>
            <a:off x="1216588" y="2667000"/>
            <a:ext cx="2548127" cy="740663"/>
            <a:chOff x="5695188" y="7506716"/>
            <a:chExt cx="2548127" cy="740663"/>
          </a:xfrm>
        </p:grpSpPr>
        <p:pic>
          <p:nvPicPr>
            <p:cNvPr id="525" name="Google Shape;525;p22"/>
            <p:cNvPicPr preferRelativeResize="0"/>
            <p:nvPr/>
          </p:nvPicPr>
          <p:blipFill rotWithShape="1">
            <a:blip r:embed="rId8">
              <a:alphaModFix/>
            </a:blip>
            <a:srcRect/>
            <a:stretch/>
          </p:blipFill>
          <p:spPr>
            <a:xfrm>
              <a:off x="5695188" y="7506716"/>
              <a:ext cx="2548127" cy="740663"/>
            </a:xfrm>
            <a:prstGeom prst="rect">
              <a:avLst/>
            </a:prstGeom>
            <a:noFill/>
            <a:ln>
              <a:noFill/>
            </a:ln>
          </p:spPr>
        </p:pic>
        <p:sp>
          <p:nvSpPr>
            <p:cNvPr id="526" name="Google Shape;526;p22"/>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rgbClr val="127CC8"/>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SAIBA	MAIS </a:t>
              </a:r>
              <a:endParaRPr sz="1900" b="0" i="0" u="none" strike="noStrike" cap="none">
                <a:solidFill>
                  <a:srgbClr val="127CC8"/>
                </a:solidFill>
                <a:latin typeface="Century Gothic"/>
                <a:ea typeface="Century Gothic"/>
                <a:cs typeface="Century Gothic"/>
                <a:sym typeface="Century Gothic"/>
              </a:endParaRPr>
            </a:p>
          </p:txBody>
        </p:sp>
      </p:grpSp>
      <p:sp>
        <p:nvSpPr>
          <p:cNvPr id="527" name="Google Shape;527;p22"/>
          <p:cNvSpPr txBox="1"/>
          <p:nvPr/>
        </p:nvSpPr>
        <p:spPr>
          <a:xfrm>
            <a:off x="8046564" y="8458200"/>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Geologia e Recursos Minerais </a:t>
            </a:r>
            <a:endParaRPr sz="1800" b="1" i="0" u="none" strike="noStrike" cap="none">
              <a:solidFill>
                <a:srgbClr val="127CC8"/>
              </a:solidFill>
              <a:latin typeface="Century Gothic"/>
              <a:ea typeface="Century Gothic"/>
              <a:cs typeface="Century Gothic"/>
              <a:sym typeface="Century Gothic"/>
            </a:endParaRPr>
          </a:p>
        </p:txBody>
      </p:sp>
      <p:grpSp>
        <p:nvGrpSpPr>
          <p:cNvPr id="528" name="Google Shape;528;p22"/>
          <p:cNvGrpSpPr/>
          <p:nvPr/>
        </p:nvGrpSpPr>
        <p:grpSpPr>
          <a:xfrm>
            <a:off x="3993662" y="2667000"/>
            <a:ext cx="2548127" cy="740663"/>
            <a:chOff x="5695188" y="7506716"/>
            <a:chExt cx="2548127" cy="740663"/>
          </a:xfrm>
        </p:grpSpPr>
        <p:pic>
          <p:nvPicPr>
            <p:cNvPr id="529" name="Google Shape;529;p22"/>
            <p:cNvPicPr preferRelativeResize="0"/>
            <p:nvPr/>
          </p:nvPicPr>
          <p:blipFill rotWithShape="1">
            <a:blip r:embed="rId8">
              <a:alphaModFix/>
            </a:blip>
            <a:srcRect/>
            <a:stretch/>
          </p:blipFill>
          <p:spPr>
            <a:xfrm>
              <a:off x="5695188" y="7506716"/>
              <a:ext cx="2548127" cy="740663"/>
            </a:xfrm>
            <a:prstGeom prst="rect">
              <a:avLst/>
            </a:prstGeom>
            <a:noFill/>
            <a:ln>
              <a:noFill/>
            </a:ln>
          </p:spPr>
        </p:pic>
        <p:sp>
          <p:nvSpPr>
            <p:cNvPr id="530" name="Google Shape;530;p22"/>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rgbClr val="127CC8"/>
                  </a:solidFill>
                  <a:latin typeface="Century Gothic"/>
                  <a:ea typeface="Century Gothic"/>
                  <a:cs typeface="Century Gothic"/>
                  <a:sym typeface="Century Gothic"/>
                  <a:hlinkClick r:id="rId10">
                    <a:extLst>
                      <a:ext uri="{A12FA001-AC4F-418D-AE19-62706E023703}">
                        <ahyp:hlinkClr xmlns:ahyp="http://schemas.microsoft.com/office/drawing/2018/hyperlinkcolor" val="tx"/>
                      </a:ext>
                    </a:extLst>
                  </a:hlinkClick>
                </a:rPr>
                <a:t>SAIBA	MAIS </a:t>
              </a:r>
              <a:endParaRPr sz="1900" b="0" i="0" u="none" strike="noStrike" cap="none">
                <a:solidFill>
                  <a:srgbClr val="127CC8"/>
                </a:solidFill>
                <a:latin typeface="Century Gothic"/>
                <a:ea typeface="Century Gothic"/>
                <a:cs typeface="Century Gothic"/>
                <a:sym typeface="Century Gothic"/>
              </a:endParaRPr>
            </a:p>
          </p:txBody>
        </p:sp>
      </p:grpSp>
      <p:sp>
        <p:nvSpPr>
          <p:cNvPr id="531" name="Google Shape;531;p22"/>
          <p:cNvSpPr/>
          <p:nvPr/>
        </p:nvSpPr>
        <p:spPr>
          <a:xfrm>
            <a:off x="8130931" y="2050664"/>
            <a:ext cx="1790700" cy="60959"/>
          </a:xfrm>
          <a:prstGeom prst="rect">
            <a:avLst/>
          </a:prstGeom>
          <a:solidFill>
            <a:srgbClr val="2DC7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2" name="Google Shape;532;p22"/>
          <p:cNvSpPr txBox="1"/>
          <p:nvPr/>
        </p:nvSpPr>
        <p:spPr>
          <a:xfrm>
            <a:off x="8042656" y="909190"/>
            <a:ext cx="5012945"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t-BR" sz="3200" b="1" i="0" u="none" strike="noStrike" cap="none">
                <a:solidFill>
                  <a:srgbClr val="127CC8"/>
                </a:solidFill>
                <a:latin typeface="Century Gothic"/>
                <a:ea typeface="Century Gothic"/>
                <a:cs typeface="Century Gothic"/>
                <a:sym typeface="Century Gothic"/>
              </a:rPr>
              <a:t>Cartas de Anomalias: Área Bonito (MS)</a:t>
            </a:r>
            <a:endParaRPr sz="2400" b="0" i="0" u="none" strike="noStrike" cap="none">
              <a:solidFill>
                <a:srgbClr val="7F7F7F"/>
              </a:solidFill>
              <a:latin typeface="Century Gothic"/>
              <a:ea typeface="Century Gothic"/>
              <a:cs typeface="Century Gothic"/>
              <a:sym typeface="Century Gothic"/>
            </a:endParaRPr>
          </a:p>
        </p:txBody>
      </p:sp>
      <p:sp>
        <p:nvSpPr>
          <p:cNvPr id="533" name="Google Shape;533;p22"/>
          <p:cNvSpPr/>
          <p:nvPr/>
        </p:nvSpPr>
        <p:spPr>
          <a:xfrm>
            <a:off x="8128000" y="6711294"/>
            <a:ext cx="2895600" cy="533400"/>
          </a:xfrm>
          <a:prstGeom prst="roundRect">
            <a:avLst>
              <a:gd name="adj" fmla="val 16667"/>
            </a:avLst>
          </a:prstGeom>
          <a:solidFill>
            <a:srgbClr val="31BC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pt-BR" sz="3200" b="1" i="0" u="none" strike="noStrike" cap="none">
                <a:solidFill>
                  <a:schemeClr val="lt1"/>
                </a:solidFill>
                <a:latin typeface="Century Gothic"/>
                <a:ea typeface="Century Gothic"/>
                <a:cs typeface="Century Gothic"/>
                <a:sym typeface="Century Gothic"/>
              </a:rPr>
              <a:t>1:100.000</a:t>
            </a:r>
            <a:endParaRPr sz="1400" b="0" i="0" u="none" strike="noStrike" cap="none">
              <a:solidFill>
                <a:srgbClr val="000000"/>
              </a:solidFill>
              <a:latin typeface="Arial"/>
              <a:ea typeface="Arial"/>
              <a:cs typeface="Arial"/>
              <a:sym typeface="Arial"/>
            </a:endParaRPr>
          </a:p>
        </p:txBody>
      </p:sp>
      <p:sp>
        <p:nvSpPr>
          <p:cNvPr id="534" name="Google Shape;534;p22"/>
          <p:cNvSpPr txBox="1"/>
          <p:nvPr/>
        </p:nvSpPr>
        <p:spPr>
          <a:xfrm>
            <a:off x="8128000" y="6254094"/>
            <a:ext cx="19050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Escala</a:t>
            </a:r>
            <a:endParaRPr sz="1400" b="0" i="0" u="none" strike="noStrike" cap="none">
              <a:solidFill>
                <a:srgbClr val="000000"/>
              </a:solidFill>
              <a:latin typeface="Arial"/>
              <a:ea typeface="Arial"/>
              <a:cs typeface="Arial"/>
              <a:sym typeface="Arial"/>
            </a:endParaRPr>
          </a:p>
        </p:txBody>
      </p:sp>
      <p:pic>
        <p:nvPicPr>
          <p:cNvPr id="535" name="Google Shape;535;p22" descr="Texto&#10;&#10;Descrição gerada automaticamente com confiança baixa"/>
          <p:cNvPicPr preferRelativeResize="0"/>
          <p:nvPr/>
        </p:nvPicPr>
        <p:blipFill rotWithShape="1">
          <a:blip r:embed="rId11">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23"/>
          <p:cNvPicPr preferRelativeResize="0"/>
          <p:nvPr/>
        </p:nvPicPr>
        <p:blipFill rotWithShape="1">
          <a:blip r:embed="rId3">
            <a:alphaModFix/>
          </a:blip>
          <a:srcRect/>
          <a:stretch/>
        </p:blipFill>
        <p:spPr>
          <a:xfrm rot="4231652">
            <a:off x="13614400" y="-184467"/>
            <a:ext cx="3200399" cy="2564891"/>
          </a:xfrm>
          <a:prstGeom prst="rect">
            <a:avLst/>
          </a:prstGeom>
          <a:noFill/>
          <a:ln>
            <a:noFill/>
          </a:ln>
        </p:spPr>
      </p:pic>
      <p:pic>
        <p:nvPicPr>
          <p:cNvPr id="541" name="Google Shape;541;p23"/>
          <p:cNvPicPr preferRelativeResize="0"/>
          <p:nvPr/>
        </p:nvPicPr>
        <p:blipFill rotWithShape="1">
          <a:blip r:embed="rId4">
            <a:alphaModFix/>
          </a:blip>
          <a:srcRect/>
          <a:stretch/>
        </p:blipFill>
        <p:spPr>
          <a:xfrm rot="-10194156">
            <a:off x="6638700" y="-2908564"/>
            <a:ext cx="2824086" cy="4122375"/>
          </a:xfrm>
          <a:prstGeom prst="rect">
            <a:avLst/>
          </a:prstGeom>
          <a:noFill/>
          <a:ln>
            <a:noFill/>
          </a:ln>
        </p:spPr>
      </p:pic>
      <p:pic>
        <p:nvPicPr>
          <p:cNvPr id="542" name="Google Shape;542;p23"/>
          <p:cNvPicPr preferRelativeResize="0">
            <a:picLocks noGrp="1"/>
          </p:cNvPicPr>
          <p:nvPr>
            <p:ph type="pic" idx="3"/>
          </p:nvPr>
        </p:nvPicPr>
        <p:blipFill rotWithShape="1">
          <a:blip r:embed="rId5">
            <a:alphaModFix/>
          </a:blip>
          <a:srcRect t="32275" b="32273"/>
          <a:stretch/>
        </p:blipFill>
        <p:spPr>
          <a:xfrm>
            <a:off x="1" y="4572000"/>
            <a:ext cx="16256000" cy="4572000"/>
          </a:xfrm>
          <a:prstGeom prst="roundRect">
            <a:avLst>
              <a:gd name="adj" fmla="val 16667"/>
            </a:avLst>
          </a:prstGeom>
          <a:solidFill>
            <a:srgbClr val="F2F2F2"/>
          </a:solidFill>
          <a:ln>
            <a:noFill/>
          </a:ln>
        </p:spPr>
      </p:pic>
      <p:sp>
        <p:nvSpPr>
          <p:cNvPr id="543" name="Google Shape;543;p23"/>
          <p:cNvSpPr/>
          <p:nvPr/>
        </p:nvSpPr>
        <p:spPr>
          <a:xfrm>
            <a:off x="8152376" y="2286000"/>
            <a:ext cx="3581400" cy="2133600"/>
          </a:xfrm>
          <a:prstGeom prst="roundRect">
            <a:avLst>
              <a:gd name="adj" fmla="val 10182"/>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4" name="Google Shape;544;p23"/>
          <p:cNvSpPr txBox="1"/>
          <p:nvPr/>
        </p:nvSpPr>
        <p:spPr>
          <a:xfrm>
            <a:off x="8304775" y="2362200"/>
            <a:ext cx="3200401" cy="20313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chemeClr val="lt1"/>
                </a:solidFill>
                <a:latin typeface="Century Gothic"/>
                <a:ea typeface="Century Gothic"/>
                <a:cs typeface="Century Gothic"/>
                <a:sym typeface="Century Gothic"/>
              </a:rPr>
              <a:t>Revela o potencial que a área estudada possui para a descobertas de novos recursos minerais, gerando futura arrecadação de impostos e geração de empregos.</a:t>
            </a:r>
            <a:endParaRPr sz="1400" b="0" i="0" u="none" strike="noStrike" cap="none">
              <a:solidFill>
                <a:srgbClr val="000000"/>
              </a:solidFill>
              <a:latin typeface="Arial"/>
              <a:ea typeface="Arial"/>
              <a:cs typeface="Arial"/>
              <a:sym typeface="Arial"/>
            </a:endParaRPr>
          </a:p>
        </p:txBody>
      </p:sp>
      <p:sp>
        <p:nvSpPr>
          <p:cNvPr id="545" name="Google Shape;545;p23"/>
          <p:cNvSpPr/>
          <p:nvPr/>
        </p:nvSpPr>
        <p:spPr>
          <a:xfrm>
            <a:off x="12196519" y="2286000"/>
            <a:ext cx="3485051" cy="2133600"/>
          </a:xfrm>
          <a:prstGeom prst="roundRect">
            <a:avLst>
              <a:gd name="adj" fmla="val 8953"/>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6" name="Google Shape;546;p23"/>
          <p:cNvSpPr txBox="1"/>
          <p:nvPr/>
        </p:nvSpPr>
        <p:spPr>
          <a:xfrm>
            <a:off x="12272720" y="2362200"/>
            <a:ext cx="3271680" cy="203132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Governos estaduais e municipais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Empresas de mineração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Consultores nas áreas de mineração e análise ambiental</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Comunidade científica </a:t>
            </a:r>
            <a:endParaRPr sz="1400" b="0" i="0" u="none" strike="noStrike" cap="none">
              <a:solidFill>
                <a:srgbClr val="000000"/>
              </a:solidFill>
              <a:latin typeface="Arial"/>
              <a:ea typeface="Arial"/>
              <a:cs typeface="Arial"/>
              <a:sym typeface="Arial"/>
            </a:endParaRPr>
          </a:p>
        </p:txBody>
      </p:sp>
      <p:grpSp>
        <p:nvGrpSpPr>
          <p:cNvPr id="547" name="Google Shape;547;p23"/>
          <p:cNvGrpSpPr/>
          <p:nvPr/>
        </p:nvGrpSpPr>
        <p:grpSpPr>
          <a:xfrm>
            <a:off x="5325586" y="3652862"/>
            <a:ext cx="2548127" cy="740663"/>
            <a:chOff x="5695188" y="7506716"/>
            <a:chExt cx="2548127" cy="740663"/>
          </a:xfrm>
        </p:grpSpPr>
        <p:pic>
          <p:nvPicPr>
            <p:cNvPr id="548" name="Google Shape;548;p23"/>
            <p:cNvPicPr preferRelativeResize="0"/>
            <p:nvPr/>
          </p:nvPicPr>
          <p:blipFill rotWithShape="1">
            <a:blip r:embed="rId6">
              <a:alphaModFix/>
            </a:blip>
            <a:srcRect/>
            <a:stretch/>
          </p:blipFill>
          <p:spPr>
            <a:xfrm>
              <a:off x="5695188" y="7506716"/>
              <a:ext cx="2548127" cy="740663"/>
            </a:xfrm>
            <a:prstGeom prst="rect">
              <a:avLst/>
            </a:prstGeom>
            <a:noFill/>
            <a:ln>
              <a:noFill/>
            </a:ln>
          </p:spPr>
        </p:pic>
        <p:sp>
          <p:nvSpPr>
            <p:cNvPr id="549" name="Google Shape;549;p23"/>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rgbClr val="127CC8"/>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SAIBA	MAIS </a:t>
              </a:r>
              <a:endParaRPr sz="1900" b="0" i="0" u="none" strike="noStrike" cap="none">
                <a:solidFill>
                  <a:srgbClr val="127CC8"/>
                </a:solidFill>
                <a:latin typeface="Century Gothic"/>
                <a:ea typeface="Century Gothic"/>
                <a:cs typeface="Century Gothic"/>
                <a:sym typeface="Century Gothic"/>
              </a:endParaRPr>
            </a:p>
          </p:txBody>
        </p:sp>
      </p:grpSp>
      <p:sp>
        <p:nvSpPr>
          <p:cNvPr id="550" name="Google Shape;550;p23"/>
          <p:cNvSpPr txBox="1"/>
          <p:nvPr/>
        </p:nvSpPr>
        <p:spPr>
          <a:xfrm>
            <a:off x="8310319" y="1752600"/>
            <a:ext cx="3886200" cy="47891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Benefícios:</a:t>
            </a:r>
            <a:endParaRPr sz="2400" b="0" i="0" u="none" strike="noStrike" cap="none">
              <a:solidFill>
                <a:srgbClr val="127CC8"/>
              </a:solidFill>
              <a:latin typeface="Century Gothic"/>
              <a:ea typeface="Century Gothic"/>
              <a:cs typeface="Century Gothic"/>
              <a:sym typeface="Century Gothic"/>
            </a:endParaRPr>
          </a:p>
        </p:txBody>
      </p:sp>
      <p:sp>
        <p:nvSpPr>
          <p:cNvPr id="551" name="Google Shape;551;p23"/>
          <p:cNvSpPr txBox="1"/>
          <p:nvPr/>
        </p:nvSpPr>
        <p:spPr>
          <a:xfrm>
            <a:off x="12272719" y="1752600"/>
            <a:ext cx="3886200" cy="47891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Públicos Beneficiados:</a:t>
            </a:r>
            <a:endParaRPr sz="2400" b="0" i="0" u="none" strike="noStrike" cap="none">
              <a:solidFill>
                <a:srgbClr val="127CC8"/>
              </a:solidFill>
              <a:latin typeface="Century Gothic"/>
              <a:ea typeface="Century Gothic"/>
              <a:cs typeface="Century Gothic"/>
              <a:sym typeface="Century Gothic"/>
            </a:endParaRPr>
          </a:p>
        </p:txBody>
      </p:sp>
      <p:sp>
        <p:nvSpPr>
          <p:cNvPr id="552" name="Google Shape;552;p23"/>
          <p:cNvSpPr txBox="1"/>
          <p:nvPr/>
        </p:nvSpPr>
        <p:spPr>
          <a:xfrm>
            <a:off x="224741" y="3807141"/>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Geologia e Recursos Minerais </a:t>
            </a:r>
            <a:endParaRPr sz="1800" b="1" i="0" u="none" strike="noStrike" cap="none">
              <a:solidFill>
                <a:srgbClr val="127CC8"/>
              </a:solidFill>
              <a:latin typeface="Century Gothic"/>
              <a:ea typeface="Century Gothic"/>
              <a:cs typeface="Century Gothic"/>
              <a:sym typeface="Century Gothic"/>
            </a:endParaRPr>
          </a:p>
        </p:txBody>
      </p:sp>
      <p:pic>
        <p:nvPicPr>
          <p:cNvPr id="553" name="Google Shape;553;p23" descr="Texto&#10;&#10;Descrição gerada automaticamente com confiança baixa"/>
          <p:cNvPicPr preferRelativeResize="0"/>
          <p:nvPr/>
        </p:nvPicPr>
        <p:blipFill rotWithShape="1">
          <a:blip r:embed="rId8">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g1e832f592cf_0_17"/>
          <p:cNvPicPr preferRelativeResize="0"/>
          <p:nvPr/>
        </p:nvPicPr>
        <p:blipFill rotWithShape="1">
          <a:blip r:embed="rId3">
            <a:alphaModFix/>
          </a:blip>
          <a:srcRect/>
          <a:stretch/>
        </p:blipFill>
        <p:spPr>
          <a:xfrm>
            <a:off x="4927600" y="7696200"/>
            <a:ext cx="4381500" cy="4054345"/>
          </a:xfrm>
          <a:prstGeom prst="rect">
            <a:avLst/>
          </a:prstGeom>
          <a:noFill/>
          <a:ln>
            <a:noFill/>
          </a:ln>
        </p:spPr>
      </p:pic>
      <p:pic>
        <p:nvPicPr>
          <p:cNvPr id="560" name="Google Shape;560;g1e832f592cf_0_17"/>
          <p:cNvPicPr preferRelativeResize="0"/>
          <p:nvPr/>
        </p:nvPicPr>
        <p:blipFill rotWithShape="1">
          <a:blip r:embed="rId4">
            <a:alphaModFix/>
          </a:blip>
          <a:srcRect/>
          <a:stretch/>
        </p:blipFill>
        <p:spPr>
          <a:xfrm>
            <a:off x="9646599" y="8171434"/>
            <a:ext cx="4443984" cy="1551938"/>
          </a:xfrm>
          <a:prstGeom prst="rect">
            <a:avLst/>
          </a:prstGeom>
          <a:noFill/>
          <a:ln>
            <a:noFill/>
          </a:ln>
        </p:spPr>
      </p:pic>
      <p:pic>
        <p:nvPicPr>
          <p:cNvPr id="561" name="Google Shape;561;g1e832f592cf_0_17"/>
          <p:cNvPicPr preferRelativeResize="0"/>
          <p:nvPr/>
        </p:nvPicPr>
        <p:blipFill rotWithShape="1">
          <a:blip r:embed="rId5">
            <a:alphaModFix/>
          </a:blip>
          <a:srcRect/>
          <a:stretch/>
        </p:blipFill>
        <p:spPr>
          <a:xfrm>
            <a:off x="13055601" y="9331"/>
            <a:ext cx="3200400" cy="2565907"/>
          </a:xfrm>
          <a:prstGeom prst="rect">
            <a:avLst/>
          </a:prstGeom>
          <a:noFill/>
          <a:ln>
            <a:noFill/>
          </a:ln>
        </p:spPr>
      </p:pic>
      <p:pic>
        <p:nvPicPr>
          <p:cNvPr id="562" name="Google Shape;562;g1e832f592cf_0_17"/>
          <p:cNvPicPr preferRelativeResize="0"/>
          <p:nvPr/>
        </p:nvPicPr>
        <p:blipFill rotWithShape="1">
          <a:blip r:embed="rId6">
            <a:alphaModFix/>
          </a:blip>
          <a:srcRect/>
          <a:stretch/>
        </p:blipFill>
        <p:spPr>
          <a:xfrm>
            <a:off x="14040613" y="3657600"/>
            <a:ext cx="2215387" cy="3233928"/>
          </a:xfrm>
          <a:prstGeom prst="rect">
            <a:avLst/>
          </a:prstGeom>
          <a:noFill/>
          <a:ln>
            <a:noFill/>
          </a:ln>
        </p:spPr>
      </p:pic>
      <p:sp>
        <p:nvSpPr>
          <p:cNvPr id="563" name="Google Shape;563;g1e832f592cf_0_17"/>
          <p:cNvSpPr txBox="1"/>
          <p:nvPr/>
        </p:nvSpPr>
        <p:spPr>
          <a:xfrm>
            <a:off x="823848" y="3489663"/>
            <a:ext cx="9620700" cy="49410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dk1"/>
              </a:buClr>
              <a:buSzPts val="1100"/>
              <a:buFont typeface="Arial"/>
              <a:buNone/>
            </a:pPr>
            <a:r>
              <a:rPr lang="pt-BR" sz="1800" b="0" i="0" u="none" strike="noStrike" cap="none">
                <a:solidFill>
                  <a:srgbClr val="000000"/>
                </a:solidFill>
                <a:latin typeface="Century Gothic"/>
                <a:ea typeface="Century Gothic"/>
                <a:cs typeface="Century Gothic"/>
                <a:sym typeface="Century Gothic"/>
              </a:rPr>
              <a:t>Este projeto apresenta os resultados obtidos na primeira parte de desenvolvimento do projeto Fosfato Brasil, que tem como objetivo o conhecimento dos depósitos e ocorrências de fosfato em todo o Brasil. </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ts val="11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ts val="1100"/>
              <a:buFont typeface="Arial"/>
              <a:buNone/>
            </a:pPr>
            <a:r>
              <a:rPr lang="pt-BR" sz="1800" b="0" i="0" u="none" strike="noStrike" cap="none">
                <a:solidFill>
                  <a:srgbClr val="000000"/>
                </a:solidFill>
                <a:latin typeface="Century Gothic"/>
                <a:ea typeface="Century Gothic"/>
                <a:cs typeface="Century Gothic"/>
                <a:sym typeface="Century Gothic"/>
              </a:rPr>
              <a:t>Os estudos também buscam a ampliação das reservas brasileiras a partir da definição de novos alvos e potenciais mineralizações. </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ts val="11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ts val="1100"/>
              <a:buFont typeface="Arial"/>
              <a:buNone/>
            </a:pPr>
            <a:r>
              <a:rPr lang="pt-BR" sz="1800" b="0" i="0" u="none" strike="noStrike" cap="none">
                <a:solidFill>
                  <a:srgbClr val="000000"/>
                </a:solidFill>
                <a:latin typeface="Century Gothic"/>
                <a:ea typeface="Century Gothic"/>
                <a:cs typeface="Century Gothic"/>
                <a:sym typeface="Century Gothic"/>
              </a:rPr>
              <a:t>Nesta fase, o projeto concentrou as informações nos estados de Minas Gerais, Bahia, Tocantins, Mato Grosso, Mato Grosso do Sul, São Paulo, Rio Grande do Sul, Pará, Pernambuco, Paraíba, Piauí, Ceará, Rio Grande do Norte, Amazonas e Roraima.</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p:txBody>
      </p:sp>
      <p:sp>
        <p:nvSpPr>
          <p:cNvPr id="564" name="Google Shape;564;g1e832f592cf_0_17"/>
          <p:cNvSpPr txBox="1"/>
          <p:nvPr/>
        </p:nvSpPr>
        <p:spPr>
          <a:xfrm>
            <a:off x="936514" y="8430675"/>
            <a:ext cx="5524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Geologia e Recursos Minerais </a:t>
            </a:r>
            <a:endParaRPr sz="1800" b="1" i="0" u="none" strike="noStrike" cap="none">
              <a:solidFill>
                <a:srgbClr val="127CC8"/>
              </a:solidFill>
              <a:latin typeface="Century Gothic"/>
              <a:ea typeface="Century Gothic"/>
              <a:cs typeface="Century Gothic"/>
              <a:sym typeface="Century Gothic"/>
            </a:endParaRPr>
          </a:p>
        </p:txBody>
      </p:sp>
      <p:sp>
        <p:nvSpPr>
          <p:cNvPr id="565" name="Google Shape;565;g1e832f592cf_0_17"/>
          <p:cNvSpPr/>
          <p:nvPr/>
        </p:nvSpPr>
        <p:spPr>
          <a:xfrm>
            <a:off x="936535" y="3169796"/>
            <a:ext cx="2286000" cy="60900"/>
          </a:xfrm>
          <a:prstGeom prst="rect">
            <a:avLst/>
          </a:prstGeom>
          <a:solidFill>
            <a:srgbClr val="2DC7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6" name="Google Shape;566;g1e832f592cf_0_17"/>
          <p:cNvSpPr txBox="1"/>
          <p:nvPr/>
        </p:nvSpPr>
        <p:spPr>
          <a:xfrm>
            <a:off x="823848" y="2028325"/>
            <a:ext cx="6399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t-BR" sz="3200" b="1" i="0" u="none" strike="noStrike" cap="none">
                <a:solidFill>
                  <a:srgbClr val="127CC8"/>
                </a:solidFill>
                <a:latin typeface="Century Gothic"/>
                <a:ea typeface="Century Gothic"/>
                <a:cs typeface="Century Gothic"/>
                <a:sym typeface="Century Gothic"/>
              </a:rPr>
              <a:t>Projeto Fosfato Brasil - Parte I</a:t>
            </a:r>
            <a:endParaRPr sz="2400" b="0" i="0" u="none" strike="noStrike" cap="none">
              <a:solidFill>
                <a:srgbClr val="7F7F7F"/>
              </a:solidFill>
              <a:latin typeface="Century Gothic"/>
              <a:ea typeface="Century Gothic"/>
              <a:cs typeface="Century Gothic"/>
              <a:sym typeface="Century Gothic"/>
            </a:endParaRPr>
          </a:p>
        </p:txBody>
      </p:sp>
      <p:pic>
        <p:nvPicPr>
          <p:cNvPr id="567" name="Google Shape;567;g1e832f592cf_0_17" descr="Texto&#10;&#10;Descrição gerada automaticamente com confiança baixa"/>
          <p:cNvPicPr preferRelativeResize="0"/>
          <p:nvPr/>
        </p:nvPicPr>
        <p:blipFill rotWithShape="1">
          <a:blip r:embed="rId7">
            <a:alphaModFix/>
          </a:blip>
          <a:srcRect l="26280" t="19350" r="17730" b="25424"/>
          <a:stretch/>
        </p:blipFill>
        <p:spPr>
          <a:xfrm>
            <a:off x="823844" y="184526"/>
            <a:ext cx="3323338" cy="1843808"/>
          </a:xfrm>
          <a:prstGeom prst="rect">
            <a:avLst/>
          </a:prstGeom>
          <a:noFill/>
          <a:ln>
            <a:noFill/>
          </a:ln>
        </p:spPr>
      </p:pic>
      <p:pic>
        <p:nvPicPr>
          <p:cNvPr id="568" name="Google Shape;568;g1e832f592cf_0_17"/>
          <p:cNvPicPr preferRelativeResize="0"/>
          <p:nvPr/>
        </p:nvPicPr>
        <p:blipFill rotWithShape="1">
          <a:blip r:embed="rId8">
            <a:alphaModFix/>
          </a:blip>
          <a:srcRect l="8297" r="8297"/>
          <a:stretch/>
        </p:blipFill>
        <p:spPr>
          <a:xfrm>
            <a:off x="10343423" y="3134559"/>
            <a:ext cx="5424355" cy="4812604"/>
          </a:xfrm>
          <a:prstGeom prst="roundRect">
            <a:avLst>
              <a:gd name="adj" fmla="val 16667"/>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g1e832f592cf_0_0"/>
          <p:cNvPicPr preferRelativeResize="0"/>
          <p:nvPr/>
        </p:nvPicPr>
        <p:blipFill rotWithShape="1">
          <a:blip r:embed="rId3">
            <a:alphaModFix/>
          </a:blip>
          <a:srcRect/>
          <a:stretch/>
        </p:blipFill>
        <p:spPr>
          <a:xfrm rot="4231652">
            <a:off x="13614400" y="-184467"/>
            <a:ext cx="3200400" cy="2564891"/>
          </a:xfrm>
          <a:prstGeom prst="rect">
            <a:avLst/>
          </a:prstGeom>
          <a:noFill/>
          <a:ln>
            <a:noFill/>
          </a:ln>
        </p:spPr>
      </p:pic>
      <p:pic>
        <p:nvPicPr>
          <p:cNvPr id="574" name="Google Shape;574;g1e832f592cf_0_0"/>
          <p:cNvPicPr preferRelativeResize="0"/>
          <p:nvPr/>
        </p:nvPicPr>
        <p:blipFill rotWithShape="1">
          <a:blip r:embed="rId4">
            <a:alphaModFix/>
          </a:blip>
          <a:srcRect/>
          <a:stretch/>
        </p:blipFill>
        <p:spPr>
          <a:xfrm rot="-10194156">
            <a:off x="6638700" y="-2908565"/>
            <a:ext cx="2824086" cy="4122376"/>
          </a:xfrm>
          <a:prstGeom prst="rect">
            <a:avLst/>
          </a:prstGeom>
          <a:noFill/>
          <a:ln>
            <a:noFill/>
          </a:ln>
        </p:spPr>
      </p:pic>
      <p:sp>
        <p:nvSpPr>
          <p:cNvPr id="575" name="Google Shape;575;g1e832f592cf_0_0"/>
          <p:cNvSpPr/>
          <p:nvPr/>
        </p:nvSpPr>
        <p:spPr>
          <a:xfrm>
            <a:off x="8152375" y="2286000"/>
            <a:ext cx="3581400" cy="4802400"/>
          </a:xfrm>
          <a:prstGeom prst="roundRect">
            <a:avLst>
              <a:gd name="adj" fmla="val 10182"/>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6" name="Google Shape;576;g1e832f592cf_0_0"/>
          <p:cNvSpPr txBox="1"/>
          <p:nvPr/>
        </p:nvSpPr>
        <p:spPr>
          <a:xfrm>
            <a:off x="8304775" y="2362200"/>
            <a:ext cx="3200400" cy="4802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pt-BR" sz="1800" b="0" i="0" u="none" strike="noStrike" cap="none">
                <a:solidFill>
                  <a:schemeClr val="lt1"/>
                </a:solidFill>
                <a:latin typeface="Century Gothic"/>
                <a:ea typeface="Century Gothic"/>
                <a:cs typeface="Century Gothic"/>
                <a:sym typeface="Century Gothic"/>
              </a:rPr>
              <a:t>Mostrar o potencial que a área estudada possui para a descoberta de novos recursos minerais, de modo a contribuir para arrecadação de impostos, geração de empregos e desenvolvimento socioeconômico.</a:t>
            </a:r>
            <a:endParaRPr sz="18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r>
              <a:rPr lang="pt-BR" sz="1800" b="0" i="0" u="none" strike="noStrike" cap="none">
                <a:solidFill>
                  <a:schemeClr val="lt1"/>
                </a:solidFill>
                <a:latin typeface="Century Gothic"/>
                <a:ea typeface="Century Gothic"/>
                <a:cs typeface="Century Gothic"/>
                <a:sym typeface="Century Gothic"/>
              </a:rPr>
              <a:t>A ampliação do conhecimento geológico também permite ao poder público o melhor planejamento do uso do solo. </a:t>
            </a:r>
            <a:endParaRPr sz="18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77" name="Google Shape;577;g1e832f592cf_0_0"/>
          <p:cNvSpPr/>
          <p:nvPr/>
        </p:nvSpPr>
        <p:spPr>
          <a:xfrm>
            <a:off x="12196525" y="2286000"/>
            <a:ext cx="3485100" cy="3338961"/>
          </a:xfrm>
          <a:prstGeom prst="roundRect">
            <a:avLst>
              <a:gd name="adj" fmla="val 8953"/>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8" name="Google Shape;578;g1e832f592cf_0_0"/>
          <p:cNvSpPr txBox="1"/>
          <p:nvPr/>
        </p:nvSpPr>
        <p:spPr>
          <a:xfrm>
            <a:off x="12272719" y="2491453"/>
            <a:ext cx="3271800" cy="31401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Poder público federal, estadual e municipal</a:t>
            </a:r>
            <a:endParaRPr sz="1800" b="0" i="0" u="none" strike="noStrike" cap="none">
              <a:solidFill>
                <a:schemeClr val="lt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Comunidade técnico-científica</a:t>
            </a:r>
            <a:endParaRPr sz="1800" b="0" i="0" u="none" strike="noStrike" cap="none">
              <a:solidFill>
                <a:schemeClr val="lt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Empresas do setor mineral</a:t>
            </a:r>
            <a:endParaRPr sz="1800" b="0" i="0" u="none" strike="noStrike" cap="none">
              <a:solidFill>
                <a:schemeClr val="lt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Sociedade em geral </a:t>
            </a:r>
            <a:endParaRPr sz="18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79" name="Google Shape;579;g1e832f592cf_0_0"/>
          <p:cNvSpPr txBox="1"/>
          <p:nvPr/>
        </p:nvSpPr>
        <p:spPr>
          <a:xfrm>
            <a:off x="8310319" y="1752600"/>
            <a:ext cx="3886200" cy="461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Benefícios:</a:t>
            </a:r>
            <a:endParaRPr sz="2400" b="0" i="0" u="none" strike="noStrike" cap="none">
              <a:solidFill>
                <a:srgbClr val="127CC8"/>
              </a:solidFill>
              <a:latin typeface="Century Gothic"/>
              <a:ea typeface="Century Gothic"/>
              <a:cs typeface="Century Gothic"/>
              <a:sym typeface="Century Gothic"/>
            </a:endParaRPr>
          </a:p>
        </p:txBody>
      </p:sp>
      <p:sp>
        <p:nvSpPr>
          <p:cNvPr id="580" name="Google Shape;580;g1e832f592cf_0_0"/>
          <p:cNvSpPr txBox="1"/>
          <p:nvPr/>
        </p:nvSpPr>
        <p:spPr>
          <a:xfrm>
            <a:off x="12272719" y="1752600"/>
            <a:ext cx="3886200" cy="461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Públicos Beneficiados:</a:t>
            </a:r>
            <a:endParaRPr sz="2400" b="0" i="0" u="none" strike="noStrike" cap="none">
              <a:solidFill>
                <a:srgbClr val="127CC8"/>
              </a:solidFill>
              <a:latin typeface="Century Gothic"/>
              <a:ea typeface="Century Gothic"/>
              <a:cs typeface="Century Gothic"/>
              <a:sym typeface="Century Gothic"/>
            </a:endParaRPr>
          </a:p>
        </p:txBody>
      </p:sp>
      <p:pic>
        <p:nvPicPr>
          <p:cNvPr id="581" name="Google Shape;581;g1e832f592cf_0_0" descr="Texto&#10;&#10;Descrição gerada automaticamente com confiança baixa"/>
          <p:cNvPicPr preferRelativeResize="0"/>
          <p:nvPr/>
        </p:nvPicPr>
        <p:blipFill rotWithShape="1">
          <a:blip r:embed="rId5">
            <a:alphaModFix/>
          </a:blip>
          <a:srcRect l="26280" t="19350" r="17730" b="25424"/>
          <a:stretch/>
        </p:blipFill>
        <p:spPr>
          <a:xfrm>
            <a:off x="823844" y="184526"/>
            <a:ext cx="3323338" cy="1843808"/>
          </a:xfrm>
          <a:prstGeom prst="rect">
            <a:avLst/>
          </a:prstGeom>
          <a:noFill/>
          <a:ln>
            <a:noFill/>
          </a:ln>
        </p:spPr>
      </p:pic>
      <p:grpSp>
        <p:nvGrpSpPr>
          <p:cNvPr id="582" name="Google Shape;582;g1e832f592cf_0_0"/>
          <p:cNvGrpSpPr/>
          <p:nvPr/>
        </p:nvGrpSpPr>
        <p:grpSpPr>
          <a:xfrm>
            <a:off x="13409668" y="7945371"/>
            <a:ext cx="2548128" cy="740663"/>
            <a:chOff x="5695188" y="7506716"/>
            <a:chExt cx="2548128" cy="740663"/>
          </a:xfrm>
        </p:grpSpPr>
        <p:pic>
          <p:nvPicPr>
            <p:cNvPr id="583" name="Google Shape;583;g1e832f592cf_0_0"/>
            <p:cNvPicPr preferRelativeResize="0"/>
            <p:nvPr/>
          </p:nvPicPr>
          <p:blipFill rotWithShape="1">
            <a:blip r:embed="rId6">
              <a:alphaModFix/>
            </a:blip>
            <a:srcRect/>
            <a:stretch/>
          </p:blipFill>
          <p:spPr>
            <a:xfrm>
              <a:off x="5695188" y="7506716"/>
              <a:ext cx="2548128" cy="740663"/>
            </a:xfrm>
            <a:prstGeom prst="rect">
              <a:avLst/>
            </a:prstGeom>
            <a:noFill/>
            <a:ln>
              <a:noFill/>
            </a:ln>
          </p:spPr>
        </p:pic>
        <p:sp>
          <p:nvSpPr>
            <p:cNvPr id="584" name="Google Shape;584;g1e832f592cf_0_0"/>
            <p:cNvSpPr txBox="1"/>
            <p:nvPr/>
          </p:nvSpPr>
          <p:spPr>
            <a:xfrm>
              <a:off x="5842669" y="7711074"/>
              <a:ext cx="1853700" cy="309900"/>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chemeClr val="hlink"/>
                  </a:solidFill>
                  <a:latin typeface="Century Gothic"/>
                  <a:ea typeface="Century Gothic"/>
                  <a:cs typeface="Century Gothic"/>
                  <a:sym typeface="Century Gothic"/>
                  <a:hlinkClick r:id="rId7"/>
                </a:rPr>
                <a:t>SAIBA	MAIS </a:t>
              </a:r>
              <a:endParaRPr sz="1900" b="0" i="0" u="none" strike="noStrike" cap="none">
                <a:solidFill>
                  <a:srgbClr val="127CC8"/>
                </a:solidFill>
                <a:latin typeface="Century Gothic"/>
                <a:ea typeface="Century Gothic"/>
                <a:cs typeface="Century Gothic"/>
                <a:sym typeface="Century Gothic"/>
              </a:endParaRPr>
            </a:p>
          </p:txBody>
        </p:sp>
      </p:grpSp>
      <p:sp>
        <p:nvSpPr>
          <p:cNvPr id="585" name="Google Shape;585;g1e832f592cf_0_0"/>
          <p:cNvSpPr txBox="1"/>
          <p:nvPr/>
        </p:nvSpPr>
        <p:spPr>
          <a:xfrm>
            <a:off x="8304764" y="8305800"/>
            <a:ext cx="5524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Geologia e Recursos Minerais </a:t>
            </a:r>
            <a:endParaRPr sz="1800" b="1" i="0" u="none" strike="noStrike" cap="none">
              <a:solidFill>
                <a:srgbClr val="127CC8"/>
              </a:solidFill>
              <a:latin typeface="Century Gothic"/>
              <a:ea typeface="Century Gothic"/>
              <a:cs typeface="Century Gothic"/>
              <a:sym typeface="Century Gothic"/>
            </a:endParaRPr>
          </a:p>
        </p:txBody>
      </p:sp>
      <p:pic>
        <p:nvPicPr>
          <p:cNvPr id="586" name="Google Shape;586;g1e832f592cf_0_0"/>
          <p:cNvPicPr preferRelativeResize="0"/>
          <p:nvPr/>
        </p:nvPicPr>
        <p:blipFill rotWithShape="1">
          <a:blip r:embed="rId8">
            <a:alphaModFix/>
          </a:blip>
          <a:srcRect l="3926" r="3926"/>
          <a:stretch/>
        </p:blipFill>
        <p:spPr>
          <a:xfrm>
            <a:off x="533616" y="2000691"/>
            <a:ext cx="7289800" cy="5467350"/>
          </a:xfrm>
          <a:prstGeom prst="roundRect">
            <a:avLst>
              <a:gd name="adj" fmla="val 16667"/>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g1e85909cf88_0_6"/>
          <p:cNvPicPr preferRelativeResize="0"/>
          <p:nvPr/>
        </p:nvPicPr>
        <p:blipFill rotWithShape="1">
          <a:blip r:embed="rId3">
            <a:alphaModFix/>
          </a:blip>
          <a:srcRect/>
          <a:stretch/>
        </p:blipFill>
        <p:spPr>
          <a:xfrm>
            <a:off x="4927600" y="7696200"/>
            <a:ext cx="4381500" cy="4054345"/>
          </a:xfrm>
          <a:prstGeom prst="rect">
            <a:avLst/>
          </a:prstGeom>
          <a:noFill/>
          <a:ln>
            <a:noFill/>
          </a:ln>
        </p:spPr>
      </p:pic>
      <p:pic>
        <p:nvPicPr>
          <p:cNvPr id="593" name="Google Shape;593;g1e85909cf88_0_6"/>
          <p:cNvPicPr preferRelativeResize="0"/>
          <p:nvPr/>
        </p:nvPicPr>
        <p:blipFill rotWithShape="1">
          <a:blip r:embed="rId4">
            <a:alphaModFix/>
          </a:blip>
          <a:srcRect/>
          <a:stretch/>
        </p:blipFill>
        <p:spPr>
          <a:xfrm>
            <a:off x="10002011" y="7592059"/>
            <a:ext cx="4443984" cy="1551938"/>
          </a:xfrm>
          <a:prstGeom prst="rect">
            <a:avLst/>
          </a:prstGeom>
          <a:noFill/>
          <a:ln>
            <a:noFill/>
          </a:ln>
        </p:spPr>
      </p:pic>
      <p:pic>
        <p:nvPicPr>
          <p:cNvPr id="594" name="Google Shape;594;g1e85909cf88_0_6"/>
          <p:cNvPicPr preferRelativeResize="0"/>
          <p:nvPr/>
        </p:nvPicPr>
        <p:blipFill rotWithShape="1">
          <a:blip r:embed="rId5">
            <a:alphaModFix/>
          </a:blip>
          <a:srcRect/>
          <a:stretch/>
        </p:blipFill>
        <p:spPr>
          <a:xfrm>
            <a:off x="13055601" y="9331"/>
            <a:ext cx="3200400" cy="2565907"/>
          </a:xfrm>
          <a:prstGeom prst="rect">
            <a:avLst/>
          </a:prstGeom>
          <a:noFill/>
          <a:ln>
            <a:noFill/>
          </a:ln>
        </p:spPr>
      </p:pic>
      <p:pic>
        <p:nvPicPr>
          <p:cNvPr id="595" name="Google Shape;595;g1e85909cf88_0_6"/>
          <p:cNvPicPr preferRelativeResize="0"/>
          <p:nvPr/>
        </p:nvPicPr>
        <p:blipFill rotWithShape="1">
          <a:blip r:embed="rId6">
            <a:alphaModFix/>
          </a:blip>
          <a:srcRect/>
          <a:stretch/>
        </p:blipFill>
        <p:spPr>
          <a:xfrm>
            <a:off x="14040613" y="3657600"/>
            <a:ext cx="2215387" cy="3233928"/>
          </a:xfrm>
          <a:prstGeom prst="rect">
            <a:avLst/>
          </a:prstGeom>
          <a:noFill/>
          <a:ln>
            <a:noFill/>
          </a:ln>
        </p:spPr>
      </p:pic>
      <p:sp>
        <p:nvSpPr>
          <p:cNvPr id="596" name="Google Shape;596;g1e85909cf88_0_6"/>
          <p:cNvSpPr txBox="1"/>
          <p:nvPr/>
        </p:nvSpPr>
        <p:spPr>
          <a:xfrm>
            <a:off x="823844" y="4330335"/>
            <a:ext cx="6763659" cy="300078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dk1"/>
              </a:buClr>
              <a:buSzPts val="1100"/>
              <a:buFont typeface="Arial"/>
              <a:buNone/>
            </a:pPr>
            <a:r>
              <a:rPr lang="pt-BR" sz="1800" b="0" i="0" u="none" strike="noStrike" cap="none">
                <a:solidFill>
                  <a:srgbClr val="000000"/>
                </a:solidFill>
                <a:latin typeface="Century Gothic"/>
                <a:ea typeface="Century Gothic"/>
                <a:cs typeface="Century Gothic"/>
                <a:sym typeface="Century Gothic"/>
              </a:rPr>
              <a:t>Projeto de cartografia geológica (mapeamento) e reconhecimento de ocorrências minerais em área no sudoeste do estado do Mato Grosso do Sul.</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ts val="11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ts val="1100"/>
              <a:buFont typeface="Arial"/>
              <a:buNone/>
            </a:pPr>
            <a:r>
              <a:rPr lang="pt-BR" sz="1800" b="0" i="0" u="none" strike="noStrike" cap="none">
                <a:solidFill>
                  <a:srgbClr val="000000"/>
                </a:solidFill>
                <a:latin typeface="Century Gothic"/>
                <a:ea typeface="Century Gothic"/>
                <a:cs typeface="Century Gothic"/>
                <a:sym typeface="Century Gothic"/>
              </a:rPr>
              <a:t>Área mapeada: aproximadamente 3.000 km²</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ts val="1100"/>
              <a:buFont typeface="Arial"/>
              <a:buNone/>
            </a:pPr>
            <a:r>
              <a:rPr lang="pt-BR" sz="1800" b="0" i="0" u="none" strike="noStrike" cap="none">
                <a:solidFill>
                  <a:srgbClr val="000000"/>
                </a:solidFill>
                <a:latin typeface="Century Gothic"/>
                <a:ea typeface="Century Gothic"/>
                <a:cs typeface="Century Gothic"/>
                <a:sym typeface="Century Gothic"/>
              </a:rPr>
              <a:t>Escala de mapeamento: 1:100.000</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p:txBody>
      </p:sp>
      <p:sp>
        <p:nvSpPr>
          <p:cNvPr id="597" name="Google Shape;597;g1e85909cf88_0_6"/>
          <p:cNvSpPr txBox="1"/>
          <p:nvPr/>
        </p:nvSpPr>
        <p:spPr>
          <a:xfrm>
            <a:off x="936514" y="8430675"/>
            <a:ext cx="5524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Geologia e Recursos Minerais </a:t>
            </a:r>
            <a:endParaRPr sz="1800" b="1" i="0" u="none" strike="noStrike" cap="none">
              <a:solidFill>
                <a:srgbClr val="127CC8"/>
              </a:solidFill>
              <a:latin typeface="Century Gothic"/>
              <a:ea typeface="Century Gothic"/>
              <a:cs typeface="Century Gothic"/>
              <a:sym typeface="Century Gothic"/>
            </a:endParaRPr>
          </a:p>
        </p:txBody>
      </p:sp>
      <p:sp>
        <p:nvSpPr>
          <p:cNvPr id="598" name="Google Shape;598;g1e85909cf88_0_6"/>
          <p:cNvSpPr/>
          <p:nvPr/>
        </p:nvSpPr>
        <p:spPr>
          <a:xfrm>
            <a:off x="936514" y="3774756"/>
            <a:ext cx="2286000" cy="60900"/>
          </a:xfrm>
          <a:prstGeom prst="rect">
            <a:avLst/>
          </a:prstGeom>
          <a:solidFill>
            <a:srgbClr val="2DC7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9" name="Google Shape;599;g1e85909cf88_0_6"/>
          <p:cNvSpPr txBox="1"/>
          <p:nvPr/>
        </p:nvSpPr>
        <p:spPr>
          <a:xfrm>
            <a:off x="823844" y="2395572"/>
            <a:ext cx="563717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pt-BR" sz="2400" b="1" i="0" u="none" strike="noStrike" cap="none">
                <a:solidFill>
                  <a:srgbClr val="127CC8"/>
                </a:solidFill>
                <a:latin typeface="Century Gothic"/>
                <a:ea typeface="Century Gothic"/>
                <a:cs typeface="Century Gothic"/>
                <a:sym typeface="Century Gothic"/>
              </a:rPr>
              <a:t>Levantamentos Geológicos Básicos</a:t>
            </a:r>
            <a:endParaRPr sz="2400" b="1" i="0" u="none" strike="noStrike" cap="none">
              <a:solidFill>
                <a:srgbClr val="127CC8"/>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r>
              <a:rPr lang="pt-BR" sz="2400" b="1" i="0" u="none" strike="noStrike" cap="none">
                <a:solidFill>
                  <a:srgbClr val="127CC8"/>
                </a:solidFill>
                <a:latin typeface="Century Gothic"/>
                <a:ea typeface="Century Gothic"/>
                <a:cs typeface="Century Gothic"/>
                <a:sym typeface="Century Gothic"/>
              </a:rPr>
              <a:t>Geologia e Recursos Minerais da Folha Colônia São Lourenço </a:t>
            </a:r>
            <a:endParaRPr sz="2400" b="1" i="0" u="none" strike="noStrike" cap="none">
              <a:solidFill>
                <a:srgbClr val="127CC8"/>
              </a:solidFill>
              <a:latin typeface="Century Gothic"/>
              <a:ea typeface="Century Gothic"/>
              <a:cs typeface="Century Gothic"/>
              <a:sym typeface="Century Gothic"/>
            </a:endParaRPr>
          </a:p>
        </p:txBody>
      </p:sp>
      <p:pic>
        <p:nvPicPr>
          <p:cNvPr id="600" name="Google Shape;600;g1e85909cf88_0_6" descr="Texto&#10;&#10;Descrição gerada automaticamente com confiança baixa"/>
          <p:cNvPicPr preferRelativeResize="0"/>
          <p:nvPr/>
        </p:nvPicPr>
        <p:blipFill rotWithShape="1">
          <a:blip r:embed="rId7">
            <a:alphaModFix/>
          </a:blip>
          <a:srcRect l="26280" t="19350" r="17730" b="25424"/>
          <a:stretch/>
        </p:blipFill>
        <p:spPr>
          <a:xfrm>
            <a:off x="823844" y="184526"/>
            <a:ext cx="3323338" cy="1843808"/>
          </a:xfrm>
          <a:prstGeom prst="rect">
            <a:avLst/>
          </a:prstGeom>
          <a:noFill/>
          <a:ln>
            <a:noFill/>
          </a:ln>
        </p:spPr>
      </p:pic>
      <p:pic>
        <p:nvPicPr>
          <p:cNvPr id="601" name="Google Shape;601;g1e85909cf88_0_6"/>
          <p:cNvPicPr preferRelativeResize="0"/>
          <p:nvPr/>
        </p:nvPicPr>
        <p:blipFill rotWithShape="1">
          <a:blip r:embed="rId8">
            <a:alphaModFix/>
          </a:blip>
          <a:srcRect l="10688" r="10688"/>
          <a:stretch/>
        </p:blipFill>
        <p:spPr>
          <a:xfrm>
            <a:off x="7892142" y="2395572"/>
            <a:ext cx="6763659" cy="5725703"/>
          </a:xfrm>
          <a:prstGeom prst="roundRect">
            <a:avLst>
              <a:gd name="adj" fmla="val 16667"/>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g1e85909cf88_0_61"/>
          <p:cNvPicPr preferRelativeResize="0"/>
          <p:nvPr/>
        </p:nvPicPr>
        <p:blipFill rotWithShape="1">
          <a:blip r:embed="rId3">
            <a:alphaModFix/>
          </a:blip>
          <a:srcRect/>
          <a:stretch/>
        </p:blipFill>
        <p:spPr>
          <a:xfrm rot="4231652">
            <a:off x="13614400" y="-184467"/>
            <a:ext cx="3200400" cy="2564891"/>
          </a:xfrm>
          <a:prstGeom prst="rect">
            <a:avLst/>
          </a:prstGeom>
          <a:noFill/>
          <a:ln>
            <a:noFill/>
          </a:ln>
        </p:spPr>
      </p:pic>
      <p:pic>
        <p:nvPicPr>
          <p:cNvPr id="607" name="Google Shape;607;g1e85909cf88_0_61"/>
          <p:cNvPicPr preferRelativeResize="0"/>
          <p:nvPr/>
        </p:nvPicPr>
        <p:blipFill rotWithShape="1">
          <a:blip r:embed="rId4">
            <a:alphaModFix/>
          </a:blip>
          <a:srcRect/>
          <a:stretch/>
        </p:blipFill>
        <p:spPr>
          <a:xfrm rot="-10194156">
            <a:off x="6638700" y="-2908565"/>
            <a:ext cx="2824086" cy="4122376"/>
          </a:xfrm>
          <a:prstGeom prst="rect">
            <a:avLst/>
          </a:prstGeom>
          <a:noFill/>
          <a:ln>
            <a:noFill/>
          </a:ln>
        </p:spPr>
      </p:pic>
      <p:sp>
        <p:nvSpPr>
          <p:cNvPr id="608" name="Google Shape;608;g1e85909cf88_0_61"/>
          <p:cNvSpPr/>
          <p:nvPr/>
        </p:nvSpPr>
        <p:spPr>
          <a:xfrm>
            <a:off x="8152375" y="2286000"/>
            <a:ext cx="3581400" cy="5847900"/>
          </a:xfrm>
          <a:prstGeom prst="roundRect">
            <a:avLst>
              <a:gd name="adj" fmla="val 10182"/>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9" name="Google Shape;609;g1e85909cf88_0_61"/>
          <p:cNvSpPr txBox="1"/>
          <p:nvPr/>
        </p:nvSpPr>
        <p:spPr>
          <a:xfrm>
            <a:off x="8304775" y="2362200"/>
            <a:ext cx="3200400" cy="5356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pt-BR" sz="1800" b="0" i="0" u="none" strike="noStrike" cap="none">
                <a:solidFill>
                  <a:schemeClr val="lt1"/>
                </a:solidFill>
                <a:latin typeface="Century Gothic"/>
                <a:ea typeface="Century Gothic"/>
                <a:cs typeface="Century Gothic"/>
                <a:sym typeface="Century Gothic"/>
              </a:rPr>
              <a:t>Ampliação do conhecimento geológico da região e identificação de novas ocorrências minerais que podem resultar em novos depósitos com potencial para exploração. Como consequência, desencadear novos investimentos na região e gerar empregos de forma direta e indireta.</a:t>
            </a:r>
            <a:endParaRPr sz="18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1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100"/>
              <a:buFont typeface="Arial"/>
              <a:buNone/>
            </a:pPr>
            <a:r>
              <a:rPr lang="pt-BR" sz="1800" b="0" i="0" u="none" strike="noStrike" cap="none">
                <a:solidFill>
                  <a:schemeClr val="lt1"/>
                </a:solidFill>
                <a:latin typeface="Century Gothic"/>
                <a:ea typeface="Century Gothic"/>
                <a:cs typeface="Century Gothic"/>
                <a:sym typeface="Century Gothic"/>
              </a:rPr>
              <a:t>As informações também auxiliam o poder público no melhor planejamento do uso do solo.</a:t>
            </a:r>
            <a:endParaRPr sz="18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10" name="Google Shape;610;g1e85909cf88_0_61"/>
          <p:cNvSpPr/>
          <p:nvPr/>
        </p:nvSpPr>
        <p:spPr>
          <a:xfrm>
            <a:off x="12196525" y="2286000"/>
            <a:ext cx="3485100" cy="3823842"/>
          </a:xfrm>
          <a:prstGeom prst="roundRect">
            <a:avLst>
              <a:gd name="adj" fmla="val 8953"/>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1" name="Google Shape;611;g1e85909cf88_0_61"/>
          <p:cNvSpPr txBox="1"/>
          <p:nvPr/>
        </p:nvSpPr>
        <p:spPr>
          <a:xfrm>
            <a:off x="8310319" y="1752600"/>
            <a:ext cx="3886200" cy="461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Benefícios:</a:t>
            </a:r>
            <a:endParaRPr sz="2400" b="0" i="0" u="none" strike="noStrike" cap="none">
              <a:solidFill>
                <a:srgbClr val="127CC8"/>
              </a:solidFill>
              <a:latin typeface="Century Gothic"/>
              <a:ea typeface="Century Gothic"/>
              <a:cs typeface="Century Gothic"/>
              <a:sym typeface="Century Gothic"/>
            </a:endParaRPr>
          </a:p>
        </p:txBody>
      </p:sp>
      <p:sp>
        <p:nvSpPr>
          <p:cNvPr id="612" name="Google Shape;612;g1e85909cf88_0_61"/>
          <p:cNvSpPr txBox="1"/>
          <p:nvPr/>
        </p:nvSpPr>
        <p:spPr>
          <a:xfrm>
            <a:off x="12272719" y="1752600"/>
            <a:ext cx="3886200" cy="461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Públicos Beneficiados:</a:t>
            </a:r>
            <a:endParaRPr sz="2400" b="0" i="0" u="none" strike="noStrike" cap="none">
              <a:solidFill>
                <a:srgbClr val="127CC8"/>
              </a:solidFill>
              <a:latin typeface="Century Gothic"/>
              <a:ea typeface="Century Gothic"/>
              <a:cs typeface="Century Gothic"/>
              <a:sym typeface="Century Gothic"/>
            </a:endParaRPr>
          </a:p>
        </p:txBody>
      </p:sp>
      <p:sp>
        <p:nvSpPr>
          <p:cNvPr id="613" name="Google Shape;613;g1e85909cf88_0_61"/>
          <p:cNvSpPr txBox="1"/>
          <p:nvPr/>
        </p:nvSpPr>
        <p:spPr>
          <a:xfrm>
            <a:off x="435541" y="8654541"/>
            <a:ext cx="5524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Geologia e Recursos Minerais </a:t>
            </a:r>
            <a:endParaRPr sz="1800" b="1" i="0" u="none" strike="noStrike" cap="none">
              <a:solidFill>
                <a:srgbClr val="127CC8"/>
              </a:solidFill>
              <a:latin typeface="Century Gothic"/>
              <a:ea typeface="Century Gothic"/>
              <a:cs typeface="Century Gothic"/>
              <a:sym typeface="Century Gothic"/>
            </a:endParaRPr>
          </a:p>
        </p:txBody>
      </p:sp>
      <p:pic>
        <p:nvPicPr>
          <p:cNvPr id="614" name="Google Shape;614;g1e85909cf88_0_61" descr="Texto&#10;&#10;Descrição gerada automaticamente com confiança baixa"/>
          <p:cNvPicPr preferRelativeResize="0"/>
          <p:nvPr/>
        </p:nvPicPr>
        <p:blipFill rotWithShape="1">
          <a:blip r:embed="rId5">
            <a:alphaModFix/>
          </a:blip>
          <a:srcRect l="26280" t="19350" r="17730" b="25424"/>
          <a:stretch/>
        </p:blipFill>
        <p:spPr>
          <a:xfrm>
            <a:off x="823844" y="184526"/>
            <a:ext cx="3323338" cy="1843808"/>
          </a:xfrm>
          <a:prstGeom prst="rect">
            <a:avLst/>
          </a:prstGeom>
          <a:noFill/>
          <a:ln>
            <a:noFill/>
          </a:ln>
        </p:spPr>
      </p:pic>
      <p:sp>
        <p:nvSpPr>
          <p:cNvPr id="615" name="Google Shape;615;g1e85909cf88_0_61"/>
          <p:cNvSpPr txBox="1"/>
          <p:nvPr/>
        </p:nvSpPr>
        <p:spPr>
          <a:xfrm>
            <a:off x="12303175" y="2718458"/>
            <a:ext cx="3271800" cy="286228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Poder público federal, estadual e municipal</a:t>
            </a:r>
            <a:br>
              <a:rPr lang="pt-BR" sz="1800" b="0" i="0" u="none" strike="noStrike" cap="none">
                <a:solidFill>
                  <a:schemeClr val="lt1"/>
                </a:solidFill>
                <a:latin typeface="Century Gothic"/>
                <a:ea typeface="Century Gothic"/>
                <a:cs typeface="Century Gothic"/>
                <a:sym typeface="Century Gothic"/>
              </a:rPr>
            </a:br>
            <a:endParaRPr sz="1800" b="0" i="0" u="none" strike="noStrike" cap="none">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Comunidade técnico-científica</a:t>
            </a:r>
            <a:br>
              <a:rPr lang="pt-BR" sz="1800" b="0" i="0" u="none" strike="noStrike" cap="none">
                <a:solidFill>
                  <a:schemeClr val="lt1"/>
                </a:solidFill>
                <a:latin typeface="Century Gothic"/>
                <a:ea typeface="Century Gothic"/>
                <a:cs typeface="Century Gothic"/>
                <a:sym typeface="Century Gothic"/>
              </a:rPr>
            </a:br>
            <a:endParaRPr sz="1800" b="0" i="0" u="none" strike="noStrike" cap="none">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Empresas do setor mineral</a:t>
            </a:r>
            <a:br>
              <a:rPr lang="pt-BR" sz="1800" b="0" i="0" u="none" strike="noStrike" cap="none">
                <a:solidFill>
                  <a:schemeClr val="lt1"/>
                </a:solidFill>
                <a:latin typeface="Century Gothic"/>
                <a:ea typeface="Century Gothic"/>
                <a:cs typeface="Century Gothic"/>
                <a:sym typeface="Century Gothic"/>
              </a:rPr>
            </a:br>
            <a:endParaRPr sz="1800" b="0" i="0" u="none" strike="noStrike" cap="none">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Sociedade em geral </a:t>
            </a:r>
            <a:endParaRPr sz="1800" b="0" i="0" u="none" strike="noStrike" cap="none">
              <a:solidFill>
                <a:schemeClr val="lt1"/>
              </a:solidFill>
              <a:latin typeface="Century Gothic"/>
              <a:ea typeface="Century Gothic"/>
              <a:cs typeface="Century Gothic"/>
              <a:sym typeface="Century Gothic"/>
            </a:endParaRPr>
          </a:p>
        </p:txBody>
      </p:sp>
      <p:pic>
        <p:nvPicPr>
          <p:cNvPr id="616" name="Google Shape;616;g1e85909cf88_0_61"/>
          <p:cNvPicPr preferRelativeResize="0"/>
          <p:nvPr/>
        </p:nvPicPr>
        <p:blipFill rotWithShape="1">
          <a:blip r:embed="rId6">
            <a:alphaModFix/>
          </a:blip>
          <a:srcRect l="10460" r="10461"/>
          <a:stretch/>
        </p:blipFill>
        <p:spPr>
          <a:xfrm>
            <a:off x="823844" y="2286000"/>
            <a:ext cx="6763659" cy="5725703"/>
          </a:xfrm>
          <a:prstGeom prst="roundRect">
            <a:avLst>
              <a:gd name="adj" fmla="val 16667"/>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g1e85909cf88_0_48"/>
          <p:cNvPicPr preferRelativeResize="0"/>
          <p:nvPr/>
        </p:nvPicPr>
        <p:blipFill rotWithShape="1">
          <a:blip r:embed="rId3">
            <a:alphaModFix/>
          </a:blip>
          <a:srcRect/>
          <a:stretch/>
        </p:blipFill>
        <p:spPr>
          <a:xfrm>
            <a:off x="4927600" y="7696200"/>
            <a:ext cx="4381500" cy="4054345"/>
          </a:xfrm>
          <a:prstGeom prst="rect">
            <a:avLst/>
          </a:prstGeom>
          <a:noFill/>
          <a:ln>
            <a:noFill/>
          </a:ln>
        </p:spPr>
      </p:pic>
      <p:pic>
        <p:nvPicPr>
          <p:cNvPr id="623" name="Google Shape;623;g1e85909cf88_0_48"/>
          <p:cNvPicPr preferRelativeResize="0"/>
          <p:nvPr/>
        </p:nvPicPr>
        <p:blipFill rotWithShape="1">
          <a:blip r:embed="rId4">
            <a:alphaModFix/>
          </a:blip>
          <a:srcRect/>
          <a:stretch/>
        </p:blipFill>
        <p:spPr>
          <a:xfrm>
            <a:off x="10002011" y="7592059"/>
            <a:ext cx="4443984" cy="1551938"/>
          </a:xfrm>
          <a:prstGeom prst="rect">
            <a:avLst/>
          </a:prstGeom>
          <a:noFill/>
          <a:ln>
            <a:noFill/>
          </a:ln>
        </p:spPr>
      </p:pic>
      <p:pic>
        <p:nvPicPr>
          <p:cNvPr id="624" name="Google Shape;624;g1e85909cf88_0_48"/>
          <p:cNvPicPr preferRelativeResize="0"/>
          <p:nvPr/>
        </p:nvPicPr>
        <p:blipFill rotWithShape="1">
          <a:blip r:embed="rId5">
            <a:alphaModFix/>
          </a:blip>
          <a:srcRect/>
          <a:stretch/>
        </p:blipFill>
        <p:spPr>
          <a:xfrm>
            <a:off x="13055601" y="9331"/>
            <a:ext cx="3200400" cy="2565907"/>
          </a:xfrm>
          <a:prstGeom prst="rect">
            <a:avLst/>
          </a:prstGeom>
          <a:noFill/>
          <a:ln>
            <a:noFill/>
          </a:ln>
        </p:spPr>
      </p:pic>
      <p:pic>
        <p:nvPicPr>
          <p:cNvPr id="625" name="Google Shape;625;g1e85909cf88_0_48"/>
          <p:cNvPicPr preferRelativeResize="0"/>
          <p:nvPr/>
        </p:nvPicPr>
        <p:blipFill rotWithShape="1">
          <a:blip r:embed="rId6">
            <a:alphaModFix/>
          </a:blip>
          <a:srcRect/>
          <a:stretch/>
        </p:blipFill>
        <p:spPr>
          <a:xfrm>
            <a:off x="14040613" y="3657600"/>
            <a:ext cx="2215387" cy="3233928"/>
          </a:xfrm>
          <a:prstGeom prst="rect">
            <a:avLst/>
          </a:prstGeom>
          <a:noFill/>
          <a:ln>
            <a:noFill/>
          </a:ln>
        </p:spPr>
      </p:pic>
      <p:sp>
        <p:nvSpPr>
          <p:cNvPr id="626" name="Google Shape;626;g1e85909cf88_0_48"/>
          <p:cNvSpPr txBox="1"/>
          <p:nvPr/>
        </p:nvSpPr>
        <p:spPr>
          <a:xfrm>
            <a:off x="823844" y="4441795"/>
            <a:ext cx="7637985" cy="258528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dk1"/>
              </a:buClr>
              <a:buSzPts val="1100"/>
              <a:buFont typeface="Arial"/>
              <a:buNone/>
            </a:pPr>
            <a:r>
              <a:rPr lang="pt-BR" sz="1800" b="0" i="0" u="none" strike="noStrike" cap="none">
                <a:solidFill>
                  <a:srgbClr val="000000"/>
                </a:solidFill>
                <a:latin typeface="Century Gothic"/>
                <a:ea typeface="Century Gothic"/>
                <a:cs typeface="Century Gothic"/>
                <a:sym typeface="Century Gothic"/>
              </a:rPr>
              <a:t>Projeto de cartografia geológica (mapeamento) e reconhecimento de ocorrências minerais na região do município de Porto Murtinho, no sudoeste do Estado do Mato Grosso do Sul.</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ts val="11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ts val="1100"/>
              <a:buFont typeface="Arial"/>
              <a:buNone/>
            </a:pPr>
            <a:r>
              <a:rPr lang="pt-BR" sz="1800" b="0" i="0" u="none" strike="noStrike" cap="none">
                <a:solidFill>
                  <a:srgbClr val="000000"/>
                </a:solidFill>
                <a:latin typeface="Century Gothic"/>
                <a:ea typeface="Century Gothic"/>
                <a:cs typeface="Century Gothic"/>
                <a:sym typeface="Century Gothic"/>
              </a:rPr>
              <a:t>Área mapeada: aproximadamente 6.000 km²</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rgbClr val="000000"/>
              </a:buClr>
              <a:buSzPts val="1100"/>
              <a:buFont typeface="Arial"/>
              <a:buNone/>
            </a:pPr>
            <a:r>
              <a:rPr lang="pt-BR" sz="1800" b="0" i="0" u="none" strike="noStrike" cap="none">
                <a:solidFill>
                  <a:srgbClr val="000000"/>
                </a:solidFill>
                <a:latin typeface="Century Gothic"/>
                <a:ea typeface="Century Gothic"/>
                <a:cs typeface="Century Gothic"/>
                <a:sym typeface="Century Gothic"/>
              </a:rPr>
              <a:t>Escala de mapeamento: 1:100.000</a:t>
            </a:r>
            <a:endParaRPr sz="1800" b="0" i="0" u="none" strike="noStrike" cap="none">
              <a:solidFill>
                <a:srgbClr val="000000"/>
              </a:solidFill>
              <a:latin typeface="Century Gothic"/>
              <a:ea typeface="Century Gothic"/>
              <a:cs typeface="Century Gothic"/>
              <a:sym typeface="Century Gothic"/>
            </a:endParaRPr>
          </a:p>
        </p:txBody>
      </p:sp>
      <p:sp>
        <p:nvSpPr>
          <p:cNvPr id="627" name="Google Shape;627;g1e85909cf88_0_48"/>
          <p:cNvSpPr txBox="1"/>
          <p:nvPr/>
        </p:nvSpPr>
        <p:spPr>
          <a:xfrm>
            <a:off x="936514" y="8430675"/>
            <a:ext cx="5524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Geologia e Recursos Minerais </a:t>
            </a:r>
            <a:endParaRPr sz="1800" b="1" i="0" u="none" strike="noStrike" cap="none">
              <a:solidFill>
                <a:srgbClr val="127CC8"/>
              </a:solidFill>
              <a:latin typeface="Century Gothic"/>
              <a:ea typeface="Century Gothic"/>
              <a:cs typeface="Century Gothic"/>
              <a:sym typeface="Century Gothic"/>
            </a:endParaRPr>
          </a:p>
        </p:txBody>
      </p:sp>
      <p:sp>
        <p:nvSpPr>
          <p:cNvPr id="628" name="Google Shape;628;g1e85909cf88_0_48"/>
          <p:cNvSpPr/>
          <p:nvPr/>
        </p:nvSpPr>
        <p:spPr>
          <a:xfrm>
            <a:off x="823844" y="3657600"/>
            <a:ext cx="2286000" cy="60900"/>
          </a:xfrm>
          <a:prstGeom prst="rect">
            <a:avLst/>
          </a:prstGeom>
          <a:solidFill>
            <a:srgbClr val="2DC7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29" name="Google Shape;629;g1e85909cf88_0_48"/>
          <p:cNvSpPr txBox="1"/>
          <p:nvPr/>
        </p:nvSpPr>
        <p:spPr>
          <a:xfrm>
            <a:off x="823844" y="2231331"/>
            <a:ext cx="7637978"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2400" b="1" i="0" u="none" strike="noStrike" cap="none">
                <a:solidFill>
                  <a:srgbClr val="127CC8"/>
                </a:solidFill>
                <a:latin typeface="Century Gothic"/>
                <a:ea typeface="Century Gothic"/>
                <a:cs typeface="Century Gothic"/>
                <a:sym typeface="Century Gothic"/>
              </a:rPr>
              <a:t>Levantamentos Geológicos Básicos</a:t>
            </a:r>
            <a:endParaRPr sz="2400" b="1" i="0" u="none" strike="noStrike" cap="none">
              <a:solidFill>
                <a:srgbClr val="127CC8"/>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r>
              <a:rPr lang="pt-BR" sz="2400" b="1" i="0" u="none" strike="noStrike" cap="none">
                <a:solidFill>
                  <a:srgbClr val="127CC8"/>
                </a:solidFill>
                <a:latin typeface="Century Gothic"/>
                <a:ea typeface="Century Gothic"/>
                <a:cs typeface="Century Gothic"/>
                <a:sym typeface="Century Gothic"/>
              </a:rPr>
              <a:t>Geologia e Recursos Minerais das Folhas Aldeia Tomázia e Fazenda Santa Otília</a:t>
            </a:r>
            <a:endParaRPr sz="2400" b="1" i="0" u="none" strike="noStrike" cap="none">
              <a:solidFill>
                <a:srgbClr val="127CC8"/>
              </a:solidFill>
              <a:latin typeface="Century Gothic"/>
              <a:ea typeface="Century Gothic"/>
              <a:cs typeface="Century Gothic"/>
              <a:sym typeface="Century Gothic"/>
            </a:endParaRPr>
          </a:p>
        </p:txBody>
      </p:sp>
      <p:pic>
        <p:nvPicPr>
          <p:cNvPr id="630" name="Google Shape;630;g1e85909cf88_0_48" descr="Texto&#10;&#10;Descrição gerada automaticamente com confiança baixa"/>
          <p:cNvPicPr preferRelativeResize="0"/>
          <p:nvPr/>
        </p:nvPicPr>
        <p:blipFill rotWithShape="1">
          <a:blip r:embed="rId7">
            <a:alphaModFix/>
          </a:blip>
          <a:srcRect l="26280" t="19350" r="17730" b="25424"/>
          <a:stretch/>
        </p:blipFill>
        <p:spPr>
          <a:xfrm>
            <a:off x="823844" y="184526"/>
            <a:ext cx="3323338" cy="1843808"/>
          </a:xfrm>
          <a:prstGeom prst="rect">
            <a:avLst/>
          </a:prstGeom>
          <a:noFill/>
          <a:ln>
            <a:noFill/>
          </a:ln>
        </p:spPr>
      </p:pic>
      <p:pic>
        <p:nvPicPr>
          <p:cNvPr id="631" name="Google Shape;631;g1e85909cf88_0_48"/>
          <p:cNvPicPr preferRelativeResize="0"/>
          <p:nvPr/>
        </p:nvPicPr>
        <p:blipFill rotWithShape="1">
          <a:blip r:embed="rId8">
            <a:alphaModFix/>
          </a:blip>
          <a:srcRect l="10620" r="10620"/>
          <a:stretch/>
        </p:blipFill>
        <p:spPr>
          <a:xfrm>
            <a:off x="8668490" y="1866356"/>
            <a:ext cx="6763659" cy="5725703"/>
          </a:xfrm>
          <a:prstGeom prst="roundRect">
            <a:avLst>
              <a:gd name="adj" fmla="val 16667"/>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g1e85909cf88_0_20"/>
          <p:cNvPicPr preferRelativeResize="0"/>
          <p:nvPr/>
        </p:nvPicPr>
        <p:blipFill rotWithShape="1">
          <a:blip r:embed="rId3">
            <a:alphaModFix/>
          </a:blip>
          <a:srcRect/>
          <a:stretch/>
        </p:blipFill>
        <p:spPr>
          <a:xfrm rot="4231652">
            <a:off x="13614400" y="-184467"/>
            <a:ext cx="3200400" cy="2564891"/>
          </a:xfrm>
          <a:prstGeom prst="rect">
            <a:avLst/>
          </a:prstGeom>
          <a:noFill/>
          <a:ln>
            <a:noFill/>
          </a:ln>
        </p:spPr>
      </p:pic>
      <p:pic>
        <p:nvPicPr>
          <p:cNvPr id="637" name="Google Shape;637;g1e85909cf88_0_20"/>
          <p:cNvPicPr preferRelativeResize="0"/>
          <p:nvPr/>
        </p:nvPicPr>
        <p:blipFill rotWithShape="1">
          <a:blip r:embed="rId4">
            <a:alphaModFix/>
          </a:blip>
          <a:srcRect/>
          <a:stretch/>
        </p:blipFill>
        <p:spPr>
          <a:xfrm rot="-10194156">
            <a:off x="6638700" y="-2908565"/>
            <a:ext cx="2824086" cy="4122376"/>
          </a:xfrm>
          <a:prstGeom prst="rect">
            <a:avLst/>
          </a:prstGeom>
          <a:noFill/>
          <a:ln>
            <a:noFill/>
          </a:ln>
        </p:spPr>
      </p:pic>
      <p:sp>
        <p:nvSpPr>
          <p:cNvPr id="638" name="Google Shape;638;g1e85909cf88_0_20"/>
          <p:cNvSpPr/>
          <p:nvPr/>
        </p:nvSpPr>
        <p:spPr>
          <a:xfrm>
            <a:off x="8152375" y="2286000"/>
            <a:ext cx="3581400" cy="5847900"/>
          </a:xfrm>
          <a:prstGeom prst="roundRect">
            <a:avLst>
              <a:gd name="adj" fmla="val 10182"/>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9" name="Google Shape;639;g1e85909cf88_0_20"/>
          <p:cNvSpPr txBox="1"/>
          <p:nvPr/>
        </p:nvSpPr>
        <p:spPr>
          <a:xfrm>
            <a:off x="8310319" y="2470601"/>
            <a:ext cx="3200400" cy="5356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pt-BR" sz="1800" b="0" i="0" u="none" strike="noStrike" cap="none">
                <a:solidFill>
                  <a:schemeClr val="lt1"/>
                </a:solidFill>
                <a:latin typeface="Century Gothic"/>
                <a:ea typeface="Century Gothic"/>
                <a:cs typeface="Century Gothic"/>
                <a:sym typeface="Century Gothic"/>
              </a:rPr>
              <a:t>Ampliação do conhecimento geológico da região e identificação de novas ocorrências minerais que podem resultar em novos depósitos com potencial para exploração. Como consequência, desencadear novos investimentos na região e gerar empregos de forma direta e indireta.</a:t>
            </a:r>
            <a:endParaRPr sz="18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r>
              <a:rPr lang="pt-BR" sz="1800" b="0" i="0" u="none" strike="noStrike" cap="none">
                <a:solidFill>
                  <a:schemeClr val="lt1"/>
                </a:solidFill>
                <a:latin typeface="Century Gothic"/>
                <a:ea typeface="Century Gothic"/>
                <a:cs typeface="Century Gothic"/>
                <a:sym typeface="Century Gothic"/>
              </a:rPr>
              <a:t>As informações também auxiliam o poder público no melhor planejamento do uso do solo. </a:t>
            </a:r>
            <a:endParaRPr sz="18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0" name="Google Shape;640;g1e85909cf88_0_20"/>
          <p:cNvSpPr/>
          <p:nvPr/>
        </p:nvSpPr>
        <p:spPr>
          <a:xfrm>
            <a:off x="12196525" y="2286000"/>
            <a:ext cx="3485100" cy="3338961"/>
          </a:xfrm>
          <a:prstGeom prst="roundRect">
            <a:avLst>
              <a:gd name="adj" fmla="val 8953"/>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1" name="Google Shape;641;g1e85909cf88_0_20"/>
          <p:cNvSpPr txBox="1"/>
          <p:nvPr/>
        </p:nvSpPr>
        <p:spPr>
          <a:xfrm>
            <a:off x="8310319" y="1752600"/>
            <a:ext cx="3886200" cy="461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Benefícios:</a:t>
            </a:r>
            <a:endParaRPr sz="2400" b="0" i="0" u="none" strike="noStrike" cap="none">
              <a:solidFill>
                <a:srgbClr val="127CC8"/>
              </a:solidFill>
              <a:latin typeface="Century Gothic"/>
              <a:ea typeface="Century Gothic"/>
              <a:cs typeface="Century Gothic"/>
              <a:sym typeface="Century Gothic"/>
            </a:endParaRPr>
          </a:p>
        </p:txBody>
      </p:sp>
      <p:sp>
        <p:nvSpPr>
          <p:cNvPr id="642" name="Google Shape;642;g1e85909cf88_0_20"/>
          <p:cNvSpPr txBox="1"/>
          <p:nvPr/>
        </p:nvSpPr>
        <p:spPr>
          <a:xfrm>
            <a:off x="12272719" y="1752600"/>
            <a:ext cx="3886200" cy="461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Públicos Beneficiados:</a:t>
            </a:r>
            <a:endParaRPr sz="2400" b="0" i="0" u="none" strike="noStrike" cap="none">
              <a:solidFill>
                <a:srgbClr val="127CC8"/>
              </a:solidFill>
              <a:latin typeface="Century Gothic"/>
              <a:ea typeface="Century Gothic"/>
              <a:cs typeface="Century Gothic"/>
              <a:sym typeface="Century Gothic"/>
            </a:endParaRPr>
          </a:p>
        </p:txBody>
      </p:sp>
      <p:sp>
        <p:nvSpPr>
          <p:cNvPr id="643" name="Google Shape;643;g1e85909cf88_0_20"/>
          <p:cNvSpPr txBox="1"/>
          <p:nvPr/>
        </p:nvSpPr>
        <p:spPr>
          <a:xfrm>
            <a:off x="435541" y="8654541"/>
            <a:ext cx="5524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Geologia e Recursos Minerais </a:t>
            </a:r>
            <a:endParaRPr sz="1800" b="1" i="0" u="none" strike="noStrike" cap="none">
              <a:solidFill>
                <a:srgbClr val="127CC8"/>
              </a:solidFill>
              <a:latin typeface="Century Gothic"/>
              <a:ea typeface="Century Gothic"/>
              <a:cs typeface="Century Gothic"/>
              <a:sym typeface="Century Gothic"/>
            </a:endParaRPr>
          </a:p>
        </p:txBody>
      </p:sp>
      <p:pic>
        <p:nvPicPr>
          <p:cNvPr id="644" name="Google Shape;644;g1e85909cf88_0_20" descr="Texto&#10;&#10;Descrição gerada automaticamente com confiança baixa"/>
          <p:cNvPicPr preferRelativeResize="0"/>
          <p:nvPr/>
        </p:nvPicPr>
        <p:blipFill rotWithShape="1">
          <a:blip r:embed="rId5">
            <a:alphaModFix/>
          </a:blip>
          <a:srcRect l="26280" t="19350" r="17730" b="25424"/>
          <a:stretch/>
        </p:blipFill>
        <p:spPr>
          <a:xfrm>
            <a:off x="823844" y="184526"/>
            <a:ext cx="3323338" cy="1843808"/>
          </a:xfrm>
          <a:prstGeom prst="rect">
            <a:avLst/>
          </a:prstGeom>
          <a:noFill/>
          <a:ln>
            <a:noFill/>
          </a:ln>
        </p:spPr>
      </p:pic>
      <p:sp>
        <p:nvSpPr>
          <p:cNvPr id="645" name="Google Shape;645;g1e85909cf88_0_20"/>
          <p:cNvSpPr txBox="1"/>
          <p:nvPr/>
        </p:nvSpPr>
        <p:spPr>
          <a:xfrm>
            <a:off x="12272720" y="2484437"/>
            <a:ext cx="3271800" cy="286228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Poder público federal, estadual e municipal</a:t>
            </a:r>
            <a:br>
              <a:rPr lang="pt-BR" sz="1800" b="0" i="0" u="none" strike="noStrike" cap="none">
                <a:solidFill>
                  <a:schemeClr val="lt1"/>
                </a:solidFill>
                <a:latin typeface="Century Gothic"/>
                <a:ea typeface="Century Gothic"/>
                <a:cs typeface="Century Gothic"/>
                <a:sym typeface="Century Gothic"/>
              </a:rPr>
            </a:br>
            <a:endParaRPr sz="1800" b="0" i="0" u="none" strike="noStrike" cap="none">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Comunidade técnico-científica</a:t>
            </a:r>
            <a:br>
              <a:rPr lang="pt-BR" sz="1800" b="0" i="0" u="none" strike="noStrike" cap="none">
                <a:solidFill>
                  <a:schemeClr val="lt1"/>
                </a:solidFill>
                <a:latin typeface="Century Gothic"/>
                <a:ea typeface="Century Gothic"/>
                <a:cs typeface="Century Gothic"/>
                <a:sym typeface="Century Gothic"/>
              </a:rPr>
            </a:br>
            <a:endParaRPr sz="1800" b="0" i="0" u="none" strike="noStrike" cap="none">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Empresas do setor mineral</a:t>
            </a:r>
            <a:br>
              <a:rPr lang="pt-BR" sz="1800" b="0" i="0" u="none" strike="noStrike" cap="none">
                <a:solidFill>
                  <a:schemeClr val="lt1"/>
                </a:solidFill>
                <a:latin typeface="Century Gothic"/>
                <a:ea typeface="Century Gothic"/>
                <a:cs typeface="Century Gothic"/>
                <a:sym typeface="Century Gothic"/>
              </a:rPr>
            </a:br>
            <a:endParaRPr sz="1800" b="0" i="0" u="none" strike="noStrike" cap="none">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Sociedade em geral </a:t>
            </a:r>
            <a:endParaRPr sz="1800" b="0" i="0" u="none" strike="noStrike" cap="none">
              <a:solidFill>
                <a:schemeClr val="lt1"/>
              </a:solidFill>
              <a:latin typeface="Century Gothic"/>
              <a:ea typeface="Century Gothic"/>
              <a:cs typeface="Century Gothic"/>
              <a:sym typeface="Century Gothic"/>
            </a:endParaRPr>
          </a:p>
        </p:txBody>
      </p:sp>
      <p:pic>
        <p:nvPicPr>
          <p:cNvPr id="646" name="Google Shape;646;g1e85909cf88_0_20"/>
          <p:cNvPicPr preferRelativeResize="0"/>
          <p:nvPr/>
        </p:nvPicPr>
        <p:blipFill rotWithShape="1">
          <a:blip r:embed="rId6">
            <a:alphaModFix/>
          </a:blip>
          <a:srcRect l="10460" r="10461"/>
          <a:stretch/>
        </p:blipFill>
        <p:spPr>
          <a:xfrm>
            <a:off x="711480" y="2286000"/>
            <a:ext cx="6763659" cy="5725703"/>
          </a:xfrm>
          <a:prstGeom prst="roundRect">
            <a:avLst>
              <a:gd name="adj" fmla="val 16667"/>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p:nvPr/>
        </p:nvSpPr>
        <p:spPr>
          <a:xfrm>
            <a:off x="8128000" y="6858000"/>
            <a:ext cx="3352800" cy="1447800"/>
          </a:xfrm>
          <a:prstGeom prst="roundRect">
            <a:avLst>
              <a:gd name="adj" fmla="val 16667"/>
            </a:avLst>
          </a:prstGeom>
          <a:solidFill>
            <a:srgbClr val="31BC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 name="Google Shape;128;p3"/>
          <p:cNvSpPr/>
          <p:nvPr/>
        </p:nvSpPr>
        <p:spPr>
          <a:xfrm>
            <a:off x="8128000" y="838200"/>
            <a:ext cx="3505200" cy="5791200"/>
          </a:xfrm>
          <a:prstGeom prst="roundRect">
            <a:avLst>
              <a:gd name="adj" fmla="val 9451"/>
            </a:avLst>
          </a:prstGeom>
          <a:solidFill>
            <a:srgbClr val="127C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 name="Google Shape;129;p3"/>
          <p:cNvSpPr/>
          <p:nvPr/>
        </p:nvSpPr>
        <p:spPr>
          <a:xfrm>
            <a:off x="11785600" y="4170081"/>
            <a:ext cx="3429000" cy="4135719"/>
          </a:xfrm>
          <a:prstGeom prst="roundRect">
            <a:avLst>
              <a:gd name="adj" fmla="val 8896"/>
            </a:avLst>
          </a:prstGeom>
          <a:solidFill>
            <a:srgbClr val="24AE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0" name="Google Shape;130;p3"/>
          <p:cNvPicPr preferRelativeResize="0"/>
          <p:nvPr/>
        </p:nvPicPr>
        <p:blipFill rotWithShape="1">
          <a:blip r:embed="rId3">
            <a:alphaModFix/>
          </a:blip>
          <a:srcRect/>
          <a:stretch/>
        </p:blipFill>
        <p:spPr>
          <a:xfrm>
            <a:off x="-20982" y="-159026"/>
            <a:ext cx="3200399" cy="2565907"/>
          </a:xfrm>
          <a:prstGeom prst="rect">
            <a:avLst/>
          </a:prstGeom>
          <a:noFill/>
          <a:ln>
            <a:noFill/>
          </a:ln>
        </p:spPr>
      </p:pic>
      <p:pic>
        <p:nvPicPr>
          <p:cNvPr id="131" name="Google Shape;131;p3"/>
          <p:cNvPicPr preferRelativeResize="0"/>
          <p:nvPr/>
        </p:nvPicPr>
        <p:blipFill rotWithShape="1">
          <a:blip r:embed="rId4">
            <a:alphaModFix/>
          </a:blip>
          <a:srcRect/>
          <a:stretch/>
        </p:blipFill>
        <p:spPr>
          <a:xfrm>
            <a:off x="0" y="5089652"/>
            <a:ext cx="4381499" cy="4054347"/>
          </a:xfrm>
          <a:prstGeom prst="rect">
            <a:avLst/>
          </a:prstGeom>
          <a:noFill/>
          <a:ln>
            <a:noFill/>
          </a:ln>
        </p:spPr>
      </p:pic>
      <p:pic>
        <p:nvPicPr>
          <p:cNvPr id="132" name="Google Shape;132;p3"/>
          <p:cNvPicPr preferRelativeResize="0"/>
          <p:nvPr/>
        </p:nvPicPr>
        <p:blipFill rotWithShape="1">
          <a:blip r:embed="rId5">
            <a:alphaModFix/>
          </a:blip>
          <a:srcRect/>
          <a:stretch/>
        </p:blipFill>
        <p:spPr>
          <a:xfrm>
            <a:off x="7061200" y="7607301"/>
            <a:ext cx="4443983" cy="1551939"/>
          </a:xfrm>
          <a:prstGeom prst="rect">
            <a:avLst/>
          </a:prstGeom>
          <a:noFill/>
          <a:ln>
            <a:noFill/>
          </a:ln>
        </p:spPr>
      </p:pic>
      <p:pic>
        <p:nvPicPr>
          <p:cNvPr id="133" name="Google Shape;133;p3"/>
          <p:cNvPicPr preferRelativeResize="0"/>
          <p:nvPr/>
        </p:nvPicPr>
        <p:blipFill rotWithShape="1">
          <a:blip r:embed="rId3">
            <a:alphaModFix/>
          </a:blip>
          <a:srcRect/>
          <a:stretch/>
        </p:blipFill>
        <p:spPr>
          <a:xfrm>
            <a:off x="11806583" y="0"/>
            <a:ext cx="3200399" cy="2565907"/>
          </a:xfrm>
          <a:prstGeom prst="rect">
            <a:avLst/>
          </a:prstGeom>
          <a:noFill/>
          <a:ln>
            <a:noFill/>
          </a:ln>
        </p:spPr>
      </p:pic>
      <p:pic>
        <p:nvPicPr>
          <p:cNvPr id="134" name="Google Shape;134;p3"/>
          <p:cNvPicPr preferRelativeResize="0"/>
          <p:nvPr/>
        </p:nvPicPr>
        <p:blipFill rotWithShape="1">
          <a:blip r:embed="rId6">
            <a:alphaModFix/>
          </a:blip>
          <a:srcRect/>
          <a:stretch/>
        </p:blipFill>
        <p:spPr>
          <a:xfrm>
            <a:off x="14040612" y="2422652"/>
            <a:ext cx="2215387" cy="3233927"/>
          </a:xfrm>
          <a:prstGeom prst="rect">
            <a:avLst/>
          </a:prstGeom>
          <a:noFill/>
          <a:ln>
            <a:noFill/>
          </a:ln>
        </p:spPr>
      </p:pic>
      <p:pic>
        <p:nvPicPr>
          <p:cNvPr id="135" name="Google Shape;135;p3"/>
          <p:cNvPicPr preferRelativeResize="0">
            <a:picLocks noGrp="1"/>
          </p:cNvPicPr>
          <p:nvPr>
            <p:ph type="pic" idx="2"/>
          </p:nvPr>
        </p:nvPicPr>
        <p:blipFill rotWithShape="1">
          <a:blip r:embed="rId7">
            <a:alphaModFix/>
          </a:blip>
          <a:srcRect l="17192" r="17192"/>
          <a:stretch/>
        </p:blipFill>
        <p:spPr>
          <a:xfrm>
            <a:off x="787398" y="1011900"/>
            <a:ext cx="7170621" cy="7170621"/>
          </a:xfrm>
          <a:prstGeom prst="roundRect">
            <a:avLst>
              <a:gd name="adj" fmla="val 8256"/>
            </a:avLst>
          </a:prstGeom>
          <a:solidFill>
            <a:srgbClr val="F2F2F2"/>
          </a:solidFill>
          <a:ln>
            <a:noFill/>
          </a:ln>
        </p:spPr>
      </p:pic>
      <p:pic>
        <p:nvPicPr>
          <p:cNvPr id="136" name="Google Shape;136;p3"/>
          <p:cNvPicPr preferRelativeResize="0">
            <a:picLocks noGrp="1"/>
          </p:cNvPicPr>
          <p:nvPr>
            <p:ph type="pic" idx="4"/>
          </p:nvPr>
        </p:nvPicPr>
        <p:blipFill rotWithShape="1">
          <a:blip r:embed="rId7">
            <a:alphaModFix/>
          </a:blip>
          <a:srcRect l="32650" t="63508" r="43417" b="2642"/>
          <a:stretch/>
        </p:blipFill>
        <p:spPr>
          <a:xfrm>
            <a:off x="11770468" y="838200"/>
            <a:ext cx="3444132" cy="3196193"/>
          </a:xfrm>
          <a:prstGeom prst="roundRect">
            <a:avLst>
              <a:gd name="adj" fmla="val 10077"/>
            </a:avLst>
          </a:prstGeom>
          <a:solidFill>
            <a:srgbClr val="F2F2F2"/>
          </a:solidFill>
          <a:ln>
            <a:noFill/>
          </a:ln>
        </p:spPr>
      </p:pic>
      <p:sp>
        <p:nvSpPr>
          <p:cNvPr id="137" name="Google Shape;137;p3"/>
          <p:cNvSpPr txBox="1"/>
          <p:nvPr/>
        </p:nvSpPr>
        <p:spPr>
          <a:xfrm>
            <a:off x="11861800" y="4800600"/>
            <a:ext cx="3505200" cy="336951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Órgãos gestores de recursos hídricos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Setores que necessitam da água para abastecimento público, geração de energia, agricultura, etc.</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Entidades de pesquisa científica</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População em geral</a:t>
            </a:r>
            <a:endParaRPr sz="1400" b="0" i="0" u="none" strike="noStrike" cap="none">
              <a:solidFill>
                <a:srgbClr val="000000"/>
              </a:solidFill>
              <a:latin typeface="Arial"/>
              <a:ea typeface="Arial"/>
              <a:cs typeface="Arial"/>
              <a:sym typeface="Arial"/>
            </a:endParaRPr>
          </a:p>
        </p:txBody>
      </p:sp>
      <p:sp>
        <p:nvSpPr>
          <p:cNvPr id="138" name="Google Shape;138;p3"/>
          <p:cNvSpPr txBox="1"/>
          <p:nvPr/>
        </p:nvSpPr>
        <p:spPr>
          <a:xfrm>
            <a:off x="8128000" y="1219200"/>
            <a:ext cx="3886200" cy="477951"/>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chemeClr val="lt1"/>
                </a:solidFill>
                <a:latin typeface="Century Gothic"/>
                <a:ea typeface="Century Gothic"/>
                <a:cs typeface="Century Gothic"/>
                <a:sym typeface="Century Gothic"/>
              </a:rPr>
              <a:t>Benefícios</a:t>
            </a:r>
            <a:endParaRPr sz="1400" b="0" i="0" u="none" strike="noStrike" cap="none">
              <a:solidFill>
                <a:srgbClr val="000000"/>
              </a:solidFill>
              <a:latin typeface="Arial"/>
              <a:ea typeface="Arial"/>
              <a:cs typeface="Arial"/>
              <a:sym typeface="Arial"/>
            </a:endParaRPr>
          </a:p>
        </p:txBody>
      </p:sp>
      <p:sp>
        <p:nvSpPr>
          <p:cNvPr id="139" name="Google Shape;139;p3"/>
          <p:cNvSpPr txBox="1"/>
          <p:nvPr/>
        </p:nvSpPr>
        <p:spPr>
          <a:xfrm>
            <a:off x="11861800" y="4343400"/>
            <a:ext cx="3650673" cy="41447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000"/>
              <a:buFont typeface="Arial"/>
              <a:buNone/>
            </a:pPr>
            <a:r>
              <a:rPr lang="pt-BR" sz="2000" b="1" i="0" u="none" strike="noStrike" cap="none">
                <a:solidFill>
                  <a:schemeClr val="lt1"/>
                </a:solidFill>
                <a:latin typeface="Century Gothic"/>
                <a:ea typeface="Century Gothic"/>
                <a:cs typeface="Century Gothic"/>
                <a:sym typeface="Century Gothic"/>
              </a:rPr>
              <a:t>Públicos Beneficiados:</a:t>
            </a:r>
            <a:endParaRPr sz="2000" b="0" i="0" u="none" strike="noStrike" cap="none">
              <a:solidFill>
                <a:schemeClr val="lt1"/>
              </a:solidFill>
              <a:latin typeface="Century Gothic"/>
              <a:ea typeface="Century Gothic"/>
              <a:cs typeface="Century Gothic"/>
              <a:sym typeface="Century Gothic"/>
            </a:endParaRPr>
          </a:p>
        </p:txBody>
      </p:sp>
      <p:grpSp>
        <p:nvGrpSpPr>
          <p:cNvPr id="140" name="Google Shape;140;p3"/>
          <p:cNvGrpSpPr/>
          <p:nvPr/>
        </p:nvGrpSpPr>
        <p:grpSpPr>
          <a:xfrm>
            <a:off x="8551673" y="7239000"/>
            <a:ext cx="2548127" cy="740663"/>
            <a:chOff x="5695188" y="7506716"/>
            <a:chExt cx="2548127" cy="740663"/>
          </a:xfrm>
        </p:grpSpPr>
        <p:pic>
          <p:nvPicPr>
            <p:cNvPr id="141" name="Google Shape;141;p3"/>
            <p:cNvPicPr preferRelativeResize="0"/>
            <p:nvPr/>
          </p:nvPicPr>
          <p:blipFill rotWithShape="1">
            <a:blip r:embed="rId8">
              <a:alphaModFix/>
            </a:blip>
            <a:srcRect/>
            <a:stretch/>
          </p:blipFill>
          <p:spPr>
            <a:xfrm>
              <a:off x="5695188" y="7506716"/>
              <a:ext cx="2548127" cy="740663"/>
            </a:xfrm>
            <a:prstGeom prst="rect">
              <a:avLst/>
            </a:prstGeom>
            <a:noFill/>
            <a:ln>
              <a:noFill/>
            </a:ln>
          </p:spPr>
        </p:pic>
        <p:sp>
          <p:nvSpPr>
            <p:cNvPr id="142" name="Google Shape;142;p3"/>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chemeClr val="lt1"/>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SAIBA	MAIS </a:t>
              </a:r>
              <a:endParaRPr sz="1900" b="0" i="0" u="none" strike="noStrike" cap="none">
                <a:solidFill>
                  <a:schemeClr val="lt1"/>
                </a:solidFill>
                <a:latin typeface="Century Gothic"/>
                <a:ea typeface="Century Gothic"/>
                <a:cs typeface="Century Gothic"/>
                <a:sym typeface="Century Gothic"/>
              </a:endParaRPr>
            </a:p>
          </p:txBody>
        </p:sp>
      </p:grpSp>
      <p:sp>
        <p:nvSpPr>
          <p:cNvPr id="143" name="Google Shape;143;p3"/>
          <p:cNvSpPr txBox="1"/>
          <p:nvPr/>
        </p:nvSpPr>
        <p:spPr>
          <a:xfrm>
            <a:off x="8204200" y="1905000"/>
            <a:ext cx="3352800" cy="461664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entury Gothic"/>
                <a:ea typeface="Century Gothic"/>
                <a:cs typeface="Century Gothic"/>
                <a:sym typeface="Century Gothic"/>
              </a:rPr>
              <a:t>A água é um </a:t>
            </a:r>
            <a:r>
              <a:rPr lang="pt-BR" sz="1400" b="1" i="0" u="none" strike="noStrike" cap="none">
                <a:solidFill>
                  <a:schemeClr val="lt1"/>
                </a:solidFill>
                <a:latin typeface="Century Gothic"/>
                <a:ea typeface="Century Gothic"/>
                <a:cs typeface="Century Gothic"/>
                <a:sym typeface="Century Gothic"/>
              </a:rPr>
              <a:t>recurso imprescindível </a:t>
            </a:r>
            <a:r>
              <a:rPr lang="pt-BR" sz="1400" b="0" i="0" u="none" strike="noStrike" cap="none">
                <a:solidFill>
                  <a:schemeClr val="lt1"/>
                </a:solidFill>
                <a:latin typeface="Century Gothic"/>
                <a:ea typeface="Century Gothic"/>
                <a:cs typeface="Century Gothic"/>
                <a:sym typeface="Century Gothic"/>
              </a:rPr>
              <a:t>para a vida, portanto o monitoramento dos rios beneficia a população localizada nas proximidades das estações monitoradas e todas as pessoas que são </a:t>
            </a:r>
            <a:r>
              <a:rPr lang="pt-BR" sz="1400" b="1" i="0" u="none" strike="noStrike" cap="none">
                <a:solidFill>
                  <a:schemeClr val="lt1"/>
                </a:solidFill>
                <a:latin typeface="Century Gothic"/>
                <a:ea typeface="Century Gothic"/>
                <a:cs typeface="Century Gothic"/>
                <a:sym typeface="Century Gothic"/>
              </a:rPr>
              <a:t>abastecidas pela água</a:t>
            </a:r>
            <a:r>
              <a:rPr lang="pt-BR" sz="14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entury Gothic"/>
                <a:ea typeface="Century Gothic"/>
                <a:cs typeface="Century Gothic"/>
                <a:sym typeface="Century Gothic"/>
              </a:rPr>
              <a:t>O </a:t>
            </a:r>
            <a:r>
              <a:rPr lang="pt-BR" sz="1400" b="1" i="0" u="none" strike="noStrike" cap="none">
                <a:solidFill>
                  <a:schemeClr val="lt1"/>
                </a:solidFill>
                <a:latin typeface="Century Gothic"/>
                <a:ea typeface="Century Gothic"/>
                <a:cs typeface="Century Gothic"/>
                <a:sym typeface="Century Gothic"/>
              </a:rPr>
              <a:t>monitoramento</a:t>
            </a:r>
            <a:r>
              <a:rPr lang="pt-BR" sz="1400" b="0" i="0" u="none" strike="noStrike" cap="none">
                <a:solidFill>
                  <a:schemeClr val="lt1"/>
                </a:solidFill>
                <a:latin typeface="Century Gothic"/>
                <a:ea typeface="Century Gothic"/>
                <a:cs typeface="Century Gothic"/>
                <a:sym typeface="Century Gothic"/>
              </a:rPr>
              <a:t> é fundamental para geração e disponibilização de </a:t>
            </a:r>
            <a:r>
              <a:rPr lang="pt-BR" sz="1400" b="1" i="0" u="none" strike="noStrike" cap="none">
                <a:solidFill>
                  <a:schemeClr val="lt1"/>
                </a:solidFill>
                <a:latin typeface="Century Gothic"/>
                <a:ea typeface="Century Gothic"/>
                <a:cs typeface="Century Gothic"/>
                <a:sym typeface="Century Gothic"/>
              </a:rPr>
              <a:t>informações</a:t>
            </a:r>
            <a:r>
              <a:rPr lang="pt-BR" sz="1400" b="0" i="0" u="none" strike="noStrike" cap="none">
                <a:solidFill>
                  <a:schemeClr val="lt1"/>
                </a:solidFill>
                <a:latin typeface="Century Gothic"/>
                <a:ea typeface="Century Gothic"/>
                <a:cs typeface="Century Gothic"/>
                <a:sym typeface="Century Gothic"/>
              </a:rPr>
              <a:t> que contribuem para a melhor </a:t>
            </a:r>
            <a:r>
              <a:rPr lang="pt-BR" sz="1400" b="1" i="0" u="none" strike="noStrike" cap="none">
                <a:solidFill>
                  <a:schemeClr val="lt1"/>
                </a:solidFill>
                <a:latin typeface="Century Gothic"/>
                <a:ea typeface="Century Gothic"/>
                <a:cs typeface="Century Gothic"/>
                <a:sym typeface="Century Gothic"/>
              </a:rPr>
              <a:t>gestão</a:t>
            </a:r>
            <a:r>
              <a:rPr lang="pt-BR" sz="1400" b="0" i="0" u="none" strike="noStrike" cap="none">
                <a:solidFill>
                  <a:schemeClr val="lt1"/>
                </a:solidFill>
                <a:latin typeface="Century Gothic"/>
                <a:ea typeface="Century Gothic"/>
                <a:cs typeface="Century Gothic"/>
                <a:sym typeface="Century Gothic"/>
              </a:rPr>
              <a:t> dos recursos hídricos.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400"/>
              <a:buFont typeface="Arial"/>
              <a:buNone/>
            </a:pPr>
            <a:r>
              <a:rPr lang="pt-BR" sz="1400" b="0" i="0" u="none" strike="noStrike" cap="none">
                <a:solidFill>
                  <a:schemeClr val="lt1"/>
                </a:solidFill>
                <a:latin typeface="Century Gothic"/>
                <a:ea typeface="Century Gothic"/>
                <a:cs typeface="Century Gothic"/>
                <a:sym typeface="Century Gothic"/>
              </a:rPr>
              <a:t>Os dados podem ser utilizados para a </a:t>
            </a:r>
            <a:r>
              <a:rPr lang="pt-BR" sz="1400" b="1" i="0" u="none" strike="noStrike" cap="none">
                <a:solidFill>
                  <a:schemeClr val="lt1"/>
                </a:solidFill>
                <a:latin typeface="Century Gothic"/>
                <a:ea typeface="Century Gothic"/>
                <a:cs typeface="Century Gothic"/>
                <a:sym typeface="Century Gothic"/>
              </a:rPr>
              <a:t>gestão</a:t>
            </a:r>
            <a:r>
              <a:rPr lang="pt-BR" sz="1400" b="0" i="0" u="none" strike="noStrike" cap="none">
                <a:solidFill>
                  <a:schemeClr val="lt1"/>
                </a:solidFill>
                <a:latin typeface="Century Gothic"/>
                <a:ea typeface="Century Gothic"/>
                <a:cs typeface="Century Gothic"/>
                <a:sym typeface="Century Gothic"/>
              </a:rPr>
              <a:t> </a:t>
            </a:r>
            <a:r>
              <a:rPr lang="pt-BR" sz="1400" b="1" i="0" u="none" strike="noStrike" cap="none">
                <a:solidFill>
                  <a:schemeClr val="lt1"/>
                </a:solidFill>
                <a:latin typeface="Century Gothic"/>
                <a:ea typeface="Century Gothic"/>
                <a:cs typeface="Century Gothic"/>
                <a:sym typeface="Century Gothic"/>
              </a:rPr>
              <a:t>das outorgas </a:t>
            </a:r>
            <a:r>
              <a:rPr lang="pt-BR" sz="1400" b="0" i="0" u="none" strike="noStrike" cap="none">
                <a:solidFill>
                  <a:schemeClr val="lt1"/>
                </a:solidFill>
                <a:latin typeface="Century Gothic"/>
                <a:ea typeface="Century Gothic"/>
                <a:cs typeface="Century Gothic"/>
                <a:sym typeface="Century Gothic"/>
              </a:rPr>
              <a:t>de captação de água superficial e operação de </a:t>
            </a:r>
            <a:r>
              <a:rPr lang="pt-BR" sz="1400" b="1" i="0" u="none" strike="noStrike" cap="none">
                <a:solidFill>
                  <a:schemeClr val="lt1"/>
                </a:solidFill>
                <a:latin typeface="Century Gothic"/>
                <a:ea typeface="Century Gothic"/>
                <a:cs typeface="Century Gothic"/>
                <a:sym typeface="Century Gothic"/>
              </a:rPr>
              <a:t>sistemas de informações de situações críticas </a:t>
            </a:r>
            <a:r>
              <a:rPr lang="pt-BR" sz="1400" b="0" i="0" u="none" strike="noStrike" cap="none">
                <a:solidFill>
                  <a:schemeClr val="lt1"/>
                </a:solidFill>
                <a:latin typeface="Century Gothic"/>
                <a:ea typeface="Century Gothic"/>
                <a:cs typeface="Century Gothic"/>
                <a:sym typeface="Century Gothic"/>
              </a:rPr>
              <a:t>(cheias e secas). Além disso, podem subsidiar pesquisas em gestão </a:t>
            </a:r>
            <a:r>
              <a:rPr lang="pt-BR" sz="1400" b="1" i="0" u="none" strike="noStrike" cap="none">
                <a:solidFill>
                  <a:schemeClr val="lt1"/>
                </a:solidFill>
                <a:latin typeface="Century Gothic"/>
                <a:ea typeface="Century Gothic"/>
                <a:cs typeface="Century Gothic"/>
                <a:sym typeface="Century Gothic"/>
              </a:rPr>
              <a:t>de atividades antrópicas e mudanças climáticas</a:t>
            </a:r>
            <a:r>
              <a:rPr lang="pt-BR" sz="1400" b="0" i="0" u="none" strike="noStrike" cap="none">
                <a:solidFill>
                  <a:schemeClr val="lt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144" name="Google Shape;144;p3"/>
          <p:cNvSpPr txBox="1"/>
          <p:nvPr/>
        </p:nvSpPr>
        <p:spPr>
          <a:xfrm>
            <a:off x="8209619" y="8534400"/>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a:t>
            </a:r>
            <a:endParaRPr sz="1800" b="1" i="0" u="none" strike="noStrike" cap="none">
              <a:solidFill>
                <a:srgbClr val="127CC8"/>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g1e85909cf88_0_77"/>
          <p:cNvPicPr preferRelativeResize="0"/>
          <p:nvPr/>
        </p:nvPicPr>
        <p:blipFill rotWithShape="1">
          <a:blip r:embed="rId3">
            <a:alphaModFix/>
          </a:blip>
          <a:srcRect/>
          <a:stretch/>
        </p:blipFill>
        <p:spPr>
          <a:xfrm>
            <a:off x="4927600" y="7696200"/>
            <a:ext cx="4381500" cy="4054345"/>
          </a:xfrm>
          <a:prstGeom prst="rect">
            <a:avLst/>
          </a:prstGeom>
          <a:noFill/>
          <a:ln>
            <a:noFill/>
          </a:ln>
        </p:spPr>
      </p:pic>
      <p:pic>
        <p:nvPicPr>
          <p:cNvPr id="653" name="Google Shape;653;g1e85909cf88_0_77"/>
          <p:cNvPicPr preferRelativeResize="0"/>
          <p:nvPr/>
        </p:nvPicPr>
        <p:blipFill rotWithShape="1">
          <a:blip r:embed="rId4">
            <a:alphaModFix/>
          </a:blip>
          <a:srcRect/>
          <a:stretch/>
        </p:blipFill>
        <p:spPr>
          <a:xfrm>
            <a:off x="10002011" y="7592059"/>
            <a:ext cx="4443984" cy="1551938"/>
          </a:xfrm>
          <a:prstGeom prst="rect">
            <a:avLst/>
          </a:prstGeom>
          <a:noFill/>
          <a:ln>
            <a:noFill/>
          </a:ln>
        </p:spPr>
      </p:pic>
      <p:pic>
        <p:nvPicPr>
          <p:cNvPr id="654" name="Google Shape;654;g1e85909cf88_0_77"/>
          <p:cNvPicPr preferRelativeResize="0"/>
          <p:nvPr/>
        </p:nvPicPr>
        <p:blipFill rotWithShape="1">
          <a:blip r:embed="rId5">
            <a:alphaModFix/>
          </a:blip>
          <a:srcRect/>
          <a:stretch/>
        </p:blipFill>
        <p:spPr>
          <a:xfrm>
            <a:off x="13055601" y="9331"/>
            <a:ext cx="3200400" cy="2565907"/>
          </a:xfrm>
          <a:prstGeom prst="rect">
            <a:avLst/>
          </a:prstGeom>
          <a:noFill/>
          <a:ln>
            <a:noFill/>
          </a:ln>
        </p:spPr>
      </p:pic>
      <p:pic>
        <p:nvPicPr>
          <p:cNvPr id="655" name="Google Shape;655;g1e85909cf88_0_77"/>
          <p:cNvPicPr preferRelativeResize="0"/>
          <p:nvPr/>
        </p:nvPicPr>
        <p:blipFill rotWithShape="1">
          <a:blip r:embed="rId6">
            <a:alphaModFix/>
          </a:blip>
          <a:srcRect/>
          <a:stretch/>
        </p:blipFill>
        <p:spPr>
          <a:xfrm>
            <a:off x="14040613" y="3657600"/>
            <a:ext cx="2215387" cy="3233928"/>
          </a:xfrm>
          <a:prstGeom prst="rect">
            <a:avLst/>
          </a:prstGeom>
          <a:noFill/>
          <a:ln>
            <a:noFill/>
          </a:ln>
        </p:spPr>
      </p:pic>
      <p:sp>
        <p:nvSpPr>
          <p:cNvPr id="656" name="Google Shape;656;g1e85909cf88_0_77"/>
          <p:cNvSpPr txBox="1"/>
          <p:nvPr/>
        </p:nvSpPr>
        <p:spPr>
          <a:xfrm>
            <a:off x="823843" y="4212341"/>
            <a:ext cx="103665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pt-BR" sz="1800" b="0" i="0" u="none" strike="noStrike" cap="none">
                <a:solidFill>
                  <a:srgbClr val="000000"/>
                </a:solidFill>
                <a:latin typeface="Century Gothic"/>
                <a:ea typeface="Century Gothic"/>
                <a:cs typeface="Century Gothic"/>
                <a:sym typeface="Century Gothic"/>
              </a:rPr>
              <a:t>Projeto de cartografia geológica (mapeamento) e reconhecimento de ocorrências minerais na região do município de Jardim, no sudoeste do Estado do Mato Grosso do Sul.</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rgbClr val="000000"/>
              </a:buClr>
              <a:buSzPts val="11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rgbClr val="000000"/>
              </a:buClr>
              <a:buSzPts val="1100"/>
              <a:buFont typeface="Arial"/>
              <a:buNone/>
            </a:pPr>
            <a:r>
              <a:rPr lang="pt-BR" sz="1800" b="0" i="0" u="none" strike="noStrike" cap="none">
                <a:solidFill>
                  <a:srgbClr val="000000"/>
                </a:solidFill>
                <a:latin typeface="Century Gothic"/>
                <a:ea typeface="Century Gothic"/>
                <a:cs typeface="Century Gothic"/>
                <a:sym typeface="Century Gothic"/>
              </a:rPr>
              <a:t>Área mapeada: aproximadamente </a:t>
            </a:r>
            <a:r>
              <a:rPr lang="pt-BR" sz="1800">
                <a:latin typeface="Century Gothic"/>
                <a:ea typeface="Century Gothic"/>
                <a:cs typeface="Century Gothic"/>
                <a:sym typeface="Century Gothic"/>
              </a:rPr>
              <a:t>6</a:t>
            </a:r>
            <a:r>
              <a:rPr lang="pt-BR" sz="1800" b="0" i="0" u="none" strike="noStrike" cap="none">
                <a:solidFill>
                  <a:srgbClr val="000000"/>
                </a:solidFill>
                <a:latin typeface="Century Gothic"/>
                <a:ea typeface="Century Gothic"/>
                <a:cs typeface="Century Gothic"/>
                <a:sym typeface="Century Gothic"/>
              </a:rPr>
              <a:t>.000 km²</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rgbClr val="000000"/>
              </a:buClr>
              <a:buSzPts val="1100"/>
              <a:buFont typeface="Arial"/>
              <a:buNone/>
            </a:pPr>
            <a:r>
              <a:rPr lang="pt-BR" sz="1800" b="0" i="0" u="none" strike="noStrike" cap="none">
                <a:solidFill>
                  <a:srgbClr val="000000"/>
                </a:solidFill>
                <a:latin typeface="Century Gothic"/>
                <a:ea typeface="Century Gothic"/>
                <a:cs typeface="Century Gothic"/>
                <a:sym typeface="Century Gothic"/>
              </a:rPr>
              <a:t>Escala de mapeamento: 1:100.000</a:t>
            </a:r>
            <a:endParaRPr sz="1800" b="0" i="0" u="none" strike="noStrike" cap="none">
              <a:solidFill>
                <a:srgbClr val="000000"/>
              </a:solidFill>
              <a:latin typeface="Century Gothic"/>
              <a:ea typeface="Century Gothic"/>
              <a:cs typeface="Century Gothic"/>
              <a:sym typeface="Century Gothic"/>
            </a:endParaRPr>
          </a:p>
        </p:txBody>
      </p:sp>
      <p:sp>
        <p:nvSpPr>
          <p:cNvPr id="657" name="Google Shape;657;g1e85909cf88_0_77"/>
          <p:cNvSpPr txBox="1"/>
          <p:nvPr/>
        </p:nvSpPr>
        <p:spPr>
          <a:xfrm>
            <a:off x="936514" y="8430675"/>
            <a:ext cx="5524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Geologia e Recursos Minerais </a:t>
            </a:r>
            <a:endParaRPr sz="1800" b="1" i="0" u="none" strike="noStrike" cap="none">
              <a:solidFill>
                <a:srgbClr val="127CC8"/>
              </a:solidFill>
              <a:latin typeface="Century Gothic"/>
              <a:ea typeface="Century Gothic"/>
              <a:cs typeface="Century Gothic"/>
              <a:sym typeface="Century Gothic"/>
            </a:endParaRPr>
          </a:p>
        </p:txBody>
      </p:sp>
      <p:sp>
        <p:nvSpPr>
          <p:cNvPr id="658" name="Google Shape;658;g1e85909cf88_0_77"/>
          <p:cNvSpPr/>
          <p:nvPr/>
        </p:nvSpPr>
        <p:spPr>
          <a:xfrm>
            <a:off x="936514" y="3116456"/>
            <a:ext cx="2286000" cy="60900"/>
          </a:xfrm>
          <a:prstGeom prst="rect">
            <a:avLst/>
          </a:prstGeom>
          <a:solidFill>
            <a:srgbClr val="2DC7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9" name="Google Shape;659;g1e85909cf88_0_77"/>
          <p:cNvSpPr txBox="1"/>
          <p:nvPr/>
        </p:nvSpPr>
        <p:spPr>
          <a:xfrm>
            <a:off x="911056" y="2079423"/>
            <a:ext cx="10366544"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2400" b="1" i="0" u="none" strike="noStrike" cap="none">
                <a:solidFill>
                  <a:srgbClr val="127CC8"/>
                </a:solidFill>
                <a:latin typeface="Century Gothic"/>
                <a:ea typeface="Century Gothic"/>
                <a:cs typeface="Century Gothic"/>
                <a:sym typeface="Century Gothic"/>
              </a:rPr>
              <a:t>Levantamentos Geológicos Básicos</a:t>
            </a:r>
            <a:endParaRPr sz="2400" b="1" i="0" u="none" strike="noStrike" cap="none">
              <a:solidFill>
                <a:srgbClr val="127CC8"/>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r>
              <a:rPr lang="pt-BR" sz="2400" b="1" i="0" u="none" strike="noStrike" cap="none">
                <a:solidFill>
                  <a:srgbClr val="127CC8"/>
                </a:solidFill>
                <a:latin typeface="Century Gothic"/>
                <a:ea typeface="Century Gothic"/>
                <a:cs typeface="Century Gothic"/>
                <a:sym typeface="Century Gothic"/>
              </a:rPr>
              <a:t>Geologia e Recursos Minerais das Folhas Vila Campão e Rio Perdido</a:t>
            </a:r>
            <a:endParaRPr sz="2400" b="1" i="0" u="none" strike="noStrike" cap="none">
              <a:solidFill>
                <a:srgbClr val="127CC8"/>
              </a:solidFill>
              <a:latin typeface="Century Gothic"/>
              <a:ea typeface="Century Gothic"/>
              <a:cs typeface="Century Gothic"/>
              <a:sym typeface="Century Gothic"/>
            </a:endParaRPr>
          </a:p>
        </p:txBody>
      </p:sp>
      <p:pic>
        <p:nvPicPr>
          <p:cNvPr id="660" name="Google Shape;660;g1e85909cf88_0_77" descr="Texto&#10;&#10;Descrição gerada automaticamente com confiança baixa"/>
          <p:cNvPicPr preferRelativeResize="0"/>
          <p:nvPr/>
        </p:nvPicPr>
        <p:blipFill rotWithShape="1">
          <a:blip r:embed="rId7">
            <a:alphaModFix/>
          </a:blip>
          <a:srcRect l="26280" t="19350" r="17730" b="25424"/>
          <a:stretch/>
        </p:blipFill>
        <p:spPr>
          <a:xfrm>
            <a:off x="823844" y="184526"/>
            <a:ext cx="3323338" cy="184380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g1e85909cf88_0_90"/>
          <p:cNvPicPr preferRelativeResize="0"/>
          <p:nvPr/>
        </p:nvPicPr>
        <p:blipFill rotWithShape="1">
          <a:blip r:embed="rId3">
            <a:alphaModFix/>
          </a:blip>
          <a:srcRect/>
          <a:stretch/>
        </p:blipFill>
        <p:spPr>
          <a:xfrm rot="4231652">
            <a:off x="13614400" y="-184467"/>
            <a:ext cx="3200400" cy="2564891"/>
          </a:xfrm>
          <a:prstGeom prst="rect">
            <a:avLst/>
          </a:prstGeom>
          <a:noFill/>
          <a:ln>
            <a:noFill/>
          </a:ln>
        </p:spPr>
      </p:pic>
      <p:pic>
        <p:nvPicPr>
          <p:cNvPr id="666" name="Google Shape;666;g1e85909cf88_0_90"/>
          <p:cNvPicPr preferRelativeResize="0"/>
          <p:nvPr/>
        </p:nvPicPr>
        <p:blipFill rotWithShape="1">
          <a:blip r:embed="rId4">
            <a:alphaModFix/>
          </a:blip>
          <a:srcRect/>
          <a:stretch/>
        </p:blipFill>
        <p:spPr>
          <a:xfrm rot="-10194156">
            <a:off x="6638700" y="-2908565"/>
            <a:ext cx="2824086" cy="4122376"/>
          </a:xfrm>
          <a:prstGeom prst="rect">
            <a:avLst/>
          </a:prstGeom>
          <a:noFill/>
          <a:ln>
            <a:noFill/>
          </a:ln>
        </p:spPr>
      </p:pic>
      <p:sp>
        <p:nvSpPr>
          <p:cNvPr id="667" name="Google Shape;667;g1e85909cf88_0_90"/>
          <p:cNvSpPr/>
          <p:nvPr/>
        </p:nvSpPr>
        <p:spPr>
          <a:xfrm>
            <a:off x="8152375" y="2286000"/>
            <a:ext cx="3581400" cy="5847900"/>
          </a:xfrm>
          <a:prstGeom prst="roundRect">
            <a:avLst>
              <a:gd name="adj" fmla="val 10182"/>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8" name="Google Shape;668;g1e85909cf88_0_90"/>
          <p:cNvSpPr txBox="1"/>
          <p:nvPr/>
        </p:nvSpPr>
        <p:spPr>
          <a:xfrm>
            <a:off x="8304775" y="2362200"/>
            <a:ext cx="3200400" cy="5356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pt-BR" sz="1800" b="0" i="0" u="none" strike="noStrike" cap="none">
                <a:solidFill>
                  <a:schemeClr val="lt1"/>
                </a:solidFill>
                <a:latin typeface="Century Gothic"/>
                <a:ea typeface="Century Gothic"/>
                <a:cs typeface="Century Gothic"/>
                <a:sym typeface="Century Gothic"/>
              </a:rPr>
              <a:t>Ampliação do conhecimento geológico da região e identificação de novas ocorrências minerais que podem resultar em novos depósitos com potencial para exploração. Como consequência, desencadear novos investimentos na região e gerar empregos de forma direta e indireta.</a:t>
            </a:r>
            <a:endParaRPr sz="18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r>
              <a:rPr lang="pt-BR" sz="1800" b="0" i="0" u="none" strike="noStrike" cap="none">
                <a:solidFill>
                  <a:schemeClr val="lt1"/>
                </a:solidFill>
                <a:latin typeface="Century Gothic"/>
                <a:ea typeface="Century Gothic"/>
                <a:cs typeface="Century Gothic"/>
                <a:sym typeface="Century Gothic"/>
              </a:rPr>
              <a:t>As informações também auxiliam o poder público no melhor planejamento do uso do solo. </a:t>
            </a:r>
            <a:endParaRPr sz="18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9" name="Google Shape;669;g1e85909cf88_0_90"/>
          <p:cNvSpPr/>
          <p:nvPr/>
        </p:nvSpPr>
        <p:spPr>
          <a:xfrm>
            <a:off x="12196525" y="2286000"/>
            <a:ext cx="3485100" cy="3338961"/>
          </a:xfrm>
          <a:prstGeom prst="roundRect">
            <a:avLst>
              <a:gd name="adj" fmla="val 8953"/>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0" name="Google Shape;670;g1e85909cf88_0_90"/>
          <p:cNvSpPr txBox="1"/>
          <p:nvPr/>
        </p:nvSpPr>
        <p:spPr>
          <a:xfrm>
            <a:off x="8310319" y="1752600"/>
            <a:ext cx="3886200" cy="461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Benefícios:</a:t>
            </a:r>
            <a:endParaRPr sz="2400" b="0" i="0" u="none" strike="noStrike" cap="none">
              <a:solidFill>
                <a:srgbClr val="127CC8"/>
              </a:solidFill>
              <a:latin typeface="Century Gothic"/>
              <a:ea typeface="Century Gothic"/>
              <a:cs typeface="Century Gothic"/>
              <a:sym typeface="Century Gothic"/>
            </a:endParaRPr>
          </a:p>
        </p:txBody>
      </p:sp>
      <p:sp>
        <p:nvSpPr>
          <p:cNvPr id="671" name="Google Shape;671;g1e85909cf88_0_90"/>
          <p:cNvSpPr txBox="1"/>
          <p:nvPr/>
        </p:nvSpPr>
        <p:spPr>
          <a:xfrm>
            <a:off x="12272719" y="1752600"/>
            <a:ext cx="3886200" cy="461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Públicos Beneficiados:</a:t>
            </a:r>
            <a:endParaRPr sz="2400" b="0" i="0" u="none" strike="noStrike" cap="none">
              <a:solidFill>
                <a:srgbClr val="127CC8"/>
              </a:solidFill>
              <a:latin typeface="Century Gothic"/>
              <a:ea typeface="Century Gothic"/>
              <a:cs typeface="Century Gothic"/>
              <a:sym typeface="Century Gothic"/>
            </a:endParaRPr>
          </a:p>
        </p:txBody>
      </p:sp>
      <p:sp>
        <p:nvSpPr>
          <p:cNvPr id="672" name="Google Shape;672;g1e85909cf88_0_90"/>
          <p:cNvSpPr txBox="1"/>
          <p:nvPr/>
        </p:nvSpPr>
        <p:spPr>
          <a:xfrm>
            <a:off x="435541" y="8654541"/>
            <a:ext cx="5524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Geologia e Recursos Minerais </a:t>
            </a:r>
            <a:endParaRPr sz="1800" b="1" i="0" u="none" strike="noStrike" cap="none">
              <a:solidFill>
                <a:srgbClr val="127CC8"/>
              </a:solidFill>
              <a:latin typeface="Century Gothic"/>
              <a:ea typeface="Century Gothic"/>
              <a:cs typeface="Century Gothic"/>
              <a:sym typeface="Century Gothic"/>
            </a:endParaRPr>
          </a:p>
        </p:txBody>
      </p:sp>
      <p:pic>
        <p:nvPicPr>
          <p:cNvPr id="673" name="Google Shape;673;g1e85909cf88_0_90" descr="Texto&#10;&#10;Descrição gerada automaticamente com confiança baixa"/>
          <p:cNvPicPr preferRelativeResize="0"/>
          <p:nvPr/>
        </p:nvPicPr>
        <p:blipFill rotWithShape="1">
          <a:blip r:embed="rId5">
            <a:alphaModFix/>
          </a:blip>
          <a:srcRect l="26280" t="19350" r="17730" b="25424"/>
          <a:stretch/>
        </p:blipFill>
        <p:spPr>
          <a:xfrm>
            <a:off x="823844" y="184526"/>
            <a:ext cx="3323338" cy="1843808"/>
          </a:xfrm>
          <a:prstGeom prst="rect">
            <a:avLst/>
          </a:prstGeom>
          <a:noFill/>
          <a:ln>
            <a:noFill/>
          </a:ln>
        </p:spPr>
      </p:pic>
      <p:sp>
        <p:nvSpPr>
          <p:cNvPr id="674" name="Google Shape;674;g1e85909cf88_0_90"/>
          <p:cNvSpPr txBox="1"/>
          <p:nvPr/>
        </p:nvSpPr>
        <p:spPr>
          <a:xfrm>
            <a:off x="12272720" y="2362200"/>
            <a:ext cx="3271800" cy="286228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Poder público federal, estadual e municipal</a:t>
            </a:r>
            <a:br>
              <a:rPr lang="pt-BR" sz="1800" b="0" i="0" u="none" strike="noStrike" cap="none">
                <a:solidFill>
                  <a:schemeClr val="lt1"/>
                </a:solidFill>
                <a:latin typeface="Century Gothic"/>
                <a:ea typeface="Century Gothic"/>
                <a:cs typeface="Century Gothic"/>
                <a:sym typeface="Century Gothic"/>
              </a:rPr>
            </a:br>
            <a:endParaRPr sz="1800" b="0" i="0" u="none" strike="noStrike" cap="none">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Comunidade técnico-científica</a:t>
            </a:r>
            <a:br>
              <a:rPr lang="pt-BR" sz="1800" b="0" i="0" u="none" strike="noStrike" cap="none">
                <a:solidFill>
                  <a:schemeClr val="lt1"/>
                </a:solidFill>
                <a:latin typeface="Century Gothic"/>
                <a:ea typeface="Century Gothic"/>
                <a:cs typeface="Century Gothic"/>
                <a:sym typeface="Century Gothic"/>
              </a:rPr>
            </a:br>
            <a:endParaRPr sz="1800" b="0" i="0" u="none" strike="noStrike" cap="none">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Empresas do setor mineral</a:t>
            </a:r>
            <a:br>
              <a:rPr lang="pt-BR" sz="1800" b="0" i="0" u="none" strike="noStrike" cap="none">
                <a:solidFill>
                  <a:schemeClr val="lt1"/>
                </a:solidFill>
                <a:latin typeface="Century Gothic"/>
                <a:ea typeface="Century Gothic"/>
                <a:cs typeface="Century Gothic"/>
                <a:sym typeface="Century Gothic"/>
              </a:rPr>
            </a:br>
            <a:endParaRPr sz="1800" b="0" i="0" u="none" strike="noStrike" cap="none">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Sociedade em geral </a:t>
            </a:r>
            <a:endParaRPr sz="1800" b="0" i="0" u="none" strike="noStrike" cap="none">
              <a:solidFill>
                <a:schemeClr val="lt1"/>
              </a:solidFill>
              <a:latin typeface="Century Gothic"/>
              <a:ea typeface="Century Gothic"/>
              <a:cs typeface="Century Gothic"/>
              <a:sym typeface="Century Gothic"/>
            </a:endParaRPr>
          </a:p>
        </p:txBody>
      </p:sp>
      <p:pic>
        <p:nvPicPr>
          <p:cNvPr id="675" name="Google Shape;675;g1e85909cf88_0_90"/>
          <p:cNvPicPr preferRelativeResize="0"/>
          <p:nvPr/>
        </p:nvPicPr>
        <p:blipFill rotWithShape="1">
          <a:blip r:embed="rId6">
            <a:alphaModFix/>
          </a:blip>
          <a:srcRect l="10700" r="10699"/>
          <a:stretch/>
        </p:blipFill>
        <p:spPr>
          <a:xfrm>
            <a:off x="711480" y="2286000"/>
            <a:ext cx="6763659" cy="5725703"/>
          </a:xfrm>
          <a:prstGeom prst="roundRect">
            <a:avLst>
              <a:gd name="adj" fmla="val 16667"/>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g1e88bcce7c0_0_0"/>
          <p:cNvPicPr preferRelativeResize="0"/>
          <p:nvPr/>
        </p:nvPicPr>
        <p:blipFill rotWithShape="1">
          <a:blip r:embed="rId3">
            <a:alphaModFix/>
          </a:blip>
          <a:srcRect/>
          <a:stretch/>
        </p:blipFill>
        <p:spPr>
          <a:xfrm>
            <a:off x="4927600" y="7696200"/>
            <a:ext cx="4381500" cy="4054345"/>
          </a:xfrm>
          <a:prstGeom prst="rect">
            <a:avLst/>
          </a:prstGeom>
          <a:noFill/>
          <a:ln>
            <a:noFill/>
          </a:ln>
        </p:spPr>
      </p:pic>
      <p:pic>
        <p:nvPicPr>
          <p:cNvPr id="682" name="Google Shape;682;g1e88bcce7c0_0_0"/>
          <p:cNvPicPr preferRelativeResize="0"/>
          <p:nvPr/>
        </p:nvPicPr>
        <p:blipFill rotWithShape="1">
          <a:blip r:embed="rId4">
            <a:alphaModFix/>
          </a:blip>
          <a:srcRect/>
          <a:stretch/>
        </p:blipFill>
        <p:spPr>
          <a:xfrm>
            <a:off x="10002011" y="7592059"/>
            <a:ext cx="4443984" cy="1551938"/>
          </a:xfrm>
          <a:prstGeom prst="rect">
            <a:avLst/>
          </a:prstGeom>
          <a:noFill/>
          <a:ln>
            <a:noFill/>
          </a:ln>
        </p:spPr>
      </p:pic>
      <p:pic>
        <p:nvPicPr>
          <p:cNvPr id="683" name="Google Shape;683;g1e88bcce7c0_0_0"/>
          <p:cNvPicPr preferRelativeResize="0"/>
          <p:nvPr/>
        </p:nvPicPr>
        <p:blipFill rotWithShape="1">
          <a:blip r:embed="rId5">
            <a:alphaModFix/>
          </a:blip>
          <a:srcRect/>
          <a:stretch/>
        </p:blipFill>
        <p:spPr>
          <a:xfrm>
            <a:off x="13055601" y="9331"/>
            <a:ext cx="3200400" cy="2565907"/>
          </a:xfrm>
          <a:prstGeom prst="rect">
            <a:avLst/>
          </a:prstGeom>
          <a:noFill/>
          <a:ln>
            <a:noFill/>
          </a:ln>
        </p:spPr>
      </p:pic>
      <p:pic>
        <p:nvPicPr>
          <p:cNvPr id="684" name="Google Shape;684;g1e88bcce7c0_0_0"/>
          <p:cNvPicPr preferRelativeResize="0"/>
          <p:nvPr/>
        </p:nvPicPr>
        <p:blipFill rotWithShape="1">
          <a:blip r:embed="rId6">
            <a:alphaModFix/>
          </a:blip>
          <a:srcRect/>
          <a:stretch/>
        </p:blipFill>
        <p:spPr>
          <a:xfrm>
            <a:off x="14040613" y="3657600"/>
            <a:ext cx="2215387" cy="3233928"/>
          </a:xfrm>
          <a:prstGeom prst="rect">
            <a:avLst/>
          </a:prstGeom>
          <a:noFill/>
          <a:ln>
            <a:noFill/>
          </a:ln>
        </p:spPr>
      </p:pic>
      <p:sp>
        <p:nvSpPr>
          <p:cNvPr id="685" name="Google Shape;685;g1e88bcce7c0_0_0"/>
          <p:cNvSpPr txBox="1"/>
          <p:nvPr/>
        </p:nvSpPr>
        <p:spPr>
          <a:xfrm>
            <a:off x="823843" y="4212341"/>
            <a:ext cx="10366500" cy="24474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dk1"/>
              </a:buClr>
              <a:buSzPts val="1100"/>
              <a:buFont typeface="Arial"/>
              <a:buNone/>
            </a:pPr>
            <a:r>
              <a:rPr lang="pt-BR" sz="1800">
                <a:latin typeface="Century Gothic"/>
                <a:ea typeface="Century Gothic"/>
                <a:cs typeface="Century Gothic"/>
                <a:sym typeface="Century Gothic"/>
              </a:rPr>
              <a:t>Projeto de cartografia geológica (mapeamento) e reconhecimento de ocorrências minerais em região no sudoeste do Estado do Mato Grosso do Sul.</a:t>
            </a:r>
            <a:endParaRPr sz="1800">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ts val="1100"/>
              <a:buFont typeface="Arial"/>
              <a:buNone/>
            </a:pPr>
            <a:endParaRPr sz="1800">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ts val="1100"/>
              <a:buFont typeface="Arial"/>
              <a:buNone/>
            </a:pPr>
            <a:r>
              <a:rPr lang="pt-BR" sz="1800">
                <a:latin typeface="Century Gothic"/>
                <a:ea typeface="Century Gothic"/>
                <a:cs typeface="Century Gothic"/>
                <a:sym typeface="Century Gothic"/>
              </a:rPr>
              <a:t>Área mapeada: aproximadamente 3.000 km²</a:t>
            </a:r>
            <a:endParaRPr sz="1800">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ts val="1100"/>
              <a:buFont typeface="Arial"/>
              <a:buNone/>
            </a:pPr>
            <a:r>
              <a:rPr lang="pt-BR" sz="1800">
                <a:latin typeface="Century Gothic"/>
                <a:ea typeface="Century Gothic"/>
                <a:cs typeface="Century Gothic"/>
                <a:sym typeface="Century Gothic"/>
              </a:rPr>
              <a:t>Escala de mapeamento: 1:100.000</a:t>
            </a:r>
            <a:endParaRPr sz="1800">
              <a:latin typeface="Century Gothic"/>
              <a:ea typeface="Century Gothic"/>
              <a:cs typeface="Century Gothic"/>
              <a:sym typeface="Century Gothic"/>
            </a:endParaRPr>
          </a:p>
          <a:p>
            <a:pPr marL="0" marR="0" lvl="0" indent="0" algn="l" rtl="0">
              <a:lnSpc>
                <a:spcPct val="150000"/>
              </a:lnSpc>
              <a:spcBef>
                <a:spcPts val="0"/>
              </a:spcBef>
              <a:spcAft>
                <a:spcPts val="0"/>
              </a:spcAft>
              <a:buClr>
                <a:srgbClr val="000000"/>
              </a:buClr>
              <a:buSzPts val="1100"/>
              <a:buFont typeface="Arial"/>
              <a:buNone/>
            </a:pPr>
            <a:endParaRPr sz="1800">
              <a:latin typeface="Century Gothic"/>
              <a:ea typeface="Century Gothic"/>
              <a:cs typeface="Century Gothic"/>
              <a:sym typeface="Century Gothic"/>
            </a:endParaRPr>
          </a:p>
        </p:txBody>
      </p:sp>
      <p:sp>
        <p:nvSpPr>
          <p:cNvPr id="686" name="Google Shape;686;g1e88bcce7c0_0_0"/>
          <p:cNvSpPr txBox="1"/>
          <p:nvPr/>
        </p:nvSpPr>
        <p:spPr>
          <a:xfrm>
            <a:off x="936514" y="8430675"/>
            <a:ext cx="5524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Geologia e Recursos Minerais </a:t>
            </a:r>
            <a:endParaRPr sz="1800" b="1" i="0" u="none" strike="noStrike" cap="none">
              <a:solidFill>
                <a:srgbClr val="127CC8"/>
              </a:solidFill>
              <a:latin typeface="Century Gothic"/>
              <a:ea typeface="Century Gothic"/>
              <a:cs typeface="Century Gothic"/>
              <a:sym typeface="Century Gothic"/>
            </a:endParaRPr>
          </a:p>
        </p:txBody>
      </p:sp>
      <p:sp>
        <p:nvSpPr>
          <p:cNvPr id="687" name="Google Shape;687;g1e88bcce7c0_0_0"/>
          <p:cNvSpPr/>
          <p:nvPr/>
        </p:nvSpPr>
        <p:spPr>
          <a:xfrm>
            <a:off x="936514" y="3116456"/>
            <a:ext cx="2286000" cy="60900"/>
          </a:xfrm>
          <a:prstGeom prst="rect">
            <a:avLst/>
          </a:prstGeom>
          <a:solidFill>
            <a:srgbClr val="2DC7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8" name="Google Shape;688;g1e88bcce7c0_0_0"/>
          <p:cNvSpPr txBox="1"/>
          <p:nvPr/>
        </p:nvSpPr>
        <p:spPr>
          <a:xfrm>
            <a:off x="911056" y="2079423"/>
            <a:ext cx="103665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pt-BR" sz="2400" b="1">
                <a:solidFill>
                  <a:srgbClr val="127CC8"/>
                </a:solidFill>
                <a:latin typeface="Century Gothic"/>
                <a:ea typeface="Century Gothic"/>
                <a:cs typeface="Century Gothic"/>
                <a:sym typeface="Century Gothic"/>
              </a:rPr>
              <a:t>Levantamentos Geológicos Básicos</a:t>
            </a:r>
            <a:endParaRPr sz="2400" b="1">
              <a:solidFill>
                <a:srgbClr val="127CC8"/>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pt-BR" sz="2400" b="1">
                <a:solidFill>
                  <a:srgbClr val="127CC8"/>
                </a:solidFill>
                <a:latin typeface="Century Gothic"/>
                <a:ea typeface="Century Gothic"/>
                <a:cs typeface="Century Gothic"/>
                <a:sym typeface="Century Gothic"/>
              </a:rPr>
              <a:t>Geologia e Recursos Minerais da Folha Fazenda Margarida</a:t>
            </a:r>
            <a:endParaRPr sz="2400" b="1">
              <a:solidFill>
                <a:srgbClr val="127CC8"/>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400" b="1">
              <a:solidFill>
                <a:srgbClr val="127CC8"/>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endParaRPr sz="2400" b="1">
              <a:solidFill>
                <a:srgbClr val="127CC8"/>
              </a:solidFill>
              <a:latin typeface="Century Gothic"/>
              <a:ea typeface="Century Gothic"/>
              <a:cs typeface="Century Gothic"/>
              <a:sym typeface="Century Gothic"/>
            </a:endParaRPr>
          </a:p>
        </p:txBody>
      </p:sp>
      <p:pic>
        <p:nvPicPr>
          <p:cNvPr id="689" name="Google Shape;689;g1e88bcce7c0_0_0" descr="Texto&#10;&#10;Descrição gerada automaticamente com confiança baixa"/>
          <p:cNvPicPr preferRelativeResize="0"/>
          <p:nvPr/>
        </p:nvPicPr>
        <p:blipFill rotWithShape="1">
          <a:blip r:embed="rId7">
            <a:alphaModFix/>
          </a:blip>
          <a:srcRect l="26280" t="19350" r="17731" b="25425"/>
          <a:stretch/>
        </p:blipFill>
        <p:spPr>
          <a:xfrm>
            <a:off x="823844" y="184526"/>
            <a:ext cx="3323338" cy="184380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g1e88bcce7c0_0_13"/>
          <p:cNvPicPr preferRelativeResize="0"/>
          <p:nvPr/>
        </p:nvPicPr>
        <p:blipFill rotWithShape="1">
          <a:blip r:embed="rId3">
            <a:alphaModFix/>
          </a:blip>
          <a:srcRect/>
          <a:stretch/>
        </p:blipFill>
        <p:spPr>
          <a:xfrm rot="4231652">
            <a:off x="13614400" y="-184467"/>
            <a:ext cx="3200400" cy="2564891"/>
          </a:xfrm>
          <a:prstGeom prst="rect">
            <a:avLst/>
          </a:prstGeom>
          <a:noFill/>
          <a:ln>
            <a:noFill/>
          </a:ln>
        </p:spPr>
      </p:pic>
      <p:pic>
        <p:nvPicPr>
          <p:cNvPr id="695" name="Google Shape;695;g1e88bcce7c0_0_13"/>
          <p:cNvPicPr preferRelativeResize="0"/>
          <p:nvPr/>
        </p:nvPicPr>
        <p:blipFill rotWithShape="1">
          <a:blip r:embed="rId4">
            <a:alphaModFix/>
          </a:blip>
          <a:srcRect/>
          <a:stretch/>
        </p:blipFill>
        <p:spPr>
          <a:xfrm rot="-10194156">
            <a:off x="6638700" y="-2908565"/>
            <a:ext cx="2824086" cy="4122376"/>
          </a:xfrm>
          <a:prstGeom prst="rect">
            <a:avLst/>
          </a:prstGeom>
          <a:noFill/>
          <a:ln>
            <a:noFill/>
          </a:ln>
        </p:spPr>
      </p:pic>
      <p:sp>
        <p:nvSpPr>
          <p:cNvPr id="696" name="Google Shape;696;g1e88bcce7c0_0_13"/>
          <p:cNvSpPr/>
          <p:nvPr/>
        </p:nvSpPr>
        <p:spPr>
          <a:xfrm>
            <a:off x="8152375" y="2286000"/>
            <a:ext cx="3581400" cy="5847900"/>
          </a:xfrm>
          <a:prstGeom prst="roundRect">
            <a:avLst>
              <a:gd name="adj" fmla="val 10182"/>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7" name="Google Shape;697;g1e88bcce7c0_0_13"/>
          <p:cNvSpPr txBox="1"/>
          <p:nvPr/>
        </p:nvSpPr>
        <p:spPr>
          <a:xfrm>
            <a:off x="8304775" y="2362200"/>
            <a:ext cx="3200400" cy="5356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pt-BR" sz="1800">
                <a:solidFill>
                  <a:schemeClr val="lt1"/>
                </a:solidFill>
                <a:latin typeface="Century Gothic"/>
                <a:ea typeface="Century Gothic"/>
                <a:cs typeface="Century Gothic"/>
                <a:sym typeface="Century Gothic"/>
              </a:rPr>
              <a:t>Ampliação do conhecimento geológico da região e identificação de novas ocorrências minerais que podem resultar em novos depósitos com potencial para exploração. Como consequência, desencadear novos investimentos na região e gerar empregos de forma direta e indireta.</a:t>
            </a:r>
            <a:endParaRPr sz="1800">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endParaRPr sz="1800">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100"/>
              <a:buFont typeface="Arial"/>
              <a:buNone/>
            </a:pPr>
            <a:r>
              <a:rPr lang="pt-BR" sz="1800">
                <a:solidFill>
                  <a:schemeClr val="lt1"/>
                </a:solidFill>
                <a:latin typeface="Century Gothic"/>
                <a:ea typeface="Century Gothic"/>
                <a:cs typeface="Century Gothic"/>
                <a:sym typeface="Century Gothic"/>
              </a:rPr>
              <a:t>As informações também auxiliam o poder público no melhor planejamento do uso do solo. </a:t>
            </a:r>
            <a:endParaRPr sz="1800">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endParaRPr sz="1800">
              <a:solidFill>
                <a:schemeClr val="lt1"/>
              </a:solidFill>
              <a:latin typeface="Century Gothic"/>
              <a:ea typeface="Century Gothic"/>
              <a:cs typeface="Century Gothic"/>
              <a:sym typeface="Century Gothic"/>
            </a:endParaRPr>
          </a:p>
        </p:txBody>
      </p:sp>
      <p:sp>
        <p:nvSpPr>
          <p:cNvPr id="698" name="Google Shape;698;g1e88bcce7c0_0_13"/>
          <p:cNvSpPr/>
          <p:nvPr/>
        </p:nvSpPr>
        <p:spPr>
          <a:xfrm>
            <a:off x="12196525" y="2286000"/>
            <a:ext cx="3485100" cy="3339000"/>
          </a:xfrm>
          <a:prstGeom prst="roundRect">
            <a:avLst>
              <a:gd name="adj" fmla="val 8953"/>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9" name="Google Shape;699;g1e88bcce7c0_0_13"/>
          <p:cNvSpPr txBox="1"/>
          <p:nvPr/>
        </p:nvSpPr>
        <p:spPr>
          <a:xfrm>
            <a:off x="8310319" y="1752600"/>
            <a:ext cx="3886200" cy="461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Benefícios:</a:t>
            </a:r>
            <a:endParaRPr sz="2400" b="0" i="0" u="none" strike="noStrike" cap="none">
              <a:solidFill>
                <a:srgbClr val="127CC8"/>
              </a:solidFill>
              <a:latin typeface="Century Gothic"/>
              <a:ea typeface="Century Gothic"/>
              <a:cs typeface="Century Gothic"/>
              <a:sym typeface="Century Gothic"/>
            </a:endParaRPr>
          </a:p>
        </p:txBody>
      </p:sp>
      <p:sp>
        <p:nvSpPr>
          <p:cNvPr id="700" name="Google Shape;700;g1e88bcce7c0_0_13"/>
          <p:cNvSpPr txBox="1"/>
          <p:nvPr/>
        </p:nvSpPr>
        <p:spPr>
          <a:xfrm>
            <a:off x="12272719" y="1752600"/>
            <a:ext cx="3886200" cy="461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Públicos Beneficiados:</a:t>
            </a:r>
            <a:endParaRPr sz="2400" b="0" i="0" u="none" strike="noStrike" cap="none">
              <a:solidFill>
                <a:srgbClr val="127CC8"/>
              </a:solidFill>
              <a:latin typeface="Century Gothic"/>
              <a:ea typeface="Century Gothic"/>
              <a:cs typeface="Century Gothic"/>
              <a:sym typeface="Century Gothic"/>
            </a:endParaRPr>
          </a:p>
        </p:txBody>
      </p:sp>
      <p:sp>
        <p:nvSpPr>
          <p:cNvPr id="701" name="Google Shape;701;g1e88bcce7c0_0_13"/>
          <p:cNvSpPr txBox="1"/>
          <p:nvPr/>
        </p:nvSpPr>
        <p:spPr>
          <a:xfrm>
            <a:off x="435541" y="8654541"/>
            <a:ext cx="55245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Geologia e Recursos Minerais </a:t>
            </a:r>
            <a:endParaRPr sz="1800" b="1" i="0" u="none" strike="noStrike" cap="none">
              <a:solidFill>
                <a:srgbClr val="127CC8"/>
              </a:solidFill>
              <a:latin typeface="Century Gothic"/>
              <a:ea typeface="Century Gothic"/>
              <a:cs typeface="Century Gothic"/>
              <a:sym typeface="Century Gothic"/>
            </a:endParaRPr>
          </a:p>
        </p:txBody>
      </p:sp>
      <p:pic>
        <p:nvPicPr>
          <p:cNvPr id="702" name="Google Shape;702;g1e88bcce7c0_0_13" descr="Texto&#10;&#10;Descrição gerada automaticamente com confiança baixa"/>
          <p:cNvPicPr preferRelativeResize="0"/>
          <p:nvPr/>
        </p:nvPicPr>
        <p:blipFill rotWithShape="1">
          <a:blip r:embed="rId5">
            <a:alphaModFix/>
          </a:blip>
          <a:srcRect l="26280" t="19350" r="17731" b="25425"/>
          <a:stretch/>
        </p:blipFill>
        <p:spPr>
          <a:xfrm>
            <a:off x="823844" y="184526"/>
            <a:ext cx="3323338" cy="1843808"/>
          </a:xfrm>
          <a:prstGeom prst="rect">
            <a:avLst/>
          </a:prstGeom>
          <a:noFill/>
          <a:ln>
            <a:noFill/>
          </a:ln>
        </p:spPr>
      </p:pic>
      <p:sp>
        <p:nvSpPr>
          <p:cNvPr id="703" name="Google Shape;703;g1e88bcce7c0_0_13"/>
          <p:cNvSpPr txBox="1"/>
          <p:nvPr/>
        </p:nvSpPr>
        <p:spPr>
          <a:xfrm>
            <a:off x="12272720" y="2362200"/>
            <a:ext cx="3271800" cy="31401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Noto Sans Symbols"/>
              <a:buChar char="✔"/>
            </a:pPr>
            <a:r>
              <a:rPr lang="pt-BR" sz="1800">
                <a:solidFill>
                  <a:schemeClr val="lt1"/>
                </a:solidFill>
                <a:latin typeface="Century Gothic"/>
                <a:ea typeface="Century Gothic"/>
                <a:cs typeface="Century Gothic"/>
                <a:sym typeface="Century Gothic"/>
              </a:rPr>
              <a:t>Poder público federal, estadual e municipal</a:t>
            </a:r>
            <a:endParaRPr sz="1800">
              <a:solidFill>
                <a:schemeClr val="lt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1800">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a:solidFill>
                  <a:schemeClr val="lt1"/>
                </a:solidFill>
                <a:latin typeface="Century Gothic"/>
                <a:ea typeface="Century Gothic"/>
                <a:cs typeface="Century Gothic"/>
                <a:sym typeface="Century Gothic"/>
              </a:rPr>
              <a:t>Comunidade técnico-científica</a:t>
            </a:r>
            <a:endParaRPr sz="1800">
              <a:solidFill>
                <a:schemeClr val="lt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1800">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a:solidFill>
                  <a:schemeClr val="lt1"/>
                </a:solidFill>
                <a:latin typeface="Century Gothic"/>
                <a:ea typeface="Century Gothic"/>
                <a:cs typeface="Century Gothic"/>
                <a:sym typeface="Century Gothic"/>
              </a:rPr>
              <a:t>Empresas do setor mineral</a:t>
            </a:r>
            <a:endParaRPr sz="1800">
              <a:solidFill>
                <a:schemeClr val="lt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1800">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a:solidFill>
                  <a:schemeClr val="lt1"/>
                </a:solidFill>
                <a:latin typeface="Century Gothic"/>
                <a:ea typeface="Century Gothic"/>
                <a:cs typeface="Century Gothic"/>
                <a:sym typeface="Century Gothic"/>
              </a:rPr>
              <a:t>Sociedade em geral</a:t>
            </a:r>
            <a:endParaRPr sz="1800">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04" name="Google Shape;704;g1e88bcce7c0_0_13"/>
          <p:cNvPicPr preferRelativeResize="0"/>
          <p:nvPr/>
        </p:nvPicPr>
        <p:blipFill rotWithShape="1">
          <a:blip r:embed="rId6">
            <a:alphaModFix/>
          </a:blip>
          <a:srcRect t="327" b="327"/>
          <a:stretch/>
        </p:blipFill>
        <p:spPr>
          <a:xfrm>
            <a:off x="711480" y="2286000"/>
            <a:ext cx="6763800" cy="5725800"/>
          </a:xfrm>
          <a:prstGeom prst="roundRect">
            <a:avLst>
              <a:gd name="adj" fmla="val 16667"/>
            </a:avLst>
          </a:prstGeom>
          <a:noFill/>
          <a:ln>
            <a:noFill/>
          </a:ln>
        </p:spPr>
      </p:pic>
      <p:grpSp>
        <p:nvGrpSpPr>
          <p:cNvPr id="705" name="Google Shape;705;g1e88bcce7c0_0_13"/>
          <p:cNvGrpSpPr/>
          <p:nvPr/>
        </p:nvGrpSpPr>
        <p:grpSpPr>
          <a:xfrm>
            <a:off x="12941756" y="6476996"/>
            <a:ext cx="2548128" cy="740663"/>
            <a:chOff x="5695188" y="7506716"/>
            <a:chExt cx="2548128" cy="740663"/>
          </a:xfrm>
        </p:grpSpPr>
        <p:pic>
          <p:nvPicPr>
            <p:cNvPr id="706" name="Google Shape;706;g1e88bcce7c0_0_13"/>
            <p:cNvPicPr preferRelativeResize="0"/>
            <p:nvPr/>
          </p:nvPicPr>
          <p:blipFill rotWithShape="1">
            <a:blip r:embed="rId7">
              <a:alphaModFix/>
            </a:blip>
            <a:srcRect/>
            <a:stretch/>
          </p:blipFill>
          <p:spPr>
            <a:xfrm>
              <a:off x="5695188" y="7506716"/>
              <a:ext cx="2548128" cy="740663"/>
            </a:xfrm>
            <a:prstGeom prst="rect">
              <a:avLst/>
            </a:prstGeom>
            <a:noFill/>
            <a:ln>
              <a:noFill/>
            </a:ln>
          </p:spPr>
        </p:pic>
        <p:sp>
          <p:nvSpPr>
            <p:cNvPr id="707" name="Google Shape;707;g1e88bcce7c0_0_13"/>
            <p:cNvSpPr txBox="1"/>
            <p:nvPr/>
          </p:nvSpPr>
          <p:spPr>
            <a:xfrm>
              <a:off x="5842669" y="7711074"/>
              <a:ext cx="1853700" cy="309900"/>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chemeClr val="hlink"/>
                  </a:solidFill>
                  <a:latin typeface="Century Gothic"/>
                  <a:ea typeface="Century Gothic"/>
                  <a:cs typeface="Century Gothic"/>
                  <a:sym typeface="Century Gothic"/>
                  <a:hlinkClick r:id="rId8"/>
                </a:rPr>
                <a:t>SAIBA	MAIS </a:t>
              </a:r>
              <a:endParaRPr sz="1900" b="0" i="0" u="none" strike="noStrike" cap="none">
                <a:solidFill>
                  <a:srgbClr val="127CC8"/>
                </a:solidFill>
                <a:latin typeface="Century Gothic"/>
                <a:ea typeface="Century Gothic"/>
                <a:cs typeface="Century Gothic"/>
                <a:sym typeface="Century Gothic"/>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1"/>
        <p:cNvGrpSpPr/>
        <p:nvPr/>
      </p:nvGrpSpPr>
      <p:grpSpPr>
        <a:xfrm>
          <a:off x="0" y="0"/>
          <a:ext cx="0" cy="0"/>
          <a:chOff x="0" y="0"/>
          <a:chExt cx="0" cy="0"/>
        </a:xfrm>
      </p:grpSpPr>
      <p:pic>
        <p:nvPicPr>
          <p:cNvPr id="712" name="Google Shape;712;p24"/>
          <p:cNvPicPr preferRelativeResize="0"/>
          <p:nvPr/>
        </p:nvPicPr>
        <p:blipFill rotWithShape="1">
          <a:blip r:embed="rId4">
            <a:alphaModFix/>
          </a:blip>
          <a:srcRect/>
          <a:stretch/>
        </p:blipFill>
        <p:spPr>
          <a:xfrm>
            <a:off x="5088505" y="0"/>
            <a:ext cx="4145372" cy="3600450"/>
          </a:xfrm>
          <a:prstGeom prst="rect">
            <a:avLst/>
          </a:prstGeom>
          <a:noFill/>
          <a:ln>
            <a:noFill/>
          </a:ln>
        </p:spPr>
      </p:pic>
      <p:pic>
        <p:nvPicPr>
          <p:cNvPr id="713" name="Google Shape;713;p24"/>
          <p:cNvPicPr preferRelativeResize="0"/>
          <p:nvPr/>
        </p:nvPicPr>
        <p:blipFill rotWithShape="1">
          <a:blip r:embed="rId5">
            <a:alphaModFix/>
          </a:blip>
          <a:srcRect/>
          <a:stretch/>
        </p:blipFill>
        <p:spPr>
          <a:xfrm>
            <a:off x="11889487" y="6112002"/>
            <a:ext cx="4398263" cy="3012948"/>
          </a:xfrm>
          <a:prstGeom prst="rect">
            <a:avLst/>
          </a:prstGeom>
          <a:noFill/>
          <a:ln>
            <a:noFill/>
          </a:ln>
        </p:spPr>
      </p:pic>
      <p:pic>
        <p:nvPicPr>
          <p:cNvPr id="714" name="Google Shape;714;p24"/>
          <p:cNvPicPr preferRelativeResize="0"/>
          <p:nvPr/>
        </p:nvPicPr>
        <p:blipFill rotWithShape="1">
          <a:blip r:embed="rId6">
            <a:alphaModFix/>
          </a:blip>
          <a:srcRect/>
          <a:stretch/>
        </p:blipFill>
        <p:spPr>
          <a:xfrm>
            <a:off x="12700" y="5410200"/>
            <a:ext cx="4456175" cy="3988308"/>
          </a:xfrm>
          <a:prstGeom prst="rect">
            <a:avLst/>
          </a:prstGeom>
          <a:noFill/>
          <a:ln>
            <a:noFill/>
          </a:ln>
        </p:spPr>
      </p:pic>
      <p:pic>
        <p:nvPicPr>
          <p:cNvPr id="715" name="Google Shape;715;p24"/>
          <p:cNvPicPr preferRelativeResize="0"/>
          <p:nvPr/>
        </p:nvPicPr>
        <p:blipFill rotWithShape="1">
          <a:blip r:embed="rId7">
            <a:alphaModFix/>
          </a:blip>
          <a:srcRect/>
          <a:stretch/>
        </p:blipFill>
        <p:spPr>
          <a:xfrm>
            <a:off x="14137563" y="2743200"/>
            <a:ext cx="2196591" cy="3224783"/>
          </a:xfrm>
          <a:prstGeom prst="rect">
            <a:avLst/>
          </a:prstGeom>
          <a:noFill/>
          <a:ln>
            <a:noFill/>
          </a:ln>
        </p:spPr>
      </p:pic>
      <p:sp>
        <p:nvSpPr>
          <p:cNvPr id="716" name="Google Shape;716;p24"/>
          <p:cNvSpPr/>
          <p:nvPr/>
        </p:nvSpPr>
        <p:spPr>
          <a:xfrm>
            <a:off x="3784600" y="1879600"/>
            <a:ext cx="8365508" cy="53848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7" name="Google Shape;717;p24"/>
          <p:cNvSpPr txBox="1"/>
          <p:nvPr/>
        </p:nvSpPr>
        <p:spPr>
          <a:xfrm>
            <a:off x="5080000" y="2209800"/>
            <a:ext cx="5562599" cy="613130"/>
          </a:xfrm>
          <a:prstGeom prst="rect">
            <a:avLst/>
          </a:prstGeom>
          <a:noFill/>
          <a:ln>
            <a:noFill/>
          </a:ln>
        </p:spPr>
        <p:txBody>
          <a:bodyPr spcFirstLastPara="1" wrap="square" lIns="0" tIns="7750" rIns="0" bIns="0" anchor="t" anchorCtr="0">
            <a:spAutoFit/>
          </a:bodyPr>
          <a:lstStyle/>
          <a:p>
            <a:pPr marL="17463" marR="3265" lvl="0" indent="-17463" algn="ctr" rtl="0">
              <a:lnSpc>
                <a:spcPct val="100299"/>
              </a:lnSpc>
              <a:spcBef>
                <a:spcPts val="0"/>
              </a:spcBef>
              <a:spcAft>
                <a:spcPts val="0"/>
              </a:spcAft>
              <a:buClr>
                <a:srgbClr val="000000"/>
              </a:buClr>
              <a:buSzPts val="1800"/>
              <a:buFont typeface="Arial"/>
              <a:buNone/>
            </a:pPr>
            <a:r>
              <a:rPr lang="pt-BR" sz="1800" b="1" i="0" u="none" strike="noStrike" cap="none">
                <a:solidFill>
                  <a:srgbClr val="127CC8"/>
                </a:solidFill>
                <a:latin typeface="Century Gothic"/>
                <a:ea typeface="Century Gothic"/>
                <a:cs typeface="Century Gothic"/>
                <a:sym typeface="Century Gothic"/>
              </a:rPr>
              <a:t>SUPERINTENDÊNCIA  DE  SÃO PAULO</a:t>
            </a:r>
            <a:endParaRPr sz="1400" b="0" i="0" u="none" strike="noStrike" cap="none">
              <a:solidFill>
                <a:srgbClr val="000000"/>
              </a:solidFill>
              <a:latin typeface="Arial"/>
              <a:ea typeface="Arial"/>
              <a:cs typeface="Arial"/>
              <a:sym typeface="Arial"/>
            </a:endParaRPr>
          </a:p>
          <a:p>
            <a:pPr marL="17463" marR="0" lvl="0" indent="-17463" algn="ctr" rtl="0">
              <a:lnSpc>
                <a:spcPct val="100000"/>
              </a:lnSpc>
              <a:spcBef>
                <a:spcPts val="447"/>
              </a:spcBef>
              <a:spcAft>
                <a:spcPts val="0"/>
              </a:spcAft>
              <a:buClr>
                <a:srgbClr val="000000"/>
              </a:buClr>
              <a:buSzPts val="1800"/>
              <a:buFont typeface="Arial"/>
              <a:buNone/>
            </a:pPr>
            <a:r>
              <a:rPr lang="pt-BR" sz="1800" b="1" i="0" u="none" strike="noStrike" cap="none">
                <a:solidFill>
                  <a:srgbClr val="C00000"/>
                </a:solidFill>
                <a:latin typeface="Century Gothic"/>
                <a:ea typeface="Century Gothic"/>
                <a:cs typeface="Century Gothic"/>
                <a:sym typeface="Century Gothic"/>
              </a:rPr>
              <a:t>SUREG/SP</a:t>
            </a:r>
            <a:endParaRPr sz="1400" b="0" i="0" u="none" strike="noStrike" cap="none">
              <a:solidFill>
                <a:srgbClr val="000000"/>
              </a:solidFill>
              <a:latin typeface="Arial"/>
              <a:ea typeface="Arial"/>
              <a:cs typeface="Arial"/>
              <a:sym typeface="Arial"/>
            </a:endParaRPr>
          </a:p>
        </p:txBody>
      </p:sp>
      <p:sp>
        <p:nvSpPr>
          <p:cNvPr id="718" name="Google Shape;718;p24"/>
          <p:cNvSpPr/>
          <p:nvPr/>
        </p:nvSpPr>
        <p:spPr>
          <a:xfrm>
            <a:off x="4775200" y="3352800"/>
            <a:ext cx="457362" cy="457200"/>
          </a:xfrm>
          <a:custGeom>
            <a:avLst/>
            <a:gdLst/>
            <a:ahLst/>
            <a:cxnLst/>
            <a:rect l="l" t="t"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rgbClr val="127CC8"/>
          </a:solidFill>
          <a:ln>
            <a:noFill/>
          </a:ln>
        </p:spPr>
        <p:txBody>
          <a:bodyPr spcFirstLastPara="1" wrap="square" lIns="19025" tIns="19025" rIns="19025" bIns="19025" anchor="ctr" anchorCtr="0">
            <a:noAutofit/>
          </a:bodyPr>
          <a:lstStyle/>
          <a:p>
            <a:pPr marL="0" marR="0" lvl="0" indent="0" algn="ctr" rtl="0">
              <a:lnSpc>
                <a:spcPct val="100000"/>
              </a:lnSpc>
              <a:spcBef>
                <a:spcPts val="0"/>
              </a:spcBef>
              <a:spcAft>
                <a:spcPts val="0"/>
              </a:spcAft>
              <a:buClr>
                <a:srgbClr val="FFFFFF"/>
              </a:buClr>
              <a:buSzPts val="1562"/>
              <a:buFont typeface="Gill Sans"/>
              <a:buNone/>
            </a:pPr>
            <a:endParaRPr sz="1562" b="0" i="0" u="none" strike="noStrike" cap="none">
              <a:solidFill>
                <a:srgbClr val="127CC8"/>
              </a:solidFill>
              <a:latin typeface="Arial"/>
              <a:ea typeface="Arial"/>
              <a:cs typeface="Arial"/>
              <a:sym typeface="Arial"/>
            </a:endParaRPr>
          </a:p>
        </p:txBody>
      </p:sp>
      <p:grpSp>
        <p:nvGrpSpPr>
          <p:cNvPr id="719" name="Google Shape;719;p24"/>
          <p:cNvGrpSpPr/>
          <p:nvPr/>
        </p:nvGrpSpPr>
        <p:grpSpPr>
          <a:xfrm>
            <a:off x="4699000" y="4114800"/>
            <a:ext cx="6400800" cy="1260987"/>
            <a:chOff x="4699000" y="4114800"/>
            <a:chExt cx="6400800" cy="1260987"/>
          </a:xfrm>
        </p:grpSpPr>
        <p:sp>
          <p:nvSpPr>
            <p:cNvPr id="720" name="Google Shape;720;p24"/>
            <p:cNvSpPr/>
            <p:nvPr/>
          </p:nvSpPr>
          <p:spPr>
            <a:xfrm>
              <a:off x="4699000" y="4114800"/>
              <a:ext cx="5334000" cy="1260987"/>
            </a:xfrm>
            <a:prstGeom prst="roundRect">
              <a:avLst>
                <a:gd name="adj" fmla="val 16667"/>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1" name="Google Shape;721;p24">
              <a:hlinkClick r:id="rId8"/>
            </p:cNvPr>
            <p:cNvSpPr/>
            <p:nvPr/>
          </p:nvSpPr>
          <p:spPr>
            <a:xfrm>
              <a:off x="4927600" y="4343400"/>
              <a:ext cx="838200" cy="838137"/>
            </a:xfrm>
            <a:custGeom>
              <a:avLst/>
              <a:gdLst/>
              <a:ahLst/>
              <a:cxnLst/>
              <a:rect l="l" t="t" r="r" b="b"/>
              <a:pathLst>
                <a:path w="21600" h="21600" extrusionOk="0">
                  <a:moveTo>
                    <a:pt x="17547" y="12509"/>
                  </a:moveTo>
                  <a:lnTo>
                    <a:pt x="18520" y="12645"/>
                  </a:lnTo>
                  <a:cubicBezTo>
                    <a:pt x="18572" y="12276"/>
                    <a:pt x="18589" y="11922"/>
                    <a:pt x="18572" y="11593"/>
                  </a:cubicBezTo>
                  <a:lnTo>
                    <a:pt x="17592" y="11644"/>
                  </a:lnTo>
                  <a:cubicBezTo>
                    <a:pt x="17606" y="11910"/>
                    <a:pt x="17591" y="12201"/>
                    <a:pt x="17547" y="12509"/>
                  </a:cubicBezTo>
                  <a:moveTo>
                    <a:pt x="17444" y="10833"/>
                  </a:moveTo>
                  <a:lnTo>
                    <a:pt x="18374" y="10520"/>
                  </a:lnTo>
                  <a:cubicBezTo>
                    <a:pt x="18262" y="10187"/>
                    <a:pt x="18104" y="9869"/>
                    <a:pt x="17890" y="9546"/>
                  </a:cubicBezTo>
                  <a:lnTo>
                    <a:pt x="17072" y="10089"/>
                  </a:lnTo>
                  <a:cubicBezTo>
                    <a:pt x="17237" y="10339"/>
                    <a:pt x="17359" y="10582"/>
                    <a:pt x="17444" y="10833"/>
                  </a:cubicBezTo>
                  <a:moveTo>
                    <a:pt x="17529" y="13890"/>
                  </a:moveTo>
                  <a:cubicBezTo>
                    <a:pt x="17440" y="13801"/>
                    <a:pt x="17317" y="13745"/>
                    <a:pt x="17182" y="13745"/>
                  </a:cubicBezTo>
                  <a:cubicBezTo>
                    <a:pt x="16910" y="13745"/>
                    <a:pt x="16691" y="13965"/>
                    <a:pt x="16691" y="14236"/>
                  </a:cubicBezTo>
                  <a:cubicBezTo>
                    <a:pt x="16691" y="14372"/>
                    <a:pt x="16746" y="14495"/>
                    <a:pt x="16835" y="14583"/>
                  </a:cubicBezTo>
                  <a:lnTo>
                    <a:pt x="17469" y="15218"/>
                  </a:lnTo>
                  <a:lnTo>
                    <a:pt x="16835" y="15853"/>
                  </a:lnTo>
                  <a:cubicBezTo>
                    <a:pt x="16746" y="15942"/>
                    <a:pt x="16691" y="16064"/>
                    <a:pt x="16691" y="16200"/>
                  </a:cubicBezTo>
                  <a:cubicBezTo>
                    <a:pt x="16691" y="16471"/>
                    <a:pt x="16910" y="16691"/>
                    <a:pt x="17182" y="16691"/>
                  </a:cubicBezTo>
                  <a:cubicBezTo>
                    <a:pt x="17317" y="16691"/>
                    <a:pt x="17440" y="16636"/>
                    <a:pt x="17529" y="16547"/>
                  </a:cubicBezTo>
                  <a:lnTo>
                    <a:pt x="18164" y="15912"/>
                  </a:lnTo>
                  <a:lnTo>
                    <a:pt x="18798" y="16547"/>
                  </a:lnTo>
                  <a:cubicBezTo>
                    <a:pt x="18887" y="16636"/>
                    <a:pt x="19010" y="16691"/>
                    <a:pt x="19145" y="16691"/>
                  </a:cubicBezTo>
                  <a:cubicBezTo>
                    <a:pt x="19417" y="16691"/>
                    <a:pt x="19636" y="16471"/>
                    <a:pt x="19636" y="16200"/>
                  </a:cubicBezTo>
                  <a:cubicBezTo>
                    <a:pt x="19636" y="16064"/>
                    <a:pt x="19582" y="15942"/>
                    <a:pt x="19493" y="15853"/>
                  </a:cubicBezTo>
                  <a:lnTo>
                    <a:pt x="18858" y="15218"/>
                  </a:lnTo>
                  <a:lnTo>
                    <a:pt x="19493" y="14583"/>
                  </a:lnTo>
                  <a:cubicBezTo>
                    <a:pt x="19582" y="14495"/>
                    <a:pt x="19636" y="14372"/>
                    <a:pt x="19636" y="14236"/>
                  </a:cubicBezTo>
                  <a:cubicBezTo>
                    <a:pt x="19636" y="13965"/>
                    <a:pt x="19417" y="13745"/>
                    <a:pt x="19145" y="13745"/>
                  </a:cubicBezTo>
                  <a:cubicBezTo>
                    <a:pt x="19009" y="13745"/>
                    <a:pt x="18887" y="13801"/>
                    <a:pt x="18798" y="13890"/>
                  </a:cubicBezTo>
                  <a:lnTo>
                    <a:pt x="18164" y="14524"/>
                  </a:lnTo>
                  <a:cubicBezTo>
                    <a:pt x="18164" y="14524"/>
                    <a:pt x="17529" y="13890"/>
                    <a:pt x="17529" y="13890"/>
                  </a:cubicBezTo>
                  <a:close/>
                  <a:moveTo>
                    <a:pt x="20618" y="20458"/>
                  </a:moveTo>
                  <a:lnTo>
                    <a:pt x="14727" y="18775"/>
                  </a:lnTo>
                  <a:lnTo>
                    <a:pt x="14727" y="7698"/>
                  </a:lnTo>
                  <a:cubicBezTo>
                    <a:pt x="14950" y="7802"/>
                    <a:pt x="15155" y="7914"/>
                    <a:pt x="15324" y="8034"/>
                  </a:cubicBezTo>
                  <a:lnTo>
                    <a:pt x="15893" y="7234"/>
                  </a:lnTo>
                  <a:cubicBezTo>
                    <a:pt x="15627" y="7044"/>
                    <a:pt x="15313" y="6872"/>
                    <a:pt x="14959" y="6721"/>
                  </a:cubicBezTo>
                  <a:lnTo>
                    <a:pt x="14727" y="7263"/>
                  </a:lnTo>
                  <a:lnTo>
                    <a:pt x="14727" y="1142"/>
                  </a:lnTo>
                  <a:lnTo>
                    <a:pt x="20618" y="2825"/>
                  </a:lnTo>
                  <a:cubicBezTo>
                    <a:pt x="20618" y="2825"/>
                    <a:pt x="20618" y="20458"/>
                    <a:pt x="20618" y="20458"/>
                  </a:cubicBezTo>
                  <a:close/>
                  <a:moveTo>
                    <a:pt x="13745" y="18775"/>
                  </a:moveTo>
                  <a:lnTo>
                    <a:pt x="7855" y="20458"/>
                  </a:lnTo>
                  <a:lnTo>
                    <a:pt x="7855" y="9347"/>
                  </a:lnTo>
                  <a:lnTo>
                    <a:pt x="8249" y="10199"/>
                  </a:lnTo>
                  <a:cubicBezTo>
                    <a:pt x="8580" y="10045"/>
                    <a:pt x="8881" y="9843"/>
                    <a:pt x="9168" y="9581"/>
                  </a:cubicBezTo>
                  <a:lnTo>
                    <a:pt x="8505" y="8857"/>
                  </a:lnTo>
                  <a:cubicBezTo>
                    <a:pt x="8297" y="9048"/>
                    <a:pt x="8088" y="9187"/>
                    <a:pt x="7855" y="9299"/>
                  </a:cubicBez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1" y="1990"/>
                  </a:moveTo>
                  <a:lnTo>
                    <a:pt x="21244" y="1983"/>
                  </a:lnTo>
                  <a:lnTo>
                    <a:pt x="14372" y="19"/>
                  </a:lnTo>
                  <a:lnTo>
                    <a:pt x="14369" y="27"/>
                  </a:lnTo>
                  <a:cubicBezTo>
                    <a:pt x="14326" y="14"/>
                    <a:pt x="14283" y="0"/>
                    <a:pt x="14236" y="0"/>
                  </a:cubicBezTo>
                  <a:cubicBezTo>
                    <a:pt x="14189" y="0"/>
                    <a:pt x="14147" y="14"/>
                    <a:pt x="14104" y="27"/>
                  </a:cubicBezTo>
                  <a:lnTo>
                    <a:pt x="14102" y="19"/>
                  </a:lnTo>
                  <a:lnTo>
                    <a:pt x="7364" y="1944"/>
                  </a:lnTo>
                  <a:lnTo>
                    <a:pt x="626" y="19"/>
                  </a:lnTo>
                  <a:lnTo>
                    <a:pt x="623" y="27"/>
                  </a:lnTo>
                  <a:cubicBezTo>
                    <a:pt x="580" y="14"/>
                    <a:pt x="538" y="0"/>
                    <a:pt x="491" y="0"/>
                  </a:cubicBezTo>
                  <a:cubicBezTo>
                    <a:pt x="220" y="0"/>
                    <a:pt x="0" y="220"/>
                    <a:pt x="0" y="491"/>
                  </a:cubicBezTo>
                  <a:lnTo>
                    <a:pt x="0" y="19145"/>
                  </a:lnTo>
                  <a:cubicBezTo>
                    <a:pt x="0" y="19370"/>
                    <a:pt x="153" y="19551"/>
                    <a:pt x="359" y="19610"/>
                  </a:cubicBezTo>
                  <a:lnTo>
                    <a:pt x="356" y="19618"/>
                  </a:lnTo>
                  <a:lnTo>
                    <a:pt x="7228" y="21581"/>
                  </a:lnTo>
                  <a:lnTo>
                    <a:pt x="7231" y="21573"/>
                  </a:lnTo>
                  <a:cubicBezTo>
                    <a:pt x="7274" y="21586"/>
                    <a:pt x="7317" y="21600"/>
                    <a:pt x="7364" y="21600"/>
                  </a:cubicBezTo>
                  <a:cubicBezTo>
                    <a:pt x="7411" y="21600"/>
                    <a:pt x="7453"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1" y="1990"/>
                  </a:cubicBezTo>
                  <a:moveTo>
                    <a:pt x="16435" y="9275"/>
                  </a:moveTo>
                  <a:lnTo>
                    <a:pt x="16518" y="9374"/>
                  </a:lnTo>
                  <a:lnTo>
                    <a:pt x="17269" y="8740"/>
                  </a:lnTo>
                  <a:lnTo>
                    <a:pt x="17184" y="8640"/>
                  </a:lnTo>
                  <a:cubicBezTo>
                    <a:pt x="17013" y="8438"/>
                    <a:pt x="16840" y="8236"/>
                    <a:pt x="16677" y="8019"/>
                  </a:cubicBezTo>
                  <a:lnTo>
                    <a:pt x="15891" y="8606"/>
                  </a:lnTo>
                  <a:cubicBezTo>
                    <a:pt x="16066" y="8840"/>
                    <a:pt x="16251" y="9059"/>
                    <a:pt x="16435" y="9275"/>
                  </a:cubicBezTo>
                  <a:moveTo>
                    <a:pt x="6270" y="11022"/>
                  </a:moveTo>
                  <a:lnTo>
                    <a:pt x="5739" y="10196"/>
                  </a:lnTo>
                  <a:cubicBezTo>
                    <a:pt x="5432" y="10394"/>
                    <a:pt x="5153" y="10605"/>
                    <a:pt x="4909" y="10825"/>
                  </a:cubicBezTo>
                  <a:lnTo>
                    <a:pt x="5568" y="11554"/>
                  </a:lnTo>
                  <a:cubicBezTo>
                    <a:pt x="5772" y="11370"/>
                    <a:pt x="6008" y="11191"/>
                    <a:pt x="6270" y="11022"/>
                  </a:cubicBezTo>
                  <a:moveTo>
                    <a:pt x="5004" y="12185"/>
                  </a:moveTo>
                  <a:lnTo>
                    <a:pt x="4196" y="11628"/>
                  </a:lnTo>
                  <a:cubicBezTo>
                    <a:pt x="3975" y="11949"/>
                    <a:pt x="3812" y="12288"/>
                    <a:pt x="3713" y="12634"/>
                  </a:cubicBezTo>
                  <a:lnTo>
                    <a:pt x="4656" y="12906"/>
                  </a:lnTo>
                  <a:cubicBezTo>
                    <a:pt x="4727" y="12661"/>
                    <a:pt x="4844" y="12418"/>
                    <a:pt x="5004" y="12185"/>
                  </a:cubicBezTo>
                  <a:moveTo>
                    <a:pt x="10467" y="8318"/>
                  </a:moveTo>
                  <a:lnTo>
                    <a:pt x="9972" y="7470"/>
                  </a:lnTo>
                  <a:cubicBezTo>
                    <a:pt x="9623" y="7674"/>
                    <a:pt x="9362" y="7936"/>
                    <a:pt x="9132" y="8189"/>
                  </a:cubicBezTo>
                  <a:lnTo>
                    <a:pt x="9857" y="8850"/>
                  </a:lnTo>
                  <a:cubicBezTo>
                    <a:pt x="10063" y="8624"/>
                    <a:pt x="10245" y="8448"/>
                    <a:pt x="10467" y="8318"/>
                  </a:cubicBezTo>
                  <a:moveTo>
                    <a:pt x="3927" y="15709"/>
                  </a:moveTo>
                  <a:cubicBezTo>
                    <a:pt x="4469" y="15709"/>
                    <a:pt x="4909" y="15270"/>
                    <a:pt x="4909" y="14727"/>
                  </a:cubicBezTo>
                  <a:cubicBezTo>
                    <a:pt x="4909" y="14185"/>
                    <a:pt x="4469" y="13745"/>
                    <a:pt x="3927" y="13745"/>
                  </a:cubicBezTo>
                  <a:cubicBezTo>
                    <a:pt x="3385" y="13745"/>
                    <a:pt x="2945" y="14185"/>
                    <a:pt x="2945" y="14727"/>
                  </a:cubicBezTo>
                  <a:cubicBezTo>
                    <a:pt x="2945" y="15270"/>
                    <a:pt x="3385" y="15709"/>
                    <a:pt x="3927" y="15709"/>
                  </a:cubicBezTo>
                  <a:moveTo>
                    <a:pt x="12273" y="7855"/>
                  </a:moveTo>
                  <a:cubicBezTo>
                    <a:pt x="12815" y="7855"/>
                    <a:pt x="13255" y="7415"/>
                    <a:pt x="13255" y="6873"/>
                  </a:cubicBezTo>
                  <a:cubicBezTo>
                    <a:pt x="13255" y="6331"/>
                    <a:pt x="12815" y="5891"/>
                    <a:pt x="12273" y="5891"/>
                  </a:cubicBezTo>
                  <a:cubicBezTo>
                    <a:pt x="11730" y="5891"/>
                    <a:pt x="11291" y="6331"/>
                    <a:pt x="11291" y="6873"/>
                  </a:cubicBezTo>
                  <a:cubicBezTo>
                    <a:pt x="11291" y="7415"/>
                    <a:pt x="11730" y="7855"/>
                    <a:pt x="12273" y="7855"/>
                  </a:cubicBezTo>
                </a:path>
              </a:pathLst>
            </a:custGeom>
            <a:solidFill>
              <a:schemeClr val="lt1"/>
            </a:solidFill>
            <a:ln>
              <a:noFill/>
            </a:ln>
          </p:spPr>
          <p:txBody>
            <a:bodyPr spcFirstLastPara="1" wrap="square" lIns="19025" tIns="19025" rIns="19025" bIns="19025" anchor="ctr" anchorCtr="0">
              <a:noAutofit/>
            </a:bodyPr>
            <a:lstStyle/>
            <a:p>
              <a:pPr marL="0" marR="0" lvl="0" indent="0" algn="ctr" rtl="0">
                <a:lnSpc>
                  <a:spcPct val="100000"/>
                </a:lnSpc>
                <a:spcBef>
                  <a:spcPts val="0"/>
                </a:spcBef>
                <a:spcAft>
                  <a:spcPts val="0"/>
                </a:spcAft>
                <a:buClr>
                  <a:srgbClr val="FFFFFF"/>
                </a:buClr>
                <a:buSzPts val="1562"/>
                <a:buFont typeface="Gill Sans"/>
                <a:buNone/>
              </a:pPr>
              <a:endParaRPr sz="1562" b="0" i="0" u="none" strike="noStrike" cap="none">
                <a:solidFill>
                  <a:srgbClr val="FFFFFF"/>
                </a:solidFill>
                <a:latin typeface="Arial"/>
                <a:ea typeface="Arial"/>
                <a:cs typeface="Arial"/>
                <a:sym typeface="Arial"/>
              </a:endParaRPr>
            </a:p>
          </p:txBody>
        </p:sp>
        <p:sp>
          <p:nvSpPr>
            <p:cNvPr id="722" name="Google Shape;722;p24"/>
            <p:cNvSpPr txBox="1"/>
            <p:nvPr/>
          </p:nvSpPr>
          <p:spPr>
            <a:xfrm>
              <a:off x="5918200" y="4264319"/>
              <a:ext cx="518160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chemeClr val="lt1"/>
                  </a:solidFill>
                  <a:latin typeface="Century Gothic"/>
                  <a:ea typeface="Century Gothic"/>
                  <a:cs typeface="Century Gothic"/>
                  <a:sym typeface="Century Gothic"/>
                </a:rPr>
                <a:t>Rua Costa, 55 - Cerqueira César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chemeClr val="lt1"/>
                  </a:solidFill>
                  <a:latin typeface="Century Gothic"/>
                  <a:ea typeface="Century Gothic"/>
                  <a:cs typeface="Century Gothic"/>
                  <a:sym typeface="Century Gothic"/>
                </a:rPr>
                <a:t>São Paulo - SP - Brasil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r>
                <a:rPr lang="pt-BR" sz="1200" b="1" i="0" u="none" strike="noStrike" cap="none">
                  <a:solidFill>
                    <a:schemeClr val="lt1"/>
                  </a:solidFill>
                  <a:latin typeface="Century Gothic"/>
                  <a:ea typeface="Century Gothic"/>
                  <a:cs typeface="Century Gothic"/>
                  <a:sym typeface="Century Gothic"/>
                </a:rPr>
                <a:t>CEP: 01304-010</a:t>
              </a:r>
              <a:endParaRPr sz="1400" b="0" i="0" u="none" strike="noStrike" cap="none">
                <a:solidFill>
                  <a:srgbClr val="000000"/>
                </a:solidFill>
                <a:latin typeface="Arial"/>
                <a:ea typeface="Arial"/>
                <a:cs typeface="Arial"/>
                <a:sym typeface="Arial"/>
              </a:endParaRPr>
            </a:p>
          </p:txBody>
        </p:sp>
      </p:grpSp>
      <p:sp>
        <p:nvSpPr>
          <p:cNvPr id="723" name="Google Shape;723;p24"/>
          <p:cNvSpPr/>
          <p:nvPr/>
        </p:nvSpPr>
        <p:spPr>
          <a:xfrm>
            <a:off x="7442200" y="3429000"/>
            <a:ext cx="523914" cy="381000"/>
          </a:xfrm>
          <a:custGeom>
            <a:avLst/>
            <a:gdLst/>
            <a:ahLst/>
            <a:cxnLst/>
            <a:rect l="l" t="t"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127CC8"/>
          </a:solidFill>
          <a:ln>
            <a:noFill/>
          </a:ln>
        </p:spPr>
        <p:txBody>
          <a:bodyPr spcFirstLastPara="1" wrap="square" lIns="19025" tIns="19025" rIns="19025" bIns="19025" anchor="ctr" anchorCtr="0">
            <a:noAutofit/>
          </a:bodyPr>
          <a:lstStyle/>
          <a:p>
            <a:pPr marL="0" marR="0" lvl="0" indent="0" algn="ctr" rtl="0">
              <a:lnSpc>
                <a:spcPct val="100000"/>
              </a:lnSpc>
              <a:spcBef>
                <a:spcPts val="0"/>
              </a:spcBef>
              <a:spcAft>
                <a:spcPts val="0"/>
              </a:spcAft>
              <a:buClr>
                <a:srgbClr val="FFFFFF"/>
              </a:buClr>
              <a:buSzPts val="1562"/>
              <a:buFont typeface="Gill Sans"/>
              <a:buNone/>
            </a:pPr>
            <a:endParaRPr sz="1562" b="0" i="0" u="none" strike="noStrike" cap="none">
              <a:solidFill>
                <a:srgbClr val="FFFFFF"/>
              </a:solidFill>
              <a:latin typeface="Arial"/>
              <a:ea typeface="Arial"/>
              <a:cs typeface="Arial"/>
              <a:sym typeface="Arial"/>
            </a:endParaRPr>
          </a:p>
        </p:txBody>
      </p:sp>
      <p:sp>
        <p:nvSpPr>
          <p:cNvPr id="724" name="Google Shape;724;p24"/>
          <p:cNvSpPr txBox="1"/>
          <p:nvPr/>
        </p:nvSpPr>
        <p:spPr>
          <a:xfrm>
            <a:off x="5232400" y="3429000"/>
            <a:ext cx="1905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rgbClr val="127CC8"/>
                </a:solidFill>
                <a:latin typeface="Century Gothic"/>
                <a:ea typeface="Century Gothic"/>
                <a:cs typeface="Century Gothic"/>
                <a:sym typeface="Century Gothic"/>
              </a:rPr>
              <a:t>+55 11 3775-5101 </a:t>
            </a:r>
            <a:endParaRPr sz="1600" b="1" i="0" u="none" strike="noStrike" cap="none">
              <a:solidFill>
                <a:srgbClr val="127CC8"/>
              </a:solidFill>
              <a:latin typeface="Century Gothic"/>
              <a:ea typeface="Century Gothic"/>
              <a:cs typeface="Century Gothic"/>
              <a:sym typeface="Century Gothic"/>
            </a:endParaRPr>
          </a:p>
        </p:txBody>
      </p:sp>
      <p:sp>
        <p:nvSpPr>
          <p:cNvPr id="725" name="Google Shape;725;p24"/>
          <p:cNvSpPr txBox="1"/>
          <p:nvPr/>
        </p:nvSpPr>
        <p:spPr>
          <a:xfrm>
            <a:off x="8051800" y="3429000"/>
            <a:ext cx="3555332" cy="338554"/>
          </a:xfrm>
          <a:prstGeom prst="rect">
            <a:avLst/>
          </a:prstGeom>
          <a:noFill/>
          <a:ln>
            <a:noFill/>
          </a:ln>
        </p:spPr>
        <p:txBody>
          <a:bodyPr spcFirstLastPara="1" wrap="square" lIns="91425" tIns="45700" rIns="91425" bIns="45700" anchor="t" anchorCtr="0">
            <a:spAutoFit/>
          </a:bodyPr>
          <a:lstStyle/>
          <a:p>
            <a:pPr marL="8167" marR="0" lvl="0" indent="0" algn="l" rtl="0">
              <a:lnSpc>
                <a:spcPct val="100000"/>
              </a:lnSpc>
              <a:spcBef>
                <a:spcPts val="0"/>
              </a:spcBef>
              <a:spcAft>
                <a:spcPts val="0"/>
              </a:spcAft>
              <a:buClr>
                <a:srgbClr val="000000"/>
              </a:buClr>
              <a:buSzPts val="1600"/>
              <a:buFont typeface="Arial"/>
              <a:buNone/>
            </a:pPr>
            <a:r>
              <a:rPr lang="pt-BR" sz="1600" b="1" i="1" u="sng" strike="noStrike" cap="none">
                <a:solidFill>
                  <a:srgbClr val="127CC8"/>
                </a:solidFill>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emailparacontato@sgb.com.br</a:t>
            </a:r>
            <a:endParaRPr sz="1600" b="0" i="0" u="none" strike="noStrike" cap="none">
              <a:solidFill>
                <a:srgbClr val="127CC8"/>
              </a:solidFill>
              <a:latin typeface="Montserrat"/>
              <a:ea typeface="Montserrat"/>
              <a:cs typeface="Montserrat"/>
              <a:sym typeface="Montserrat"/>
            </a:endParaRPr>
          </a:p>
        </p:txBody>
      </p:sp>
      <p:sp>
        <p:nvSpPr>
          <p:cNvPr id="726" name="Google Shape;726;p24"/>
          <p:cNvSpPr txBox="1"/>
          <p:nvPr/>
        </p:nvSpPr>
        <p:spPr>
          <a:xfrm>
            <a:off x="4775200" y="5410200"/>
            <a:ext cx="3555332" cy="338554"/>
          </a:xfrm>
          <a:prstGeom prst="rect">
            <a:avLst/>
          </a:prstGeom>
          <a:noFill/>
          <a:ln>
            <a:noFill/>
          </a:ln>
        </p:spPr>
        <p:txBody>
          <a:bodyPr spcFirstLastPara="1" wrap="square" lIns="91425" tIns="45700" rIns="91425" bIns="45700" anchor="t" anchorCtr="0">
            <a:spAutoFit/>
          </a:bodyPr>
          <a:lstStyle/>
          <a:p>
            <a:pPr marL="8167" marR="0" lvl="0" indent="0" algn="l" rtl="0">
              <a:lnSpc>
                <a:spcPct val="100000"/>
              </a:lnSpc>
              <a:spcBef>
                <a:spcPts val="0"/>
              </a:spcBef>
              <a:spcAft>
                <a:spcPts val="0"/>
              </a:spcAft>
              <a:buClr>
                <a:srgbClr val="000000"/>
              </a:buClr>
              <a:buSzPts val="1600"/>
              <a:buFont typeface="Arial"/>
              <a:buNone/>
            </a:pPr>
            <a:r>
              <a:rPr lang="pt-BR" sz="1600" b="1" i="1" u="none" strike="noStrike" cap="none">
                <a:solidFill>
                  <a:srgbClr val="31BC5C"/>
                </a:solidFill>
                <a:latin typeface="Century Gothic"/>
                <a:ea typeface="Century Gothic"/>
                <a:cs typeface="Century Gothic"/>
                <a:sym typeface="Century Gothic"/>
              </a:rPr>
              <a:t>Clique no mapa para acessar</a:t>
            </a:r>
            <a:endParaRPr sz="1400" b="0" i="0" u="none" strike="noStrike" cap="none">
              <a:solidFill>
                <a:srgbClr val="000000"/>
              </a:solidFill>
              <a:latin typeface="Arial"/>
              <a:ea typeface="Arial"/>
              <a:cs typeface="Arial"/>
              <a:sym typeface="Arial"/>
            </a:endParaRPr>
          </a:p>
        </p:txBody>
      </p:sp>
      <p:pic>
        <p:nvPicPr>
          <p:cNvPr id="727" name="Google Shape;727;p24" descr="Interface gráfica do usuário, Texto&#10;&#10;Descrição gerada automaticamente"/>
          <p:cNvPicPr preferRelativeResize="0"/>
          <p:nvPr/>
        </p:nvPicPr>
        <p:blipFill rotWithShape="1">
          <a:blip r:embed="rId10">
            <a:alphaModFix/>
          </a:blip>
          <a:srcRect/>
          <a:stretch/>
        </p:blipFill>
        <p:spPr>
          <a:xfrm>
            <a:off x="5159414" y="5983985"/>
            <a:ext cx="5613400" cy="87432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25" descr="Interface gráfica do usuário&#10;&#10;Descrição gerada automaticamente"/>
          <p:cNvPicPr preferRelativeResize="0"/>
          <p:nvPr/>
        </p:nvPicPr>
        <p:blipFill rotWithShape="1">
          <a:blip r:embed="rId3">
            <a:alphaModFix/>
          </a:blip>
          <a:srcRect/>
          <a:stretch/>
        </p:blipFill>
        <p:spPr>
          <a:xfrm>
            <a:off x="0" y="0"/>
            <a:ext cx="16256000" cy="9144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4"/>
          <p:cNvPicPr preferRelativeResize="0"/>
          <p:nvPr/>
        </p:nvPicPr>
        <p:blipFill rotWithShape="1">
          <a:blip r:embed="rId3">
            <a:alphaModFix/>
          </a:blip>
          <a:srcRect/>
          <a:stretch/>
        </p:blipFill>
        <p:spPr>
          <a:xfrm>
            <a:off x="4932464" y="6400800"/>
            <a:ext cx="4381499" cy="4054347"/>
          </a:xfrm>
          <a:prstGeom prst="rect">
            <a:avLst/>
          </a:prstGeom>
          <a:noFill/>
          <a:ln>
            <a:noFill/>
          </a:ln>
        </p:spPr>
      </p:pic>
      <p:pic>
        <p:nvPicPr>
          <p:cNvPr id="150" name="Google Shape;150;p4"/>
          <p:cNvPicPr preferRelativeResize="0"/>
          <p:nvPr/>
        </p:nvPicPr>
        <p:blipFill rotWithShape="1">
          <a:blip r:embed="rId4">
            <a:alphaModFix/>
          </a:blip>
          <a:srcRect/>
          <a:stretch/>
        </p:blipFill>
        <p:spPr>
          <a:xfrm>
            <a:off x="10002011" y="7592059"/>
            <a:ext cx="4443983" cy="1551939"/>
          </a:xfrm>
          <a:prstGeom prst="rect">
            <a:avLst/>
          </a:prstGeom>
          <a:noFill/>
          <a:ln>
            <a:noFill/>
          </a:ln>
        </p:spPr>
      </p:pic>
      <p:pic>
        <p:nvPicPr>
          <p:cNvPr id="151" name="Google Shape;151;p4"/>
          <p:cNvPicPr preferRelativeResize="0"/>
          <p:nvPr/>
        </p:nvPicPr>
        <p:blipFill rotWithShape="1">
          <a:blip r:embed="rId5">
            <a:alphaModFix/>
          </a:blip>
          <a:srcRect/>
          <a:stretch/>
        </p:blipFill>
        <p:spPr>
          <a:xfrm>
            <a:off x="11830811" y="0"/>
            <a:ext cx="3200399" cy="2565907"/>
          </a:xfrm>
          <a:prstGeom prst="rect">
            <a:avLst/>
          </a:prstGeom>
          <a:noFill/>
          <a:ln>
            <a:noFill/>
          </a:ln>
        </p:spPr>
      </p:pic>
      <p:pic>
        <p:nvPicPr>
          <p:cNvPr id="152" name="Google Shape;152;p4"/>
          <p:cNvPicPr preferRelativeResize="0"/>
          <p:nvPr/>
        </p:nvPicPr>
        <p:blipFill rotWithShape="1">
          <a:blip r:embed="rId6">
            <a:alphaModFix/>
          </a:blip>
          <a:srcRect/>
          <a:stretch/>
        </p:blipFill>
        <p:spPr>
          <a:xfrm>
            <a:off x="14040613" y="3657600"/>
            <a:ext cx="2215387" cy="3233927"/>
          </a:xfrm>
          <a:prstGeom prst="rect">
            <a:avLst/>
          </a:prstGeom>
          <a:noFill/>
          <a:ln>
            <a:noFill/>
          </a:ln>
        </p:spPr>
      </p:pic>
      <p:sp>
        <p:nvSpPr>
          <p:cNvPr id="153" name="Google Shape;153;p4"/>
          <p:cNvSpPr txBox="1"/>
          <p:nvPr/>
        </p:nvSpPr>
        <p:spPr>
          <a:xfrm>
            <a:off x="735623" y="3473572"/>
            <a:ext cx="6781800" cy="46101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pt-BR" sz="1800" b="1" i="0" u="none" strike="noStrike" cap="none">
                <a:solidFill>
                  <a:srgbClr val="0070C0"/>
                </a:solidFill>
                <a:latin typeface="Century Gothic"/>
                <a:ea typeface="Century Gothic"/>
                <a:cs typeface="Century Gothic"/>
                <a:sym typeface="Century Gothic"/>
              </a:rPr>
              <a:t>Monitoramento e previsão de níveis </a:t>
            </a:r>
            <a:r>
              <a:rPr lang="pt-BR" sz="1800" b="0" i="0" u="none" strike="noStrike" cap="none">
                <a:solidFill>
                  <a:srgbClr val="000000"/>
                </a:solidFill>
                <a:latin typeface="Century Gothic"/>
                <a:ea typeface="Century Gothic"/>
                <a:cs typeface="Century Gothic"/>
                <a:sym typeface="Century Gothic"/>
              </a:rPr>
              <a:t>em pontos da Bacia do Rio Paraguai, de modo a gerar e disseminar </a:t>
            </a:r>
            <a:r>
              <a:rPr lang="pt-BR" sz="1800" b="1" i="0" u="none" strike="noStrike" cap="none">
                <a:solidFill>
                  <a:srgbClr val="0070C0"/>
                </a:solidFill>
                <a:latin typeface="Century Gothic"/>
                <a:ea typeface="Century Gothic"/>
                <a:cs typeface="Century Gothic"/>
                <a:sym typeface="Century Gothic"/>
              </a:rPr>
              <a:t>informações hidrológicas </a:t>
            </a:r>
            <a:r>
              <a:rPr lang="pt-BR" sz="1800" b="0" i="0" u="none" strike="noStrike" cap="none">
                <a:solidFill>
                  <a:srgbClr val="000000"/>
                </a:solidFill>
                <a:latin typeface="Century Gothic"/>
                <a:ea typeface="Century Gothic"/>
                <a:cs typeface="Century Gothic"/>
                <a:sym typeface="Century Gothic"/>
              </a:rPr>
              <a:t>para subsidiar a tomada de decisões por parte da população e dos órgãos relacionadas à </a:t>
            </a:r>
            <a:r>
              <a:rPr lang="pt-BR" sz="1800" b="1" i="0" u="none" strike="noStrike" cap="none">
                <a:solidFill>
                  <a:srgbClr val="0070C0"/>
                </a:solidFill>
                <a:latin typeface="Century Gothic"/>
                <a:ea typeface="Century Gothic"/>
                <a:cs typeface="Century Gothic"/>
                <a:sym typeface="Century Gothic"/>
              </a:rPr>
              <a:t>prevenção</a:t>
            </a:r>
            <a:r>
              <a:rPr lang="pt-BR" sz="1800" b="0" i="0" u="none" strike="noStrike" cap="none">
                <a:solidFill>
                  <a:srgbClr val="000000"/>
                </a:solidFill>
                <a:latin typeface="Century Gothic"/>
                <a:ea typeface="Century Gothic"/>
                <a:cs typeface="Century Gothic"/>
                <a:sym typeface="Century Gothic"/>
              </a:rPr>
              <a:t> e </a:t>
            </a:r>
            <a:r>
              <a:rPr lang="pt-BR" sz="1800" b="1" i="0" u="none" strike="noStrike" cap="none">
                <a:solidFill>
                  <a:srgbClr val="0070C0"/>
                </a:solidFill>
                <a:latin typeface="Century Gothic"/>
                <a:ea typeface="Century Gothic"/>
                <a:cs typeface="Century Gothic"/>
                <a:sym typeface="Century Gothic"/>
              </a:rPr>
              <a:t>mitigação dos impactos </a:t>
            </a:r>
            <a:r>
              <a:rPr lang="pt-BR" sz="1800" b="0" i="0" u="none" strike="noStrike" cap="none">
                <a:solidFill>
                  <a:srgbClr val="000000"/>
                </a:solidFill>
                <a:latin typeface="Century Gothic"/>
                <a:ea typeface="Century Gothic"/>
                <a:cs typeface="Century Gothic"/>
                <a:sym typeface="Century Gothic"/>
              </a:rPr>
              <a:t>de eventos hidrológicos extremos.</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Durante a operação do SAH, o SGB transmite boletins técnicos com </a:t>
            </a:r>
            <a:r>
              <a:rPr lang="pt-BR" sz="1800" b="1" i="0" u="none" strike="noStrike" cap="none">
                <a:solidFill>
                  <a:srgbClr val="0070C0"/>
                </a:solidFill>
                <a:latin typeface="Century Gothic"/>
                <a:ea typeface="Century Gothic"/>
                <a:cs typeface="Century Gothic"/>
                <a:sym typeface="Century Gothic"/>
              </a:rPr>
              <a:t>informações sobre os níveis dos rios </a:t>
            </a:r>
            <a:r>
              <a:rPr lang="pt-BR" sz="1800" b="0" i="0" u="none" strike="noStrike" cap="none">
                <a:solidFill>
                  <a:srgbClr val="000000"/>
                </a:solidFill>
                <a:latin typeface="Century Gothic"/>
                <a:ea typeface="Century Gothic"/>
                <a:cs typeface="Century Gothic"/>
                <a:sym typeface="Century Gothic"/>
              </a:rPr>
              <a:t>nas estações fluviométricas monitoradas e, em momentos de </a:t>
            </a:r>
            <a:r>
              <a:rPr lang="pt-BR" sz="1800" b="1" i="0" u="none" strike="noStrike" cap="none">
                <a:solidFill>
                  <a:srgbClr val="0070C0"/>
                </a:solidFill>
                <a:latin typeface="Century Gothic"/>
                <a:ea typeface="Century Gothic"/>
                <a:cs typeface="Century Gothic"/>
                <a:sym typeface="Century Gothic"/>
              </a:rPr>
              <a:t>cheia</a:t>
            </a:r>
            <a:r>
              <a:rPr lang="pt-BR" sz="1800" b="0" i="0" u="none" strike="noStrike" cap="none">
                <a:solidFill>
                  <a:srgbClr val="000000"/>
                </a:solidFill>
                <a:latin typeface="Century Gothic"/>
                <a:ea typeface="Century Gothic"/>
                <a:cs typeface="Century Gothic"/>
                <a:sym typeface="Century Gothic"/>
              </a:rPr>
              <a:t>, previsões sobre esses níveis. </a:t>
            </a:r>
            <a:endParaRPr sz="1400" b="0" i="0" u="none" strike="noStrike" cap="none">
              <a:solidFill>
                <a:srgbClr val="000000"/>
              </a:solidFill>
              <a:latin typeface="Arial"/>
              <a:ea typeface="Arial"/>
              <a:cs typeface="Arial"/>
              <a:sym typeface="Arial"/>
            </a:endParaRPr>
          </a:p>
        </p:txBody>
      </p:sp>
      <p:sp>
        <p:nvSpPr>
          <p:cNvPr id="154" name="Google Shape;154;p4"/>
          <p:cNvSpPr/>
          <p:nvPr/>
        </p:nvSpPr>
        <p:spPr>
          <a:xfrm>
            <a:off x="812800" y="3168772"/>
            <a:ext cx="1790700" cy="60959"/>
          </a:xfrm>
          <a:prstGeom prst="rect">
            <a:avLst/>
          </a:prstGeom>
          <a:solidFill>
            <a:srgbClr val="2DC7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 name="Google Shape;155;p4"/>
          <p:cNvSpPr txBox="1"/>
          <p:nvPr/>
        </p:nvSpPr>
        <p:spPr>
          <a:xfrm>
            <a:off x="708269" y="1981200"/>
            <a:ext cx="78486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t-BR" sz="3200" b="1" i="0" u="none" strike="noStrike" cap="none">
                <a:solidFill>
                  <a:srgbClr val="127CC8"/>
                </a:solidFill>
                <a:latin typeface="Century Gothic"/>
                <a:ea typeface="Century Gothic"/>
                <a:cs typeface="Century Gothic"/>
                <a:sym typeface="Century Gothic"/>
              </a:rPr>
              <a:t>Sistemas de Alerta Hidrológico (SAH)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400"/>
              <a:buFont typeface="Arial"/>
              <a:buNone/>
            </a:pPr>
            <a:r>
              <a:rPr lang="pt-BR" sz="2400" b="1" i="0" u="none" strike="noStrike" cap="none">
                <a:solidFill>
                  <a:srgbClr val="7F7F7F"/>
                </a:solidFill>
                <a:latin typeface="Century Gothic"/>
                <a:ea typeface="Century Gothic"/>
                <a:cs typeface="Century Gothic"/>
                <a:sym typeface="Century Gothic"/>
              </a:rPr>
              <a:t>SAH Paraguai - Pantanal</a:t>
            </a:r>
            <a:endParaRPr sz="2400" b="0" i="0" u="none" strike="noStrike" cap="none">
              <a:solidFill>
                <a:srgbClr val="7F7F7F"/>
              </a:solidFill>
              <a:latin typeface="Century Gothic"/>
              <a:ea typeface="Century Gothic"/>
              <a:cs typeface="Century Gothic"/>
              <a:sym typeface="Century Gothic"/>
            </a:endParaRPr>
          </a:p>
        </p:txBody>
      </p:sp>
      <p:pic>
        <p:nvPicPr>
          <p:cNvPr id="156" name="Google Shape;156;p4"/>
          <p:cNvPicPr preferRelativeResize="0"/>
          <p:nvPr/>
        </p:nvPicPr>
        <p:blipFill rotWithShape="1">
          <a:blip r:embed="rId7">
            <a:alphaModFix/>
          </a:blip>
          <a:srcRect t="10375" b="10373"/>
          <a:stretch/>
        </p:blipFill>
        <p:spPr>
          <a:xfrm>
            <a:off x="8585200" y="0"/>
            <a:ext cx="7670800" cy="9144000"/>
          </a:xfrm>
          <a:prstGeom prst="roundRect">
            <a:avLst>
              <a:gd name="adj" fmla="val 16667"/>
            </a:avLst>
          </a:prstGeom>
          <a:noFill/>
          <a:ln>
            <a:noFill/>
          </a:ln>
        </p:spPr>
      </p:pic>
      <p:sp>
        <p:nvSpPr>
          <p:cNvPr id="157" name="Google Shape;157;p4"/>
          <p:cNvSpPr txBox="1"/>
          <p:nvPr/>
        </p:nvSpPr>
        <p:spPr>
          <a:xfrm>
            <a:off x="698500" y="8523241"/>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 </a:t>
            </a:r>
            <a:endParaRPr sz="1800" b="1" i="1" u="none" strike="noStrike" cap="none">
              <a:solidFill>
                <a:srgbClr val="127CC8"/>
              </a:solidFill>
              <a:latin typeface="Century Gothic"/>
              <a:ea typeface="Century Gothic"/>
              <a:cs typeface="Century Gothic"/>
              <a:sym typeface="Century Gothic"/>
            </a:endParaRPr>
          </a:p>
        </p:txBody>
      </p:sp>
      <p:pic>
        <p:nvPicPr>
          <p:cNvPr id="158" name="Google Shape;158;p4" descr="Texto&#10;&#10;Descrição gerada automaticamente com confiança baixa"/>
          <p:cNvPicPr preferRelativeResize="0"/>
          <p:nvPr/>
        </p:nvPicPr>
        <p:blipFill rotWithShape="1">
          <a:blip r:embed="rId8">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5"/>
          <p:cNvPicPr preferRelativeResize="0"/>
          <p:nvPr/>
        </p:nvPicPr>
        <p:blipFill rotWithShape="1">
          <a:blip r:embed="rId3">
            <a:alphaModFix/>
          </a:blip>
          <a:srcRect/>
          <a:stretch/>
        </p:blipFill>
        <p:spPr>
          <a:xfrm>
            <a:off x="4927600" y="7696200"/>
            <a:ext cx="4381499" cy="4054347"/>
          </a:xfrm>
          <a:prstGeom prst="rect">
            <a:avLst/>
          </a:prstGeom>
          <a:noFill/>
          <a:ln>
            <a:noFill/>
          </a:ln>
        </p:spPr>
      </p:pic>
      <p:pic>
        <p:nvPicPr>
          <p:cNvPr id="165" name="Google Shape;165;p5"/>
          <p:cNvPicPr preferRelativeResize="0"/>
          <p:nvPr/>
        </p:nvPicPr>
        <p:blipFill rotWithShape="1">
          <a:blip r:embed="rId4">
            <a:alphaModFix/>
          </a:blip>
          <a:srcRect/>
          <a:stretch/>
        </p:blipFill>
        <p:spPr>
          <a:xfrm>
            <a:off x="10002011" y="7592059"/>
            <a:ext cx="4443983" cy="1551939"/>
          </a:xfrm>
          <a:prstGeom prst="rect">
            <a:avLst/>
          </a:prstGeom>
          <a:noFill/>
          <a:ln>
            <a:noFill/>
          </a:ln>
        </p:spPr>
      </p:pic>
      <p:pic>
        <p:nvPicPr>
          <p:cNvPr id="166" name="Google Shape;166;p5"/>
          <p:cNvPicPr preferRelativeResize="0"/>
          <p:nvPr/>
        </p:nvPicPr>
        <p:blipFill rotWithShape="1">
          <a:blip r:embed="rId5">
            <a:alphaModFix/>
          </a:blip>
          <a:srcRect/>
          <a:stretch/>
        </p:blipFill>
        <p:spPr>
          <a:xfrm>
            <a:off x="13055601" y="9331"/>
            <a:ext cx="3200399" cy="2565907"/>
          </a:xfrm>
          <a:prstGeom prst="rect">
            <a:avLst/>
          </a:prstGeom>
          <a:noFill/>
          <a:ln>
            <a:noFill/>
          </a:ln>
        </p:spPr>
      </p:pic>
      <p:pic>
        <p:nvPicPr>
          <p:cNvPr id="167" name="Google Shape;167;p5"/>
          <p:cNvPicPr preferRelativeResize="0"/>
          <p:nvPr/>
        </p:nvPicPr>
        <p:blipFill rotWithShape="1">
          <a:blip r:embed="rId6">
            <a:alphaModFix/>
          </a:blip>
          <a:srcRect/>
          <a:stretch/>
        </p:blipFill>
        <p:spPr>
          <a:xfrm>
            <a:off x="14040613" y="3657600"/>
            <a:ext cx="2215387" cy="3233927"/>
          </a:xfrm>
          <a:prstGeom prst="rect">
            <a:avLst/>
          </a:prstGeom>
          <a:noFill/>
          <a:ln>
            <a:noFill/>
          </a:ln>
        </p:spPr>
      </p:pic>
      <p:sp>
        <p:nvSpPr>
          <p:cNvPr id="168" name="Google Shape;168;p5"/>
          <p:cNvSpPr txBox="1"/>
          <p:nvPr/>
        </p:nvSpPr>
        <p:spPr>
          <a:xfrm>
            <a:off x="736600" y="2286000"/>
            <a:ext cx="7848600" cy="65099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pt-BR" sz="1800" b="1" i="0" u="none" strike="noStrike" cap="none">
                <a:solidFill>
                  <a:srgbClr val="0070C0"/>
                </a:solidFill>
                <a:latin typeface="Century Gothic"/>
                <a:ea typeface="Century Gothic"/>
                <a:cs typeface="Century Gothic"/>
                <a:sym typeface="Century Gothic"/>
              </a:rPr>
              <a:t>Rios monitorados</a:t>
            </a:r>
            <a:r>
              <a:rPr lang="pt-BR" sz="1800" b="0" i="0" u="none" strike="noStrike" cap="none">
                <a:solidFill>
                  <a:srgbClr val="000000"/>
                </a:solidFill>
                <a:latin typeface="Century Gothic"/>
                <a:ea typeface="Century Gothic"/>
                <a:cs typeface="Century Gothic"/>
                <a:sym typeface="Century Gothic"/>
              </a:rPr>
              <a:t>: Paraguai, Aquidauana, Miranda e Coxim</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pt-BR" sz="1800" b="1" i="0" u="none" strike="noStrike" cap="none">
                <a:solidFill>
                  <a:srgbClr val="0070C0"/>
                </a:solidFill>
                <a:latin typeface="Century Gothic"/>
                <a:ea typeface="Century Gothic"/>
                <a:cs typeface="Century Gothic"/>
                <a:sym typeface="Century Gothic"/>
              </a:rPr>
              <a:t>Municípios atendidos com previsão hidrológica</a:t>
            </a:r>
            <a:r>
              <a:rPr lang="pt-BR" sz="1800" b="0" i="0" u="none" strike="noStrike" cap="none">
                <a:solidFill>
                  <a:srgbClr val="000000"/>
                </a:solidFill>
                <a:latin typeface="Century Gothic"/>
                <a:ea typeface="Century Gothic"/>
                <a:cs typeface="Century Gothic"/>
                <a:sym typeface="Century Gothic"/>
              </a:rPr>
              <a:t>: Corumbá, Ladário e Porto Murtinho</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pt-BR" sz="1800" b="1" i="0" u="none" strike="noStrike" cap="none">
                <a:solidFill>
                  <a:srgbClr val="0070C0"/>
                </a:solidFill>
                <a:latin typeface="Century Gothic"/>
                <a:ea typeface="Century Gothic"/>
                <a:cs typeface="Century Gothic"/>
                <a:sym typeface="Century Gothic"/>
              </a:rPr>
              <a:t>Municípios atendidos pelos boletins</a:t>
            </a:r>
            <a:r>
              <a:rPr lang="pt-BR" sz="1800" b="0" i="0" u="none" strike="noStrike" cap="none">
                <a:solidFill>
                  <a:srgbClr val="000000"/>
                </a:solidFill>
                <a:latin typeface="Century Gothic"/>
                <a:ea typeface="Century Gothic"/>
                <a:cs typeface="Century Gothic"/>
                <a:sym typeface="Century Gothic"/>
              </a:rPr>
              <a:t>: Anastácio, Aquidauana, Bonito, Coxim e Miranda.</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pt-BR" sz="1800" b="1" i="0" u="none" strike="noStrike" cap="none">
                <a:solidFill>
                  <a:srgbClr val="0070C0"/>
                </a:solidFill>
                <a:latin typeface="Century Gothic"/>
                <a:ea typeface="Century Gothic"/>
                <a:cs typeface="Century Gothic"/>
                <a:sym typeface="Century Gothic"/>
              </a:rPr>
              <a:t>População beneficiada</a:t>
            </a:r>
            <a:r>
              <a:rPr lang="pt-BR" sz="1800" b="0" i="0" u="none" strike="noStrike" cap="none">
                <a:solidFill>
                  <a:srgbClr val="000000"/>
                </a:solidFill>
                <a:latin typeface="Century Gothic"/>
                <a:ea typeface="Century Gothic"/>
                <a:cs typeface="Century Gothic"/>
                <a:sym typeface="Century Gothic"/>
              </a:rPr>
              <a:t>: </a:t>
            </a:r>
            <a:r>
              <a:rPr lang="pt-BR" sz="1800" b="1" i="0" u="none" strike="noStrike" cap="none">
                <a:solidFill>
                  <a:srgbClr val="0070C0"/>
                </a:solidFill>
                <a:latin typeface="Century Gothic"/>
                <a:ea typeface="Century Gothic"/>
                <a:cs typeface="Century Gothic"/>
                <a:sym typeface="Century Gothic"/>
              </a:rPr>
              <a:t>306 mil </a:t>
            </a:r>
            <a:r>
              <a:rPr lang="pt-BR" sz="1800" b="0" i="0" u="none" strike="noStrike" cap="none">
                <a:solidFill>
                  <a:srgbClr val="000000"/>
                </a:solidFill>
                <a:latin typeface="Century Gothic"/>
                <a:ea typeface="Century Gothic"/>
                <a:cs typeface="Century Gothic"/>
                <a:sym typeface="Century Gothic"/>
              </a:rPr>
              <a:t>pessoas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O regime hidrológico dos rios da BAP influencia diretamente a </a:t>
            </a:r>
            <a:r>
              <a:rPr lang="pt-BR" sz="1800" b="1" i="0" u="none" strike="noStrike" cap="none">
                <a:solidFill>
                  <a:srgbClr val="0070C0"/>
                </a:solidFill>
                <a:latin typeface="Century Gothic"/>
                <a:ea typeface="Century Gothic"/>
                <a:cs typeface="Century Gothic"/>
                <a:sym typeface="Century Gothic"/>
              </a:rPr>
              <a:t>economia regional</a:t>
            </a:r>
            <a:r>
              <a:rPr lang="pt-BR" sz="1800" b="0" i="0" u="none" strike="noStrike" cap="none">
                <a:solidFill>
                  <a:srgbClr val="000000"/>
                </a:solidFill>
                <a:latin typeface="Century Gothic"/>
                <a:ea typeface="Century Gothic"/>
                <a:cs typeface="Century Gothic"/>
                <a:sym typeface="Century Gothic"/>
              </a:rPr>
              <a:t>, afetando o </a:t>
            </a:r>
            <a:r>
              <a:rPr lang="pt-BR" sz="1800" b="1" i="0" u="none" strike="noStrike" cap="none">
                <a:solidFill>
                  <a:srgbClr val="0070C0"/>
                </a:solidFill>
                <a:latin typeface="Century Gothic"/>
                <a:ea typeface="Century Gothic"/>
                <a:cs typeface="Century Gothic"/>
                <a:sym typeface="Century Gothic"/>
              </a:rPr>
              <a:t>transporte</a:t>
            </a:r>
            <a:r>
              <a:rPr lang="pt-BR" sz="1800" b="0" i="0" u="none" strike="noStrike" cap="none">
                <a:solidFill>
                  <a:srgbClr val="000000"/>
                </a:solidFill>
                <a:latin typeface="Century Gothic"/>
                <a:ea typeface="Century Gothic"/>
                <a:cs typeface="Century Gothic"/>
                <a:sym typeface="Century Gothic"/>
              </a:rPr>
              <a:t> de pessoas e produtos, além de exercer significativo impacto nas atividades de </a:t>
            </a:r>
            <a:r>
              <a:rPr lang="pt-BR" sz="1800" b="1" i="0" u="none" strike="noStrike" cap="none">
                <a:solidFill>
                  <a:srgbClr val="0070C0"/>
                </a:solidFill>
                <a:latin typeface="Century Gothic"/>
                <a:ea typeface="Century Gothic"/>
                <a:cs typeface="Century Gothic"/>
                <a:sym typeface="Century Gothic"/>
              </a:rPr>
              <a:t>pecuária e pesca</a:t>
            </a:r>
            <a:r>
              <a:rPr lang="pt-BR" sz="18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Em termos de ocupação da área da bacia, o maior uso do solo está relacionado à pecuária, seguido pela agricultura de soja, milho, cana, trigo, arroz e algodão.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pt-BR" sz="1800" b="1" i="0" u="none" strike="noStrike" cap="none">
                <a:solidFill>
                  <a:srgbClr val="000000"/>
                </a:solidFill>
                <a:latin typeface="Century Gothic"/>
                <a:ea typeface="Century Gothic"/>
                <a:cs typeface="Century Gothic"/>
                <a:sym typeface="Century Gothic"/>
              </a:rPr>
              <a:t> </a:t>
            </a:r>
            <a:endParaRPr sz="1800" b="0" i="0" u="none" strike="noStrike" cap="none">
              <a:solidFill>
                <a:srgbClr val="000000"/>
              </a:solidFill>
              <a:latin typeface="Century Gothic"/>
              <a:ea typeface="Century Gothic"/>
              <a:cs typeface="Century Gothic"/>
              <a:sym typeface="Century Gothic"/>
            </a:endParaRPr>
          </a:p>
          <a:p>
            <a:pPr marL="0" marR="0" lvl="0" indent="0" algn="just" rtl="0">
              <a:lnSpc>
                <a:spcPct val="100000"/>
              </a:lnSpc>
              <a:spcBef>
                <a:spcPts val="1000"/>
              </a:spcBef>
              <a:spcAft>
                <a:spcPts val="0"/>
              </a:spcAft>
              <a:buClr>
                <a:srgbClr val="000000"/>
              </a:buClr>
              <a:buSzPts val="2800"/>
              <a:buFont typeface="Arial"/>
              <a:buNone/>
            </a:pPr>
            <a:r>
              <a:rPr lang="pt-BR" sz="2800" b="1" i="0" u="none" strike="noStrike" cap="none">
                <a:solidFill>
                  <a:srgbClr val="127CC8"/>
                </a:solidFill>
                <a:latin typeface="Century Gothic"/>
                <a:ea typeface="Century Gothic"/>
                <a:cs typeface="Century Gothic"/>
                <a:sym typeface="Century Gothic"/>
              </a:rPr>
              <a:t>Públicos beneficiados:</a:t>
            </a:r>
            <a:endParaRPr sz="2800" b="0" i="0" u="none" strike="noStrike" cap="none">
              <a:solidFill>
                <a:srgbClr val="127CC8"/>
              </a:solidFill>
              <a:latin typeface="Century Gothic"/>
              <a:ea typeface="Century Gothic"/>
              <a:cs typeface="Century Gothic"/>
              <a:sym typeface="Century Gothic"/>
            </a:endParaRPr>
          </a:p>
          <a:p>
            <a:pPr marL="91440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População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Prefeituras dos municípios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t-BR" sz="1800" b="0" i="0" u="none" strike="noStrike" cap="none">
                <a:solidFill>
                  <a:srgbClr val="000000"/>
                </a:solidFill>
                <a:latin typeface="Century Gothic"/>
                <a:ea typeface="Century Gothic"/>
                <a:cs typeface="Century Gothic"/>
                <a:sym typeface="Century Gothic"/>
              </a:rPr>
              <a:t>Defesas civis e demais órgãos de monitoramento, gerenciamento de riscos e desastres</a:t>
            </a:r>
            <a:endParaRPr sz="1400" b="0" i="0" u="none" strike="noStrike" cap="none">
              <a:solidFill>
                <a:srgbClr val="000000"/>
              </a:solidFill>
              <a:latin typeface="Arial"/>
              <a:ea typeface="Arial"/>
              <a:cs typeface="Arial"/>
              <a:sym typeface="Arial"/>
            </a:endParaRPr>
          </a:p>
        </p:txBody>
      </p:sp>
      <p:pic>
        <p:nvPicPr>
          <p:cNvPr id="169" name="Google Shape;169;p5"/>
          <p:cNvPicPr preferRelativeResize="0"/>
          <p:nvPr/>
        </p:nvPicPr>
        <p:blipFill rotWithShape="1">
          <a:blip r:embed="rId7">
            <a:alphaModFix/>
          </a:blip>
          <a:srcRect t="1702" b="1703"/>
          <a:stretch/>
        </p:blipFill>
        <p:spPr>
          <a:xfrm>
            <a:off x="8966200" y="3634818"/>
            <a:ext cx="7289800" cy="4713859"/>
          </a:xfrm>
          <a:prstGeom prst="roundRect">
            <a:avLst>
              <a:gd name="adj" fmla="val 16667"/>
            </a:avLst>
          </a:prstGeom>
          <a:noFill/>
          <a:ln>
            <a:noFill/>
          </a:ln>
        </p:spPr>
      </p:pic>
      <p:grpSp>
        <p:nvGrpSpPr>
          <p:cNvPr id="170" name="Google Shape;170;p5"/>
          <p:cNvGrpSpPr/>
          <p:nvPr/>
        </p:nvGrpSpPr>
        <p:grpSpPr>
          <a:xfrm>
            <a:off x="9675875" y="2667000"/>
            <a:ext cx="2548127" cy="740663"/>
            <a:chOff x="5695188" y="7506716"/>
            <a:chExt cx="2548127" cy="740663"/>
          </a:xfrm>
        </p:grpSpPr>
        <p:pic>
          <p:nvPicPr>
            <p:cNvPr id="171" name="Google Shape;171;p5"/>
            <p:cNvPicPr preferRelativeResize="0"/>
            <p:nvPr/>
          </p:nvPicPr>
          <p:blipFill rotWithShape="1">
            <a:blip r:embed="rId8">
              <a:alphaModFix/>
            </a:blip>
            <a:srcRect/>
            <a:stretch/>
          </p:blipFill>
          <p:spPr>
            <a:xfrm>
              <a:off x="5695188" y="7506716"/>
              <a:ext cx="2548127" cy="740663"/>
            </a:xfrm>
            <a:prstGeom prst="rect">
              <a:avLst/>
            </a:prstGeom>
            <a:noFill/>
            <a:ln>
              <a:noFill/>
            </a:ln>
          </p:spPr>
        </p:pic>
        <p:sp>
          <p:nvSpPr>
            <p:cNvPr id="172" name="Google Shape;172;p5"/>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rgbClr val="127CC8"/>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SAIBA	MAIS </a:t>
              </a:r>
              <a:endParaRPr sz="1900" b="0" i="0" u="none" strike="noStrike" cap="none">
                <a:solidFill>
                  <a:srgbClr val="127CC8"/>
                </a:solidFill>
                <a:latin typeface="Century Gothic"/>
                <a:ea typeface="Century Gothic"/>
                <a:cs typeface="Century Gothic"/>
                <a:sym typeface="Century Gothic"/>
              </a:endParaRPr>
            </a:p>
          </p:txBody>
        </p:sp>
      </p:grpSp>
      <p:sp>
        <p:nvSpPr>
          <p:cNvPr id="173" name="Google Shape;173;p5"/>
          <p:cNvSpPr txBox="1"/>
          <p:nvPr/>
        </p:nvSpPr>
        <p:spPr>
          <a:xfrm>
            <a:off x="9461752" y="8523241"/>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 </a:t>
            </a:r>
            <a:endParaRPr sz="1800" b="1" i="1" u="none" strike="noStrike" cap="none">
              <a:solidFill>
                <a:srgbClr val="127CC8"/>
              </a:solidFill>
              <a:latin typeface="Century Gothic"/>
              <a:ea typeface="Century Gothic"/>
              <a:cs typeface="Century Gothic"/>
              <a:sym typeface="Century Gothic"/>
            </a:endParaRPr>
          </a:p>
        </p:txBody>
      </p:sp>
      <p:pic>
        <p:nvPicPr>
          <p:cNvPr id="174" name="Google Shape;174;p5" descr="Texto&#10;&#10;Descrição gerada automaticamente com confiança baixa"/>
          <p:cNvPicPr preferRelativeResize="0"/>
          <p:nvPr/>
        </p:nvPicPr>
        <p:blipFill rotWithShape="1">
          <a:blip r:embed="rId10">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6"/>
          <p:cNvPicPr preferRelativeResize="0"/>
          <p:nvPr/>
        </p:nvPicPr>
        <p:blipFill rotWithShape="1">
          <a:blip r:embed="rId3">
            <a:alphaModFix/>
          </a:blip>
          <a:srcRect/>
          <a:stretch/>
        </p:blipFill>
        <p:spPr>
          <a:xfrm>
            <a:off x="12508484" y="2286000"/>
            <a:ext cx="3722116" cy="4677155"/>
          </a:xfrm>
          <a:prstGeom prst="rect">
            <a:avLst/>
          </a:prstGeom>
          <a:noFill/>
          <a:ln>
            <a:noFill/>
          </a:ln>
        </p:spPr>
      </p:pic>
      <p:pic>
        <p:nvPicPr>
          <p:cNvPr id="181" name="Google Shape;181;p6"/>
          <p:cNvPicPr preferRelativeResize="0"/>
          <p:nvPr/>
        </p:nvPicPr>
        <p:blipFill rotWithShape="1">
          <a:blip r:embed="rId4">
            <a:alphaModFix/>
          </a:blip>
          <a:srcRect/>
          <a:stretch/>
        </p:blipFill>
        <p:spPr>
          <a:xfrm>
            <a:off x="0" y="5597653"/>
            <a:ext cx="4474463" cy="3546347"/>
          </a:xfrm>
          <a:prstGeom prst="rect">
            <a:avLst/>
          </a:prstGeom>
          <a:noFill/>
          <a:ln>
            <a:noFill/>
          </a:ln>
        </p:spPr>
      </p:pic>
      <p:pic>
        <p:nvPicPr>
          <p:cNvPr id="182" name="Google Shape;182;p6"/>
          <p:cNvPicPr preferRelativeResize="0"/>
          <p:nvPr/>
        </p:nvPicPr>
        <p:blipFill rotWithShape="1">
          <a:blip r:embed="rId5">
            <a:alphaModFix/>
          </a:blip>
          <a:srcRect/>
          <a:stretch/>
        </p:blipFill>
        <p:spPr>
          <a:xfrm>
            <a:off x="0" y="0"/>
            <a:ext cx="3200399" cy="2564891"/>
          </a:xfrm>
          <a:prstGeom prst="rect">
            <a:avLst/>
          </a:prstGeom>
          <a:noFill/>
          <a:ln>
            <a:noFill/>
          </a:ln>
        </p:spPr>
      </p:pic>
      <p:pic>
        <p:nvPicPr>
          <p:cNvPr id="183" name="Google Shape;183;p6"/>
          <p:cNvPicPr preferRelativeResize="0"/>
          <p:nvPr/>
        </p:nvPicPr>
        <p:blipFill rotWithShape="1">
          <a:blip r:embed="rId6">
            <a:alphaModFix/>
          </a:blip>
          <a:srcRect/>
          <a:stretch/>
        </p:blipFill>
        <p:spPr>
          <a:xfrm>
            <a:off x="14070408" y="228600"/>
            <a:ext cx="2213355" cy="3230879"/>
          </a:xfrm>
          <a:prstGeom prst="rect">
            <a:avLst/>
          </a:prstGeom>
          <a:noFill/>
          <a:ln>
            <a:noFill/>
          </a:ln>
        </p:spPr>
      </p:pic>
      <p:sp>
        <p:nvSpPr>
          <p:cNvPr id="184" name="Google Shape;184;p6"/>
          <p:cNvSpPr/>
          <p:nvPr/>
        </p:nvSpPr>
        <p:spPr>
          <a:xfrm rot="2568048">
            <a:off x="3681549" y="2002216"/>
            <a:ext cx="3360547" cy="6876256"/>
          </a:xfrm>
          <a:custGeom>
            <a:avLst/>
            <a:gdLst/>
            <a:ahLst/>
            <a:cxnLst/>
            <a:rect l="l" t="t" r="r" b="b"/>
            <a:pathLst>
              <a:path w="1862254" h="3724508" extrusionOk="0">
                <a:moveTo>
                  <a:pt x="0" y="0"/>
                </a:moveTo>
                <a:cubicBezTo>
                  <a:pt x="1028494" y="0"/>
                  <a:pt x="1862254" y="833760"/>
                  <a:pt x="1862254" y="1862254"/>
                </a:cubicBezTo>
                <a:cubicBezTo>
                  <a:pt x="1862254" y="2890748"/>
                  <a:pt x="1028494" y="3724508"/>
                  <a:pt x="0" y="3724508"/>
                </a:cubicBezTo>
                <a:lnTo>
                  <a:pt x="0" y="3404840"/>
                </a:lnTo>
                <a:cubicBezTo>
                  <a:pt x="851947" y="3404840"/>
                  <a:pt x="1542586" y="2714201"/>
                  <a:pt x="1542586" y="1862254"/>
                </a:cubicBezTo>
                <a:cubicBezTo>
                  <a:pt x="1542586" y="1010307"/>
                  <a:pt x="851947" y="319668"/>
                  <a:pt x="0" y="319668"/>
                </a:cubicBezTo>
                <a:close/>
              </a:path>
            </a:pathLst>
          </a:custGeom>
          <a:solidFill>
            <a:srgbClr val="31BC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 name="Google Shape;185;p6"/>
          <p:cNvSpPr/>
          <p:nvPr/>
        </p:nvSpPr>
        <p:spPr>
          <a:xfrm>
            <a:off x="8827481" y="3858398"/>
            <a:ext cx="5943600" cy="1503939"/>
          </a:xfrm>
          <a:prstGeom prst="roundRect">
            <a:avLst>
              <a:gd name="adj" fmla="val 9184"/>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 name="Google Shape;186;p6"/>
          <p:cNvSpPr txBox="1"/>
          <p:nvPr/>
        </p:nvSpPr>
        <p:spPr>
          <a:xfrm>
            <a:off x="8873799" y="3934598"/>
            <a:ext cx="5897282" cy="133812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0" i="0" u="none" strike="noStrike" cap="none">
                <a:solidFill>
                  <a:schemeClr val="lt1"/>
                </a:solidFill>
                <a:latin typeface="Century Gothic"/>
                <a:ea typeface="Century Gothic"/>
                <a:cs typeface="Century Gothic"/>
                <a:sym typeface="Century Gothic"/>
              </a:rPr>
              <a:t>Programa contínuo de atuação do SGB como Centro Colaborativo (CC) da Agência Internacional de Energia Atômica (IAEA) na aplicação de </a:t>
            </a:r>
            <a:r>
              <a:rPr lang="pt-BR" sz="1800" b="1" i="0" u="none" strike="noStrike" cap="none">
                <a:solidFill>
                  <a:schemeClr val="lt1"/>
                </a:solidFill>
                <a:latin typeface="Century Gothic"/>
                <a:ea typeface="Century Gothic"/>
                <a:cs typeface="Century Gothic"/>
                <a:sym typeface="Century Gothic"/>
              </a:rPr>
              <a:t>técnicas isotópicas </a:t>
            </a:r>
            <a:r>
              <a:rPr lang="pt-BR" sz="1800" b="0" i="0" u="none" strike="noStrike" cap="none">
                <a:solidFill>
                  <a:schemeClr val="lt1"/>
                </a:solidFill>
                <a:latin typeface="Century Gothic"/>
                <a:ea typeface="Century Gothic"/>
                <a:cs typeface="Century Gothic"/>
                <a:sym typeface="Century Gothic"/>
              </a:rPr>
              <a:t>na hidrologia. </a:t>
            </a:r>
            <a:endParaRPr sz="1800" b="0" i="0" u="none" strike="noStrike" cap="none">
              <a:solidFill>
                <a:schemeClr val="lt1"/>
              </a:solidFill>
              <a:latin typeface="Century Gothic"/>
              <a:ea typeface="Century Gothic"/>
              <a:cs typeface="Century Gothic"/>
              <a:sym typeface="Century Gothic"/>
            </a:endParaRPr>
          </a:p>
        </p:txBody>
      </p:sp>
      <p:sp>
        <p:nvSpPr>
          <p:cNvPr id="187" name="Google Shape;187;p6"/>
          <p:cNvSpPr txBox="1"/>
          <p:nvPr/>
        </p:nvSpPr>
        <p:spPr>
          <a:xfrm>
            <a:off x="8827481" y="2041941"/>
            <a:ext cx="479940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t-BR" sz="3200" b="1" i="0" u="none" strike="noStrike" cap="none">
                <a:solidFill>
                  <a:srgbClr val="127CC8"/>
                </a:solidFill>
                <a:latin typeface="Century Gothic"/>
                <a:ea typeface="Century Gothic"/>
                <a:cs typeface="Century Gothic"/>
                <a:sym typeface="Century Gothic"/>
              </a:rPr>
              <a:t>Estudos Hidroquímicos e Isotópicos</a:t>
            </a:r>
            <a:endParaRPr sz="3200" b="0" i="0" u="none" strike="noStrike" cap="none">
              <a:solidFill>
                <a:srgbClr val="7F7F7F"/>
              </a:solidFill>
              <a:latin typeface="Century Gothic"/>
              <a:ea typeface="Century Gothic"/>
              <a:cs typeface="Century Gothic"/>
              <a:sym typeface="Century Gothic"/>
            </a:endParaRPr>
          </a:p>
        </p:txBody>
      </p:sp>
      <p:sp>
        <p:nvSpPr>
          <p:cNvPr id="188" name="Google Shape;188;p6"/>
          <p:cNvSpPr/>
          <p:nvPr/>
        </p:nvSpPr>
        <p:spPr>
          <a:xfrm>
            <a:off x="8827481" y="3347591"/>
            <a:ext cx="4724400" cy="62204"/>
          </a:xfrm>
          <a:prstGeom prst="rect">
            <a:avLst/>
          </a:prstGeom>
          <a:solidFill>
            <a:srgbClr val="31BC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t-BR"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89" name="Google Shape;189;p6"/>
          <p:cNvSpPr/>
          <p:nvPr/>
        </p:nvSpPr>
        <p:spPr>
          <a:xfrm>
            <a:off x="8827481" y="5713676"/>
            <a:ext cx="5943600" cy="1629155"/>
          </a:xfrm>
          <a:prstGeom prst="roundRect">
            <a:avLst>
              <a:gd name="adj" fmla="val 16667"/>
            </a:avLst>
          </a:prstGeom>
          <a:solidFill>
            <a:srgbClr val="31BC5C"/>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 name="Google Shape;190;p6"/>
          <p:cNvSpPr txBox="1"/>
          <p:nvPr/>
        </p:nvSpPr>
        <p:spPr>
          <a:xfrm>
            <a:off x="8972156" y="5789876"/>
            <a:ext cx="5668682" cy="147732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chemeClr val="lt1"/>
                </a:solidFill>
                <a:latin typeface="Century Gothic"/>
                <a:ea typeface="Century Gothic"/>
                <a:cs typeface="Century Gothic"/>
                <a:sym typeface="Century Gothic"/>
              </a:rPr>
              <a:t>Envolve várias atividades desde </a:t>
            </a:r>
            <a:r>
              <a:rPr lang="pt-BR" sz="1800" b="1" i="0" u="none" strike="noStrike" cap="none">
                <a:solidFill>
                  <a:schemeClr val="lt1"/>
                </a:solidFill>
                <a:latin typeface="Century Gothic"/>
                <a:ea typeface="Century Gothic"/>
                <a:cs typeface="Century Gothic"/>
                <a:sym typeface="Century Gothic"/>
              </a:rPr>
              <a:t>capacitação, análise e apoio a outros projetos </a:t>
            </a:r>
            <a:r>
              <a:rPr lang="pt-BR" sz="1800" b="0" i="0" u="none" strike="noStrike" cap="none">
                <a:solidFill>
                  <a:schemeClr val="lt1"/>
                </a:solidFill>
                <a:latin typeface="Century Gothic"/>
                <a:ea typeface="Century Gothic"/>
                <a:cs typeface="Century Gothic"/>
                <a:sym typeface="Century Gothic"/>
              </a:rPr>
              <a:t>e estudos dentro do SGB bem como para toda </a:t>
            </a:r>
            <a:r>
              <a:rPr lang="pt-BR" sz="1800" b="1" i="0" u="none" strike="noStrike" cap="none">
                <a:solidFill>
                  <a:schemeClr val="lt1"/>
                </a:solidFill>
                <a:latin typeface="Century Gothic"/>
                <a:ea typeface="Century Gothic"/>
                <a:cs typeface="Century Gothic"/>
                <a:sym typeface="Century Gothic"/>
              </a:rPr>
              <a:t>América Latina</a:t>
            </a:r>
            <a:r>
              <a:rPr lang="pt-BR" sz="1800" b="0" i="0" u="none" strike="noStrike" cap="none">
                <a:solidFill>
                  <a:schemeClr val="lt1"/>
                </a:solidFill>
                <a:latin typeface="Century Gothic"/>
                <a:ea typeface="Century Gothic"/>
                <a:cs typeface="Century Gothic"/>
                <a:sym typeface="Century Gothic"/>
              </a:rPr>
              <a:t>, por se tratar do único </a:t>
            </a:r>
            <a:r>
              <a:rPr lang="pt-BR" sz="1800" b="1" i="0" u="none" strike="noStrike" cap="none">
                <a:solidFill>
                  <a:schemeClr val="lt1"/>
                </a:solidFill>
                <a:latin typeface="Century Gothic"/>
                <a:ea typeface="Century Gothic"/>
                <a:cs typeface="Century Gothic"/>
                <a:sym typeface="Century Gothic"/>
              </a:rPr>
              <a:t>centro colaborativo </a:t>
            </a:r>
            <a:r>
              <a:rPr lang="pt-BR" sz="1800" b="0" i="0" u="none" strike="noStrike" cap="none">
                <a:solidFill>
                  <a:schemeClr val="lt1"/>
                </a:solidFill>
                <a:latin typeface="Century Gothic"/>
                <a:ea typeface="Century Gothic"/>
                <a:cs typeface="Century Gothic"/>
                <a:sym typeface="Century Gothic"/>
              </a:rPr>
              <a:t>no hemisfério sul. </a:t>
            </a:r>
            <a:endParaRPr sz="1400" b="0" i="0" u="none" strike="noStrike" cap="none">
              <a:solidFill>
                <a:srgbClr val="000000"/>
              </a:solidFill>
              <a:latin typeface="Arial"/>
              <a:ea typeface="Arial"/>
              <a:cs typeface="Arial"/>
              <a:sym typeface="Arial"/>
            </a:endParaRPr>
          </a:p>
        </p:txBody>
      </p:sp>
      <p:pic>
        <p:nvPicPr>
          <p:cNvPr id="191" name="Google Shape;191;p6"/>
          <p:cNvPicPr preferRelativeResize="0"/>
          <p:nvPr/>
        </p:nvPicPr>
        <p:blipFill rotWithShape="1">
          <a:blip r:embed="rId7">
            <a:alphaModFix/>
          </a:blip>
          <a:srcRect t="844" b="844"/>
          <a:stretch/>
        </p:blipFill>
        <p:spPr>
          <a:xfrm>
            <a:off x="1628113" y="1902095"/>
            <a:ext cx="4882750" cy="4800286"/>
          </a:xfrm>
          <a:custGeom>
            <a:avLst/>
            <a:gdLst/>
            <a:ahLst/>
            <a:cxnLst/>
            <a:rect l="l" t="t" r="r" b="b"/>
            <a:pathLst>
              <a:path w="3530524" h="3530524" extrusionOk="0">
                <a:moveTo>
                  <a:pt x="1765262" y="0"/>
                </a:moveTo>
                <a:cubicBezTo>
                  <a:pt x="2740189" y="0"/>
                  <a:pt x="3530524" y="790335"/>
                  <a:pt x="3530524" y="1765262"/>
                </a:cubicBezTo>
                <a:cubicBezTo>
                  <a:pt x="3530524" y="2740189"/>
                  <a:pt x="2740189" y="3530524"/>
                  <a:pt x="1765262" y="3530524"/>
                </a:cubicBezTo>
                <a:cubicBezTo>
                  <a:pt x="790335" y="3530524"/>
                  <a:pt x="0" y="2740189"/>
                  <a:pt x="0" y="1765262"/>
                </a:cubicBezTo>
                <a:cubicBezTo>
                  <a:pt x="0" y="790335"/>
                  <a:pt x="790335" y="0"/>
                  <a:pt x="1765262" y="0"/>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7"/>
          <p:cNvPicPr preferRelativeResize="0"/>
          <p:nvPr/>
        </p:nvPicPr>
        <p:blipFill rotWithShape="1">
          <a:blip r:embed="rId3">
            <a:alphaModFix/>
          </a:blip>
          <a:srcRect/>
          <a:stretch/>
        </p:blipFill>
        <p:spPr>
          <a:xfrm rot="4231652">
            <a:off x="13614400" y="-184467"/>
            <a:ext cx="3200399" cy="2564891"/>
          </a:xfrm>
          <a:prstGeom prst="rect">
            <a:avLst/>
          </a:prstGeom>
          <a:noFill/>
          <a:ln>
            <a:noFill/>
          </a:ln>
        </p:spPr>
      </p:pic>
      <p:pic>
        <p:nvPicPr>
          <p:cNvPr id="197" name="Google Shape;197;p7"/>
          <p:cNvPicPr preferRelativeResize="0"/>
          <p:nvPr/>
        </p:nvPicPr>
        <p:blipFill rotWithShape="1">
          <a:blip r:embed="rId4">
            <a:alphaModFix/>
          </a:blip>
          <a:srcRect/>
          <a:stretch/>
        </p:blipFill>
        <p:spPr>
          <a:xfrm rot="-10194156">
            <a:off x="6638700" y="-2908564"/>
            <a:ext cx="2824086" cy="4122375"/>
          </a:xfrm>
          <a:prstGeom prst="rect">
            <a:avLst/>
          </a:prstGeom>
          <a:noFill/>
          <a:ln>
            <a:noFill/>
          </a:ln>
        </p:spPr>
      </p:pic>
      <p:pic>
        <p:nvPicPr>
          <p:cNvPr id="198" name="Google Shape;198;p7"/>
          <p:cNvPicPr preferRelativeResize="0">
            <a:picLocks noGrp="1"/>
          </p:cNvPicPr>
          <p:nvPr>
            <p:ph type="pic" idx="3"/>
          </p:nvPr>
        </p:nvPicPr>
        <p:blipFill rotWithShape="1">
          <a:blip r:embed="rId5">
            <a:alphaModFix/>
          </a:blip>
          <a:srcRect t="28992" b="28992"/>
          <a:stretch/>
        </p:blipFill>
        <p:spPr>
          <a:xfrm>
            <a:off x="1" y="4572000"/>
            <a:ext cx="16256000" cy="4572000"/>
          </a:xfrm>
          <a:prstGeom prst="roundRect">
            <a:avLst>
              <a:gd name="adj" fmla="val 16667"/>
            </a:avLst>
          </a:prstGeom>
          <a:solidFill>
            <a:srgbClr val="F2F2F2"/>
          </a:solidFill>
          <a:ln>
            <a:noFill/>
          </a:ln>
        </p:spPr>
      </p:pic>
      <p:sp>
        <p:nvSpPr>
          <p:cNvPr id="199" name="Google Shape;199;p7"/>
          <p:cNvSpPr/>
          <p:nvPr/>
        </p:nvSpPr>
        <p:spPr>
          <a:xfrm>
            <a:off x="3860800" y="2286000"/>
            <a:ext cx="8153400" cy="2133600"/>
          </a:xfrm>
          <a:prstGeom prst="roundRect">
            <a:avLst>
              <a:gd name="adj" fmla="val 10182"/>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0" name="Google Shape;200;p7"/>
          <p:cNvSpPr txBox="1"/>
          <p:nvPr/>
        </p:nvSpPr>
        <p:spPr>
          <a:xfrm>
            <a:off x="4013199" y="2362200"/>
            <a:ext cx="7777319" cy="20313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chemeClr val="lt1"/>
                </a:solidFill>
                <a:latin typeface="Century Gothic"/>
                <a:ea typeface="Century Gothic"/>
                <a:cs typeface="Century Gothic"/>
                <a:sym typeface="Century Gothic"/>
              </a:rPr>
              <a:t>As técnicas podem ser usadas para complementar e melhorar o conhecimento de aquíferos e dinâmicas hidrológicas e hidrogeológicas em locais estratégicos e iniciativas em andamento</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r>
              <a:rPr lang="pt-BR" sz="1800" b="0" i="0" u="none" strike="noStrike" cap="none">
                <a:solidFill>
                  <a:schemeClr val="lt1"/>
                </a:solidFill>
                <a:latin typeface="Century Gothic"/>
                <a:ea typeface="Century Gothic"/>
                <a:cs typeface="Century Gothic"/>
                <a:sym typeface="Century Gothic"/>
              </a:rPr>
              <a:t>Desenvolvimento de pesquisa, inovação e tecnologia, por exemplo: na datação de águas muito antigas usando gases nobres 4He e 81Kr.</a:t>
            </a:r>
            <a:endParaRPr sz="1400" b="0" i="0" u="none" strike="noStrike" cap="none">
              <a:solidFill>
                <a:srgbClr val="000000"/>
              </a:solidFill>
              <a:latin typeface="Arial"/>
              <a:ea typeface="Arial"/>
              <a:cs typeface="Arial"/>
              <a:sym typeface="Arial"/>
            </a:endParaRPr>
          </a:p>
        </p:txBody>
      </p:sp>
      <p:sp>
        <p:nvSpPr>
          <p:cNvPr id="201" name="Google Shape;201;p7"/>
          <p:cNvSpPr/>
          <p:nvPr/>
        </p:nvSpPr>
        <p:spPr>
          <a:xfrm>
            <a:off x="12196519" y="2286000"/>
            <a:ext cx="3485051" cy="2133600"/>
          </a:xfrm>
          <a:prstGeom prst="roundRect">
            <a:avLst>
              <a:gd name="adj" fmla="val 8953"/>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2" name="Google Shape;202;p7"/>
          <p:cNvSpPr txBox="1"/>
          <p:nvPr/>
        </p:nvSpPr>
        <p:spPr>
          <a:xfrm>
            <a:off x="12272720" y="2362200"/>
            <a:ext cx="3271680" cy="147732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Poder público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Comunidade técnico-científica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00"/>
              <a:buFont typeface="Noto Sans Symbols"/>
              <a:buChar char="✔"/>
            </a:pPr>
            <a:r>
              <a:rPr lang="pt-BR" sz="1800" b="0" i="0" u="none" strike="noStrike" cap="none">
                <a:solidFill>
                  <a:schemeClr val="lt1"/>
                </a:solidFill>
                <a:latin typeface="Century Gothic"/>
                <a:ea typeface="Century Gothic"/>
                <a:cs typeface="Century Gothic"/>
                <a:sym typeface="Century Gothic"/>
              </a:rPr>
              <a:t>Entidades e centros de pesquisa</a:t>
            </a:r>
            <a:endParaRPr sz="1400" b="0" i="0" u="none" strike="noStrike" cap="none">
              <a:solidFill>
                <a:srgbClr val="000000"/>
              </a:solidFill>
              <a:latin typeface="Arial"/>
              <a:ea typeface="Arial"/>
              <a:cs typeface="Arial"/>
              <a:sym typeface="Arial"/>
            </a:endParaRPr>
          </a:p>
        </p:txBody>
      </p:sp>
      <p:grpSp>
        <p:nvGrpSpPr>
          <p:cNvPr id="203" name="Google Shape;203;p7"/>
          <p:cNvGrpSpPr/>
          <p:nvPr/>
        </p:nvGrpSpPr>
        <p:grpSpPr>
          <a:xfrm>
            <a:off x="812800" y="3048000"/>
            <a:ext cx="2548127" cy="740663"/>
            <a:chOff x="5695188" y="7506716"/>
            <a:chExt cx="2548127" cy="740663"/>
          </a:xfrm>
        </p:grpSpPr>
        <p:pic>
          <p:nvPicPr>
            <p:cNvPr id="204" name="Google Shape;204;p7"/>
            <p:cNvPicPr preferRelativeResize="0"/>
            <p:nvPr/>
          </p:nvPicPr>
          <p:blipFill rotWithShape="1">
            <a:blip r:embed="rId6">
              <a:alphaModFix/>
            </a:blip>
            <a:srcRect/>
            <a:stretch/>
          </p:blipFill>
          <p:spPr>
            <a:xfrm>
              <a:off x="5695188" y="7506716"/>
              <a:ext cx="2548127" cy="740663"/>
            </a:xfrm>
            <a:prstGeom prst="rect">
              <a:avLst/>
            </a:prstGeom>
            <a:noFill/>
            <a:ln>
              <a:noFill/>
            </a:ln>
          </p:spPr>
        </p:pic>
        <p:sp>
          <p:nvSpPr>
            <p:cNvPr id="205" name="Google Shape;205;p7"/>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rgbClr val="127CC8"/>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SAIBA	MAIS </a:t>
              </a:r>
              <a:endParaRPr sz="1900" b="0" i="0" u="none" strike="noStrike" cap="none">
                <a:solidFill>
                  <a:srgbClr val="127CC8"/>
                </a:solidFill>
                <a:latin typeface="Century Gothic"/>
                <a:ea typeface="Century Gothic"/>
                <a:cs typeface="Century Gothic"/>
                <a:sym typeface="Century Gothic"/>
              </a:endParaRPr>
            </a:p>
          </p:txBody>
        </p:sp>
      </p:grpSp>
      <p:sp>
        <p:nvSpPr>
          <p:cNvPr id="206" name="Google Shape;206;p7"/>
          <p:cNvSpPr txBox="1"/>
          <p:nvPr/>
        </p:nvSpPr>
        <p:spPr>
          <a:xfrm>
            <a:off x="4006665" y="1752600"/>
            <a:ext cx="3886200" cy="47891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Benefícios:</a:t>
            </a:r>
            <a:endParaRPr sz="2400" b="0" i="0" u="none" strike="noStrike" cap="none">
              <a:solidFill>
                <a:srgbClr val="127CC8"/>
              </a:solidFill>
              <a:latin typeface="Century Gothic"/>
              <a:ea typeface="Century Gothic"/>
              <a:cs typeface="Century Gothic"/>
              <a:sym typeface="Century Gothic"/>
            </a:endParaRPr>
          </a:p>
        </p:txBody>
      </p:sp>
      <p:sp>
        <p:nvSpPr>
          <p:cNvPr id="207" name="Google Shape;207;p7"/>
          <p:cNvSpPr txBox="1"/>
          <p:nvPr/>
        </p:nvSpPr>
        <p:spPr>
          <a:xfrm>
            <a:off x="12272719" y="1752600"/>
            <a:ext cx="3886200" cy="47891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rgbClr val="127CC8"/>
                </a:solidFill>
                <a:latin typeface="Century Gothic"/>
                <a:ea typeface="Century Gothic"/>
                <a:cs typeface="Century Gothic"/>
                <a:sym typeface="Century Gothic"/>
              </a:rPr>
              <a:t>Públicos Beneficiados:</a:t>
            </a:r>
            <a:endParaRPr sz="2400" b="0" i="0" u="none" strike="noStrike" cap="none">
              <a:solidFill>
                <a:srgbClr val="127CC8"/>
              </a:solidFill>
              <a:latin typeface="Century Gothic"/>
              <a:ea typeface="Century Gothic"/>
              <a:cs typeface="Century Gothic"/>
              <a:sym typeface="Century Gothic"/>
            </a:endParaRPr>
          </a:p>
        </p:txBody>
      </p:sp>
      <p:pic>
        <p:nvPicPr>
          <p:cNvPr id="208" name="Google Shape;208;p7" descr="Texto&#10;&#10;Descrição gerada automaticamente com confiança baixa"/>
          <p:cNvPicPr preferRelativeResize="0"/>
          <p:nvPr/>
        </p:nvPicPr>
        <p:blipFill rotWithShape="1">
          <a:blip r:embed="rId8">
            <a:alphaModFix/>
          </a:blip>
          <a:srcRect l="26280" t="19352" r="17730" b="25425"/>
          <a:stretch/>
        </p:blipFill>
        <p:spPr>
          <a:xfrm>
            <a:off x="823844" y="184526"/>
            <a:ext cx="3323338" cy="18438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8"/>
          <p:cNvPicPr preferRelativeResize="0"/>
          <p:nvPr/>
        </p:nvPicPr>
        <p:blipFill rotWithShape="1">
          <a:blip r:embed="rId3">
            <a:alphaModFix/>
          </a:blip>
          <a:srcRect/>
          <a:stretch/>
        </p:blipFill>
        <p:spPr>
          <a:xfrm>
            <a:off x="-1549400" y="5101845"/>
            <a:ext cx="4381499" cy="4054347"/>
          </a:xfrm>
          <a:prstGeom prst="rect">
            <a:avLst/>
          </a:prstGeom>
          <a:noFill/>
          <a:ln>
            <a:noFill/>
          </a:ln>
        </p:spPr>
      </p:pic>
      <p:pic>
        <p:nvPicPr>
          <p:cNvPr id="214" name="Google Shape;214;p8"/>
          <p:cNvPicPr preferRelativeResize="0"/>
          <p:nvPr/>
        </p:nvPicPr>
        <p:blipFill rotWithShape="1">
          <a:blip r:embed="rId4">
            <a:alphaModFix/>
          </a:blip>
          <a:srcRect/>
          <a:stretch/>
        </p:blipFill>
        <p:spPr>
          <a:xfrm>
            <a:off x="12090400" y="8368030"/>
            <a:ext cx="4443983" cy="1551939"/>
          </a:xfrm>
          <a:prstGeom prst="rect">
            <a:avLst/>
          </a:prstGeom>
          <a:noFill/>
          <a:ln>
            <a:noFill/>
          </a:ln>
        </p:spPr>
      </p:pic>
      <p:pic>
        <p:nvPicPr>
          <p:cNvPr id="215" name="Google Shape;215;p8"/>
          <p:cNvPicPr preferRelativeResize="0"/>
          <p:nvPr/>
        </p:nvPicPr>
        <p:blipFill rotWithShape="1">
          <a:blip r:embed="rId5">
            <a:alphaModFix/>
          </a:blip>
          <a:srcRect/>
          <a:stretch/>
        </p:blipFill>
        <p:spPr>
          <a:xfrm>
            <a:off x="13614400" y="-414378"/>
            <a:ext cx="3200399" cy="2565907"/>
          </a:xfrm>
          <a:prstGeom prst="rect">
            <a:avLst/>
          </a:prstGeom>
          <a:noFill/>
          <a:ln>
            <a:noFill/>
          </a:ln>
        </p:spPr>
      </p:pic>
      <p:pic>
        <p:nvPicPr>
          <p:cNvPr id="216" name="Google Shape;216;p8"/>
          <p:cNvPicPr preferRelativeResize="0"/>
          <p:nvPr/>
        </p:nvPicPr>
        <p:blipFill rotWithShape="1">
          <a:blip r:embed="rId6">
            <a:alphaModFix/>
          </a:blip>
          <a:srcRect/>
          <a:stretch/>
        </p:blipFill>
        <p:spPr>
          <a:xfrm>
            <a:off x="14040612" y="2422652"/>
            <a:ext cx="2215387" cy="3233927"/>
          </a:xfrm>
          <a:prstGeom prst="rect">
            <a:avLst/>
          </a:prstGeom>
          <a:noFill/>
          <a:ln>
            <a:noFill/>
          </a:ln>
        </p:spPr>
      </p:pic>
      <p:grpSp>
        <p:nvGrpSpPr>
          <p:cNvPr id="217" name="Google Shape;217;p8"/>
          <p:cNvGrpSpPr/>
          <p:nvPr/>
        </p:nvGrpSpPr>
        <p:grpSpPr>
          <a:xfrm>
            <a:off x="-1410996" y="914400"/>
            <a:ext cx="8443902" cy="8077200"/>
            <a:chOff x="722" y="0"/>
            <a:chExt cx="4320" cy="4320"/>
          </a:xfrm>
        </p:grpSpPr>
        <p:sp>
          <p:nvSpPr>
            <p:cNvPr id="218" name="Google Shape;218;p8"/>
            <p:cNvSpPr/>
            <p:nvPr/>
          </p:nvSpPr>
          <p:spPr>
            <a:xfrm>
              <a:off x="3314" y="337"/>
              <a:ext cx="39" cy="44"/>
            </a:xfrm>
            <a:custGeom>
              <a:avLst/>
              <a:gdLst/>
              <a:ahLst/>
              <a:cxnLst/>
              <a:rect l="l" t="t" r="r" b="b"/>
              <a:pathLst>
                <a:path w="16" h="18" extrusionOk="0">
                  <a:moveTo>
                    <a:pt x="9" y="2"/>
                  </a:moveTo>
                  <a:cubicBezTo>
                    <a:pt x="8" y="1"/>
                    <a:pt x="6" y="0"/>
                    <a:pt x="5" y="0"/>
                  </a:cubicBezTo>
                  <a:cubicBezTo>
                    <a:pt x="4" y="0"/>
                    <a:pt x="3" y="0"/>
                    <a:pt x="2" y="1"/>
                  </a:cubicBezTo>
                  <a:cubicBezTo>
                    <a:pt x="0" y="3"/>
                    <a:pt x="1" y="7"/>
                    <a:pt x="1" y="9"/>
                  </a:cubicBezTo>
                  <a:cubicBezTo>
                    <a:pt x="3" y="16"/>
                    <a:pt x="6" y="18"/>
                    <a:pt x="9" y="18"/>
                  </a:cubicBezTo>
                  <a:cubicBezTo>
                    <a:pt x="9" y="18"/>
                    <a:pt x="9" y="18"/>
                    <a:pt x="10" y="18"/>
                  </a:cubicBezTo>
                  <a:cubicBezTo>
                    <a:pt x="13" y="17"/>
                    <a:pt x="14" y="16"/>
                    <a:pt x="14" y="14"/>
                  </a:cubicBezTo>
                  <a:cubicBezTo>
                    <a:pt x="16" y="10"/>
                    <a:pt x="11" y="4"/>
                    <a:pt x="9" y="2"/>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9" name="Google Shape;219;p8"/>
            <p:cNvSpPr/>
            <p:nvPr/>
          </p:nvSpPr>
          <p:spPr>
            <a:xfrm>
              <a:off x="3788" y="3239"/>
              <a:ext cx="32" cy="29"/>
            </a:xfrm>
            <a:custGeom>
              <a:avLst/>
              <a:gdLst/>
              <a:ahLst/>
              <a:cxnLst/>
              <a:rect l="l" t="t" r="r" b="b"/>
              <a:pathLst>
                <a:path w="13" h="12" extrusionOk="0">
                  <a:moveTo>
                    <a:pt x="12" y="1"/>
                  </a:moveTo>
                  <a:cubicBezTo>
                    <a:pt x="11" y="0"/>
                    <a:pt x="10" y="0"/>
                    <a:pt x="9" y="0"/>
                  </a:cubicBezTo>
                  <a:cubicBezTo>
                    <a:pt x="8" y="0"/>
                    <a:pt x="6" y="1"/>
                    <a:pt x="6" y="2"/>
                  </a:cubicBezTo>
                  <a:cubicBezTo>
                    <a:pt x="6" y="3"/>
                    <a:pt x="5" y="4"/>
                    <a:pt x="5" y="5"/>
                  </a:cubicBezTo>
                  <a:cubicBezTo>
                    <a:pt x="5" y="5"/>
                    <a:pt x="5" y="5"/>
                    <a:pt x="5" y="5"/>
                  </a:cubicBezTo>
                  <a:cubicBezTo>
                    <a:pt x="5" y="5"/>
                    <a:pt x="5" y="5"/>
                    <a:pt x="5" y="5"/>
                  </a:cubicBezTo>
                  <a:cubicBezTo>
                    <a:pt x="4" y="4"/>
                    <a:pt x="3" y="4"/>
                    <a:pt x="3" y="4"/>
                  </a:cubicBezTo>
                  <a:cubicBezTo>
                    <a:pt x="1" y="4"/>
                    <a:pt x="1" y="5"/>
                    <a:pt x="0" y="5"/>
                  </a:cubicBezTo>
                  <a:cubicBezTo>
                    <a:pt x="0" y="6"/>
                    <a:pt x="0" y="7"/>
                    <a:pt x="0" y="8"/>
                  </a:cubicBezTo>
                  <a:cubicBezTo>
                    <a:pt x="0" y="11"/>
                    <a:pt x="3" y="11"/>
                    <a:pt x="4" y="12"/>
                  </a:cubicBezTo>
                  <a:cubicBezTo>
                    <a:pt x="6" y="12"/>
                    <a:pt x="7" y="12"/>
                    <a:pt x="8" y="12"/>
                  </a:cubicBezTo>
                  <a:cubicBezTo>
                    <a:pt x="11" y="12"/>
                    <a:pt x="13" y="11"/>
                    <a:pt x="13" y="8"/>
                  </a:cubicBezTo>
                  <a:cubicBezTo>
                    <a:pt x="13" y="6"/>
                    <a:pt x="13" y="2"/>
                    <a:pt x="12" y="1"/>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0" name="Google Shape;220;p8"/>
            <p:cNvSpPr/>
            <p:nvPr/>
          </p:nvSpPr>
          <p:spPr>
            <a:xfrm>
              <a:off x="3903" y="3171"/>
              <a:ext cx="36" cy="19"/>
            </a:xfrm>
            <a:custGeom>
              <a:avLst/>
              <a:gdLst/>
              <a:ahLst/>
              <a:cxnLst/>
              <a:rect l="l" t="t" r="r" b="b"/>
              <a:pathLst>
                <a:path w="15" h="8" extrusionOk="0">
                  <a:moveTo>
                    <a:pt x="11" y="0"/>
                  </a:moveTo>
                  <a:cubicBezTo>
                    <a:pt x="10" y="0"/>
                    <a:pt x="4" y="0"/>
                    <a:pt x="3" y="1"/>
                  </a:cubicBezTo>
                  <a:cubicBezTo>
                    <a:pt x="2" y="2"/>
                    <a:pt x="0" y="3"/>
                    <a:pt x="1" y="6"/>
                  </a:cubicBezTo>
                  <a:cubicBezTo>
                    <a:pt x="2" y="8"/>
                    <a:pt x="3" y="8"/>
                    <a:pt x="5" y="8"/>
                  </a:cubicBezTo>
                  <a:cubicBezTo>
                    <a:pt x="6" y="8"/>
                    <a:pt x="7" y="8"/>
                    <a:pt x="8" y="8"/>
                  </a:cubicBezTo>
                  <a:cubicBezTo>
                    <a:pt x="8" y="8"/>
                    <a:pt x="9" y="8"/>
                    <a:pt x="9" y="8"/>
                  </a:cubicBezTo>
                  <a:cubicBezTo>
                    <a:pt x="10" y="8"/>
                    <a:pt x="10" y="8"/>
                    <a:pt x="10" y="8"/>
                  </a:cubicBezTo>
                  <a:cubicBezTo>
                    <a:pt x="13" y="7"/>
                    <a:pt x="15" y="6"/>
                    <a:pt x="14" y="2"/>
                  </a:cubicBezTo>
                  <a:cubicBezTo>
                    <a:pt x="14" y="0"/>
                    <a:pt x="12" y="0"/>
                    <a:pt x="11" y="0"/>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1" name="Google Shape;221;p8"/>
            <p:cNvSpPr/>
            <p:nvPr/>
          </p:nvSpPr>
          <p:spPr>
            <a:xfrm>
              <a:off x="3944" y="3158"/>
              <a:ext cx="54" cy="22"/>
            </a:xfrm>
            <a:custGeom>
              <a:avLst/>
              <a:gdLst/>
              <a:ahLst/>
              <a:cxnLst/>
              <a:rect l="l" t="t" r="r" b="b"/>
              <a:pathLst>
                <a:path w="22" h="9" extrusionOk="0">
                  <a:moveTo>
                    <a:pt x="21" y="4"/>
                  </a:moveTo>
                  <a:cubicBezTo>
                    <a:pt x="21" y="3"/>
                    <a:pt x="21" y="3"/>
                    <a:pt x="21" y="3"/>
                  </a:cubicBezTo>
                  <a:cubicBezTo>
                    <a:pt x="20" y="2"/>
                    <a:pt x="20" y="2"/>
                    <a:pt x="20" y="2"/>
                  </a:cubicBezTo>
                  <a:cubicBezTo>
                    <a:pt x="20" y="2"/>
                    <a:pt x="19" y="2"/>
                    <a:pt x="18" y="2"/>
                  </a:cubicBezTo>
                  <a:cubicBezTo>
                    <a:pt x="17" y="1"/>
                    <a:pt x="17" y="1"/>
                    <a:pt x="16" y="1"/>
                  </a:cubicBezTo>
                  <a:cubicBezTo>
                    <a:pt x="16" y="0"/>
                    <a:pt x="14" y="0"/>
                    <a:pt x="13" y="0"/>
                  </a:cubicBezTo>
                  <a:cubicBezTo>
                    <a:pt x="12" y="0"/>
                    <a:pt x="12" y="0"/>
                    <a:pt x="12" y="0"/>
                  </a:cubicBezTo>
                  <a:cubicBezTo>
                    <a:pt x="11" y="0"/>
                    <a:pt x="10" y="1"/>
                    <a:pt x="9" y="1"/>
                  </a:cubicBezTo>
                  <a:cubicBezTo>
                    <a:pt x="9" y="2"/>
                    <a:pt x="9" y="2"/>
                    <a:pt x="8" y="2"/>
                  </a:cubicBezTo>
                  <a:cubicBezTo>
                    <a:pt x="8" y="2"/>
                    <a:pt x="8" y="2"/>
                    <a:pt x="8" y="2"/>
                  </a:cubicBezTo>
                  <a:cubicBezTo>
                    <a:pt x="4" y="2"/>
                    <a:pt x="1" y="3"/>
                    <a:pt x="1" y="5"/>
                  </a:cubicBezTo>
                  <a:cubicBezTo>
                    <a:pt x="0" y="7"/>
                    <a:pt x="3" y="8"/>
                    <a:pt x="3" y="8"/>
                  </a:cubicBezTo>
                  <a:cubicBezTo>
                    <a:pt x="4" y="8"/>
                    <a:pt x="6" y="9"/>
                    <a:pt x="7" y="9"/>
                  </a:cubicBezTo>
                  <a:cubicBezTo>
                    <a:pt x="8" y="9"/>
                    <a:pt x="9" y="8"/>
                    <a:pt x="10" y="8"/>
                  </a:cubicBezTo>
                  <a:cubicBezTo>
                    <a:pt x="11" y="8"/>
                    <a:pt x="11" y="8"/>
                    <a:pt x="11" y="8"/>
                  </a:cubicBezTo>
                  <a:cubicBezTo>
                    <a:pt x="12" y="8"/>
                    <a:pt x="13" y="8"/>
                    <a:pt x="14" y="8"/>
                  </a:cubicBezTo>
                  <a:cubicBezTo>
                    <a:pt x="14" y="8"/>
                    <a:pt x="15" y="8"/>
                    <a:pt x="15" y="8"/>
                  </a:cubicBezTo>
                  <a:cubicBezTo>
                    <a:pt x="16" y="8"/>
                    <a:pt x="16" y="8"/>
                    <a:pt x="16" y="8"/>
                  </a:cubicBezTo>
                  <a:cubicBezTo>
                    <a:pt x="16" y="8"/>
                    <a:pt x="17" y="8"/>
                    <a:pt x="18" y="8"/>
                  </a:cubicBezTo>
                  <a:cubicBezTo>
                    <a:pt x="19" y="8"/>
                    <a:pt x="20" y="8"/>
                    <a:pt x="21" y="7"/>
                  </a:cubicBezTo>
                  <a:cubicBezTo>
                    <a:pt x="21" y="6"/>
                    <a:pt x="22" y="5"/>
                    <a:pt x="21" y="4"/>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2" name="Google Shape;222;p8"/>
            <p:cNvSpPr/>
            <p:nvPr/>
          </p:nvSpPr>
          <p:spPr>
            <a:xfrm>
              <a:off x="3541" y="2306"/>
              <a:ext cx="100" cy="66"/>
            </a:xfrm>
            <a:custGeom>
              <a:avLst/>
              <a:gdLst/>
              <a:ahLst/>
              <a:cxnLst/>
              <a:rect l="l" t="t" r="r" b="b"/>
              <a:pathLst>
                <a:path w="41" h="27" extrusionOk="0">
                  <a:moveTo>
                    <a:pt x="40" y="7"/>
                  </a:moveTo>
                  <a:cubicBezTo>
                    <a:pt x="38" y="3"/>
                    <a:pt x="37" y="1"/>
                    <a:pt x="33" y="1"/>
                  </a:cubicBezTo>
                  <a:cubicBezTo>
                    <a:pt x="25" y="1"/>
                    <a:pt x="17" y="1"/>
                    <a:pt x="10" y="0"/>
                  </a:cubicBezTo>
                  <a:cubicBezTo>
                    <a:pt x="3" y="0"/>
                    <a:pt x="3" y="0"/>
                    <a:pt x="3" y="0"/>
                  </a:cubicBezTo>
                  <a:cubicBezTo>
                    <a:pt x="3" y="2"/>
                    <a:pt x="3" y="2"/>
                    <a:pt x="3" y="2"/>
                  </a:cubicBezTo>
                  <a:cubicBezTo>
                    <a:pt x="3" y="4"/>
                    <a:pt x="2" y="6"/>
                    <a:pt x="2" y="8"/>
                  </a:cubicBezTo>
                  <a:cubicBezTo>
                    <a:pt x="1" y="9"/>
                    <a:pt x="1" y="11"/>
                    <a:pt x="1" y="12"/>
                  </a:cubicBezTo>
                  <a:cubicBezTo>
                    <a:pt x="0" y="15"/>
                    <a:pt x="0" y="18"/>
                    <a:pt x="1" y="21"/>
                  </a:cubicBezTo>
                  <a:cubicBezTo>
                    <a:pt x="1" y="25"/>
                    <a:pt x="1" y="25"/>
                    <a:pt x="1" y="25"/>
                  </a:cubicBezTo>
                  <a:cubicBezTo>
                    <a:pt x="38" y="27"/>
                    <a:pt x="38" y="27"/>
                    <a:pt x="38" y="27"/>
                  </a:cubicBezTo>
                  <a:cubicBezTo>
                    <a:pt x="38" y="25"/>
                    <a:pt x="38" y="25"/>
                    <a:pt x="38" y="25"/>
                  </a:cubicBezTo>
                  <a:cubicBezTo>
                    <a:pt x="38" y="21"/>
                    <a:pt x="39" y="18"/>
                    <a:pt x="40" y="15"/>
                  </a:cubicBezTo>
                  <a:cubicBezTo>
                    <a:pt x="41" y="13"/>
                    <a:pt x="41" y="13"/>
                    <a:pt x="41" y="13"/>
                  </a:cubicBezTo>
                  <a:cubicBezTo>
                    <a:pt x="41" y="11"/>
                    <a:pt x="41" y="9"/>
                    <a:pt x="40" y="7"/>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3" name="Google Shape;223;p8"/>
            <p:cNvSpPr/>
            <p:nvPr/>
          </p:nvSpPr>
          <p:spPr>
            <a:xfrm>
              <a:off x="3539" y="722"/>
              <a:ext cx="759" cy="1013"/>
            </a:xfrm>
            <a:custGeom>
              <a:avLst/>
              <a:gdLst/>
              <a:ahLst/>
              <a:cxnLst/>
              <a:rect l="l" t="t" r="r" b="b"/>
              <a:pathLst>
                <a:path w="311" h="415" extrusionOk="0">
                  <a:moveTo>
                    <a:pt x="308" y="81"/>
                  </a:moveTo>
                  <a:cubicBezTo>
                    <a:pt x="308" y="80"/>
                    <a:pt x="308" y="80"/>
                    <a:pt x="308" y="80"/>
                  </a:cubicBezTo>
                  <a:cubicBezTo>
                    <a:pt x="307" y="79"/>
                    <a:pt x="307" y="79"/>
                    <a:pt x="307" y="79"/>
                  </a:cubicBezTo>
                  <a:cubicBezTo>
                    <a:pt x="305" y="79"/>
                    <a:pt x="304" y="78"/>
                    <a:pt x="303" y="78"/>
                  </a:cubicBezTo>
                  <a:cubicBezTo>
                    <a:pt x="302" y="79"/>
                    <a:pt x="302" y="79"/>
                    <a:pt x="302" y="79"/>
                  </a:cubicBezTo>
                  <a:cubicBezTo>
                    <a:pt x="302" y="79"/>
                    <a:pt x="302" y="79"/>
                    <a:pt x="302" y="79"/>
                  </a:cubicBezTo>
                  <a:cubicBezTo>
                    <a:pt x="301" y="79"/>
                    <a:pt x="300" y="80"/>
                    <a:pt x="300" y="80"/>
                  </a:cubicBezTo>
                  <a:cubicBezTo>
                    <a:pt x="299" y="80"/>
                    <a:pt x="299" y="80"/>
                    <a:pt x="299" y="80"/>
                  </a:cubicBezTo>
                  <a:cubicBezTo>
                    <a:pt x="299" y="80"/>
                    <a:pt x="298" y="80"/>
                    <a:pt x="298" y="80"/>
                  </a:cubicBezTo>
                  <a:cubicBezTo>
                    <a:pt x="298" y="80"/>
                    <a:pt x="297" y="80"/>
                    <a:pt x="297" y="80"/>
                  </a:cubicBezTo>
                  <a:cubicBezTo>
                    <a:pt x="296" y="80"/>
                    <a:pt x="294" y="80"/>
                    <a:pt x="292" y="79"/>
                  </a:cubicBezTo>
                  <a:cubicBezTo>
                    <a:pt x="291" y="79"/>
                    <a:pt x="289" y="79"/>
                    <a:pt x="288" y="78"/>
                  </a:cubicBezTo>
                  <a:cubicBezTo>
                    <a:pt x="286" y="78"/>
                    <a:pt x="284" y="78"/>
                    <a:pt x="282" y="77"/>
                  </a:cubicBezTo>
                  <a:cubicBezTo>
                    <a:pt x="280" y="76"/>
                    <a:pt x="278" y="75"/>
                    <a:pt x="276" y="73"/>
                  </a:cubicBezTo>
                  <a:cubicBezTo>
                    <a:pt x="275" y="73"/>
                    <a:pt x="274" y="72"/>
                    <a:pt x="273" y="71"/>
                  </a:cubicBezTo>
                  <a:cubicBezTo>
                    <a:pt x="271" y="70"/>
                    <a:pt x="269" y="69"/>
                    <a:pt x="267" y="69"/>
                  </a:cubicBezTo>
                  <a:cubicBezTo>
                    <a:pt x="266" y="68"/>
                    <a:pt x="264" y="68"/>
                    <a:pt x="263" y="67"/>
                  </a:cubicBezTo>
                  <a:cubicBezTo>
                    <a:pt x="262" y="66"/>
                    <a:pt x="261" y="65"/>
                    <a:pt x="259" y="65"/>
                  </a:cubicBezTo>
                  <a:cubicBezTo>
                    <a:pt x="257" y="63"/>
                    <a:pt x="255" y="62"/>
                    <a:pt x="252" y="61"/>
                  </a:cubicBezTo>
                  <a:cubicBezTo>
                    <a:pt x="251" y="61"/>
                    <a:pt x="249" y="60"/>
                    <a:pt x="248" y="60"/>
                  </a:cubicBezTo>
                  <a:cubicBezTo>
                    <a:pt x="244" y="58"/>
                    <a:pt x="241" y="57"/>
                    <a:pt x="237" y="57"/>
                  </a:cubicBezTo>
                  <a:cubicBezTo>
                    <a:pt x="237" y="57"/>
                    <a:pt x="237" y="57"/>
                    <a:pt x="237" y="57"/>
                  </a:cubicBezTo>
                  <a:cubicBezTo>
                    <a:pt x="236" y="56"/>
                    <a:pt x="235" y="56"/>
                    <a:pt x="234" y="56"/>
                  </a:cubicBezTo>
                  <a:cubicBezTo>
                    <a:pt x="231" y="56"/>
                    <a:pt x="230" y="58"/>
                    <a:pt x="229" y="59"/>
                  </a:cubicBezTo>
                  <a:cubicBezTo>
                    <a:pt x="229" y="60"/>
                    <a:pt x="229" y="61"/>
                    <a:pt x="229" y="62"/>
                  </a:cubicBezTo>
                  <a:cubicBezTo>
                    <a:pt x="229" y="62"/>
                    <a:pt x="229" y="63"/>
                    <a:pt x="229" y="63"/>
                  </a:cubicBezTo>
                  <a:cubicBezTo>
                    <a:pt x="229" y="63"/>
                    <a:pt x="227" y="64"/>
                    <a:pt x="226" y="64"/>
                  </a:cubicBezTo>
                  <a:cubicBezTo>
                    <a:pt x="225" y="64"/>
                    <a:pt x="225" y="64"/>
                    <a:pt x="225" y="64"/>
                  </a:cubicBezTo>
                  <a:cubicBezTo>
                    <a:pt x="222" y="64"/>
                    <a:pt x="220" y="64"/>
                    <a:pt x="217" y="66"/>
                  </a:cubicBezTo>
                  <a:cubicBezTo>
                    <a:pt x="215" y="67"/>
                    <a:pt x="214" y="67"/>
                    <a:pt x="212" y="68"/>
                  </a:cubicBezTo>
                  <a:cubicBezTo>
                    <a:pt x="211" y="68"/>
                    <a:pt x="210" y="68"/>
                    <a:pt x="210" y="68"/>
                  </a:cubicBezTo>
                  <a:cubicBezTo>
                    <a:pt x="207" y="69"/>
                    <a:pt x="206" y="70"/>
                    <a:pt x="205" y="71"/>
                  </a:cubicBezTo>
                  <a:cubicBezTo>
                    <a:pt x="204" y="72"/>
                    <a:pt x="204" y="72"/>
                    <a:pt x="203" y="73"/>
                  </a:cubicBezTo>
                  <a:cubicBezTo>
                    <a:pt x="203" y="73"/>
                    <a:pt x="202" y="74"/>
                    <a:pt x="201" y="74"/>
                  </a:cubicBezTo>
                  <a:cubicBezTo>
                    <a:pt x="201" y="75"/>
                    <a:pt x="200" y="76"/>
                    <a:pt x="200" y="76"/>
                  </a:cubicBezTo>
                  <a:cubicBezTo>
                    <a:pt x="200" y="73"/>
                    <a:pt x="201" y="72"/>
                    <a:pt x="203" y="70"/>
                  </a:cubicBezTo>
                  <a:cubicBezTo>
                    <a:pt x="204" y="69"/>
                    <a:pt x="204" y="69"/>
                    <a:pt x="204" y="69"/>
                  </a:cubicBezTo>
                  <a:cubicBezTo>
                    <a:pt x="207" y="66"/>
                    <a:pt x="207" y="63"/>
                    <a:pt x="206" y="61"/>
                  </a:cubicBezTo>
                  <a:cubicBezTo>
                    <a:pt x="206" y="59"/>
                    <a:pt x="204" y="58"/>
                    <a:pt x="201" y="58"/>
                  </a:cubicBezTo>
                  <a:cubicBezTo>
                    <a:pt x="201" y="58"/>
                    <a:pt x="200" y="58"/>
                    <a:pt x="199" y="58"/>
                  </a:cubicBezTo>
                  <a:cubicBezTo>
                    <a:pt x="195" y="59"/>
                    <a:pt x="192" y="62"/>
                    <a:pt x="191" y="68"/>
                  </a:cubicBezTo>
                  <a:cubicBezTo>
                    <a:pt x="190" y="70"/>
                    <a:pt x="189" y="72"/>
                    <a:pt x="189" y="75"/>
                  </a:cubicBezTo>
                  <a:cubicBezTo>
                    <a:pt x="188" y="76"/>
                    <a:pt x="188" y="77"/>
                    <a:pt x="187" y="78"/>
                  </a:cubicBezTo>
                  <a:cubicBezTo>
                    <a:pt x="187" y="79"/>
                    <a:pt x="187" y="79"/>
                    <a:pt x="187" y="79"/>
                  </a:cubicBezTo>
                  <a:cubicBezTo>
                    <a:pt x="186" y="83"/>
                    <a:pt x="185" y="84"/>
                    <a:pt x="182" y="85"/>
                  </a:cubicBezTo>
                  <a:cubicBezTo>
                    <a:pt x="180" y="87"/>
                    <a:pt x="179" y="87"/>
                    <a:pt x="178" y="87"/>
                  </a:cubicBezTo>
                  <a:cubicBezTo>
                    <a:pt x="178" y="87"/>
                    <a:pt x="178" y="87"/>
                    <a:pt x="178" y="87"/>
                  </a:cubicBezTo>
                  <a:cubicBezTo>
                    <a:pt x="178" y="87"/>
                    <a:pt x="177" y="87"/>
                    <a:pt x="177" y="85"/>
                  </a:cubicBezTo>
                  <a:cubicBezTo>
                    <a:pt x="177" y="80"/>
                    <a:pt x="179" y="73"/>
                    <a:pt x="184" y="65"/>
                  </a:cubicBezTo>
                  <a:cubicBezTo>
                    <a:pt x="185" y="63"/>
                    <a:pt x="186" y="63"/>
                    <a:pt x="187" y="62"/>
                  </a:cubicBezTo>
                  <a:cubicBezTo>
                    <a:pt x="189" y="61"/>
                    <a:pt x="191" y="60"/>
                    <a:pt x="192" y="59"/>
                  </a:cubicBezTo>
                  <a:cubicBezTo>
                    <a:pt x="194" y="56"/>
                    <a:pt x="194" y="52"/>
                    <a:pt x="192" y="49"/>
                  </a:cubicBezTo>
                  <a:cubicBezTo>
                    <a:pt x="191" y="47"/>
                    <a:pt x="189" y="46"/>
                    <a:pt x="187" y="46"/>
                  </a:cubicBezTo>
                  <a:cubicBezTo>
                    <a:pt x="186" y="46"/>
                    <a:pt x="185" y="47"/>
                    <a:pt x="184" y="47"/>
                  </a:cubicBezTo>
                  <a:cubicBezTo>
                    <a:pt x="184" y="46"/>
                    <a:pt x="184" y="46"/>
                    <a:pt x="184" y="46"/>
                  </a:cubicBezTo>
                  <a:cubicBezTo>
                    <a:pt x="185" y="45"/>
                    <a:pt x="185" y="44"/>
                    <a:pt x="185" y="42"/>
                  </a:cubicBezTo>
                  <a:cubicBezTo>
                    <a:pt x="185" y="40"/>
                    <a:pt x="185" y="37"/>
                    <a:pt x="184" y="35"/>
                  </a:cubicBezTo>
                  <a:cubicBezTo>
                    <a:pt x="184" y="34"/>
                    <a:pt x="183" y="34"/>
                    <a:pt x="182" y="33"/>
                  </a:cubicBezTo>
                  <a:cubicBezTo>
                    <a:pt x="182" y="33"/>
                    <a:pt x="181" y="32"/>
                    <a:pt x="181" y="32"/>
                  </a:cubicBezTo>
                  <a:cubicBezTo>
                    <a:pt x="181" y="31"/>
                    <a:pt x="181" y="31"/>
                    <a:pt x="181" y="31"/>
                  </a:cubicBezTo>
                  <a:cubicBezTo>
                    <a:pt x="180" y="31"/>
                    <a:pt x="180" y="31"/>
                    <a:pt x="180" y="31"/>
                  </a:cubicBezTo>
                  <a:cubicBezTo>
                    <a:pt x="178" y="30"/>
                    <a:pt x="176" y="28"/>
                    <a:pt x="174" y="27"/>
                  </a:cubicBezTo>
                  <a:cubicBezTo>
                    <a:pt x="174" y="27"/>
                    <a:pt x="174" y="26"/>
                    <a:pt x="174" y="26"/>
                  </a:cubicBezTo>
                  <a:cubicBezTo>
                    <a:pt x="174" y="25"/>
                    <a:pt x="174" y="24"/>
                    <a:pt x="173" y="23"/>
                  </a:cubicBezTo>
                  <a:cubicBezTo>
                    <a:pt x="172" y="22"/>
                    <a:pt x="171" y="22"/>
                    <a:pt x="170" y="21"/>
                  </a:cubicBezTo>
                  <a:cubicBezTo>
                    <a:pt x="170" y="21"/>
                    <a:pt x="169" y="21"/>
                    <a:pt x="169" y="20"/>
                  </a:cubicBezTo>
                  <a:cubicBezTo>
                    <a:pt x="169" y="20"/>
                    <a:pt x="168" y="20"/>
                    <a:pt x="168" y="20"/>
                  </a:cubicBezTo>
                  <a:cubicBezTo>
                    <a:pt x="167" y="19"/>
                    <a:pt x="166" y="19"/>
                    <a:pt x="166" y="18"/>
                  </a:cubicBezTo>
                  <a:cubicBezTo>
                    <a:pt x="166" y="18"/>
                    <a:pt x="166" y="18"/>
                    <a:pt x="166" y="18"/>
                  </a:cubicBezTo>
                  <a:cubicBezTo>
                    <a:pt x="166" y="17"/>
                    <a:pt x="165" y="16"/>
                    <a:pt x="165" y="16"/>
                  </a:cubicBezTo>
                  <a:cubicBezTo>
                    <a:pt x="163" y="14"/>
                    <a:pt x="161" y="12"/>
                    <a:pt x="159" y="12"/>
                  </a:cubicBezTo>
                  <a:cubicBezTo>
                    <a:pt x="158" y="12"/>
                    <a:pt x="157" y="13"/>
                    <a:pt x="156" y="13"/>
                  </a:cubicBezTo>
                  <a:cubicBezTo>
                    <a:pt x="155" y="14"/>
                    <a:pt x="155" y="14"/>
                    <a:pt x="154" y="15"/>
                  </a:cubicBezTo>
                  <a:cubicBezTo>
                    <a:pt x="154" y="15"/>
                    <a:pt x="153" y="15"/>
                    <a:pt x="153" y="16"/>
                  </a:cubicBezTo>
                  <a:cubicBezTo>
                    <a:pt x="153" y="16"/>
                    <a:pt x="152" y="16"/>
                    <a:pt x="152" y="16"/>
                  </a:cubicBezTo>
                  <a:cubicBezTo>
                    <a:pt x="151" y="16"/>
                    <a:pt x="150" y="17"/>
                    <a:pt x="150" y="18"/>
                  </a:cubicBezTo>
                  <a:cubicBezTo>
                    <a:pt x="149" y="19"/>
                    <a:pt x="149" y="21"/>
                    <a:pt x="149" y="23"/>
                  </a:cubicBezTo>
                  <a:cubicBezTo>
                    <a:pt x="149" y="24"/>
                    <a:pt x="149" y="25"/>
                    <a:pt x="149" y="26"/>
                  </a:cubicBezTo>
                  <a:cubicBezTo>
                    <a:pt x="149" y="25"/>
                    <a:pt x="149" y="24"/>
                    <a:pt x="149" y="24"/>
                  </a:cubicBezTo>
                  <a:cubicBezTo>
                    <a:pt x="148" y="23"/>
                    <a:pt x="148" y="23"/>
                    <a:pt x="148" y="22"/>
                  </a:cubicBezTo>
                  <a:cubicBezTo>
                    <a:pt x="148" y="20"/>
                    <a:pt x="147" y="18"/>
                    <a:pt x="145" y="16"/>
                  </a:cubicBezTo>
                  <a:cubicBezTo>
                    <a:pt x="145" y="15"/>
                    <a:pt x="145" y="14"/>
                    <a:pt x="144" y="13"/>
                  </a:cubicBezTo>
                  <a:cubicBezTo>
                    <a:pt x="144" y="12"/>
                    <a:pt x="144" y="10"/>
                    <a:pt x="142" y="8"/>
                  </a:cubicBezTo>
                  <a:cubicBezTo>
                    <a:pt x="141" y="7"/>
                    <a:pt x="138" y="6"/>
                    <a:pt x="137" y="6"/>
                  </a:cubicBezTo>
                  <a:cubicBezTo>
                    <a:pt x="134" y="6"/>
                    <a:pt x="134" y="6"/>
                    <a:pt x="134" y="6"/>
                  </a:cubicBezTo>
                  <a:cubicBezTo>
                    <a:pt x="134" y="6"/>
                    <a:pt x="133" y="6"/>
                    <a:pt x="133" y="6"/>
                  </a:cubicBezTo>
                  <a:cubicBezTo>
                    <a:pt x="131" y="6"/>
                    <a:pt x="129" y="5"/>
                    <a:pt x="127" y="4"/>
                  </a:cubicBezTo>
                  <a:cubicBezTo>
                    <a:pt x="127" y="4"/>
                    <a:pt x="126" y="3"/>
                    <a:pt x="125" y="3"/>
                  </a:cubicBezTo>
                  <a:cubicBezTo>
                    <a:pt x="123" y="2"/>
                    <a:pt x="121" y="1"/>
                    <a:pt x="119" y="1"/>
                  </a:cubicBezTo>
                  <a:cubicBezTo>
                    <a:pt x="118" y="1"/>
                    <a:pt x="117" y="1"/>
                    <a:pt x="116" y="0"/>
                  </a:cubicBezTo>
                  <a:cubicBezTo>
                    <a:pt x="114" y="0"/>
                    <a:pt x="114" y="0"/>
                    <a:pt x="114" y="0"/>
                  </a:cubicBezTo>
                  <a:cubicBezTo>
                    <a:pt x="114" y="2"/>
                    <a:pt x="114" y="2"/>
                    <a:pt x="114" y="2"/>
                  </a:cubicBezTo>
                  <a:cubicBezTo>
                    <a:pt x="113" y="5"/>
                    <a:pt x="112" y="7"/>
                    <a:pt x="111" y="10"/>
                  </a:cubicBezTo>
                  <a:cubicBezTo>
                    <a:pt x="111" y="12"/>
                    <a:pt x="110" y="14"/>
                    <a:pt x="110" y="16"/>
                  </a:cubicBezTo>
                  <a:cubicBezTo>
                    <a:pt x="109" y="18"/>
                    <a:pt x="109" y="19"/>
                    <a:pt x="108" y="21"/>
                  </a:cubicBezTo>
                  <a:cubicBezTo>
                    <a:pt x="107" y="23"/>
                    <a:pt x="106" y="25"/>
                    <a:pt x="106" y="26"/>
                  </a:cubicBezTo>
                  <a:cubicBezTo>
                    <a:pt x="106" y="28"/>
                    <a:pt x="107" y="30"/>
                    <a:pt x="107" y="31"/>
                  </a:cubicBezTo>
                  <a:cubicBezTo>
                    <a:pt x="107" y="33"/>
                    <a:pt x="108" y="35"/>
                    <a:pt x="108" y="37"/>
                  </a:cubicBezTo>
                  <a:cubicBezTo>
                    <a:pt x="107" y="40"/>
                    <a:pt x="105" y="42"/>
                    <a:pt x="104" y="43"/>
                  </a:cubicBezTo>
                  <a:cubicBezTo>
                    <a:pt x="103" y="44"/>
                    <a:pt x="102" y="45"/>
                    <a:pt x="101" y="46"/>
                  </a:cubicBezTo>
                  <a:cubicBezTo>
                    <a:pt x="99" y="48"/>
                    <a:pt x="99" y="51"/>
                    <a:pt x="98" y="53"/>
                  </a:cubicBezTo>
                  <a:cubicBezTo>
                    <a:pt x="98" y="54"/>
                    <a:pt x="98" y="55"/>
                    <a:pt x="97" y="57"/>
                  </a:cubicBezTo>
                  <a:cubicBezTo>
                    <a:pt x="96" y="60"/>
                    <a:pt x="94" y="62"/>
                    <a:pt x="92" y="65"/>
                  </a:cubicBezTo>
                  <a:cubicBezTo>
                    <a:pt x="90" y="67"/>
                    <a:pt x="88" y="70"/>
                    <a:pt x="88" y="74"/>
                  </a:cubicBezTo>
                  <a:cubicBezTo>
                    <a:pt x="87" y="75"/>
                    <a:pt x="87" y="76"/>
                    <a:pt x="87" y="78"/>
                  </a:cubicBezTo>
                  <a:cubicBezTo>
                    <a:pt x="87" y="80"/>
                    <a:pt x="87" y="82"/>
                    <a:pt x="86" y="85"/>
                  </a:cubicBezTo>
                  <a:cubicBezTo>
                    <a:pt x="84" y="89"/>
                    <a:pt x="82" y="92"/>
                    <a:pt x="80" y="94"/>
                  </a:cubicBezTo>
                  <a:cubicBezTo>
                    <a:pt x="79" y="95"/>
                    <a:pt x="78" y="96"/>
                    <a:pt x="77" y="98"/>
                  </a:cubicBezTo>
                  <a:cubicBezTo>
                    <a:pt x="75" y="100"/>
                    <a:pt x="72" y="102"/>
                    <a:pt x="71" y="105"/>
                  </a:cubicBezTo>
                  <a:cubicBezTo>
                    <a:pt x="69" y="108"/>
                    <a:pt x="68" y="110"/>
                    <a:pt x="68" y="113"/>
                  </a:cubicBezTo>
                  <a:cubicBezTo>
                    <a:pt x="68" y="114"/>
                    <a:pt x="68" y="116"/>
                    <a:pt x="67" y="117"/>
                  </a:cubicBezTo>
                  <a:cubicBezTo>
                    <a:pt x="67" y="119"/>
                    <a:pt x="66" y="120"/>
                    <a:pt x="65" y="122"/>
                  </a:cubicBezTo>
                  <a:cubicBezTo>
                    <a:pt x="64" y="122"/>
                    <a:pt x="64" y="123"/>
                    <a:pt x="64" y="124"/>
                  </a:cubicBezTo>
                  <a:cubicBezTo>
                    <a:pt x="63" y="125"/>
                    <a:pt x="61" y="126"/>
                    <a:pt x="60" y="126"/>
                  </a:cubicBezTo>
                  <a:cubicBezTo>
                    <a:pt x="58" y="127"/>
                    <a:pt x="56" y="128"/>
                    <a:pt x="56" y="130"/>
                  </a:cubicBezTo>
                  <a:cubicBezTo>
                    <a:pt x="55" y="131"/>
                    <a:pt x="55" y="132"/>
                    <a:pt x="55" y="133"/>
                  </a:cubicBezTo>
                  <a:cubicBezTo>
                    <a:pt x="55" y="135"/>
                    <a:pt x="55" y="137"/>
                    <a:pt x="53" y="138"/>
                  </a:cubicBezTo>
                  <a:cubicBezTo>
                    <a:pt x="50" y="140"/>
                    <a:pt x="48" y="143"/>
                    <a:pt x="46" y="146"/>
                  </a:cubicBezTo>
                  <a:cubicBezTo>
                    <a:pt x="45" y="147"/>
                    <a:pt x="45" y="148"/>
                    <a:pt x="44" y="149"/>
                  </a:cubicBezTo>
                  <a:cubicBezTo>
                    <a:pt x="44" y="150"/>
                    <a:pt x="43" y="151"/>
                    <a:pt x="43" y="152"/>
                  </a:cubicBezTo>
                  <a:cubicBezTo>
                    <a:pt x="41" y="153"/>
                    <a:pt x="41" y="153"/>
                    <a:pt x="41" y="153"/>
                  </a:cubicBezTo>
                  <a:cubicBezTo>
                    <a:pt x="40" y="153"/>
                    <a:pt x="40" y="153"/>
                    <a:pt x="40" y="153"/>
                  </a:cubicBezTo>
                  <a:cubicBezTo>
                    <a:pt x="39" y="153"/>
                    <a:pt x="39" y="153"/>
                    <a:pt x="38" y="153"/>
                  </a:cubicBezTo>
                  <a:cubicBezTo>
                    <a:pt x="38" y="153"/>
                    <a:pt x="37" y="153"/>
                    <a:pt x="37" y="153"/>
                  </a:cubicBezTo>
                  <a:cubicBezTo>
                    <a:pt x="34" y="153"/>
                    <a:pt x="30" y="154"/>
                    <a:pt x="27" y="156"/>
                  </a:cubicBezTo>
                  <a:cubicBezTo>
                    <a:pt x="25" y="157"/>
                    <a:pt x="24" y="158"/>
                    <a:pt x="23" y="160"/>
                  </a:cubicBezTo>
                  <a:cubicBezTo>
                    <a:pt x="21" y="162"/>
                    <a:pt x="20" y="163"/>
                    <a:pt x="18" y="164"/>
                  </a:cubicBezTo>
                  <a:cubicBezTo>
                    <a:pt x="15" y="167"/>
                    <a:pt x="11" y="169"/>
                    <a:pt x="8" y="171"/>
                  </a:cubicBezTo>
                  <a:cubicBezTo>
                    <a:pt x="6" y="173"/>
                    <a:pt x="6" y="173"/>
                    <a:pt x="6" y="173"/>
                  </a:cubicBezTo>
                  <a:cubicBezTo>
                    <a:pt x="5" y="173"/>
                    <a:pt x="4" y="174"/>
                    <a:pt x="3" y="175"/>
                  </a:cubicBezTo>
                  <a:cubicBezTo>
                    <a:pt x="0" y="178"/>
                    <a:pt x="0" y="178"/>
                    <a:pt x="0" y="178"/>
                  </a:cubicBezTo>
                  <a:cubicBezTo>
                    <a:pt x="5" y="178"/>
                    <a:pt x="5" y="178"/>
                    <a:pt x="5" y="178"/>
                  </a:cubicBezTo>
                  <a:cubicBezTo>
                    <a:pt x="5" y="178"/>
                    <a:pt x="5" y="178"/>
                    <a:pt x="5" y="178"/>
                  </a:cubicBezTo>
                  <a:cubicBezTo>
                    <a:pt x="6" y="178"/>
                    <a:pt x="6" y="178"/>
                    <a:pt x="7" y="178"/>
                  </a:cubicBezTo>
                  <a:cubicBezTo>
                    <a:pt x="7" y="178"/>
                    <a:pt x="8" y="178"/>
                    <a:pt x="8" y="178"/>
                  </a:cubicBezTo>
                  <a:cubicBezTo>
                    <a:pt x="10" y="178"/>
                    <a:pt x="11" y="178"/>
                    <a:pt x="12" y="179"/>
                  </a:cubicBezTo>
                  <a:cubicBezTo>
                    <a:pt x="13" y="179"/>
                    <a:pt x="14" y="180"/>
                    <a:pt x="14" y="181"/>
                  </a:cubicBezTo>
                  <a:cubicBezTo>
                    <a:pt x="15" y="182"/>
                    <a:pt x="16" y="183"/>
                    <a:pt x="18" y="184"/>
                  </a:cubicBezTo>
                  <a:cubicBezTo>
                    <a:pt x="18" y="184"/>
                    <a:pt x="18" y="184"/>
                    <a:pt x="19" y="184"/>
                  </a:cubicBezTo>
                  <a:cubicBezTo>
                    <a:pt x="20" y="184"/>
                    <a:pt x="21" y="183"/>
                    <a:pt x="22" y="182"/>
                  </a:cubicBezTo>
                  <a:cubicBezTo>
                    <a:pt x="23" y="182"/>
                    <a:pt x="24" y="181"/>
                    <a:pt x="26" y="181"/>
                  </a:cubicBezTo>
                  <a:cubicBezTo>
                    <a:pt x="28" y="181"/>
                    <a:pt x="29" y="182"/>
                    <a:pt x="30" y="184"/>
                  </a:cubicBezTo>
                  <a:cubicBezTo>
                    <a:pt x="30" y="185"/>
                    <a:pt x="30" y="186"/>
                    <a:pt x="31" y="187"/>
                  </a:cubicBezTo>
                  <a:cubicBezTo>
                    <a:pt x="32" y="190"/>
                    <a:pt x="34" y="190"/>
                    <a:pt x="36" y="190"/>
                  </a:cubicBezTo>
                  <a:cubicBezTo>
                    <a:pt x="38" y="190"/>
                    <a:pt x="39" y="190"/>
                    <a:pt x="41" y="191"/>
                  </a:cubicBezTo>
                  <a:cubicBezTo>
                    <a:pt x="43" y="192"/>
                    <a:pt x="46" y="196"/>
                    <a:pt x="48" y="198"/>
                  </a:cubicBezTo>
                  <a:cubicBezTo>
                    <a:pt x="51" y="204"/>
                    <a:pt x="50" y="208"/>
                    <a:pt x="49" y="213"/>
                  </a:cubicBezTo>
                  <a:cubicBezTo>
                    <a:pt x="49" y="215"/>
                    <a:pt x="49" y="217"/>
                    <a:pt x="49" y="219"/>
                  </a:cubicBezTo>
                  <a:cubicBezTo>
                    <a:pt x="48" y="221"/>
                    <a:pt x="49" y="223"/>
                    <a:pt x="50" y="225"/>
                  </a:cubicBezTo>
                  <a:cubicBezTo>
                    <a:pt x="50" y="227"/>
                    <a:pt x="51" y="228"/>
                    <a:pt x="51" y="230"/>
                  </a:cubicBezTo>
                  <a:cubicBezTo>
                    <a:pt x="51" y="233"/>
                    <a:pt x="50" y="236"/>
                    <a:pt x="49" y="239"/>
                  </a:cubicBezTo>
                  <a:cubicBezTo>
                    <a:pt x="48" y="240"/>
                    <a:pt x="48" y="240"/>
                    <a:pt x="48" y="240"/>
                  </a:cubicBezTo>
                  <a:cubicBezTo>
                    <a:pt x="47" y="243"/>
                    <a:pt x="47" y="247"/>
                    <a:pt x="46" y="251"/>
                  </a:cubicBezTo>
                  <a:cubicBezTo>
                    <a:pt x="46" y="254"/>
                    <a:pt x="45" y="258"/>
                    <a:pt x="44" y="262"/>
                  </a:cubicBezTo>
                  <a:cubicBezTo>
                    <a:pt x="43" y="263"/>
                    <a:pt x="42" y="265"/>
                    <a:pt x="40" y="266"/>
                  </a:cubicBezTo>
                  <a:cubicBezTo>
                    <a:pt x="39" y="267"/>
                    <a:pt x="37" y="268"/>
                    <a:pt x="37" y="270"/>
                  </a:cubicBezTo>
                  <a:cubicBezTo>
                    <a:pt x="36" y="271"/>
                    <a:pt x="36" y="272"/>
                    <a:pt x="36" y="272"/>
                  </a:cubicBezTo>
                  <a:cubicBezTo>
                    <a:pt x="36" y="273"/>
                    <a:pt x="36" y="273"/>
                    <a:pt x="36" y="273"/>
                  </a:cubicBezTo>
                  <a:cubicBezTo>
                    <a:pt x="36" y="273"/>
                    <a:pt x="36" y="273"/>
                    <a:pt x="36" y="273"/>
                  </a:cubicBezTo>
                  <a:cubicBezTo>
                    <a:pt x="37" y="274"/>
                    <a:pt x="39" y="274"/>
                    <a:pt x="42" y="274"/>
                  </a:cubicBezTo>
                  <a:cubicBezTo>
                    <a:pt x="43" y="274"/>
                    <a:pt x="43" y="274"/>
                    <a:pt x="43" y="274"/>
                  </a:cubicBezTo>
                  <a:cubicBezTo>
                    <a:pt x="43" y="272"/>
                    <a:pt x="43" y="272"/>
                    <a:pt x="43" y="272"/>
                  </a:cubicBezTo>
                  <a:cubicBezTo>
                    <a:pt x="43" y="275"/>
                    <a:pt x="43" y="275"/>
                    <a:pt x="43" y="275"/>
                  </a:cubicBezTo>
                  <a:cubicBezTo>
                    <a:pt x="44" y="276"/>
                    <a:pt x="44" y="277"/>
                    <a:pt x="44" y="278"/>
                  </a:cubicBezTo>
                  <a:cubicBezTo>
                    <a:pt x="43" y="281"/>
                    <a:pt x="43" y="283"/>
                    <a:pt x="45" y="286"/>
                  </a:cubicBezTo>
                  <a:cubicBezTo>
                    <a:pt x="45" y="288"/>
                    <a:pt x="47" y="289"/>
                    <a:pt x="49" y="291"/>
                  </a:cubicBezTo>
                  <a:cubicBezTo>
                    <a:pt x="49" y="292"/>
                    <a:pt x="50" y="293"/>
                    <a:pt x="51" y="294"/>
                  </a:cubicBezTo>
                  <a:cubicBezTo>
                    <a:pt x="52" y="295"/>
                    <a:pt x="52" y="296"/>
                    <a:pt x="53" y="298"/>
                  </a:cubicBezTo>
                  <a:cubicBezTo>
                    <a:pt x="56" y="301"/>
                    <a:pt x="59" y="305"/>
                    <a:pt x="63" y="308"/>
                  </a:cubicBezTo>
                  <a:cubicBezTo>
                    <a:pt x="64" y="309"/>
                    <a:pt x="65" y="310"/>
                    <a:pt x="66" y="310"/>
                  </a:cubicBezTo>
                  <a:cubicBezTo>
                    <a:pt x="67" y="310"/>
                    <a:pt x="68" y="309"/>
                    <a:pt x="70" y="308"/>
                  </a:cubicBezTo>
                  <a:cubicBezTo>
                    <a:pt x="71" y="307"/>
                    <a:pt x="72" y="307"/>
                    <a:pt x="74" y="306"/>
                  </a:cubicBezTo>
                  <a:cubicBezTo>
                    <a:pt x="76" y="306"/>
                    <a:pt x="79" y="305"/>
                    <a:pt x="82" y="305"/>
                  </a:cubicBezTo>
                  <a:cubicBezTo>
                    <a:pt x="84" y="305"/>
                    <a:pt x="85" y="305"/>
                    <a:pt x="86" y="306"/>
                  </a:cubicBezTo>
                  <a:cubicBezTo>
                    <a:pt x="91" y="308"/>
                    <a:pt x="90" y="312"/>
                    <a:pt x="89" y="315"/>
                  </a:cubicBezTo>
                  <a:cubicBezTo>
                    <a:pt x="88" y="318"/>
                    <a:pt x="88" y="321"/>
                    <a:pt x="88" y="325"/>
                  </a:cubicBezTo>
                  <a:cubicBezTo>
                    <a:pt x="88" y="326"/>
                    <a:pt x="88" y="327"/>
                    <a:pt x="87" y="329"/>
                  </a:cubicBezTo>
                  <a:cubicBezTo>
                    <a:pt x="86" y="329"/>
                    <a:pt x="85" y="328"/>
                    <a:pt x="85" y="328"/>
                  </a:cubicBezTo>
                  <a:cubicBezTo>
                    <a:pt x="76" y="328"/>
                    <a:pt x="71" y="333"/>
                    <a:pt x="69" y="340"/>
                  </a:cubicBezTo>
                  <a:cubicBezTo>
                    <a:pt x="69" y="341"/>
                    <a:pt x="69" y="342"/>
                    <a:pt x="69" y="343"/>
                  </a:cubicBezTo>
                  <a:cubicBezTo>
                    <a:pt x="69" y="344"/>
                    <a:pt x="69" y="346"/>
                    <a:pt x="69" y="347"/>
                  </a:cubicBezTo>
                  <a:cubicBezTo>
                    <a:pt x="68" y="349"/>
                    <a:pt x="67" y="349"/>
                    <a:pt x="65" y="350"/>
                  </a:cubicBezTo>
                  <a:cubicBezTo>
                    <a:pt x="65" y="350"/>
                    <a:pt x="64" y="351"/>
                    <a:pt x="63" y="351"/>
                  </a:cubicBezTo>
                  <a:cubicBezTo>
                    <a:pt x="62" y="352"/>
                    <a:pt x="61" y="353"/>
                    <a:pt x="61" y="354"/>
                  </a:cubicBezTo>
                  <a:cubicBezTo>
                    <a:pt x="60" y="356"/>
                    <a:pt x="60" y="356"/>
                    <a:pt x="60" y="356"/>
                  </a:cubicBezTo>
                  <a:cubicBezTo>
                    <a:pt x="62" y="357"/>
                    <a:pt x="62" y="357"/>
                    <a:pt x="62" y="357"/>
                  </a:cubicBezTo>
                  <a:cubicBezTo>
                    <a:pt x="63" y="357"/>
                    <a:pt x="63" y="357"/>
                    <a:pt x="63" y="357"/>
                  </a:cubicBezTo>
                  <a:cubicBezTo>
                    <a:pt x="63" y="357"/>
                    <a:pt x="63" y="357"/>
                    <a:pt x="63" y="357"/>
                  </a:cubicBezTo>
                  <a:cubicBezTo>
                    <a:pt x="63" y="357"/>
                    <a:pt x="64" y="357"/>
                    <a:pt x="65" y="356"/>
                  </a:cubicBezTo>
                  <a:cubicBezTo>
                    <a:pt x="65" y="356"/>
                    <a:pt x="66" y="356"/>
                    <a:pt x="67" y="356"/>
                  </a:cubicBezTo>
                  <a:cubicBezTo>
                    <a:pt x="67" y="356"/>
                    <a:pt x="68" y="356"/>
                    <a:pt x="68" y="356"/>
                  </a:cubicBezTo>
                  <a:cubicBezTo>
                    <a:pt x="71" y="358"/>
                    <a:pt x="71" y="361"/>
                    <a:pt x="72" y="365"/>
                  </a:cubicBezTo>
                  <a:cubicBezTo>
                    <a:pt x="72" y="367"/>
                    <a:pt x="72" y="370"/>
                    <a:pt x="73" y="371"/>
                  </a:cubicBezTo>
                  <a:cubicBezTo>
                    <a:pt x="74" y="373"/>
                    <a:pt x="76" y="374"/>
                    <a:pt x="78" y="374"/>
                  </a:cubicBezTo>
                  <a:cubicBezTo>
                    <a:pt x="81" y="375"/>
                    <a:pt x="84" y="377"/>
                    <a:pt x="85" y="379"/>
                  </a:cubicBezTo>
                  <a:cubicBezTo>
                    <a:pt x="85" y="381"/>
                    <a:pt x="84" y="382"/>
                    <a:pt x="82" y="384"/>
                  </a:cubicBezTo>
                  <a:cubicBezTo>
                    <a:pt x="81" y="384"/>
                    <a:pt x="80" y="385"/>
                    <a:pt x="80" y="386"/>
                  </a:cubicBezTo>
                  <a:cubicBezTo>
                    <a:pt x="80" y="389"/>
                    <a:pt x="81" y="390"/>
                    <a:pt x="82" y="392"/>
                  </a:cubicBezTo>
                  <a:cubicBezTo>
                    <a:pt x="83" y="392"/>
                    <a:pt x="83" y="393"/>
                    <a:pt x="84" y="394"/>
                  </a:cubicBezTo>
                  <a:cubicBezTo>
                    <a:pt x="85" y="394"/>
                    <a:pt x="86" y="397"/>
                    <a:pt x="86" y="397"/>
                  </a:cubicBezTo>
                  <a:cubicBezTo>
                    <a:pt x="89" y="400"/>
                    <a:pt x="91" y="403"/>
                    <a:pt x="93" y="406"/>
                  </a:cubicBezTo>
                  <a:cubicBezTo>
                    <a:pt x="95" y="409"/>
                    <a:pt x="95" y="409"/>
                    <a:pt x="98" y="409"/>
                  </a:cubicBezTo>
                  <a:cubicBezTo>
                    <a:pt x="99" y="409"/>
                    <a:pt x="99" y="409"/>
                    <a:pt x="99" y="409"/>
                  </a:cubicBezTo>
                  <a:cubicBezTo>
                    <a:pt x="102" y="410"/>
                    <a:pt x="104" y="411"/>
                    <a:pt x="107" y="413"/>
                  </a:cubicBezTo>
                  <a:cubicBezTo>
                    <a:pt x="109" y="415"/>
                    <a:pt x="109" y="415"/>
                    <a:pt x="109" y="415"/>
                  </a:cubicBezTo>
                  <a:cubicBezTo>
                    <a:pt x="110" y="412"/>
                    <a:pt x="110" y="412"/>
                    <a:pt x="110" y="412"/>
                  </a:cubicBezTo>
                  <a:cubicBezTo>
                    <a:pt x="110" y="411"/>
                    <a:pt x="111" y="409"/>
                    <a:pt x="112" y="407"/>
                  </a:cubicBezTo>
                  <a:cubicBezTo>
                    <a:pt x="114" y="400"/>
                    <a:pt x="116" y="394"/>
                    <a:pt x="116" y="385"/>
                  </a:cubicBezTo>
                  <a:cubicBezTo>
                    <a:pt x="116" y="380"/>
                    <a:pt x="115" y="374"/>
                    <a:pt x="114" y="369"/>
                  </a:cubicBezTo>
                  <a:cubicBezTo>
                    <a:pt x="110" y="354"/>
                    <a:pt x="115" y="344"/>
                    <a:pt x="122" y="332"/>
                  </a:cubicBezTo>
                  <a:cubicBezTo>
                    <a:pt x="123" y="330"/>
                    <a:pt x="124" y="328"/>
                    <a:pt x="125" y="326"/>
                  </a:cubicBezTo>
                  <a:cubicBezTo>
                    <a:pt x="127" y="322"/>
                    <a:pt x="129" y="317"/>
                    <a:pt x="130" y="312"/>
                  </a:cubicBezTo>
                  <a:cubicBezTo>
                    <a:pt x="131" y="310"/>
                    <a:pt x="131" y="306"/>
                    <a:pt x="132" y="303"/>
                  </a:cubicBezTo>
                  <a:cubicBezTo>
                    <a:pt x="135" y="296"/>
                    <a:pt x="141" y="293"/>
                    <a:pt x="148" y="291"/>
                  </a:cubicBezTo>
                  <a:cubicBezTo>
                    <a:pt x="162" y="288"/>
                    <a:pt x="176" y="281"/>
                    <a:pt x="189" y="270"/>
                  </a:cubicBezTo>
                  <a:cubicBezTo>
                    <a:pt x="190" y="269"/>
                    <a:pt x="190" y="269"/>
                    <a:pt x="190" y="269"/>
                  </a:cubicBezTo>
                  <a:cubicBezTo>
                    <a:pt x="195" y="265"/>
                    <a:pt x="201" y="260"/>
                    <a:pt x="207" y="258"/>
                  </a:cubicBezTo>
                  <a:cubicBezTo>
                    <a:pt x="210" y="257"/>
                    <a:pt x="212" y="257"/>
                    <a:pt x="214" y="257"/>
                  </a:cubicBezTo>
                  <a:cubicBezTo>
                    <a:pt x="215" y="257"/>
                    <a:pt x="216" y="257"/>
                    <a:pt x="217" y="257"/>
                  </a:cubicBezTo>
                  <a:cubicBezTo>
                    <a:pt x="219" y="257"/>
                    <a:pt x="220" y="258"/>
                    <a:pt x="222" y="259"/>
                  </a:cubicBezTo>
                  <a:cubicBezTo>
                    <a:pt x="224" y="259"/>
                    <a:pt x="225" y="260"/>
                    <a:pt x="227" y="260"/>
                  </a:cubicBezTo>
                  <a:cubicBezTo>
                    <a:pt x="228" y="260"/>
                    <a:pt x="229" y="260"/>
                    <a:pt x="231" y="259"/>
                  </a:cubicBezTo>
                  <a:cubicBezTo>
                    <a:pt x="232" y="259"/>
                    <a:pt x="233" y="258"/>
                    <a:pt x="235" y="258"/>
                  </a:cubicBezTo>
                  <a:cubicBezTo>
                    <a:pt x="235" y="258"/>
                    <a:pt x="235" y="258"/>
                    <a:pt x="235" y="258"/>
                  </a:cubicBezTo>
                  <a:cubicBezTo>
                    <a:pt x="236" y="258"/>
                    <a:pt x="238" y="259"/>
                    <a:pt x="239" y="259"/>
                  </a:cubicBezTo>
                  <a:cubicBezTo>
                    <a:pt x="240" y="259"/>
                    <a:pt x="240" y="259"/>
                    <a:pt x="240" y="259"/>
                  </a:cubicBezTo>
                  <a:cubicBezTo>
                    <a:pt x="240" y="259"/>
                    <a:pt x="241" y="259"/>
                    <a:pt x="242" y="259"/>
                  </a:cubicBezTo>
                  <a:cubicBezTo>
                    <a:pt x="243" y="260"/>
                    <a:pt x="244" y="260"/>
                    <a:pt x="245" y="260"/>
                  </a:cubicBezTo>
                  <a:cubicBezTo>
                    <a:pt x="249" y="260"/>
                    <a:pt x="251" y="258"/>
                    <a:pt x="253" y="253"/>
                  </a:cubicBezTo>
                  <a:cubicBezTo>
                    <a:pt x="255" y="246"/>
                    <a:pt x="258" y="237"/>
                    <a:pt x="250" y="231"/>
                  </a:cubicBezTo>
                  <a:cubicBezTo>
                    <a:pt x="250" y="231"/>
                    <a:pt x="250" y="230"/>
                    <a:pt x="249" y="230"/>
                  </a:cubicBezTo>
                  <a:cubicBezTo>
                    <a:pt x="247" y="228"/>
                    <a:pt x="244" y="227"/>
                    <a:pt x="244" y="223"/>
                  </a:cubicBezTo>
                  <a:cubicBezTo>
                    <a:pt x="243" y="220"/>
                    <a:pt x="244" y="214"/>
                    <a:pt x="245" y="210"/>
                  </a:cubicBezTo>
                  <a:cubicBezTo>
                    <a:pt x="246" y="207"/>
                    <a:pt x="249" y="203"/>
                    <a:pt x="251" y="200"/>
                  </a:cubicBezTo>
                  <a:cubicBezTo>
                    <a:pt x="252" y="199"/>
                    <a:pt x="253" y="198"/>
                    <a:pt x="255" y="198"/>
                  </a:cubicBezTo>
                  <a:cubicBezTo>
                    <a:pt x="256" y="196"/>
                    <a:pt x="258" y="195"/>
                    <a:pt x="259" y="193"/>
                  </a:cubicBezTo>
                  <a:cubicBezTo>
                    <a:pt x="260" y="189"/>
                    <a:pt x="258" y="184"/>
                    <a:pt x="257" y="180"/>
                  </a:cubicBezTo>
                  <a:cubicBezTo>
                    <a:pt x="255" y="177"/>
                    <a:pt x="254" y="173"/>
                    <a:pt x="254" y="169"/>
                  </a:cubicBezTo>
                  <a:cubicBezTo>
                    <a:pt x="254" y="168"/>
                    <a:pt x="255" y="167"/>
                    <a:pt x="255" y="166"/>
                  </a:cubicBezTo>
                  <a:cubicBezTo>
                    <a:pt x="255" y="162"/>
                    <a:pt x="256" y="159"/>
                    <a:pt x="255" y="156"/>
                  </a:cubicBezTo>
                  <a:cubicBezTo>
                    <a:pt x="255" y="154"/>
                    <a:pt x="254" y="153"/>
                    <a:pt x="253" y="151"/>
                  </a:cubicBezTo>
                  <a:cubicBezTo>
                    <a:pt x="252" y="148"/>
                    <a:pt x="251" y="146"/>
                    <a:pt x="252" y="143"/>
                  </a:cubicBezTo>
                  <a:cubicBezTo>
                    <a:pt x="252" y="142"/>
                    <a:pt x="253" y="141"/>
                    <a:pt x="254" y="140"/>
                  </a:cubicBezTo>
                  <a:cubicBezTo>
                    <a:pt x="255" y="140"/>
                    <a:pt x="255" y="139"/>
                    <a:pt x="256" y="139"/>
                  </a:cubicBezTo>
                  <a:cubicBezTo>
                    <a:pt x="257" y="138"/>
                    <a:pt x="257" y="138"/>
                    <a:pt x="257" y="138"/>
                  </a:cubicBezTo>
                  <a:cubicBezTo>
                    <a:pt x="260" y="134"/>
                    <a:pt x="264" y="129"/>
                    <a:pt x="266" y="125"/>
                  </a:cubicBezTo>
                  <a:cubicBezTo>
                    <a:pt x="266" y="124"/>
                    <a:pt x="266" y="123"/>
                    <a:pt x="266" y="122"/>
                  </a:cubicBezTo>
                  <a:cubicBezTo>
                    <a:pt x="267" y="119"/>
                    <a:pt x="267" y="117"/>
                    <a:pt x="269" y="115"/>
                  </a:cubicBezTo>
                  <a:cubicBezTo>
                    <a:pt x="272" y="112"/>
                    <a:pt x="275" y="111"/>
                    <a:pt x="280" y="110"/>
                  </a:cubicBezTo>
                  <a:cubicBezTo>
                    <a:pt x="287" y="110"/>
                    <a:pt x="290" y="107"/>
                    <a:pt x="294" y="103"/>
                  </a:cubicBezTo>
                  <a:cubicBezTo>
                    <a:pt x="295" y="101"/>
                    <a:pt x="297" y="99"/>
                    <a:pt x="299" y="98"/>
                  </a:cubicBezTo>
                  <a:cubicBezTo>
                    <a:pt x="300" y="96"/>
                    <a:pt x="300" y="96"/>
                    <a:pt x="300" y="96"/>
                  </a:cubicBezTo>
                  <a:cubicBezTo>
                    <a:pt x="305" y="92"/>
                    <a:pt x="311" y="88"/>
                    <a:pt x="308" y="81"/>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4" name="Google Shape;224;p8"/>
            <p:cNvSpPr/>
            <p:nvPr/>
          </p:nvSpPr>
          <p:spPr>
            <a:xfrm>
              <a:off x="1716" y="0"/>
              <a:ext cx="666" cy="740"/>
            </a:xfrm>
            <a:custGeom>
              <a:avLst/>
              <a:gdLst/>
              <a:ahLst/>
              <a:cxnLst/>
              <a:rect l="l" t="t" r="r" b="b"/>
              <a:pathLst>
                <a:path w="273" h="303" extrusionOk="0">
                  <a:moveTo>
                    <a:pt x="273" y="223"/>
                  </a:moveTo>
                  <a:cubicBezTo>
                    <a:pt x="273" y="222"/>
                    <a:pt x="272" y="221"/>
                    <a:pt x="272" y="219"/>
                  </a:cubicBezTo>
                  <a:cubicBezTo>
                    <a:pt x="272" y="216"/>
                    <a:pt x="271" y="213"/>
                    <a:pt x="271" y="209"/>
                  </a:cubicBezTo>
                  <a:cubicBezTo>
                    <a:pt x="270" y="207"/>
                    <a:pt x="270" y="204"/>
                    <a:pt x="270" y="201"/>
                  </a:cubicBezTo>
                  <a:cubicBezTo>
                    <a:pt x="270" y="197"/>
                    <a:pt x="270" y="194"/>
                    <a:pt x="270" y="189"/>
                  </a:cubicBezTo>
                  <a:cubicBezTo>
                    <a:pt x="269" y="188"/>
                    <a:pt x="269" y="186"/>
                    <a:pt x="269" y="183"/>
                  </a:cubicBezTo>
                  <a:cubicBezTo>
                    <a:pt x="268" y="181"/>
                    <a:pt x="267" y="178"/>
                    <a:pt x="267" y="175"/>
                  </a:cubicBezTo>
                  <a:cubicBezTo>
                    <a:pt x="267" y="174"/>
                    <a:pt x="267" y="174"/>
                    <a:pt x="267" y="174"/>
                  </a:cubicBezTo>
                  <a:cubicBezTo>
                    <a:pt x="266" y="174"/>
                    <a:pt x="266" y="174"/>
                    <a:pt x="266" y="174"/>
                  </a:cubicBezTo>
                  <a:cubicBezTo>
                    <a:pt x="265" y="173"/>
                    <a:pt x="264" y="173"/>
                    <a:pt x="263" y="173"/>
                  </a:cubicBezTo>
                  <a:cubicBezTo>
                    <a:pt x="262" y="173"/>
                    <a:pt x="262" y="173"/>
                    <a:pt x="261" y="173"/>
                  </a:cubicBezTo>
                  <a:cubicBezTo>
                    <a:pt x="259" y="173"/>
                    <a:pt x="259" y="173"/>
                    <a:pt x="259" y="173"/>
                  </a:cubicBezTo>
                  <a:cubicBezTo>
                    <a:pt x="258" y="173"/>
                    <a:pt x="257" y="173"/>
                    <a:pt x="255" y="172"/>
                  </a:cubicBezTo>
                  <a:cubicBezTo>
                    <a:pt x="252" y="169"/>
                    <a:pt x="250" y="167"/>
                    <a:pt x="248" y="164"/>
                  </a:cubicBezTo>
                  <a:cubicBezTo>
                    <a:pt x="246" y="162"/>
                    <a:pt x="244" y="161"/>
                    <a:pt x="243" y="159"/>
                  </a:cubicBezTo>
                  <a:cubicBezTo>
                    <a:pt x="239" y="156"/>
                    <a:pt x="235" y="151"/>
                    <a:pt x="235" y="145"/>
                  </a:cubicBezTo>
                  <a:cubicBezTo>
                    <a:pt x="235" y="140"/>
                    <a:pt x="235" y="136"/>
                    <a:pt x="232" y="132"/>
                  </a:cubicBezTo>
                  <a:cubicBezTo>
                    <a:pt x="231" y="131"/>
                    <a:pt x="231" y="131"/>
                    <a:pt x="231" y="131"/>
                  </a:cubicBezTo>
                  <a:cubicBezTo>
                    <a:pt x="229" y="128"/>
                    <a:pt x="227" y="127"/>
                    <a:pt x="226" y="123"/>
                  </a:cubicBezTo>
                  <a:cubicBezTo>
                    <a:pt x="225" y="117"/>
                    <a:pt x="222" y="107"/>
                    <a:pt x="224" y="101"/>
                  </a:cubicBezTo>
                  <a:cubicBezTo>
                    <a:pt x="225" y="99"/>
                    <a:pt x="226" y="98"/>
                    <a:pt x="227" y="96"/>
                  </a:cubicBezTo>
                  <a:cubicBezTo>
                    <a:pt x="228" y="95"/>
                    <a:pt x="229" y="93"/>
                    <a:pt x="230" y="91"/>
                  </a:cubicBezTo>
                  <a:cubicBezTo>
                    <a:pt x="230" y="89"/>
                    <a:pt x="230" y="87"/>
                    <a:pt x="230" y="85"/>
                  </a:cubicBezTo>
                  <a:cubicBezTo>
                    <a:pt x="230" y="83"/>
                    <a:pt x="230" y="81"/>
                    <a:pt x="230" y="80"/>
                  </a:cubicBezTo>
                  <a:cubicBezTo>
                    <a:pt x="231" y="78"/>
                    <a:pt x="233" y="77"/>
                    <a:pt x="234" y="75"/>
                  </a:cubicBezTo>
                  <a:cubicBezTo>
                    <a:pt x="236" y="74"/>
                    <a:pt x="237" y="73"/>
                    <a:pt x="238" y="72"/>
                  </a:cubicBezTo>
                  <a:cubicBezTo>
                    <a:pt x="240" y="69"/>
                    <a:pt x="242" y="65"/>
                    <a:pt x="243" y="61"/>
                  </a:cubicBezTo>
                  <a:cubicBezTo>
                    <a:pt x="243" y="58"/>
                    <a:pt x="241" y="55"/>
                    <a:pt x="239" y="53"/>
                  </a:cubicBezTo>
                  <a:cubicBezTo>
                    <a:pt x="239" y="52"/>
                    <a:pt x="238" y="51"/>
                    <a:pt x="238" y="51"/>
                  </a:cubicBezTo>
                  <a:cubicBezTo>
                    <a:pt x="237" y="49"/>
                    <a:pt x="237" y="47"/>
                    <a:pt x="238" y="45"/>
                  </a:cubicBezTo>
                  <a:cubicBezTo>
                    <a:pt x="238" y="42"/>
                    <a:pt x="238" y="37"/>
                    <a:pt x="232" y="35"/>
                  </a:cubicBezTo>
                  <a:cubicBezTo>
                    <a:pt x="232" y="35"/>
                    <a:pt x="231" y="34"/>
                    <a:pt x="230" y="34"/>
                  </a:cubicBezTo>
                  <a:cubicBezTo>
                    <a:pt x="228" y="33"/>
                    <a:pt x="225" y="32"/>
                    <a:pt x="223" y="32"/>
                  </a:cubicBezTo>
                  <a:cubicBezTo>
                    <a:pt x="222" y="32"/>
                    <a:pt x="221" y="33"/>
                    <a:pt x="220" y="33"/>
                  </a:cubicBezTo>
                  <a:cubicBezTo>
                    <a:pt x="220" y="33"/>
                    <a:pt x="219" y="33"/>
                    <a:pt x="218" y="33"/>
                  </a:cubicBezTo>
                  <a:cubicBezTo>
                    <a:pt x="218" y="33"/>
                    <a:pt x="218" y="33"/>
                    <a:pt x="217" y="33"/>
                  </a:cubicBezTo>
                  <a:cubicBezTo>
                    <a:pt x="218" y="32"/>
                    <a:pt x="218" y="31"/>
                    <a:pt x="218" y="31"/>
                  </a:cubicBezTo>
                  <a:cubicBezTo>
                    <a:pt x="219" y="29"/>
                    <a:pt x="220" y="27"/>
                    <a:pt x="221" y="24"/>
                  </a:cubicBezTo>
                  <a:cubicBezTo>
                    <a:pt x="221" y="22"/>
                    <a:pt x="221" y="22"/>
                    <a:pt x="221" y="22"/>
                  </a:cubicBezTo>
                  <a:cubicBezTo>
                    <a:pt x="223" y="16"/>
                    <a:pt x="225" y="9"/>
                    <a:pt x="220" y="3"/>
                  </a:cubicBezTo>
                  <a:cubicBezTo>
                    <a:pt x="217" y="1"/>
                    <a:pt x="214" y="0"/>
                    <a:pt x="211" y="0"/>
                  </a:cubicBezTo>
                  <a:cubicBezTo>
                    <a:pt x="209" y="0"/>
                    <a:pt x="206" y="0"/>
                    <a:pt x="204" y="0"/>
                  </a:cubicBezTo>
                  <a:cubicBezTo>
                    <a:pt x="203" y="1"/>
                    <a:pt x="203" y="1"/>
                    <a:pt x="203" y="1"/>
                  </a:cubicBezTo>
                  <a:cubicBezTo>
                    <a:pt x="202" y="1"/>
                    <a:pt x="201" y="1"/>
                    <a:pt x="200" y="1"/>
                  </a:cubicBezTo>
                  <a:cubicBezTo>
                    <a:pt x="197" y="1"/>
                    <a:pt x="193" y="1"/>
                    <a:pt x="191" y="4"/>
                  </a:cubicBezTo>
                  <a:cubicBezTo>
                    <a:pt x="190" y="5"/>
                    <a:pt x="189" y="6"/>
                    <a:pt x="190" y="8"/>
                  </a:cubicBezTo>
                  <a:cubicBezTo>
                    <a:pt x="190" y="10"/>
                    <a:pt x="190" y="11"/>
                    <a:pt x="191" y="12"/>
                  </a:cubicBezTo>
                  <a:cubicBezTo>
                    <a:pt x="192" y="13"/>
                    <a:pt x="192" y="14"/>
                    <a:pt x="191" y="15"/>
                  </a:cubicBezTo>
                  <a:cubicBezTo>
                    <a:pt x="189" y="18"/>
                    <a:pt x="185" y="22"/>
                    <a:pt x="183" y="23"/>
                  </a:cubicBezTo>
                  <a:cubicBezTo>
                    <a:pt x="182" y="23"/>
                    <a:pt x="182" y="24"/>
                    <a:pt x="181" y="24"/>
                  </a:cubicBezTo>
                  <a:cubicBezTo>
                    <a:pt x="180" y="24"/>
                    <a:pt x="178" y="24"/>
                    <a:pt x="177" y="27"/>
                  </a:cubicBezTo>
                  <a:cubicBezTo>
                    <a:pt x="176" y="28"/>
                    <a:pt x="176" y="29"/>
                    <a:pt x="176" y="30"/>
                  </a:cubicBezTo>
                  <a:cubicBezTo>
                    <a:pt x="176" y="31"/>
                    <a:pt x="176" y="31"/>
                    <a:pt x="175" y="32"/>
                  </a:cubicBezTo>
                  <a:cubicBezTo>
                    <a:pt x="175" y="32"/>
                    <a:pt x="174" y="32"/>
                    <a:pt x="173" y="32"/>
                  </a:cubicBezTo>
                  <a:cubicBezTo>
                    <a:pt x="172" y="32"/>
                    <a:pt x="171" y="32"/>
                    <a:pt x="170" y="32"/>
                  </a:cubicBezTo>
                  <a:cubicBezTo>
                    <a:pt x="169" y="31"/>
                    <a:pt x="167" y="31"/>
                    <a:pt x="165" y="31"/>
                  </a:cubicBezTo>
                  <a:cubicBezTo>
                    <a:pt x="165" y="31"/>
                    <a:pt x="165" y="31"/>
                    <a:pt x="164" y="31"/>
                  </a:cubicBezTo>
                  <a:cubicBezTo>
                    <a:pt x="161" y="31"/>
                    <a:pt x="160" y="33"/>
                    <a:pt x="158" y="35"/>
                  </a:cubicBezTo>
                  <a:cubicBezTo>
                    <a:pt x="157" y="37"/>
                    <a:pt x="156" y="38"/>
                    <a:pt x="155" y="38"/>
                  </a:cubicBezTo>
                  <a:cubicBezTo>
                    <a:pt x="155" y="38"/>
                    <a:pt x="154" y="38"/>
                    <a:pt x="154" y="39"/>
                  </a:cubicBezTo>
                  <a:cubicBezTo>
                    <a:pt x="152" y="39"/>
                    <a:pt x="151" y="40"/>
                    <a:pt x="150" y="42"/>
                  </a:cubicBezTo>
                  <a:cubicBezTo>
                    <a:pt x="149" y="42"/>
                    <a:pt x="149" y="43"/>
                    <a:pt x="149" y="43"/>
                  </a:cubicBezTo>
                  <a:cubicBezTo>
                    <a:pt x="148" y="45"/>
                    <a:pt x="148" y="46"/>
                    <a:pt x="146" y="46"/>
                  </a:cubicBezTo>
                  <a:cubicBezTo>
                    <a:pt x="146" y="46"/>
                    <a:pt x="145" y="46"/>
                    <a:pt x="145" y="46"/>
                  </a:cubicBezTo>
                  <a:cubicBezTo>
                    <a:pt x="145" y="46"/>
                    <a:pt x="144" y="46"/>
                    <a:pt x="144" y="46"/>
                  </a:cubicBezTo>
                  <a:cubicBezTo>
                    <a:pt x="143" y="46"/>
                    <a:pt x="142" y="46"/>
                    <a:pt x="142" y="46"/>
                  </a:cubicBezTo>
                  <a:cubicBezTo>
                    <a:pt x="141" y="46"/>
                    <a:pt x="140" y="46"/>
                    <a:pt x="139" y="46"/>
                  </a:cubicBezTo>
                  <a:cubicBezTo>
                    <a:pt x="138" y="47"/>
                    <a:pt x="137" y="48"/>
                    <a:pt x="136" y="49"/>
                  </a:cubicBezTo>
                  <a:cubicBezTo>
                    <a:pt x="135" y="49"/>
                    <a:pt x="135" y="49"/>
                    <a:pt x="134" y="50"/>
                  </a:cubicBezTo>
                  <a:cubicBezTo>
                    <a:pt x="134" y="50"/>
                    <a:pt x="134" y="50"/>
                    <a:pt x="134" y="50"/>
                  </a:cubicBezTo>
                  <a:cubicBezTo>
                    <a:pt x="133" y="50"/>
                    <a:pt x="133" y="50"/>
                    <a:pt x="132" y="50"/>
                  </a:cubicBezTo>
                  <a:cubicBezTo>
                    <a:pt x="132" y="49"/>
                    <a:pt x="131" y="49"/>
                    <a:pt x="131" y="49"/>
                  </a:cubicBezTo>
                  <a:cubicBezTo>
                    <a:pt x="130" y="49"/>
                    <a:pt x="129" y="48"/>
                    <a:pt x="128" y="48"/>
                  </a:cubicBezTo>
                  <a:cubicBezTo>
                    <a:pt x="126" y="48"/>
                    <a:pt x="124" y="50"/>
                    <a:pt x="123" y="51"/>
                  </a:cubicBezTo>
                  <a:cubicBezTo>
                    <a:pt x="121" y="52"/>
                    <a:pt x="121" y="52"/>
                    <a:pt x="120" y="52"/>
                  </a:cubicBezTo>
                  <a:cubicBezTo>
                    <a:pt x="120" y="52"/>
                    <a:pt x="119" y="52"/>
                    <a:pt x="118" y="51"/>
                  </a:cubicBezTo>
                  <a:cubicBezTo>
                    <a:pt x="116" y="51"/>
                    <a:pt x="115" y="50"/>
                    <a:pt x="113" y="50"/>
                  </a:cubicBezTo>
                  <a:cubicBezTo>
                    <a:pt x="112" y="49"/>
                    <a:pt x="112" y="49"/>
                    <a:pt x="111" y="49"/>
                  </a:cubicBezTo>
                  <a:cubicBezTo>
                    <a:pt x="107" y="49"/>
                    <a:pt x="105" y="52"/>
                    <a:pt x="103" y="53"/>
                  </a:cubicBezTo>
                  <a:cubicBezTo>
                    <a:pt x="102" y="55"/>
                    <a:pt x="101" y="56"/>
                    <a:pt x="100" y="56"/>
                  </a:cubicBezTo>
                  <a:cubicBezTo>
                    <a:pt x="96" y="58"/>
                    <a:pt x="91" y="61"/>
                    <a:pt x="92" y="68"/>
                  </a:cubicBezTo>
                  <a:cubicBezTo>
                    <a:pt x="92" y="70"/>
                    <a:pt x="91" y="73"/>
                    <a:pt x="89" y="75"/>
                  </a:cubicBezTo>
                  <a:cubicBezTo>
                    <a:pt x="88" y="76"/>
                    <a:pt x="87" y="77"/>
                    <a:pt x="86" y="77"/>
                  </a:cubicBezTo>
                  <a:cubicBezTo>
                    <a:pt x="86" y="77"/>
                    <a:pt x="85" y="77"/>
                    <a:pt x="85" y="77"/>
                  </a:cubicBezTo>
                  <a:cubicBezTo>
                    <a:pt x="83" y="76"/>
                    <a:pt x="81" y="73"/>
                    <a:pt x="80" y="71"/>
                  </a:cubicBezTo>
                  <a:cubicBezTo>
                    <a:pt x="78" y="69"/>
                    <a:pt x="77" y="67"/>
                    <a:pt x="76" y="66"/>
                  </a:cubicBezTo>
                  <a:cubicBezTo>
                    <a:pt x="74" y="64"/>
                    <a:pt x="71" y="62"/>
                    <a:pt x="68" y="61"/>
                  </a:cubicBezTo>
                  <a:cubicBezTo>
                    <a:pt x="67" y="61"/>
                    <a:pt x="67" y="61"/>
                    <a:pt x="67" y="61"/>
                  </a:cubicBezTo>
                  <a:cubicBezTo>
                    <a:pt x="65" y="61"/>
                    <a:pt x="64" y="62"/>
                    <a:pt x="62" y="63"/>
                  </a:cubicBezTo>
                  <a:cubicBezTo>
                    <a:pt x="61" y="63"/>
                    <a:pt x="61" y="63"/>
                    <a:pt x="60" y="63"/>
                  </a:cubicBezTo>
                  <a:cubicBezTo>
                    <a:pt x="60" y="63"/>
                    <a:pt x="60" y="63"/>
                    <a:pt x="60" y="63"/>
                  </a:cubicBezTo>
                  <a:cubicBezTo>
                    <a:pt x="59" y="63"/>
                    <a:pt x="59" y="63"/>
                    <a:pt x="58" y="62"/>
                  </a:cubicBezTo>
                  <a:cubicBezTo>
                    <a:pt x="57" y="62"/>
                    <a:pt x="56" y="61"/>
                    <a:pt x="54" y="61"/>
                  </a:cubicBezTo>
                  <a:cubicBezTo>
                    <a:pt x="53" y="60"/>
                    <a:pt x="53" y="60"/>
                    <a:pt x="53" y="60"/>
                  </a:cubicBezTo>
                  <a:cubicBezTo>
                    <a:pt x="51" y="60"/>
                    <a:pt x="49" y="60"/>
                    <a:pt x="48" y="60"/>
                  </a:cubicBezTo>
                  <a:cubicBezTo>
                    <a:pt x="47" y="60"/>
                    <a:pt x="46" y="60"/>
                    <a:pt x="45" y="60"/>
                  </a:cubicBezTo>
                  <a:cubicBezTo>
                    <a:pt x="44" y="60"/>
                    <a:pt x="42" y="61"/>
                    <a:pt x="41" y="61"/>
                  </a:cubicBezTo>
                  <a:cubicBezTo>
                    <a:pt x="40" y="62"/>
                    <a:pt x="39" y="63"/>
                    <a:pt x="38" y="63"/>
                  </a:cubicBezTo>
                  <a:cubicBezTo>
                    <a:pt x="38" y="63"/>
                    <a:pt x="38" y="63"/>
                    <a:pt x="37" y="63"/>
                  </a:cubicBezTo>
                  <a:cubicBezTo>
                    <a:pt x="36" y="62"/>
                    <a:pt x="36" y="61"/>
                    <a:pt x="35" y="59"/>
                  </a:cubicBezTo>
                  <a:cubicBezTo>
                    <a:pt x="35" y="58"/>
                    <a:pt x="34" y="58"/>
                    <a:pt x="34" y="57"/>
                  </a:cubicBezTo>
                  <a:cubicBezTo>
                    <a:pt x="31" y="54"/>
                    <a:pt x="27" y="52"/>
                    <a:pt x="22" y="52"/>
                  </a:cubicBezTo>
                  <a:cubicBezTo>
                    <a:pt x="21" y="52"/>
                    <a:pt x="19" y="52"/>
                    <a:pt x="18" y="52"/>
                  </a:cubicBezTo>
                  <a:cubicBezTo>
                    <a:pt x="16" y="52"/>
                    <a:pt x="16" y="52"/>
                    <a:pt x="16" y="52"/>
                  </a:cubicBezTo>
                  <a:cubicBezTo>
                    <a:pt x="16" y="53"/>
                    <a:pt x="15" y="53"/>
                    <a:pt x="14" y="53"/>
                  </a:cubicBezTo>
                  <a:cubicBezTo>
                    <a:pt x="13" y="53"/>
                    <a:pt x="13" y="52"/>
                    <a:pt x="12" y="52"/>
                  </a:cubicBezTo>
                  <a:cubicBezTo>
                    <a:pt x="11" y="52"/>
                    <a:pt x="11" y="51"/>
                    <a:pt x="10" y="51"/>
                  </a:cubicBezTo>
                  <a:cubicBezTo>
                    <a:pt x="9" y="50"/>
                    <a:pt x="7" y="48"/>
                    <a:pt x="5" y="48"/>
                  </a:cubicBezTo>
                  <a:cubicBezTo>
                    <a:pt x="4" y="48"/>
                    <a:pt x="4" y="48"/>
                    <a:pt x="3" y="49"/>
                  </a:cubicBezTo>
                  <a:cubicBezTo>
                    <a:pt x="1" y="50"/>
                    <a:pt x="0" y="52"/>
                    <a:pt x="2" y="56"/>
                  </a:cubicBezTo>
                  <a:cubicBezTo>
                    <a:pt x="4" y="60"/>
                    <a:pt x="8" y="64"/>
                    <a:pt x="12" y="68"/>
                  </a:cubicBezTo>
                  <a:cubicBezTo>
                    <a:pt x="13" y="69"/>
                    <a:pt x="13" y="69"/>
                    <a:pt x="13" y="69"/>
                  </a:cubicBezTo>
                  <a:cubicBezTo>
                    <a:pt x="14" y="70"/>
                    <a:pt x="16" y="71"/>
                    <a:pt x="17" y="72"/>
                  </a:cubicBezTo>
                  <a:cubicBezTo>
                    <a:pt x="20" y="74"/>
                    <a:pt x="23" y="77"/>
                    <a:pt x="24" y="79"/>
                  </a:cubicBezTo>
                  <a:cubicBezTo>
                    <a:pt x="25" y="81"/>
                    <a:pt x="25" y="83"/>
                    <a:pt x="25" y="85"/>
                  </a:cubicBezTo>
                  <a:cubicBezTo>
                    <a:pt x="25" y="85"/>
                    <a:pt x="25" y="85"/>
                    <a:pt x="25" y="85"/>
                  </a:cubicBezTo>
                  <a:cubicBezTo>
                    <a:pt x="25" y="89"/>
                    <a:pt x="25" y="93"/>
                    <a:pt x="25" y="96"/>
                  </a:cubicBezTo>
                  <a:cubicBezTo>
                    <a:pt x="25" y="98"/>
                    <a:pt x="25" y="98"/>
                    <a:pt x="25" y="98"/>
                  </a:cubicBezTo>
                  <a:cubicBezTo>
                    <a:pt x="25" y="103"/>
                    <a:pt x="27" y="106"/>
                    <a:pt x="30" y="109"/>
                  </a:cubicBezTo>
                  <a:cubicBezTo>
                    <a:pt x="31" y="111"/>
                    <a:pt x="31" y="111"/>
                    <a:pt x="31" y="111"/>
                  </a:cubicBezTo>
                  <a:cubicBezTo>
                    <a:pt x="33" y="113"/>
                    <a:pt x="35" y="116"/>
                    <a:pt x="35" y="119"/>
                  </a:cubicBezTo>
                  <a:cubicBezTo>
                    <a:pt x="35" y="119"/>
                    <a:pt x="35" y="120"/>
                    <a:pt x="34" y="121"/>
                  </a:cubicBezTo>
                  <a:cubicBezTo>
                    <a:pt x="34" y="124"/>
                    <a:pt x="33" y="126"/>
                    <a:pt x="34" y="129"/>
                  </a:cubicBezTo>
                  <a:cubicBezTo>
                    <a:pt x="34" y="130"/>
                    <a:pt x="36" y="131"/>
                    <a:pt x="37" y="131"/>
                  </a:cubicBezTo>
                  <a:cubicBezTo>
                    <a:pt x="38" y="132"/>
                    <a:pt x="40" y="132"/>
                    <a:pt x="41" y="132"/>
                  </a:cubicBezTo>
                  <a:cubicBezTo>
                    <a:pt x="42" y="132"/>
                    <a:pt x="44" y="132"/>
                    <a:pt x="45" y="132"/>
                  </a:cubicBezTo>
                  <a:cubicBezTo>
                    <a:pt x="45" y="132"/>
                    <a:pt x="46" y="132"/>
                    <a:pt x="47" y="132"/>
                  </a:cubicBezTo>
                  <a:cubicBezTo>
                    <a:pt x="47" y="132"/>
                    <a:pt x="62" y="132"/>
                    <a:pt x="62" y="132"/>
                  </a:cubicBezTo>
                  <a:cubicBezTo>
                    <a:pt x="62" y="133"/>
                    <a:pt x="62" y="133"/>
                    <a:pt x="62" y="133"/>
                  </a:cubicBezTo>
                  <a:cubicBezTo>
                    <a:pt x="62" y="134"/>
                    <a:pt x="62" y="135"/>
                    <a:pt x="62" y="136"/>
                  </a:cubicBezTo>
                  <a:cubicBezTo>
                    <a:pt x="62" y="136"/>
                    <a:pt x="62" y="137"/>
                    <a:pt x="62" y="138"/>
                  </a:cubicBezTo>
                  <a:cubicBezTo>
                    <a:pt x="63" y="138"/>
                    <a:pt x="63" y="139"/>
                    <a:pt x="63" y="139"/>
                  </a:cubicBezTo>
                  <a:cubicBezTo>
                    <a:pt x="63" y="141"/>
                    <a:pt x="63" y="141"/>
                    <a:pt x="63" y="141"/>
                  </a:cubicBezTo>
                  <a:cubicBezTo>
                    <a:pt x="65" y="141"/>
                    <a:pt x="65" y="141"/>
                    <a:pt x="65" y="141"/>
                  </a:cubicBezTo>
                  <a:cubicBezTo>
                    <a:pt x="66" y="141"/>
                    <a:pt x="67" y="141"/>
                    <a:pt x="68" y="141"/>
                  </a:cubicBezTo>
                  <a:cubicBezTo>
                    <a:pt x="70" y="141"/>
                    <a:pt x="72" y="141"/>
                    <a:pt x="73" y="142"/>
                  </a:cubicBezTo>
                  <a:cubicBezTo>
                    <a:pt x="75" y="142"/>
                    <a:pt x="77" y="143"/>
                    <a:pt x="79" y="145"/>
                  </a:cubicBezTo>
                  <a:cubicBezTo>
                    <a:pt x="81" y="146"/>
                    <a:pt x="84" y="147"/>
                    <a:pt x="87" y="148"/>
                  </a:cubicBezTo>
                  <a:cubicBezTo>
                    <a:pt x="88" y="148"/>
                    <a:pt x="89" y="149"/>
                    <a:pt x="91" y="149"/>
                  </a:cubicBezTo>
                  <a:cubicBezTo>
                    <a:pt x="96" y="150"/>
                    <a:pt x="99" y="150"/>
                    <a:pt x="98" y="158"/>
                  </a:cubicBezTo>
                  <a:cubicBezTo>
                    <a:pt x="97" y="160"/>
                    <a:pt x="97" y="162"/>
                    <a:pt x="96" y="163"/>
                  </a:cubicBezTo>
                  <a:cubicBezTo>
                    <a:pt x="95" y="166"/>
                    <a:pt x="95" y="168"/>
                    <a:pt x="97" y="173"/>
                  </a:cubicBezTo>
                  <a:cubicBezTo>
                    <a:pt x="102" y="183"/>
                    <a:pt x="107" y="195"/>
                    <a:pt x="106" y="207"/>
                  </a:cubicBezTo>
                  <a:cubicBezTo>
                    <a:pt x="106" y="211"/>
                    <a:pt x="105" y="215"/>
                    <a:pt x="105" y="218"/>
                  </a:cubicBezTo>
                  <a:cubicBezTo>
                    <a:pt x="103" y="227"/>
                    <a:pt x="101" y="236"/>
                    <a:pt x="105" y="244"/>
                  </a:cubicBezTo>
                  <a:cubicBezTo>
                    <a:pt x="106" y="246"/>
                    <a:pt x="107" y="248"/>
                    <a:pt x="109" y="250"/>
                  </a:cubicBezTo>
                  <a:cubicBezTo>
                    <a:pt x="111" y="252"/>
                    <a:pt x="112" y="255"/>
                    <a:pt x="113" y="258"/>
                  </a:cubicBezTo>
                  <a:cubicBezTo>
                    <a:pt x="114" y="260"/>
                    <a:pt x="114" y="264"/>
                    <a:pt x="114" y="266"/>
                  </a:cubicBezTo>
                  <a:cubicBezTo>
                    <a:pt x="113" y="267"/>
                    <a:pt x="113" y="268"/>
                    <a:pt x="112" y="269"/>
                  </a:cubicBezTo>
                  <a:cubicBezTo>
                    <a:pt x="111" y="271"/>
                    <a:pt x="110" y="273"/>
                    <a:pt x="111" y="275"/>
                  </a:cubicBezTo>
                  <a:cubicBezTo>
                    <a:pt x="111" y="278"/>
                    <a:pt x="114" y="279"/>
                    <a:pt x="116" y="281"/>
                  </a:cubicBezTo>
                  <a:cubicBezTo>
                    <a:pt x="117" y="281"/>
                    <a:pt x="117" y="282"/>
                    <a:pt x="118" y="282"/>
                  </a:cubicBezTo>
                  <a:cubicBezTo>
                    <a:pt x="119" y="284"/>
                    <a:pt x="120" y="285"/>
                    <a:pt x="121" y="287"/>
                  </a:cubicBezTo>
                  <a:cubicBezTo>
                    <a:pt x="123" y="289"/>
                    <a:pt x="124" y="291"/>
                    <a:pt x="126" y="292"/>
                  </a:cubicBezTo>
                  <a:cubicBezTo>
                    <a:pt x="127" y="292"/>
                    <a:pt x="128" y="292"/>
                    <a:pt x="128" y="292"/>
                  </a:cubicBezTo>
                  <a:cubicBezTo>
                    <a:pt x="130" y="292"/>
                    <a:pt x="131" y="292"/>
                    <a:pt x="132" y="293"/>
                  </a:cubicBezTo>
                  <a:cubicBezTo>
                    <a:pt x="133" y="294"/>
                    <a:pt x="133" y="295"/>
                    <a:pt x="134" y="296"/>
                  </a:cubicBezTo>
                  <a:cubicBezTo>
                    <a:pt x="134" y="297"/>
                    <a:pt x="135" y="298"/>
                    <a:pt x="135" y="299"/>
                  </a:cubicBezTo>
                  <a:cubicBezTo>
                    <a:pt x="137" y="301"/>
                    <a:pt x="142" y="303"/>
                    <a:pt x="146" y="303"/>
                  </a:cubicBezTo>
                  <a:cubicBezTo>
                    <a:pt x="148" y="303"/>
                    <a:pt x="148" y="303"/>
                    <a:pt x="148" y="303"/>
                  </a:cubicBezTo>
                  <a:cubicBezTo>
                    <a:pt x="148" y="301"/>
                    <a:pt x="148" y="301"/>
                    <a:pt x="148" y="301"/>
                  </a:cubicBezTo>
                  <a:cubicBezTo>
                    <a:pt x="148" y="299"/>
                    <a:pt x="148" y="297"/>
                    <a:pt x="148" y="295"/>
                  </a:cubicBezTo>
                  <a:cubicBezTo>
                    <a:pt x="148" y="293"/>
                    <a:pt x="148" y="290"/>
                    <a:pt x="148" y="288"/>
                  </a:cubicBezTo>
                  <a:cubicBezTo>
                    <a:pt x="149" y="287"/>
                    <a:pt x="149" y="287"/>
                    <a:pt x="149" y="287"/>
                  </a:cubicBezTo>
                  <a:cubicBezTo>
                    <a:pt x="149" y="282"/>
                    <a:pt x="150" y="277"/>
                    <a:pt x="152" y="273"/>
                  </a:cubicBezTo>
                  <a:cubicBezTo>
                    <a:pt x="154" y="268"/>
                    <a:pt x="159" y="263"/>
                    <a:pt x="165" y="261"/>
                  </a:cubicBezTo>
                  <a:cubicBezTo>
                    <a:pt x="167" y="260"/>
                    <a:pt x="169" y="260"/>
                    <a:pt x="171" y="260"/>
                  </a:cubicBezTo>
                  <a:cubicBezTo>
                    <a:pt x="173" y="260"/>
                    <a:pt x="174" y="260"/>
                    <a:pt x="175" y="261"/>
                  </a:cubicBezTo>
                  <a:cubicBezTo>
                    <a:pt x="178" y="262"/>
                    <a:pt x="181" y="265"/>
                    <a:pt x="183" y="268"/>
                  </a:cubicBezTo>
                  <a:cubicBezTo>
                    <a:pt x="186" y="272"/>
                    <a:pt x="189" y="276"/>
                    <a:pt x="193" y="276"/>
                  </a:cubicBezTo>
                  <a:cubicBezTo>
                    <a:pt x="194" y="276"/>
                    <a:pt x="195" y="276"/>
                    <a:pt x="196" y="275"/>
                  </a:cubicBezTo>
                  <a:cubicBezTo>
                    <a:pt x="198" y="275"/>
                    <a:pt x="207" y="271"/>
                    <a:pt x="207" y="267"/>
                  </a:cubicBezTo>
                  <a:cubicBezTo>
                    <a:pt x="207" y="265"/>
                    <a:pt x="206" y="264"/>
                    <a:pt x="205" y="263"/>
                  </a:cubicBezTo>
                  <a:cubicBezTo>
                    <a:pt x="203" y="261"/>
                    <a:pt x="201" y="259"/>
                    <a:pt x="202" y="256"/>
                  </a:cubicBezTo>
                  <a:cubicBezTo>
                    <a:pt x="203" y="253"/>
                    <a:pt x="206" y="250"/>
                    <a:pt x="208" y="246"/>
                  </a:cubicBezTo>
                  <a:cubicBezTo>
                    <a:pt x="209" y="245"/>
                    <a:pt x="210" y="243"/>
                    <a:pt x="211" y="242"/>
                  </a:cubicBezTo>
                  <a:cubicBezTo>
                    <a:pt x="211" y="240"/>
                    <a:pt x="211" y="240"/>
                    <a:pt x="211" y="240"/>
                  </a:cubicBezTo>
                  <a:cubicBezTo>
                    <a:pt x="214" y="236"/>
                    <a:pt x="216" y="232"/>
                    <a:pt x="220" y="230"/>
                  </a:cubicBezTo>
                  <a:cubicBezTo>
                    <a:pt x="223" y="229"/>
                    <a:pt x="227" y="228"/>
                    <a:pt x="231" y="228"/>
                  </a:cubicBezTo>
                  <a:cubicBezTo>
                    <a:pt x="232" y="228"/>
                    <a:pt x="232" y="228"/>
                    <a:pt x="232" y="228"/>
                  </a:cubicBezTo>
                  <a:cubicBezTo>
                    <a:pt x="237" y="227"/>
                    <a:pt x="242" y="227"/>
                    <a:pt x="246" y="227"/>
                  </a:cubicBezTo>
                  <a:cubicBezTo>
                    <a:pt x="251" y="227"/>
                    <a:pt x="255" y="227"/>
                    <a:pt x="260" y="226"/>
                  </a:cubicBezTo>
                  <a:cubicBezTo>
                    <a:pt x="263" y="226"/>
                    <a:pt x="267" y="226"/>
                    <a:pt x="271" y="226"/>
                  </a:cubicBezTo>
                  <a:cubicBezTo>
                    <a:pt x="273" y="226"/>
                    <a:pt x="273" y="226"/>
                    <a:pt x="273" y="226"/>
                  </a:cubicBezTo>
                  <a:lnTo>
                    <a:pt x="273" y="223"/>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5" name="Google Shape;225;p8"/>
            <p:cNvSpPr/>
            <p:nvPr/>
          </p:nvSpPr>
          <p:spPr>
            <a:xfrm>
              <a:off x="2841" y="98"/>
              <a:ext cx="561" cy="612"/>
            </a:xfrm>
            <a:custGeom>
              <a:avLst/>
              <a:gdLst/>
              <a:ahLst/>
              <a:cxnLst/>
              <a:rect l="l" t="t" r="r" b="b"/>
              <a:pathLst>
                <a:path w="230" h="251" extrusionOk="0">
                  <a:moveTo>
                    <a:pt x="221" y="118"/>
                  </a:moveTo>
                  <a:cubicBezTo>
                    <a:pt x="217" y="117"/>
                    <a:pt x="214" y="116"/>
                    <a:pt x="210" y="116"/>
                  </a:cubicBezTo>
                  <a:cubicBezTo>
                    <a:pt x="207" y="116"/>
                    <a:pt x="205" y="116"/>
                    <a:pt x="203" y="116"/>
                  </a:cubicBezTo>
                  <a:cubicBezTo>
                    <a:pt x="200" y="115"/>
                    <a:pt x="199" y="113"/>
                    <a:pt x="198" y="110"/>
                  </a:cubicBezTo>
                  <a:cubicBezTo>
                    <a:pt x="197" y="109"/>
                    <a:pt x="197" y="108"/>
                    <a:pt x="196" y="106"/>
                  </a:cubicBezTo>
                  <a:cubicBezTo>
                    <a:pt x="195" y="105"/>
                    <a:pt x="194" y="105"/>
                    <a:pt x="194" y="104"/>
                  </a:cubicBezTo>
                  <a:cubicBezTo>
                    <a:pt x="192" y="103"/>
                    <a:pt x="192" y="101"/>
                    <a:pt x="191" y="100"/>
                  </a:cubicBezTo>
                  <a:cubicBezTo>
                    <a:pt x="190" y="97"/>
                    <a:pt x="189" y="93"/>
                    <a:pt x="188" y="89"/>
                  </a:cubicBezTo>
                  <a:cubicBezTo>
                    <a:pt x="187" y="85"/>
                    <a:pt x="186" y="82"/>
                    <a:pt x="184" y="78"/>
                  </a:cubicBezTo>
                  <a:cubicBezTo>
                    <a:pt x="183" y="77"/>
                    <a:pt x="183" y="76"/>
                    <a:pt x="182" y="76"/>
                  </a:cubicBezTo>
                  <a:cubicBezTo>
                    <a:pt x="181" y="74"/>
                    <a:pt x="181" y="72"/>
                    <a:pt x="180" y="70"/>
                  </a:cubicBezTo>
                  <a:cubicBezTo>
                    <a:pt x="180" y="68"/>
                    <a:pt x="179" y="66"/>
                    <a:pt x="178" y="64"/>
                  </a:cubicBezTo>
                  <a:cubicBezTo>
                    <a:pt x="177" y="61"/>
                    <a:pt x="176" y="59"/>
                    <a:pt x="175" y="56"/>
                  </a:cubicBezTo>
                  <a:cubicBezTo>
                    <a:pt x="175" y="54"/>
                    <a:pt x="174" y="53"/>
                    <a:pt x="174" y="52"/>
                  </a:cubicBezTo>
                  <a:cubicBezTo>
                    <a:pt x="172" y="49"/>
                    <a:pt x="173" y="45"/>
                    <a:pt x="173" y="42"/>
                  </a:cubicBezTo>
                  <a:cubicBezTo>
                    <a:pt x="173" y="39"/>
                    <a:pt x="173" y="36"/>
                    <a:pt x="173" y="34"/>
                  </a:cubicBezTo>
                  <a:cubicBezTo>
                    <a:pt x="172" y="31"/>
                    <a:pt x="171" y="27"/>
                    <a:pt x="169" y="25"/>
                  </a:cubicBezTo>
                  <a:cubicBezTo>
                    <a:pt x="169" y="24"/>
                    <a:pt x="167" y="24"/>
                    <a:pt x="166" y="23"/>
                  </a:cubicBezTo>
                  <a:cubicBezTo>
                    <a:pt x="166" y="23"/>
                    <a:pt x="166" y="23"/>
                    <a:pt x="166" y="23"/>
                  </a:cubicBezTo>
                  <a:cubicBezTo>
                    <a:pt x="168" y="21"/>
                    <a:pt x="168" y="19"/>
                    <a:pt x="168" y="17"/>
                  </a:cubicBezTo>
                  <a:cubicBezTo>
                    <a:pt x="168" y="13"/>
                    <a:pt x="166" y="12"/>
                    <a:pt x="164" y="10"/>
                  </a:cubicBezTo>
                  <a:cubicBezTo>
                    <a:pt x="164" y="10"/>
                    <a:pt x="163" y="9"/>
                    <a:pt x="162" y="8"/>
                  </a:cubicBezTo>
                  <a:cubicBezTo>
                    <a:pt x="162" y="8"/>
                    <a:pt x="161" y="7"/>
                    <a:pt x="161" y="6"/>
                  </a:cubicBezTo>
                  <a:cubicBezTo>
                    <a:pt x="159" y="5"/>
                    <a:pt x="158" y="3"/>
                    <a:pt x="157" y="2"/>
                  </a:cubicBezTo>
                  <a:cubicBezTo>
                    <a:pt x="155" y="1"/>
                    <a:pt x="153" y="0"/>
                    <a:pt x="152" y="0"/>
                  </a:cubicBezTo>
                  <a:cubicBezTo>
                    <a:pt x="150" y="0"/>
                    <a:pt x="147" y="1"/>
                    <a:pt x="147" y="5"/>
                  </a:cubicBezTo>
                  <a:cubicBezTo>
                    <a:pt x="147" y="6"/>
                    <a:pt x="147" y="8"/>
                    <a:pt x="148" y="9"/>
                  </a:cubicBezTo>
                  <a:cubicBezTo>
                    <a:pt x="148" y="9"/>
                    <a:pt x="148" y="10"/>
                    <a:pt x="148" y="10"/>
                  </a:cubicBezTo>
                  <a:cubicBezTo>
                    <a:pt x="148" y="10"/>
                    <a:pt x="148" y="10"/>
                    <a:pt x="147" y="10"/>
                  </a:cubicBezTo>
                  <a:cubicBezTo>
                    <a:pt x="145" y="10"/>
                    <a:pt x="144" y="11"/>
                    <a:pt x="143" y="12"/>
                  </a:cubicBezTo>
                  <a:cubicBezTo>
                    <a:pt x="142" y="13"/>
                    <a:pt x="142" y="13"/>
                    <a:pt x="141" y="14"/>
                  </a:cubicBezTo>
                  <a:cubicBezTo>
                    <a:pt x="140" y="14"/>
                    <a:pt x="139" y="15"/>
                    <a:pt x="138" y="16"/>
                  </a:cubicBezTo>
                  <a:cubicBezTo>
                    <a:pt x="136" y="17"/>
                    <a:pt x="134" y="19"/>
                    <a:pt x="132" y="21"/>
                  </a:cubicBezTo>
                  <a:cubicBezTo>
                    <a:pt x="129" y="24"/>
                    <a:pt x="127" y="28"/>
                    <a:pt x="125" y="31"/>
                  </a:cubicBezTo>
                  <a:cubicBezTo>
                    <a:pt x="125" y="32"/>
                    <a:pt x="124" y="33"/>
                    <a:pt x="124" y="34"/>
                  </a:cubicBezTo>
                  <a:cubicBezTo>
                    <a:pt x="123" y="35"/>
                    <a:pt x="123" y="36"/>
                    <a:pt x="122" y="37"/>
                  </a:cubicBezTo>
                  <a:cubicBezTo>
                    <a:pt x="121" y="40"/>
                    <a:pt x="119" y="43"/>
                    <a:pt x="118" y="45"/>
                  </a:cubicBezTo>
                  <a:cubicBezTo>
                    <a:pt x="117" y="46"/>
                    <a:pt x="116" y="47"/>
                    <a:pt x="115" y="48"/>
                  </a:cubicBezTo>
                  <a:cubicBezTo>
                    <a:pt x="113" y="50"/>
                    <a:pt x="111" y="51"/>
                    <a:pt x="110" y="54"/>
                  </a:cubicBezTo>
                  <a:cubicBezTo>
                    <a:pt x="107" y="65"/>
                    <a:pt x="103" y="73"/>
                    <a:pt x="99" y="80"/>
                  </a:cubicBezTo>
                  <a:cubicBezTo>
                    <a:pt x="97" y="84"/>
                    <a:pt x="89" y="96"/>
                    <a:pt x="82" y="96"/>
                  </a:cubicBezTo>
                  <a:cubicBezTo>
                    <a:pt x="82" y="96"/>
                    <a:pt x="81" y="95"/>
                    <a:pt x="81" y="95"/>
                  </a:cubicBezTo>
                  <a:cubicBezTo>
                    <a:pt x="80" y="95"/>
                    <a:pt x="80" y="95"/>
                    <a:pt x="80" y="95"/>
                  </a:cubicBezTo>
                  <a:cubicBezTo>
                    <a:pt x="76" y="94"/>
                    <a:pt x="73" y="94"/>
                    <a:pt x="70" y="92"/>
                  </a:cubicBezTo>
                  <a:cubicBezTo>
                    <a:pt x="69" y="91"/>
                    <a:pt x="67" y="90"/>
                    <a:pt x="66" y="90"/>
                  </a:cubicBezTo>
                  <a:cubicBezTo>
                    <a:pt x="64" y="90"/>
                    <a:pt x="63" y="91"/>
                    <a:pt x="62" y="91"/>
                  </a:cubicBezTo>
                  <a:cubicBezTo>
                    <a:pt x="61" y="91"/>
                    <a:pt x="60" y="92"/>
                    <a:pt x="59" y="92"/>
                  </a:cubicBezTo>
                  <a:cubicBezTo>
                    <a:pt x="58" y="92"/>
                    <a:pt x="58" y="92"/>
                    <a:pt x="58" y="92"/>
                  </a:cubicBezTo>
                  <a:cubicBezTo>
                    <a:pt x="57" y="91"/>
                    <a:pt x="55" y="91"/>
                    <a:pt x="54" y="91"/>
                  </a:cubicBezTo>
                  <a:cubicBezTo>
                    <a:pt x="52" y="90"/>
                    <a:pt x="50" y="89"/>
                    <a:pt x="47" y="89"/>
                  </a:cubicBezTo>
                  <a:cubicBezTo>
                    <a:pt x="47" y="89"/>
                    <a:pt x="46" y="89"/>
                    <a:pt x="46" y="89"/>
                  </a:cubicBezTo>
                  <a:cubicBezTo>
                    <a:pt x="42" y="90"/>
                    <a:pt x="40" y="91"/>
                    <a:pt x="37" y="93"/>
                  </a:cubicBezTo>
                  <a:cubicBezTo>
                    <a:pt x="36" y="94"/>
                    <a:pt x="36" y="94"/>
                    <a:pt x="36" y="94"/>
                  </a:cubicBezTo>
                  <a:cubicBezTo>
                    <a:pt x="34" y="96"/>
                    <a:pt x="31" y="97"/>
                    <a:pt x="28" y="98"/>
                  </a:cubicBezTo>
                  <a:cubicBezTo>
                    <a:pt x="28" y="98"/>
                    <a:pt x="28" y="98"/>
                    <a:pt x="28" y="98"/>
                  </a:cubicBezTo>
                  <a:cubicBezTo>
                    <a:pt x="27" y="98"/>
                    <a:pt x="25" y="97"/>
                    <a:pt x="23" y="96"/>
                  </a:cubicBezTo>
                  <a:cubicBezTo>
                    <a:pt x="23" y="96"/>
                    <a:pt x="22" y="95"/>
                    <a:pt x="21" y="95"/>
                  </a:cubicBezTo>
                  <a:cubicBezTo>
                    <a:pt x="20" y="94"/>
                    <a:pt x="19" y="94"/>
                    <a:pt x="18" y="94"/>
                  </a:cubicBezTo>
                  <a:cubicBezTo>
                    <a:pt x="16" y="93"/>
                    <a:pt x="14" y="92"/>
                    <a:pt x="13" y="91"/>
                  </a:cubicBezTo>
                  <a:cubicBezTo>
                    <a:pt x="12" y="91"/>
                    <a:pt x="11" y="90"/>
                    <a:pt x="10" y="89"/>
                  </a:cubicBezTo>
                  <a:cubicBezTo>
                    <a:pt x="10" y="89"/>
                    <a:pt x="9" y="88"/>
                    <a:pt x="8" y="87"/>
                  </a:cubicBezTo>
                  <a:cubicBezTo>
                    <a:pt x="6" y="86"/>
                    <a:pt x="6" y="86"/>
                    <a:pt x="6" y="86"/>
                  </a:cubicBezTo>
                  <a:cubicBezTo>
                    <a:pt x="5" y="88"/>
                    <a:pt x="5" y="88"/>
                    <a:pt x="5" y="88"/>
                  </a:cubicBezTo>
                  <a:cubicBezTo>
                    <a:pt x="2" y="98"/>
                    <a:pt x="0" y="108"/>
                    <a:pt x="3" y="113"/>
                  </a:cubicBezTo>
                  <a:cubicBezTo>
                    <a:pt x="4" y="115"/>
                    <a:pt x="6" y="116"/>
                    <a:pt x="9" y="116"/>
                  </a:cubicBezTo>
                  <a:cubicBezTo>
                    <a:pt x="10" y="116"/>
                    <a:pt x="11" y="116"/>
                    <a:pt x="11" y="116"/>
                  </a:cubicBezTo>
                  <a:cubicBezTo>
                    <a:pt x="13" y="116"/>
                    <a:pt x="14" y="116"/>
                    <a:pt x="15" y="116"/>
                  </a:cubicBezTo>
                  <a:cubicBezTo>
                    <a:pt x="16" y="116"/>
                    <a:pt x="18" y="116"/>
                    <a:pt x="19" y="116"/>
                  </a:cubicBezTo>
                  <a:cubicBezTo>
                    <a:pt x="21" y="116"/>
                    <a:pt x="24" y="116"/>
                    <a:pt x="27" y="117"/>
                  </a:cubicBezTo>
                  <a:cubicBezTo>
                    <a:pt x="30" y="119"/>
                    <a:pt x="31" y="121"/>
                    <a:pt x="33" y="124"/>
                  </a:cubicBezTo>
                  <a:cubicBezTo>
                    <a:pt x="34" y="125"/>
                    <a:pt x="35" y="127"/>
                    <a:pt x="36" y="128"/>
                  </a:cubicBezTo>
                  <a:cubicBezTo>
                    <a:pt x="39" y="131"/>
                    <a:pt x="43" y="131"/>
                    <a:pt x="47" y="132"/>
                  </a:cubicBezTo>
                  <a:cubicBezTo>
                    <a:pt x="48" y="132"/>
                    <a:pt x="49" y="132"/>
                    <a:pt x="51" y="132"/>
                  </a:cubicBezTo>
                  <a:cubicBezTo>
                    <a:pt x="57" y="132"/>
                    <a:pt x="60" y="135"/>
                    <a:pt x="61" y="141"/>
                  </a:cubicBezTo>
                  <a:cubicBezTo>
                    <a:pt x="61" y="143"/>
                    <a:pt x="61" y="143"/>
                    <a:pt x="61" y="143"/>
                  </a:cubicBezTo>
                  <a:cubicBezTo>
                    <a:pt x="62" y="148"/>
                    <a:pt x="63" y="153"/>
                    <a:pt x="67" y="156"/>
                  </a:cubicBezTo>
                  <a:cubicBezTo>
                    <a:pt x="68" y="157"/>
                    <a:pt x="69" y="158"/>
                    <a:pt x="70" y="159"/>
                  </a:cubicBezTo>
                  <a:cubicBezTo>
                    <a:pt x="73" y="161"/>
                    <a:pt x="75" y="162"/>
                    <a:pt x="76" y="165"/>
                  </a:cubicBezTo>
                  <a:cubicBezTo>
                    <a:pt x="78" y="169"/>
                    <a:pt x="78" y="173"/>
                    <a:pt x="78" y="177"/>
                  </a:cubicBezTo>
                  <a:cubicBezTo>
                    <a:pt x="78" y="178"/>
                    <a:pt x="78" y="180"/>
                    <a:pt x="79" y="182"/>
                  </a:cubicBezTo>
                  <a:cubicBezTo>
                    <a:pt x="80" y="189"/>
                    <a:pt x="81" y="194"/>
                    <a:pt x="84" y="198"/>
                  </a:cubicBezTo>
                  <a:cubicBezTo>
                    <a:pt x="86" y="201"/>
                    <a:pt x="88" y="203"/>
                    <a:pt x="91" y="206"/>
                  </a:cubicBezTo>
                  <a:cubicBezTo>
                    <a:pt x="92" y="207"/>
                    <a:pt x="93" y="208"/>
                    <a:pt x="95" y="210"/>
                  </a:cubicBezTo>
                  <a:cubicBezTo>
                    <a:pt x="98" y="213"/>
                    <a:pt x="100" y="218"/>
                    <a:pt x="102" y="222"/>
                  </a:cubicBezTo>
                  <a:cubicBezTo>
                    <a:pt x="103" y="224"/>
                    <a:pt x="103" y="224"/>
                    <a:pt x="103" y="224"/>
                  </a:cubicBezTo>
                  <a:cubicBezTo>
                    <a:pt x="103" y="225"/>
                    <a:pt x="103" y="226"/>
                    <a:pt x="104" y="227"/>
                  </a:cubicBezTo>
                  <a:cubicBezTo>
                    <a:pt x="104" y="228"/>
                    <a:pt x="104" y="229"/>
                    <a:pt x="104" y="229"/>
                  </a:cubicBezTo>
                  <a:cubicBezTo>
                    <a:pt x="104" y="230"/>
                    <a:pt x="104" y="230"/>
                    <a:pt x="104" y="230"/>
                  </a:cubicBezTo>
                  <a:cubicBezTo>
                    <a:pt x="104" y="233"/>
                    <a:pt x="105" y="235"/>
                    <a:pt x="107" y="236"/>
                  </a:cubicBezTo>
                  <a:cubicBezTo>
                    <a:pt x="109" y="237"/>
                    <a:pt x="109" y="239"/>
                    <a:pt x="110" y="240"/>
                  </a:cubicBezTo>
                  <a:cubicBezTo>
                    <a:pt x="111" y="241"/>
                    <a:pt x="111" y="241"/>
                    <a:pt x="111" y="241"/>
                  </a:cubicBezTo>
                  <a:cubicBezTo>
                    <a:pt x="111" y="242"/>
                    <a:pt x="112" y="243"/>
                    <a:pt x="112" y="243"/>
                  </a:cubicBezTo>
                  <a:cubicBezTo>
                    <a:pt x="113" y="245"/>
                    <a:pt x="113" y="246"/>
                    <a:pt x="114" y="247"/>
                  </a:cubicBezTo>
                  <a:cubicBezTo>
                    <a:pt x="116" y="248"/>
                    <a:pt x="118" y="249"/>
                    <a:pt x="121" y="249"/>
                  </a:cubicBezTo>
                  <a:cubicBezTo>
                    <a:pt x="122" y="250"/>
                    <a:pt x="122" y="250"/>
                    <a:pt x="123" y="250"/>
                  </a:cubicBezTo>
                  <a:cubicBezTo>
                    <a:pt x="125" y="250"/>
                    <a:pt x="128" y="251"/>
                    <a:pt x="130" y="251"/>
                  </a:cubicBezTo>
                  <a:cubicBezTo>
                    <a:pt x="132" y="251"/>
                    <a:pt x="134" y="251"/>
                    <a:pt x="135" y="250"/>
                  </a:cubicBezTo>
                  <a:cubicBezTo>
                    <a:pt x="140" y="248"/>
                    <a:pt x="141" y="243"/>
                    <a:pt x="142" y="238"/>
                  </a:cubicBezTo>
                  <a:cubicBezTo>
                    <a:pt x="143" y="236"/>
                    <a:pt x="143" y="236"/>
                    <a:pt x="143" y="236"/>
                  </a:cubicBezTo>
                  <a:cubicBezTo>
                    <a:pt x="144" y="229"/>
                    <a:pt x="149" y="224"/>
                    <a:pt x="153" y="219"/>
                  </a:cubicBezTo>
                  <a:cubicBezTo>
                    <a:pt x="155" y="216"/>
                    <a:pt x="158" y="213"/>
                    <a:pt x="160" y="210"/>
                  </a:cubicBezTo>
                  <a:cubicBezTo>
                    <a:pt x="166" y="200"/>
                    <a:pt x="175" y="193"/>
                    <a:pt x="186" y="189"/>
                  </a:cubicBezTo>
                  <a:cubicBezTo>
                    <a:pt x="189" y="188"/>
                    <a:pt x="191" y="187"/>
                    <a:pt x="194" y="186"/>
                  </a:cubicBezTo>
                  <a:cubicBezTo>
                    <a:pt x="195" y="186"/>
                    <a:pt x="195" y="186"/>
                    <a:pt x="195" y="186"/>
                  </a:cubicBezTo>
                  <a:cubicBezTo>
                    <a:pt x="196" y="186"/>
                    <a:pt x="196" y="186"/>
                    <a:pt x="196" y="186"/>
                  </a:cubicBezTo>
                  <a:cubicBezTo>
                    <a:pt x="196" y="185"/>
                    <a:pt x="197" y="184"/>
                    <a:pt x="198" y="183"/>
                  </a:cubicBezTo>
                  <a:cubicBezTo>
                    <a:pt x="199" y="182"/>
                    <a:pt x="199" y="181"/>
                    <a:pt x="200" y="180"/>
                  </a:cubicBezTo>
                  <a:cubicBezTo>
                    <a:pt x="201" y="179"/>
                    <a:pt x="201" y="178"/>
                    <a:pt x="202" y="178"/>
                  </a:cubicBezTo>
                  <a:cubicBezTo>
                    <a:pt x="203" y="175"/>
                    <a:pt x="205" y="174"/>
                    <a:pt x="207" y="172"/>
                  </a:cubicBezTo>
                  <a:cubicBezTo>
                    <a:pt x="208" y="172"/>
                    <a:pt x="209" y="171"/>
                    <a:pt x="210" y="171"/>
                  </a:cubicBezTo>
                  <a:cubicBezTo>
                    <a:pt x="212" y="170"/>
                    <a:pt x="215" y="169"/>
                    <a:pt x="217" y="166"/>
                  </a:cubicBezTo>
                  <a:cubicBezTo>
                    <a:pt x="220" y="163"/>
                    <a:pt x="219" y="161"/>
                    <a:pt x="218" y="159"/>
                  </a:cubicBezTo>
                  <a:cubicBezTo>
                    <a:pt x="217" y="158"/>
                    <a:pt x="217" y="157"/>
                    <a:pt x="217" y="156"/>
                  </a:cubicBezTo>
                  <a:cubicBezTo>
                    <a:pt x="217" y="155"/>
                    <a:pt x="217" y="155"/>
                    <a:pt x="219" y="155"/>
                  </a:cubicBezTo>
                  <a:cubicBezTo>
                    <a:pt x="220" y="154"/>
                    <a:pt x="222" y="153"/>
                    <a:pt x="223" y="152"/>
                  </a:cubicBezTo>
                  <a:cubicBezTo>
                    <a:pt x="224" y="150"/>
                    <a:pt x="225" y="149"/>
                    <a:pt x="224" y="148"/>
                  </a:cubicBezTo>
                  <a:cubicBezTo>
                    <a:pt x="224" y="146"/>
                    <a:pt x="223" y="145"/>
                    <a:pt x="222" y="145"/>
                  </a:cubicBezTo>
                  <a:cubicBezTo>
                    <a:pt x="221" y="145"/>
                    <a:pt x="221" y="145"/>
                    <a:pt x="221" y="144"/>
                  </a:cubicBezTo>
                  <a:cubicBezTo>
                    <a:pt x="224" y="143"/>
                    <a:pt x="227" y="142"/>
                    <a:pt x="228" y="138"/>
                  </a:cubicBezTo>
                  <a:cubicBezTo>
                    <a:pt x="230" y="131"/>
                    <a:pt x="228" y="122"/>
                    <a:pt x="221" y="118"/>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6" name="Google Shape;226;p8"/>
            <p:cNvSpPr/>
            <p:nvPr/>
          </p:nvSpPr>
          <p:spPr>
            <a:xfrm>
              <a:off x="2367" y="286"/>
              <a:ext cx="1448" cy="1386"/>
            </a:xfrm>
            <a:custGeom>
              <a:avLst/>
              <a:gdLst/>
              <a:ahLst/>
              <a:cxnLst/>
              <a:rect l="l" t="t" r="r" b="b"/>
              <a:pathLst>
                <a:path w="593" h="568" extrusionOk="0">
                  <a:moveTo>
                    <a:pt x="593" y="178"/>
                  </a:moveTo>
                  <a:cubicBezTo>
                    <a:pt x="591" y="178"/>
                    <a:pt x="591" y="178"/>
                    <a:pt x="591" y="178"/>
                  </a:cubicBezTo>
                  <a:cubicBezTo>
                    <a:pt x="590" y="178"/>
                    <a:pt x="588" y="177"/>
                    <a:pt x="587" y="176"/>
                  </a:cubicBezTo>
                  <a:cubicBezTo>
                    <a:pt x="587" y="176"/>
                    <a:pt x="586" y="175"/>
                    <a:pt x="586" y="174"/>
                  </a:cubicBezTo>
                  <a:cubicBezTo>
                    <a:pt x="585" y="173"/>
                    <a:pt x="584" y="171"/>
                    <a:pt x="580" y="171"/>
                  </a:cubicBezTo>
                  <a:cubicBezTo>
                    <a:pt x="580" y="171"/>
                    <a:pt x="580" y="171"/>
                    <a:pt x="580" y="171"/>
                  </a:cubicBezTo>
                  <a:cubicBezTo>
                    <a:pt x="576" y="171"/>
                    <a:pt x="573" y="171"/>
                    <a:pt x="572" y="170"/>
                  </a:cubicBezTo>
                  <a:cubicBezTo>
                    <a:pt x="571" y="169"/>
                    <a:pt x="570" y="168"/>
                    <a:pt x="569" y="167"/>
                  </a:cubicBezTo>
                  <a:cubicBezTo>
                    <a:pt x="568" y="166"/>
                    <a:pt x="567" y="165"/>
                    <a:pt x="566" y="164"/>
                  </a:cubicBezTo>
                  <a:cubicBezTo>
                    <a:pt x="565" y="163"/>
                    <a:pt x="565" y="163"/>
                    <a:pt x="565" y="163"/>
                  </a:cubicBezTo>
                  <a:cubicBezTo>
                    <a:pt x="564" y="162"/>
                    <a:pt x="563" y="161"/>
                    <a:pt x="562" y="161"/>
                  </a:cubicBezTo>
                  <a:cubicBezTo>
                    <a:pt x="561" y="161"/>
                    <a:pt x="561" y="160"/>
                    <a:pt x="560" y="160"/>
                  </a:cubicBezTo>
                  <a:cubicBezTo>
                    <a:pt x="559" y="160"/>
                    <a:pt x="559" y="161"/>
                    <a:pt x="558" y="161"/>
                  </a:cubicBezTo>
                  <a:cubicBezTo>
                    <a:pt x="558" y="161"/>
                    <a:pt x="557" y="161"/>
                    <a:pt x="557" y="161"/>
                  </a:cubicBezTo>
                  <a:cubicBezTo>
                    <a:pt x="556" y="161"/>
                    <a:pt x="556" y="161"/>
                    <a:pt x="556" y="161"/>
                  </a:cubicBezTo>
                  <a:cubicBezTo>
                    <a:pt x="556" y="160"/>
                    <a:pt x="556" y="160"/>
                    <a:pt x="555" y="160"/>
                  </a:cubicBezTo>
                  <a:cubicBezTo>
                    <a:pt x="555" y="160"/>
                    <a:pt x="554" y="160"/>
                    <a:pt x="554" y="159"/>
                  </a:cubicBezTo>
                  <a:cubicBezTo>
                    <a:pt x="553" y="159"/>
                    <a:pt x="553" y="159"/>
                    <a:pt x="553" y="159"/>
                  </a:cubicBezTo>
                  <a:cubicBezTo>
                    <a:pt x="552" y="159"/>
                    <a:pt x="552" y="159"/>
                    <a:pt x="552" y="159"/>
                  </a:cubicBezTo>
                  <a:cubicBezTo>
                    <a:pt x="551" y="159"/>
                    <a:pt x="551" y="159"/>
                    <a:pt x="550" y="158"/>
                  </a:cubicBezTo>
                  <a:cubicBezTo>
                    <a:pt x="548" y="158"/>
                    <a:pt x="547" y="157"/>
                    <a:pt x="546" y="157"/>
                  </a:cubicBezTo>
                  <a:cubicBezTo>
                    <a:pt x="546" y="157"/>
                    <a:pt x="545" y="157"/>
                    <a:pt x="545" y="157"/>
                  </a:cubicBezTo>
                  <a:cubicBezTo>
                    <a:pt x="544" y="157"/>
                    <a:pt x="544" y="157"/>
                    <a:pt x="544" y="156"/>
                  </a:cubicBezTo>
                  <a:cubicBezTo>
                    <a:pt x="543" y="156"/>
                    <a:pt x="543" y="155"/>
                    <a:pt x="542" y="155"/>
                  </a:cubicBezTo>
                  <a:cubicBezTo>
                    <a:pt x="541" y="154"/>
                    <a:pt x="539" y="153"/>
                    <a:pt x="538" y="153"/>
                  </a:cubicBezTo>
                  <a:cubicBezTo>
                    <a:pt x="537" y="153"/>
                    <a:pt x="537" y="153"/>
                    <a:pt x="537" y="153"/>
                  </a:cubicBezTo>
                  <a:cubicBezTo>
                    <a:pt x="536" y="153"/>
                    <a:pt x="536" y="153"/>
                    <a:pt x="534" y="154"/>
                  </a:cubicBezTo>
                  <a:cubicBezTo>
                    <a:pt x="533" y="154"/>
                    <a:pt x="531" y="155"/>
                    <a:pt x="529" y="155"/>
                  </a:cubicBezTo>
                  <a:cubicBezTo>
                    <a:pt x="529" y="155"/>
                    <a:pt x="529" y="155"/>
                    <a:pt x="529" y="155"/>
                  </a:cubicBezTo>
                  <a:cubicBezTo>
                    <a:pt x="528" y="155"/>
                    <a:pt x="528" y="155"/>
                    <a:pt x="528" y="155"/>
                  </a:cubicBezTo>
                  <a:cubicBezTo>
                    <a:pt x="527" y="154"/>
                    <a:pt x="526" y="154"/>
                    <a:pt x="525" y="154"/>
                  </a:cubicBezTo>
                  <a:cubicBezTo>
                    <a:pt x="524" y="154"/>
                    <a:pt x="523" y="154"/>
                    <a:pt x="522" y="154"/>
                  </a:cubicBezTo>
                  <a:cubicBezTo>
                    <a:pt x="522" y="154"/>
                    <a:pt x="521" y="155"/>
                    <a:pt x="520" y="155"/>
                  </a:cubicBezTo>
                  <a:cubicBezTo>
                    <a:pt x="520" y="155"/>
                    <a:pt x="520" y="155"/>
                    <a:pt x="520" y="155"/>
                  </a:cubicBezTo>
                  <a:cubicBezTo>
                    <a:pt x="519" y="155"/>
                    <a:pt x="519" y="154"/>
                    <a:pt x="518" y="154"/>
                  </a:cubicBezTo>
                  <a:cubicBezTo>
                    <a:pt x="517" y="154"/>
                    <a:pt x="516" y="153"/>
                    <a:pt x="515" y="153"/>
                  </a:cubicBezTo>
                  <a:cubicBezTo>
                    <a:pt x="515" y="153"/>
                    <a:pt x="514" y="153"/>
                    <a:pt x="514" y="153"/>
                  </a:cubicBezTo>
                  <a:cubicBezTo>
                    <a:pt x="513" y="154"/>
                    <a:pt x="512" y="154"/>
                    <a:pt x="511" y="154"/>
                  </a:cubicBezTo>
                  <a:cubicBezTo>
                    <a:pt x="510" y="154"/>
                    <a:pt x="509" y="155"/>
                    <a:pt x="508" y="155"/>
                  </a:cubicBezTo>
                  <a:cubicBezTo>
                    <a:pt x="507" y="155"/>
                    <a:pt x="507" y="155"/>
                    <a:pt x="507" y="155"/>
                  </a:cubicBezTo>
                  <a:cubicBezTo>
                    <a:pt x="507" y="155"/>
                    <a:pt x="506" y="155"/>
                    <a:pt x="506" y="155"/>
                  </a:cubicBezTo>
                  <a:cubicBezTo>
                    <a:pt x="504" y="155"/>
                    <a:pt x="502" y="155"/>
                    <a:pt x="500" y="156"/>
                  </a:cubicBezTo>
                  <a:cubicBezTo>
                    <a:pt x="497" y="159"/>
                    <a:pt x="494" y="162"/>
                    <a:pt x="492" y="165"/>
                  </a:cubicBezTo>
                  <a:cubicBezTo>
                    <a:pt x="489" y="168"/>
                    <a:pt x="490" y="171"/>
                    <a:pt x="491" y="173"/>
                  </a:cubicBezTo>
                  <a:cubicBezTo>
                    <a:pt x="491" y="174"/>
                    <a:pt x="491" y="175"/>
                    <a:pt x="491" y="176"/>
                  </a:cubicBezTo>
                  <a:cubicBezTo>
                    <a:pt x="491" y="177"/>
                    <a:pt x="489" y="177"/>
                    <a:pt x="489" y="178"/>
                  </a:cubicBezTo>
                  <a:cubicBezTo>
                    <a:pt x="488" y="178"/>
                    <a:pt x="487" y="179"/>
                    <a:pt x="487" y="179"/>
                  </a:cubicBezTo>
                  <a:cubicBezTo>
                    <a:pt x="486" y="180"/>
                    <a:pt x="485" y="180"/>
                    <a:pt x="484" y="181"/>
                  </a:cubicBezTo>
                  <a:cubicBezTo>
                    <a:pt x="483" y="181"/>
                    <a:pt x="482" y="182"/>
                    <a:pt x="481" y="182"/>
                  </a:cubicBezTo>
                  <a:cubicBezTo>
                    <a:pt x="480" y="183"/>
                    <a:pt x="479" y="184"/>
                    <a:pt x="478" y="185"/>
                  </a:cubicBezTo>
                  <a:cubicBezTo>
                    <a:pt x="478" y="186"/>
                    <a:pt x="477" y="186"/>
                    <a:pt x="477" y="187"/>
                  </a:cubicBezTo>
                  <a:cubicBezTo>
                    <a:pt x="476" y="187"/>
                    <a:pt x="475" y="188"/>
                    <a:pt x="474" y="188"/>
                  </a:cubicBezTo>
                  <a:cubicBezTo>
                    <a:pt x="474" y="189"/>
                    <a:pt x="473" y="190"/>
                    <a:pt x="472" y="190"/>
                  </a:cubicBezTo>
                  <a:cubicBezTo>
                    <a:pt x="469" y="192"/>
                    <a:pt x="467" y="195"/>
                    <a:pt x="465" y="197"/>
                  </a:cubicBezTo>
                  <a:cubicBezTo>
                    <a:pt x="462" y="201"/>
                    <a:pt x="459" y="205"/>
                    <a:pt x="453" y="207"/>
                  </a:cubicBezTo>
                  <a:cubicBezTo>
                    <a:pt x="450" y="208"/>
                    <a:pt x="448" y="210"/>
                    <a:pt x="446" y="213"/>
                  </a:cubicBezTo>
                  <a:cubicBezTo>
                    <a:pt x="445" y="214"/>
                    <a:pt x="445" y="214"/>
                    <a:pt x="444" y="215"/>
                  </a:cubicBezTo>
                  <a:cubicBezTo>
                    <a:pt x="441" y="218"/>
                    <a:pt x="440" y="222"/>
                    <a:pt x="438" y="226"/>
                  </a:cubicBezTo>
                  <a:cubicBezTo>
                    <a:pt x="438" y="227"/>
                    <a:pt x="438" y="228"/>
                    <a:pt x="438" y="228"/>
                  </a:cubicBezTo>
                  <a:cubicBezTo>
                    <a:pt x="438" y="226"/>
                    <a:pt x="438" y="223"/>
                    <a:pt x="439" y="221"/>
                  </a:cubicBezTo>
                  <a:cubicBezTo>
                    <a:pt x="439" y="221"/>
                    <a:pt x="440" y="219"/>
                    <a:pt x="441" y="218"/>
                  </a:cubicBezTo>
                  <a:cubicBezTo>
                    <a:pt x="445" y="212"/>
                    <a:pt x="449" y="206"/>
                    <a:pt x="447" y="202"/>
                  </a:cubicBezTo>
                  <a:cubicBezTo>
                    <a:pt x="447" y="201"/>
                    <a:pt x="446" y="200"/>
                    <a:pt x="444" y="199"/>
                  </a:cubicBezTo>
                  <a:cubicBezTo>
                    <a:pt x="450" y="199"/>
                    <a:pt x="456" y="198"/>
                    <a:pt x="462" y="195"/>
                  </a:cubicBezTo>
                  <a:cubicBezTo>
                    <a:pt x="468" y="191"/>
                    <a:pt x="470" y="185"/>
                    <a:pt x="473" y="179"/>
                  </a:cubicBezTo>
                  <a:cubicBezTo>
                    <a:pt x="473" y="178"/>
                    <a:pt x="474" y="176"/>
                    <a:pt x="475" y="175"/>
                  </a:cubicBezTo>
                  <a:cubicBezTo>
                    <a:pt x="476" y="171"/>
                    <a:pt x="478" y="168"/>
                    <a:pt x="480" y="164"/>
                  </a:cubicBezTo>
                  <a:cubicBezTo>
                    <a:pt x="482" y="160"/>
                    <a:pt x="484" y="156"/>
                    <a:pt x="486" y="151"/>
                  </a:cubicBezTo>
                  <a:cubicBezTo>
                    <a:pt x="488" y="146"/>
                    <a:pt x="490" y="141"/>
                    <a:pt x="488" y="137"/>
                  </a:cubicBezTo>
                  <a:cubicBezTo>
                    <a:pt x="487" y="135"/>
                    <a:pt x="485" y="133"/>
                    <a:pt x="482" y="133"/>
                  </a:cubicBezTo>
                  <a:cubicBezTo>
                    <a:pt x="478" y="132"/>
                    <a:pt x="474" y="131"/>
                    <a:pt x="470" y="131"/>
                  </a:cubicBezTo>
                  <a:cubicBezTo>
                    <a:pt x="468" y="131"/>
                    <a:pt x="466" y="131"/>
                    <a:pt x="463" y="131"/>
                  </a:cubicBezTo>
                  <a:cubicBezTo>
                    <a:pt x="462" y="130"/>
                    <a:pt x="460" y="130"/>
                    <a:pt x="459" y="130"/>
                  </a:cubicBezTo>
                  <a:cubicBezTo>
                    <a:pt x="457" y="129"/>
                    <a:pt x="454" y="128"/>
                    <a:pt x="452" y="128"/>
                  </a:cubicBezTo>
                  <a:cubicBezTo>
                    <a:pt x="451" y="128"/>
                    <a:pt x="451" y="128"/>
                    <a:pt x="450" y="128"/>
                  </a:cubicBezTo>
                  <a:cubicBezTo>
                    <a:pt x="450" y="128"/>
                    <a:pt x="449" y="128"/>
                    <a:pt x="449" y="128"/>
                  </a:cubicBezTo>
                  <a:cubicBezTo>
                    <a:pt x="448" y="128"/>
                    <a:pt x="448" y="128"/>
                    <a:pt x="448" y="128"/>
                  </a:cubicBezTo>
                  <a:cubicBezTo>
                    <a:pt x="447" y="128"/>
                    <a:pt x="446" y="129"/>
                    <a:pt x="446" y="129"/>
                  </a:cubicBezTo>
                  <a:cubicBezTo>
                    <a:pt x="444" y="129"/>
                    <a:pt x="443" y="130"/>
                    <a:pt x="442" y="130"/>
                  </a:cubicBezTo>
                  <a:cubicBezTo>
                    <a:pt x="442" y="131"/>
                    <a:pt x="442" y="131"/>
                    <a:pt x="441" y="131"/>
                  </a:cubicBezTo>
                  <a:cubicBezTo>
                    <a:pt x="440" y="131"/>
                    <a:pt x="438" y="131"/>
                    <a:pt x="437" y="132"/>
                  </a:cubicBezTo>
                  <a:cubicBezTo>
                    <a:pt x="435" y="132"/>
                    <a:pt x="434" y="132"/>
                    <a:pt x="434" y="132"/>
                  </a:cubicBezTo>
                  <a:cubicBezTo>
                    <a:pt x="433" y="132"/>
                    <a:pt x="432" y="132"/>
                    <a:pt x="431" y="132"/>
                  </a:cubicBezTo>
                  <a:cubicBezTo>
                    <a:pt x="430" y="132"/>
                    <a:pt x="428" y="132"/>
                    <a:pt x="427" y="132"/>
                  </a:cubicBezTo>
                  <a:cubicBezTo>
                    <a:pt x="428" y="132"/>
                    <a:pt x="429" y="132"/>
                    <a:pt x="430" y="132"/>
                  </a:cubicBezTo>
                  <a:cubicBezTo>
                    <a:pt x="430" y="132"/>
                    <a:pt x="430" y="132"/>
                    <a:pt x="430" y="132"/>
                  </a:cubicBezTo>
                  <a:cubicBezTo>
                    <a:pt x="431" y="132"/>
                    <a:pt x="432" y="132"/>
                    <a:pt x="432" y="132"/>
                  </a:cubicBezTo>
                  <a:cubicBezTo>
                    <a:pt x="435" y="132"/>
                    <a:pt x="439" y="131"/>
                    <a:pt x="442" y="129"/>
                  </a:cubicBezTo>
                  <a:cubicBezTo>
                    <a:pt x="444" y="128"/>
                    <a:pt x="445" y="126"/>
                    <a:pt x="445" y="124"/>
                  </a:cubicBezTo>
                  <a:cubicBezTo>
                    <a:pt x="444" y="122"/>
                    <a:pt x="442" y="120"/>
                    <a:pt x="440" y="118"/>
                  </a:cubicBezTo>
                  <a:cubicBezTo>
                    <a:pt x="438" y="117"/>
                    <a:pt x="436" y="116"/>
                    <a:pt x="434" y="116"/>
                  </a:cubicBezTo>
                  <a:cubicBezTo>
                    <a:pt x="432" y="116"/>
                    <a:pt x="431" y="117"/>
                    <a:pt x="429" y="118"/>
                  </a:cubicBezTo>
                  <a:cubicBezTo>
                    <a:pt x="428" y="118"/>
                    <a:pt x="428" y="119"/>
                    <a:pt x="427" y="119"/>
                  </a:cubicBezTo>
                  <a:cubicBezTo>
                    <a:pt x="424" y="120"/>
                    <a:pt x="419" y="122"/>
                    <a:pt x="421" y="128"/>
                  </a:cubicBezTo>
                  <a:cubicBezTo>
                    <a:pt x="421" y="129"/>
                    <a:pt x="423" y="130"/>
                    <a:pt x="424" y="131"/>
                  </a:cubicBezTo>
                  <a:cubicBezTo>
                    <a:pt x="424" y="131"/>
                    <a:pt x="423" y="131"/>
                    <a:pt x="423" y="131"/>
                  </a:cubicBezTo>
                  <a:cubicBezTo>
                    <a:pt x="421" y="131"/>
                    <a:pt x="420" y="130"/>
                    <a:pt x="419" y="130"/>
                  </a:cubicBezTo>
                  <a:cubicBezTo>
                    <a:pt x="418" y="130"/>
                    <a:pt x="417" y="129"/>
                    <a:pt x="416" y="129"/>
                  </a:cubicBezTo>
                  <a:cubicBezTo>
                    <a:pt x="415" y="128"/>
                    <a:pt x="414" y="127"/>
                    <a:pt x="412" y="127"/>
                  </a:cubicBezTo>
                  <a:cubicBezTo>
                    <a:pt x="411" y="126"/>
                    <a:pt x="409" y="126"/>
                    <a:pt x="408" y="125"/>
                  </a:cubicBezTo>
                  <a:cubicBezTo>
                    <a:pt x="409" y="125"/>
                    <a:pt x="409" y="125"/>
                    <a:pt x="409" y="125"/>
                  </a:cubicBezTo>
                  <a:cubicBezTo>
                    <a:pt x="411" y="125"/>
                    <a:pt x="413" y="125"/>
                    <a:pt x="415" y="125"/>
                  </a:cubicBezTo>
                  <a:cubicBezTo>
                    <a:pt x="418" y="124"/>
                    <a:pt x="421" y="122"/>
                    <a:pt x="423" y="121"/>
                  </a:cubicBezTo>
                  <a:cubicBezTo>
                    <a:pt x="424" y="120"/>
                    <a:pt x="425" y="119"/>
                    <a:pt x="427" y="118"/>
                  </a:cubicBezTo>
                  <a:cubicBezTo>
                    <a:pt x="433" y="115"/>
                    <a:pt x="433" y="111"/>
                    <a:pt x="432" y="109"/>
                  </a:cubicBezTo>
                  <a:cubicBezTo>
                    <a:pt x="432" y="108"/>
                    <a:pt x="430" y="106"/>
                    <a:pt x="426" y="106"/>
                  </a:cubicBezTo>
                  <a:cubicBezTo>
                    <a:pt x="425" y="106"/>
                    <a:pt x="424" y="106"/>
                    <a:pt x="423" y="106"/>
                  </a:cubicBezTo>
                  <a:cubicBezTo>
                    <a:pt x="423" y="106"/>
                    <a:pt x="423" y="106"/>
                    <a:pt x="423" y="106"/>
                  </a:cubicBezTo>
                  <a:cubicBezTo>
                    <a:pt x="422" y="106"/>
                    <a:pt x="422" y="106"/>
                    <a:pt x="421" y="106"/>
                  </a:cubicBezTo>
                  <a:cubicBezTo>
                    <a:pt x="421" y="106"/>
                    <a:pt x="418" y="106"/>
                    <a:pt x="417" y="106"/>
                  </a:cubicBezTo>
                  <a:cubicBezTo>
                    <a:pt x="416" y="106"/>
                    <a:pt x="415" y="106"/>
                    <a:pt x="413" y="106"/>
                  </a:cubicBezTo>
                  <a:cubicBezTo>
                    <a:pt x="411" y="107"/>
                    <a:pt x="410" y="108"/>
                    <a:pt x="408" y="109"/>
                  </a:cubicBezTo>
                  <a:cubicBezTo>
                    <a:pt x="407" y="109"/>
                    <a:pt x="406" y="110"/>
                    <a:pt x="405" y="110"/>
                  </a:cubicBezTo>
                  <a:cubicBezTo>
                    <a:pt x="405" y="110"/>
                    <a:pt x="405" y="110"/>
                    <a:pt x="404" y="110"/>
                  </a:cubicBezTo>
                  <a:cubicBezTo>
                    <a:pt x="404" y="110"/>
                    <a:pt x="403" y="110"/>
                    <a:pt x="403" y="110"/>
                  </a:cubicBezTo>
                  <a:cubicBezTo>
                    <a:pt x="405" y="109"/>
                    <a:pt x="408" y="107"/>
                    <a:pt x="409" y="106"/>
                  </a:cubicBezTo>
                  <a:cubicBezTo>
                    <a:pt x="409" y="105"/>
                    <a:pt x="409" y="105"/>
                    <a:pt x="409" y="105"/>
                  </a:cubicBezTo>
                  <a:cubicBezTo>
                    <a:pt x="411" y="104"/>
                    <a:pt x="412" y="102"/>
                    <a:pt x="414" y="100"/>
                  </a:cubicBezTo>
                  <a:cubicBezTo>
                    <a:pt x="414" y="99"/>
                    <a:pt x="415" y="97"/>
                    <a:pt x="414" y="95"/>
                  </a:cubicBezTo>
                  <a:cubicBezTo>
                    <a:pt x="414" y="93"/>
                    <a:pt x="412" y="93"/>
                    <a:pt x="412" y="93"/>
                  </a:cubicBezTo>
                  <a:cubicBezTo>
                    <a:pt x="411" y="93"/>
                    <a:pt x="410" y="93"/>
                    <a:pt x="410" y="93"/>
                  </a:cubicBezTo>
                  <a:cubicBezTo>
                    <a:pt x="410" y="94"/>
                    <a:pt x="410" y="94"/>
                    <a:pt x="410" y="94"/>
                  </a:cubicBezTo>
                  <a:cubicBezTo>
                    <a:pt x="410" y="94"/>
                    <a:pt x="410" y="94"/>
                    <a:pt x="410" y="94"/>
                  </a:cubicBezTo>
                  <a:cubicBezTo>
                    <a:pt x="409" y="93"/>
                    <a:pt x="409" y="93"/>
                    <a:pt x="407" y="92"/>
                  </a:cubicBezTo>
                  <a:cubicBezTo>
                    <a:pt x="405" y="92"/>
                    <a:pt x="404" y="94"/>
                    <a:pt x="403" y="95"/>
                  </a:cubicBezTo>
                  <a:cubicBezTo>
                    <a:pt x="402" y="96"/>
                    <a:pt x="402" y="96"/>
                    <a:pt x="401" y="97"/>
                  </a:cubicBezTo>
                  <a:cubicBezTo>
                    <a:pt x="401" y="97"/>
                    <a:pt x="401" y="97"/>
                    <a:pt x="400" y="97"/>
                  </a:cubicBezTo>
                  <a:cubicBezTo>
                    <a:pt x="399" y="97"/>
                    <a:pt x="398" y="98"/>
                    <a:pt x="397" y="100"/>
                  </a:cubicBezTo>
                  <a:cubicBezTo>
                    <a:pt x="396" y="102"/>
                    <a:pt x="396" y="106"/>
                    <a:pt x="397" y="108"/>
                  </a:cubicBezTo>
                  <a:cubicBezTo>
                    <a:pt x="398" y="108"/>
                    <a:pt x="398" y="109"/>
                    <a:pt x="398" y="109"/>
                  </a:cubicBezTo>
                  <a:cubicBezTo>
                    <a:pt x="397" y="109"/>
                    <a:pt x="395" y="110"/>
                    <a:pt x="395" y="111"/>
                  </a:cubicBezTo>
                  <a:cubicBezTo>
                    <a:pt x="394" y="112"/>
                    <a:pt x="393" y="114"/>
                    <a:pt x="393" y="115"/>
                  </a:cubicBezTo>
                  <a:cubicBezTo>
                    <a:pt x="393" y="115"/>
                    <a:pt x="392" y="114"/>
                    <a:pt x="392" y="114"/>
                  </a:cubicBezTo>
                  <a:cubicBezTo>
                    <a:pt x="391" y="113"/>
                    <a:pt x="389" y="113"/>
                    <a:pt x="388" y="113"/>
                  </a:cubicBezTo>
                  <a:cubicBezTo>
                    <a:pt x="388" y="112"/>
                    <a:pt x="388" y="112"/>
                    <a:pt x="388" y="112"/>
                  </a:cubicBezTo>
                  <a:cubicBezTo>
                    <a:pt x="388" y="112"/>
                    <a:pt x="388" y="110"/>
                    <a:pt x="388" y="110"/>
                  </a:cubicBezTo>
                  <a:cubicBezTo>
                    <a:pt x="385" y="110"/>
                    <a:pt x="385" y="110"/>
                    <a:pt x="385" y="110"/>
                  </a:cubicBezTo>
                  <a:cubicBezTo>
                    <a:pt x="384" y="111"/>
                    <a:pt x="382" y="111"/>
                    <a:pt x="380" y="112"/>
                  </a:cubicBezTo>
                  <a:cubicBezTo>
                    <a:pt x="369" y="116"/>
                    <a:pt x="361" y="123"/>
                    <a:pt x="354" y="134"/>
                  </a:cubicBezTo>
                  <a:cubicBezTo>
                    <a:pt x="352" y="137"/>
                    <a:pt x="350" y="140"/>
                    <a:pt x="347" y="142"/>
                  </a:cubicBezTo>
                  <a:cubicBezTo>
                    <a:pt x="343" y="147"/>
                    <a:pt x="339" y="152"/>
                    <a:pt x="337" y="159"/>
                  </a:cubicBezTo>
                  <a:cubicBezTo>
                    <a:pt x="337" y="161"/>
                    <a:pt x="337" y="161"/>
                    <a:pt x="337" y="161"/>
                  </a:cubicBezTo>
                  <a:cubicBezTo>
                    <a:pt x="336" y="166"/>
                    <a:pt x="335" y="171"/>
                    <a:pt x="329" y="173"/>
                  </a:cubicBezTo>
                  <a:cubicBezTo>
                    <a:pt x="328" y="174"/>
                    <a:pt x="326" y="174"/>
                    <a:pt x="324" y="174"/>
                  </a:cubicBezTo>
                  <a:cubicBezTo>
                    <a:pt x="322" y="174"/>
                    <a:pt x="319" y="174"/>
                    <a:pt x="317" y="173"/>
                  </a:cubicBezTo>
                  <a:cubicBezTo>
                    <a:pt x="316" y="173"/>
                    <a:pt x="316" y="173"/>
                    <a:pt x="315" y="173"/>
                  </a:cubicBezTo>
                  <a:cubicBezTo>
                    <a:pt x="312" y="172"/>
                    <a:pt x="310" y="172"/>
                    <a:pt x="308" y="170"/>
                  </a:cubicBezTo>
                  <a:cubicBezTo>
                    <a:pt x="307" y="169"/>
                    <a:pt x="306" y="168"/>
                    <a:pt x="306" y="166"/>
                  </a:cubicBezTo>
                  <a:cubicBezTo>
                    <a:pt x="305" y="166"/>
                    <a:pt x="305" y="165"/>
                    <a:pt x="305" y="164"/>
                  </a:cubicBezTo>
                  <a:cubicBezTo>
                    <a:pt x="304" y="163"/>
                    <a:pt x="304" y="163"/>
                    <a:pt x="304" y="163"/>
                  </a:cubicBezTo>
                  <a:cubicBezTo>
                    <a:pt x="303" y="162"/>
                    <a:pt x="302" y="160"/>
                    <a:pt x="301" y="159"/>
                  </a:cubicBezTo>
                  <a:cubicBezTo>
                    <a:pt x="299" y="158"/>
                    <a:pt x="297" y="156"/>
                    <a:pt x="298" y="153"/>
                  </a:cubicBezTo>
                  <a:cubicBezTo>
                    <a:pt x="298" y="153"/>
                    <a:pt x="298" y="153"/>
                    <a:pt x="298" y="152"/>
                  </a:cubicBezTo>
                  <a:cubicBezTo>
                    <a:pt x="298" y="151"/>
                    <a:pt x="298" y="151"/>
                    <a:pt x="297" y="150"/>
                  </a:cubicBezTo>
                  <a:cubicBezTo>
                    <a:pt x="297" y="149"/>
                    <a:pt x="297" y="148"/>
                    <a:pt x="296" y="147"/>
                  </a:cubicBezTo>
                  <a:cubicBezTo>
                    <a:pt x="295" y="145"/>
                    <a:pt x="295" y="145"/>
                    <a:pt x="295" y="145"/>
                  </a:cubicBezTo>
                  <a:cubicBezTo>
                    <a:pt x="293" y="141"/>
                    <a:pt x="292" y="137"/>
                    <a:pt x="288" y="133"/>
                  </a:cubicBezTo>
                  <a:cubicBezTo>
                    <a:pt x="287" y="131"/>
                    <a:pt x="286" y="130"/>
                    <a:pt x="284" y="129"/>
                  </a:cubicBezTo>
                  <a:cubicBezTo>
                    <a:pt x="282" y="126"/>
                    <a:pt x="280" y="124"/>
                    <a:pt x="278" y="121"/>
                  </a:cubicBezTo>
                  <a:cubicBezTo>
                    <a:pt x="275" y="117"/>
                    <a:pt x="273" y="112"/>
                    <a:pt x="272" y="105"/>
                  </a:cubicBezTo>
                  <a:cubicBezTo>
                    <a:pt x="272" y="103"/>
                    <a:pt x="272" y="101"/>
                    <a:pt x="272" y="100"/>
                  </a:cubicBezTo>
                  <a:cubicBezTo>
                    <a:pt x="271" y="96"/>
                    <a:pt x="271" y="92"/>
                    <a:pt x="270" y="88"/>
                  </a:cubicBezTo>
                  <a:cubicBezTo>
                    <a:pt x="269" y="86"/>
                    <a:pt x="266" y="84"/>
                    <a:pt x="264" y="82"/>
                  </a:cubicBezTo>
                  <a:cubicBezTo>
                    <a:pt x="263" y="81"/>
                    <a:pt x="262" y="80"/>
                    <a:pt x="261" y="79"/>
                  </a:cubicBezTo>
                  <a:cubicBezTo>
                    <a:pt x="257" y="76"/>
                    <a:pt x="256" y="71"/>
                    <a:pt x="255" y="66"/>
                  </a:cubicBezTo>
                  <a:cubicBezTo>
                    <a:pt x="255" y="64"/>
                    <a:pt x="255" y="64"/>
                    <a:pt x="255" y="64"/>
                  </a:cubicBezTo>
                  <a:cubicBezTo>
                    <a:pt x="253" y="59"/>
                    <a:pt x="250" y="56"/>
                    <a:pt x="245" y="55"/>
                  </a:cubicBezTo>
                  <a:cubicBezTo>
                    <a:pt x="243" y="55"/>
                    <a:pt x="242" y="55"/>
                    <a:pt x="241" y="55"/>
                  </a:cubicBezTo>
                  <a:cubicBezTo>
                    <a:pt x="237" y="55"/>
                    <a:pt x="233" y="55"/>
                    <a:pt x="230" y="52"/>
                  </a:cubicBezTo>
                  <a:cubicBezTo>
                    <a:pt x="228" y="50"/>
                    <a:pt x="227" y="49"/>
                    <a:pt x="226" y="47"/>
                  </a:cubicBezTo>
                  <a:cubicBezTo>
                    <a:pt x="225" y="45"/>
                    <a:pt x="224" y="42"/>
                    <a:pt x="221" y="41"/>
                  </a:cubicBezTo>
                  <a:cubicBezTo>
                    <a:pt x="218" y="39"/>
                    <a:pt x="215" y="39"/>
                    <a:pt x="213" y="39"/>
                  </a:cubicBezTo>
                  <a:cubicBezTo>
                    <a:pt x="212" y="39"/>
                    <a:pt x="210" y="39"/>
                    <a:pt x="209" y="39"/>
                  </a:cubicBezTo>
                  <a:cubicBezTo>
                    <a:pt x="208" y="39"/>
                    <a:pt x="207" y="39"/>
                    <a:pt x="205" y="39"/>
                  </a:cubicBezTo>
                  <a:cubicBezTo>
                    <a:pt x="205" y="39"/>
                    <a:pt x="204" y="39"/>
                    <a:pt x="203" y="39"/>
                  </a:cubicBezTo>
                  <a:cubicBezTo>
                    <a:pt x="200" y="39"/>
                    <a:pt x="198" y="38"/>
                    <a:pt x="197" y="36"/>
                  </a:cubicBezTo>
                  <a:cubicBezTo>
                    <a:pt x="193" y="30"/>
                    <a:pt x="197" y="18"/>
                    <a:pt x="199" y="11"/>
                  </a:cubicBezTo>
                  <a:cubicBezTo>
                    <a:pt x="197" y="10"/>
                    <a:pt x="197" y="10"/>
                    <a:pt x="197" y="10"/>
                  </a:cubicBezTo>
                  <a:cubicBezTo>
                    <a:pt x="199" y="11"/>
                    <a:pt x="199" y="11"/>
                    <a:pt x="199" y="11"/>
                  </a:cubicBezTo>
                  <a:cubicBezTo>
                    <a:pt x="199" y="9"/>
                    <a:pt x="199" y="9"/>
                    <a:pt x="199" y="9"/>
                  </a:cubicBezTo>
                  <a:cubicBezTo>
                    <a:pt x="198" y="8"/>
                    <a:pt x="198" y="8"/>
                    <a:pt x="198" y="8"/>
                  </a:cubicBezTo>
                  <a:cubicBezTo>
                    <a:pt x="195" y="7"/>
                    <a:pt x="193" y="6"/>
                    <a:pt x="190" y="5"/>
                  </a:cubicBezTo>
                  <a:cubicBezTo>
                    <a:pt x="189" y="4"/>
                    <a:pt x="189" y="4"/>
                    <a:pt x="188" y="3"/>
                  </a:cubicBezTo>
                  <a:cubicBezTo>
                    <a:pt x="186" y="2"/>
                    <a:pt x="185" y="0"/>
                    <a:pt x="182" y="0"/>
                  </a:cubicBezTo>
                  <a:cubicBezTo>
                    <a:pt x="181" y="0"/>
                    <a:pt x="181" y="0"/>
                    <a:pt x="180" y="0"/>
                  </a:cubicBezTo>
                  <a:cubicBezTo>
                    <a:pt x="177" y="0"/>
                    <a:pt x="174" y="1"/>
                    <a:pt x="172" y="2"/>
                  </a:cubicBezTo>
                  <a:cubicBezTo>
                    <a:pt x="170" y="3"/>
                    <a:pt x="169" y="4"/>
                    <a:pt x="168" y="5"/>
                  </a:cubicBezTo>
                  <a:cubicBezTo>
                    <a:pt x="166" y="6"/>
                    <a:pt x="165" y="8"/>
                    <a:pt x="163" y="8"/>
                  </a:cubicBezTo>
                  <a:cubicBezTo>
                    <a:pt x="163" y="8"/>
                    <a:pt x="162" y="8"/>
                    <a:pt x="162" y="8"/>
                  </a:cubicBezTo>
                  <a:cubicBezTo>
                    <a:pt x="161" y="7"/>
                    <a:pt x="160" y="7"/>
                    <a:pt x="159" y="7"/>
                  </a:cubicBezTo>
                  <a:cubicBezTo>
                    <a:pt x="156" y="7"/>
                    <a:pt x="154" y="8"/>
                    <a:pt x="152" y="9"/>
                  </a:cubicBezTo>
                  <a:cubicBezTo>
                    <a:pt x="151" y="9"/>
                    <a:pt x="151" y="9"/>
                    <a:pt x="150" y="9"/>
                  </a:cubicBezTo>
                  <a:cubicBezTo>
                    <a:pt x="148" y="9"/>
                    <a:pt x="147" y="9"/>
                    <a:pt x="146" y="8"/>
                  </a:cubicBezTo>
                  <a:cubicBezTo>
                    <a:pt x="145" y="7"/>
                    <a:pt x="145" y="7"/>
                    <a:pt x="144" y="7"/>
                  </a:cubicBezTo>
                  <a:cubicBezTo>
                    <a:pt x="144" y="6"/>
                    <a:pt x="143" y="5"/>
                    <a:pt x="141" y="5"/>
                  </a:cubicBezTo>
                  <a:cubicBezTo>
                    <a:pt x="140" y="5"/>
                    <a:pt x="139" y="5"/>
                    <a:pt x="138" y="6"/>
                  </a:cubicBezTo>
                  <a:cubicBezTo>
                    <a:pt x="135" y="7"/>
                    <a:pt x="133" y="11"/>
                    <a:pt x="132" y="14"/>
                  </a:cubicBezTo>
                  <a:cubicBezTo>
                    <a:pt x="131" y="19"/>
                    <a:pt x="134" y="22"/>
                    <a:pt x="136" y="25"/>
                  </a:cubicBezTo>
                  <a:cubicBezTo>
                    <a:pt x="137" y="26"/>
                    <a:pt x="138" y="27"/>
                    <a:pt x="138" y="28"/>
                  </a:cubicBezTo>
                  <a:cubicBezTo>
                    <a:pt x="140" y="30"/>
                    <a:pt x="140" y="32"/>
                    <a:pt x="140" y="33"/>
                  </a:cubicBezTo>
                  <a:cubicBezTo>
                    <a:pt x="140" y="33"/>
                    <a:pt x="139" y="34"/>
                    <a:pt x="138" y="34"/>
                  </a:cubicBezTo>
                  <a:cubicBezTo>
                    <a:pt x="138" y="34"/>
                    <a:pt x="137" y="34"/>
                    <a:pt x="137" y="34"/>
                  </a:cubicBezTo>
                  <a:cubicBezTo>
                    <a:pt x="136" y="34"/>
                    <a:pt x="134" y="33"/>
                    <a:pt x="132" y="33"/>
                  </a:cubicBezTo>
                  <a:cubicBezTo>
                    <a:pt x="131" y="32"/>
                    <a:pt x="129" y="32"/>
                    <a:pt x="128" y="32"/>
                  </a:cubicBezTo>
                  <a:cubicBezTo>
                    <a:pt x="127" y="31"/>
                    <a:pt x="125" y="31"/>
                    <a:pt x="124" y="31"/>
                  </a:cubicBezTo>
                  <a:cubicBezTo>
                    <a:pt x="119" y="30"/>
                    <a:pt x="114" y="29"/>
                    <a:pt x="109" y="29"/>
                  </a:cubicBezTo>
                  <a:cubicBezTo>
                    <a:pt x="107" y="29"/>
                    <a:pt x="106" y="29"/>
                    <a:pt x="104" y="29"/>
                  </a:cubicBezTo>
                  <a:cubicBezTo>
                    <a:pt x="103" y="29"/>
                    <a:pt x="102" y="30"/>
                    <a:pt x="101" y="30"/>
                  </a:cubicBezTo>
                  <a:cubicBezTo>
                    <a:pt x="99" y="30"/>
                    <a:pt x="98" y="31"/>
                    <a:pt x="96" y="31"/>
                  </a:cubicBezTo>
                  <a:cubicBezTo>
                    <a:pt x="95" y="31"/>
                    <a:pt x="94" y="31"/>
                    <a:pt x="93" y="30"/>
                  </a:cubicBezTo>
                  <a:cubicBezTo>
                    <a:pt x="89" y="28"/>
                    <a:pt x="86" y="28"/>
                    <a:pt x="82" y="28"/>
                  </a:cubicBezTo>
                  <a:cubicBezTo>
                    <a:pt x="82" y="28"/>
                    <a:pt x="81" y="28"/>
                    <a:pt x="80" y="28"/>
                  </a:cubicBezTo>
                  <a:cubicBezTo>
                    <a:pt x="74" y="28"/>
                    <a:pt x="72" y="31"/>
                    <a:pt x="69" y="36"/>
                  </a:cubicBezTo>
                  <a:cubicBezTo>
                    <a:pt x="69" y="37"/>
                    <a:pt x="69" y="37"/>
                    <a:pt x="69" y="37"/>
                  </a:cubicBezTo>
                  <a:cubicBezTo>
                    <a:pt x="66" y="40"/>
                    <a:pt x="64" y="42"/>
                    <a:pt x="61" y="42"/>
                  </a:cubicBezTo>
                  <a:cubicBezTo>
                    <a:pt x="61" y="42"/>
                    <a:pt x="61" y="42"/>
                    <a:pt x="61" y="42"/>
                  </a:cubicBezTo>
                  <a:cubicBezTo>
                    <a:pt x="60" y="42"/>
                    <a:pt x="59" y="42"/>
                    <a:pt x="58" y="42"/>
                  </a:cubicBezTo>
                  <a:cubicBezTo>
                    <a:pt x="56" y="41"/>
                    <a:pt x="55" y="41"/>
                    <a:pt x="54" y="41"/>
                  </a:cubicBezTo>
                  <a:cubicBezTo>
                    <a:pt x="52" y="41"/>
                    <a:pt x="50" y="42"/>
                    <a:pt x="49" y="43"/>
                  </a:cubicBezTo>
                  <a:cubicBezTo>
                    <a:pt x="47" y="44"/>
                    <a:pt x="46" y="45"/>
                    <a:pt x="46" y="47"/>
                  </a:cubicBezTo>
                  <a:cubicBezTo>
                    <a:pt x="44" y="48"/>
                    <a:pt x="44" y="49"/>
                    <a:pt x="43" y="49"/>
                  </a:cubicBezTo>
                  <a:cubicBezTo>
                    <a:pt x="43" y="49"/>
                    <a:pt x="42" y="49"/>
                    <a:pt x="42" y="49"/>
                  </a:cubicBezTo>
                  <a:cubicBezTo>
                    <a:pt x="41" y="48"/>
                    <a:pt x="40" y="48"/>
                    <a:pt x="39" y="48"/>
                  </a:cubicBezTo>
                  <a:cubicBezTo>
                    <a:pt x="38" y="47"/>
                    <a:pt x="36" y="46"/>
                    <a:pt x="34" y="46"/>
                  </a:cubicBezTo>
                  <a:cubicBezTo>
                    <a:pt x="33" y="46"/>
                    <a:pt x="32" y="46"/>
                    <a:pt x="32" y="47"/>
                  </a:cubicBezTo>
                  <a:cubicBezTo>
                    <a:pt x="30" y="47"/>
                    <a:pt x="29" y="48"/>
                    <a:pt x="28" y="50"/>
                  </a:cubicBezTo>
                  <a:cubicBezTo>
                    <a:pt x="28" y="50"/>
                    <a:pt x="27" y="50"/>
                    <a:pt x="27" y="51"/>
                  </a:cubicBezTo>
                  <a:cubicBezTo>
                    <a:pt x="26" y="51"/>
                    <a:pt x="26" y="51"/>
                    <a:pt x="25" y="52"/>
                  </a:cubicBezTo>
                  <a:cubicBezTo>
                    <a:pt x="25" y="52"/>
                    <a:pt x="24" y="52"/>
                    <a:pt x="23" y="53"/>
                  </a:cubicBezTo>
                  <a:cubicBezTo>
                    <a:pt x="21" y="54"/>
                    <a:pt x="21" y="57"/>
                    <a:pt x="21" y="59"/>
                  </a:cubicBezTo>
                  <a:cubicBezTo>
                    <a:pt x="20" y="60"/>
                    <a:pt x="20" y="61"/>
                    <a:pt x="20" y="61"/>
                  </a:cubicBezTo>
                  <a:cubicBezTo>
                    <a:pt x="19" y="62"/>
                    <a:pt x="19" y="62"/>
                    <a:pt x="17" y="62"/>
                  </a:cubicBezTo>
                  <a:cubicBezTo>
                    <a:pt x="17" y="62"/>
                    <a:pt x="15" y="62"/>
                    <a:pt x="15" y="62"/>
                  </a:cubicBezTo>
                  <a:cubicBezTo>
                    <a:pt x="14" y="62"/>
                    <a:pt x="12" y="62"/>
                    <a:pt x="11" y="62"/>
                  </a:cubicBezTo>
                  <a:cubicBezTo>
                    <a:pt x="10" y="63"/>
                    <a:pt x="10" y="63"/>
                    <a:pt x="10" y="63"/>
                  </a:cubicBezTo>
                  <a:cubicBezTo>
                    <a:pt x="10" y="63"/>
                    <a:pt x="9" y="63"/>
                    <a:pt x="9" y="63"/>
                  </a:cubicBezTo>
                  <a:cubicBezTo>
                    <a:pt x="9" y="63"/>
                    <a:pt x="8" y="63"/>
                    <a:pt x="8" y="62"/>
                  </a:cubicBezTo>
                  <a:cubicBezTo>
                    <a:pt x="6" y="61"/>
                    <a:pt x="6" y="61"/>
                    <a:pt x="6" y="61"/>
                  </a:cubicBezTo>
                  <a:cubicBezTo>
                    <a:pt x="6" y="61"/>
                    <a:pt x="5" y="60"/>
                    <a:pt x="4" y="60"/>
                  </a:cubicBezTo>
                  <a:cubicBezTo>
                    <a:pt x="0" y="57"/>
                    <a:pt x="0" y="57"/>
                    <a:pt x="0" y="57"/>
                  </a:cubicBezTo>
                  <a:cubicBezTo>
                    <a:pt x="1" y="62"/>
                    <a:pt x="1" y="62"/>
                    <a:pt x="1" y="62"/>
                  </a:cubicBezTo>
                  <a:cubicBezTo>
                    <a:pt x="1" y="63"/>
                    <a:pt x="2" y="65"/>
                    <a:pt x="2" y="66"/>
                  </a:cubicBezTo>
                  <a:cubicBezTo>
                    <a:pt x="2" y="69"/>
                    <a:pt x="3" y="71"/>
                    <a:pt x="3" y="72"/>
                  </a:cubicBezTo>
                  <a:cubicBezTo>
                    <a:pt x="4" y="76"/>
                    <a:pt x="4" y="81"/>
                    <a:pt x="4" y="84"/>
                  </a:cubicBezTo>
                  <a:cubicBezTo>
                    <a:pt x="4" y="87"/>
                    <a:pt x="4" y="90"/>
                    <a:pt x="4" y="92"/>
                  </a:cubicBezTo>
                  <a:cubicBezTo>
                    <a:pt x="4" y="96"/>
                    <a:pt x="5" y="99"/>
                    <a:pt x="6" y="102"/>
                  </a:cubicBezTo>
                  <a:cubicBezTo>
                    <a:pt x="6" y="105"/>
                    <a:pt x="7" y="108"/>
                    <a:pt x="7" y="112"/>
                  </a:cubicBezTo>
                  <a:cubicBezTo>
                    <a:pt x="7" y="114"/>
                    <a:pt x="7" y="117"/>
                    <a:pt x="7" y="120"/>
                  </a:cubicBezTo>
                  <a:cubicBezTo>
                    <a:pt x="6" y="124"/>
                    <a:pt x="6" y="128"/>
                    <a:pt x="7" y="132"/>
                  </a:cubicBezTo>
                  <a:cubicBezTo>
                    <a:pt x="7" y="134"/>
                    <a:pt x="8" y="135"/>
                    <a:pt x="10" y="136"/>
                  </a:cubicBezTo>
                  <a:cubicBezTo>
                    <a:pt x="10" y="137"/>
                    <a:pt x="11" y="139"/>
                    <a:pt x="12" y="140"/>
                  </a:cubicBezTo>
                  <a:cubicBezTo>
                    <a:pt x="12" y="141"/>
                    <a:pt x="12" y="143"/>
                    <a:pt x="12" y="144"/>
                  </a:cubicBezTo>
                  <a:cubicBezTo>
                    <a:pt x="12" y="145"/>
                    <a:pt x="11" y="146"/>
                    <a:pt x="12" y="148"/>
                  </a:cubicBezTo>
                  <a:cubicBezTo>
                    <a:pt x="13" y="149"/>
                    <a:pt x="14" y="150"/>
                    <a:pt x="15" y="150"/>
                  </a:cubicBezTo>
                  <a:cubicBezTo>
                    <a:pt x="16" y="150"/>
                    <a:pt x="17" y="150"/>
                    <a:pt x="18" y="151"/>
                  </a:cubicBezTo>
                  <a:cubicBezTo>
                    <a:pt x="20" y="152"/>
                    <a:pt x="21" y="153"/>
                    <a:pt x="22" y="155"/>
                  </a:cubicBezTo>
                  <a:cubicBezTo>
                    <a:pt x="22" y="155"/>
                    <a:pt x="22" y="156"/>
                    <a:pt x="23" y="156"/>
                  </a:cubicBezTo>
                  <a:cubicBezTo>
                    <a:pt x="24" y="159"/>
                    <a:pt x="27" y="162"/>
                    <a:pt x="29" y="165"/>
                  </a:cubicBezTo>
                  <a:cubicBezTo>
                    <a:pt x="30" y="166"/>
                    <a:pt x="31" y="168"/>
                    <a:pt x="32" y="169"/>
                  </a:cubicBezTo>
                  <a:cubicBezTo>
                    <a:pt x="34" y="172"/>
                    <a:pt x="36" y="173"/>
                    <a:pt x="39" y="174"/>
                  </a:cubicBezTo>
                  <a:cubicBezTo>
                    <a:pt x="40" y="175"/>
                    <a:pt x="42" y="175"/>
                    <a:pt x="43" y="176"/>
                  </a:cubicBezTo>
                  <a:cubicBezTo>
                    <a:pt x="46" y="177"/>
                    <a:pt x="48" y="180"/>
                    <a:pt x="50" y="182"/>
                  </a:cubicBezTo>
                  <a:cubicBezTo>
                    <a:pt x="52" y="183"/>
                    <a:pt x="53" y="185"/>
                    <a:pt x="55" y="186"/>
                  </a:cubicBezTo>
                  <a:cubicBezTo>
                    <a:pt x="56" y="187"/>
                    <a:pt x="56" y="187"/>
                    <a:pt x="56" y="187"/>
                  </a:cubicBezTo>
                  <a:cubicBezTo>
                    <a:pt x="60" y="190"/>
                    <a:pt x="64" y="193"/>
                    <a:pt x="68" y="195"/>
                  </a:cubicBezTo>
                  <a:cubicBezTo>
                    <a:pt x="70" y="195"/>
                    <a:pt x="72" y="196"/>
                    <a:pt x="74" y="196"/>
                  </a:cubicBezTo>
                  <a:cubicBezTo>
                    <a:pt x="77" y="196"/>
                    <a:pt x="80" y="197"/>
                    <a:pt x="82" y="198"/>
                  </a:cubicBezTo>
                  <a:cubicBezTo>
                    <a:pt x="83" y="199"/>
                    <a:pt x="84" y="199"/>
                    <a:pt x="84" y="200"/>
                  </a:cubicBezTo>
                  <a:cubicBezTo>
                    <a:pt x="85" y="201"/>
                    <a:pt x="85" y="201"/>
                    <a:pt x="86" y="202"/>
                  </a:cubicBezTo>
                  <a:cubicBezTo>
                    <a:pt x="87" y="202"/>
                    <a:pt x="88" y="203"/>
                    <a:pt x="88" y="203"/>
                  </a:cubicBezTo>
                  <a:cubicBezTo>
                    <a:pt x="90" y="203"/>
                    <a:pt x="91" y="204"/>
                    <a:pt x="92" y="205"/>
                  </a:cubicBezTo>
                  <a:cubicBezTo>
                    <a:pt x="93" y="206"/>
                    <a:pt x="93" y="206"/>
                    <a:pt x="93" y="206"/>
                  </a:cubicBezTo>
                  <a:cubicBezTo>
                    <a:pt x="94" y="208"/>
                    <a:pt x="95" y="208"/>
                    <a:pt x="97" y="209"/>
                  </a:cubicBezTo>
                  <a:cubicBezTo>
                    <a:pt x="98" y="210"/>
                    <a:pt x="98" y="210"/>
                    <a:pt x="98" y="210"/>
                  </a:cubicBezTo>
                  <a:cubicBezTo>
                    <a:pt x="99" y="210"/>
                    <a:pt x="101" y="211"/>
                    <a:pt x="102" y="213"/>
                  </a:cubicBezTo>
                  <a:cubicBezTo>
                    <a:pt x="102" y="213"/>
                    <a:pt x="103" y="214"/>
                    <a:pt x="103" y="215"/>
                  </a:cubicBezTo>
                  <a:cubicBezTo>
                    <a:pt x="104" y="216"/>
                    <a:pt x="104" y="217"/>
                    <a:pt x="105" y="217"/>
                  </a:cubicBezTo>
                  <a:cubicBezTo>
                    <a:pt x="106" y="218"/>
                    <a:pt x="106" y="218"/>
                    <a:pt x="107" y="218"/>
                  </a:cubicBezTo>
                  <a:cubicBezTo>
                    <a:pt x="107" y="218"/>
                    <a:pt x="108" y="217"/>
                    <a:pt x="109" y="217"/>
                  </a:cubicBezTo>
                  <a:cubicBezTo>
                    <a:pt x="110" y="217"/>
                    <a:pt x="111" y="217"/>
                    <a:pt x="112" y="217"/>
                  </a:cubicBezTo>
                  <a:cubicBezTo>
                    <a:pt x="112" y="217"/>
                    <a:pt x="112" y="217"/>
                    <a:pt x="112" y="217"/>
                  </a:cubicBezTo>
                  <a:cubicBezTo>
                    <a:pt x="115" y="217"/>
                    <a:pt x="116" y="217"/>
                    <a:pt x="118" y="219"/>
                  </a:cubicBezTo>
                  <a:cubicBezTo>
                    <a:pt x="119" y="219"/>
                    <a:pt x="119" y="220"/>
                    <a:pt x="119" y="220"/>
                  </a:cubicBezTo>
                  <a:cubicBezTo>
                    <a:pt x="120" y="221"/>
                    <a:pt x="121" y="222"/>
                    <a:pt x="123" y="223"/>
                  </a:cubicBezTo>
                  <a:cubicBezTo>
                    <a:pt x="113" y="242"/>
                    <a:pt x="113" y="242"/>
                    <a:pt x="113" y="242"/>
                  </a:cubicBezTo>
                  <a:cubicBezTo>
                    <a:pt x="106" y="258"/>
                    <a:pt x="99" y="273"/>
                    <a:pt x="92" y="289"/>
                  </a:cubicBezTo>
                  <a:cubicBezTo>
                    <a:pt x="82" y="310"/>
                    <a:pt x="73" y="327"/>
                    <a:pt x="65" y="346"/>
                  </a:cubicBezTo>
                  <a:cubicBezTo>
                    <a:pt x="62" y="352"/>
                    <a:pt x="62" y="352"/>
                    <a:pt x="62" y="352"/>
                  </a:cubicBezTo>
                  <a:cubicBezTo>
                    <a:pt x="55" y="366"/>
                    <a:pt x="49" y="381"/>
                    <a:pt x="41" y="396"/>
                  </a:cubicBezTo>
                  <a:cubicBezTo>
                    <a:pt x="40" y="398"/>
                    <a:pt x="39" y="401"/>
                    <a:pt x="38" y="403"/>
                  </a:cubicBezTo>
                  <a:cubicBezTo>
                    <a:pt x="34" y="410"/>
                    <a:pt x="31" y="417"/>
                    <a:pt x="29" y="423"/>
                  </a:cubicBezTo>
                  <a:cubicBezTo>
                    <a:pt x="28" y="425"/>
                    <a:pt x="28" y="428"/>
                    <a:pt x="28" y="429"/>
                  </a:cubicBezTo>
                  <a:cubicBezTo>
                    <a:pt x="30" y="429"/>
                    <a:pt x="30" y="429"/>
                    <a:pt x="30" y="429"/>
                  </a:cubicBezTo>
                  <a:cubicBezTo>
                    <a:pt x="30" y="430"/>
                    <a:pt x="30" y="430"/>
                    <a:pt x="30" y="430"/>
                  </a:cubicBezTo>
                  <a:cubicBezTo>
                    <a:pt x="29" y="431"/>
                    <a:pt x="29" y="431"/>
                    <a:pt x="29" y="431"/>
                  </a:cubicBezTo>
                  <a:cubicBezTo>
                    <a:pt x="29" y="431"/>
                    <a:pt x="30" y="431"/>
                    <a:pt x="30" y="432"/>
                  </a:cubicBezTo>
                  <a:cubicBezTo>
                    <a:pt x="30" y="433"/>
                    <a:pt x="30" y="433"/>
                    <a:pt x="30" y="434"/>
                  </a:cubicBezTo>
                  <a:cubicBezTo>
                    <a:pt x="30" y="435"/>
                    <a:pt x="30" y="435"/>
                    <a:pt x="30" y="436"/>
                  </a:cubicBezTo>
                  <a:cubicBezTo>
                    <a:pt x="31" y="438"/>
                    <a:pt x="33" y="439"/>
                    <a:pt x="35" y="441"/>
                  </a:cubicBezTo>
                  <a:cubicBezTo>
                    <a:pt x="36" y="442"/>
                    <a:pt x="38" y="443"/>
                    <a:pt x="39" y="445"/>
                  </a:cubicBezTo>
                  <a:cubicBezTo>
                    <a:pt x="40" y="447"/>
                    <a:pt x="41" y="449"/>
                    <a:pt x="41" y="450"/>
                  </a:cubicBezTo>
                  <a:cubicBezTo>
                    <a:pt x="42" y="453"/>
                    <a:pt x="43" y="455"/>
                    <a:pt x="45" y="456"/>
                  </a:cubicBezTo>
                  <a:cubicBezTo>
                    <a:pt x="45" y="458"/>
                    <a:pt x="46" y="459"/>
                    <a:pt x="47" y="460"/>
                  </a:cubicBezTo>
                  <a:cubicBezTo>
                    <a:pt x="49" y="462"/>
                    <a:pt x="51" y="464"/>
                    <a:pt x="52" y="467"/>
                  </a:cubicBezTo>
                  <a:cubicBezTo>
                    <a:pt x="54" y="476"/>
                    <a:pt x="59" y="484"/>
                    <a:pt x="63" y="491"/>
                  </a:cubicBezTo>
                  <a:cubicBezTo>
                    <a:pt x="64" y="495"/>
                    <a:pt x="64" y="497"/>
                    <a:pt x="64" y="500"/>
                  </a:cubicBezTo>
                  <a:cubicBezTo>
                    <a:pt x="63" y="502"/>
                    <a:pt x="63" y="502"/>
                    <a:pt x="63" y="502"/>
                  </a:cubicBezTo>
                  <a:cubicBezTo>
                    <a:pt x="62" y="510"/>
                    <a:pt x="65" y="516"/>
                    <a:pt x="72" y="520"/>
                  </a:cubicBezTo>
                  <a:cubicBezTo>
                    <a:pt x="78" y="523"/>
                    <a:pt x="83" y="527"/>
                    <a:pt x="87" y="531"/>
                  </a:cubicBezTo>
                  <a:cubicBezTo>
                    <a:pt x="88" y="532"/>
                    <a:pt x="88" y="533"/>
                    <a:pt x="89" y="534"/>
                  </a:cubicBezTo>
                  <a:cubicBezTo>
                    <a:pt x="90" y="536"/>
                    <a:pt x="92" y="538"/>
                    <a:pt x="94" y="538"/>
                  </a:cubicBezTo>
                  <a:cubicBezTo>
                    <a:pt x="95" y="539"/>
                    <a:pt x="96" y="539"/>
                    <a:pt x="97" y="540"/>
                  </a:cubicBezTo>
                  <a:cubicBezTo>
                    <a:pt x="99" y="540"/>
                    <a:pt x="100" y="541"/>
                    <a:pt x="102" y="544"/>
                  </a:cubicBezTo>
                  <a:cubicBezTo>
                    <a:pt x="103" y="546"/>
                    <a:pt x="104" y="547"/>
                    <a:pt x="107" y="547"/>
                  </a:cubicBezTo>
                  <a:cubicBezTo>
                    <a:pt x="107" y="547"/>
                    <a:pt x="108" y="547"/>
                    <a:pt x="108" y="547"/>
                  </a:cubicBezTo>
                  <a:cubicBezTo>
                    <a:pt x="109" y="547"/>
                    <a:pt x="110" y="547"/>
                    <a:pt x="111" y="547"/>
                  </a:cubicBezTo>
                  <a:cubicBezTo>
                    <a:pt x="111" y="547"/>
                    <a:pt x="112" y="547"/>
                    <a:pt x="112" y="547"/>
                  </a:cubicBezTo>
                  <a:cubicBezTo>
                    <a:pt x="114" y="547"/>
                    <a:pt x="116" y="548"/>
                    <a:pt x="118" y="549"/>
                  </a:cubicBezTo>
                  <a:cubicBezTo>
                    <a:pt x="119" y="549"/>
                    <a:pt x="120" y="550"/>
                    <a:pt x="122" y="550"/>
                  </a:cubicBezTo>
                  <a:cubicBezTo>
                    <a:pt x="122" y="550"/>
                    <a:pt x="122" y="550"/>
                    <a:pt x="122" y="550"/>
                  </a:cubicBezTo>
                  <a:cubicBezTo>
                    <a:pt x="398" y="568"/>
                    <a:pt x="398" y="568"/>
                    <a:pt x="398" y="568"/>
                  </a:cubicBezTo>
                  <a:cubicBezTo>
                    <a:pt x="399" y="566"/>
                    <a:pt x="399" y="566"/>
                    <a:pt x="399" y="566"/>
                  </a:cubicBezTo>
                  <a:cubicBezTo>
                    <a:pt x="400" y="563"/>
                    <a:pt x="401" y="560"/>
                    <a:pt x="402" y="557"/>
                  </a:cubicBezTo>
                  <a:cubicBezTo>
                    <a:pt x="403" y="552"/>
                    <a:pt x="404" y="548"/>
                    <a:pt x="407" y="544"/>
                  </a:cubicBezTo>
                  <a:cubicBezTo>
                    <a:pt x="409" y="542"/>
                    <a:pt x="411" y="540"/>
                    <a:pt x="412" y="538"/>
                  </a:cubicBezTo>
                  <a:cubicBezTo>
                    <a:pt x="413" y="536"/>
                    <a:pt x="414" y="535"/>
                    <a:pt x="416" y="534"/>
                  </a:cubicBezTo>
                  <a:cubicBezTo>
                    <a:pt x="416" y="533"/>
                    <a:pt x="417" y="532"/>
                    <a:pt x="417" y="531"/>
                  </a:cubicBezTo>
                  <a:cubicBezTo>
                    <a:pt x="419" y="529"/>
                    <a:pt x="421" y="526"/>
                    <a:pt x="424" y="525"/>
                  </a:cubicBezTo>
                  <a:cubicBezTo>
                    <a:pt x="427" y="523"/>
                    <a:pt x="429" y="519"/>
                    <a:pt x="431" y="515"/>
                  </a:cubicBezTo>
                  <a:cubicBezTo>
                    <a:pt x="432" y="514"/>
                    <a:pt x="432" y="514"/>
                    <a:pt x="432" y="514"/>
                  </a:cubicBezTo>
                  <a:cubicBezTo>
                    <a:pt x="432" y="514"/>
                    <a:pt x="433" y="513"/>
                    <a:pt x="433" y="513"/>
                  </a:cubicBezTo>
                  <a:cubicBezTo>
                    <a:pt x="434" y="511"/>
                    <a:pt x="434" y="510"/>
                    <a:pt x="435" y="509"/>
                  </a:cubicBezTo>
                  <a:cubicBezTo>
                    <a:pt x="436" y="508"/>
                    <a:pt x="437" y="506"/>
                    <a:pt x="438" y="504"/>
                  </a:cubicBezTo>
                  <a:cubicBezTo>
                    <a:pt x="440" y="501"/>
                    <a:pt x="441" y="498"/>
                    <a:pt x="442" y="495"/>
                  </a:cubicBezTo>
                  <a:cubicBezTo>
                    <a:pt x="443" y="492"/>
                    <a:pt x="443" y="492"/>
                    <a:pt x="443" y="492"/>
                  </a:cubicBezTo>
                  <a:cubicBezTo>
                    <a:pt x="443" y="491"/>
                    <a:pt x="444" y="489"/>
                    <a:pt x="445" y="488"/>
                  </a:cubicBezTo>
                  <a:cubicBezTo>
                    <a:pt x="446" y="485"/>
                    <a:pt x="447" y="482"/>
                    <a:pt x="447" y="480"/>
                  </a:cubicBezTo>
                  <a:cubicBezTo>
                    <a:pt x="448" y="476"/>
                    <a:pt x="446" y="474"/>
                    <a:pt x="444" y="472"/>
                  </a:cubicBezTo>
                  <a:cubicBezTo>
                    <a:pt x="442" y="470"/>
                    <a:pt x="440" y="468"/>
                    <a:pt x="440" y="466"/>
                  </a:cubicBezTo>
                  <a:cubicBezTo>
                    <a:pt x="440" y="463"/>
                    <a:pt x="441" y="462"/>
                    <a:pt x="442" y="460"/>
                  </a:cubicBezTo>
                  <a:cubicBezTo>
                    <a:pt x="442" y="459"/>
                    <a:pt x="443" y="459"/>
                    <a:pt x="443" y="458"/>
                  </a:cubicBezTo>
                  <a:cubicBezTo>
                    <a:pt x="444" y="456"/>
                    <a:pt x="445" y="453"/>
                    <a:pt x="445" y="450"/>
                  </a:cubicBezTo>
                  <a:cubicBezTo>
                    <a:pt x="445" y="449"/>
                    <a:pt x="445" y="447"/>
                    <a:pt x="445" y="446"/>
                  </a:cubicBezTo>
                  <a:cubicBezTo>
                    <a:pt x="444" y="441"/>
                    <a:pt x="444" y="438"/>
                    <a:pt x="449" y="435"/>
                  </a:cubicBezTo>
                  <a:cubicBezTo>
                    <a:pt x="451" y="433"/>
                    <a:pt x="454" y="432"/>
                    <a:pt x="457" y="431"/>
                  </a:cubicBezTo>
                  <a:cubicBezTo>
                    <a:pt x="460" y="431"/>
                    <a:pt x="463" y="430"/>
                    <a:pt x="465" y="428"/>
                  </a:cubicBezTo>
                  <a:cubicBezTo>
                    <a:pt x="468" y="427"/>
                    <a:pt x="470" y="425"/>
                    <a:pt x="471" y="422"/>
                  </a:cubicBezTo>
                  <a:cubicBezTo>
                    <a:pt x="472" y="419"/>
                    <a:pt x="473" y="417"/>
                    <a:pt x="475" y="415"/>
                  </a:cubicBezTo>
                  <a:cubicBezTo>
                    <a:pt x="477" y="413"/>
                    <a:pt x="479" y="410"/>
                    <a:pt x="481" y="407"/>
                  </a:cubicBezTo>
                  <a:cubicBezTo>
                    <a:pt x="482" y="405"/>
                    <a:pt x="483" y="404"/>
                    <a:pt x="485" y="402"/>
                  </a:cubicBezTo>
                  <a:cubicBezTo>
                    <a:pt x="485" y="401"/>
                    <a:pt x="485" y="401"/>
                    <a:pt x="485" y="401"/>
                  </a:cubicBezTo>
                  <a:cubicBezTo>
                    <a:pt x="487" y="399"/>
                    <a:pt x="489" y="397"/>
                    <a:pt x="489" y="395"/>
                  </a:cubicBezTo>
                  <a:cubicBezTo>
                    <a:pt x="489" y="393"/>
                    <a:pt x="489" y="392"/>
                    <a:pt x="489" y="391"/>
                  </a:cubicBezTo>
                  <a:cubicBezTo>
                    <a:pt x="489" y="389"/>
                    <a:pt x="489" y="388"/>
                    <a:pt x="490" y="386"/>
                  </a:cubicBezTo>
                  <a:cubicBezTo>
                    <a:pt x="490" y="385"/>
                    <a:pt x="491" y="384"/>
                    <a:pt x="492" y="383"/>
                  </a:cubicBezTo>
                  <a:cubicBezTo>
                    <a:pt x="493" y="382"/>
                    <a:pt x="494" y="381"/>
                    <a:pt x="494" y="379"/>
                  </a:cubicBezTo>
                  <a:cubicBezTo>
                    <a:pt x="494" y="376"/>
                    <a:pt x="492" y="374"/>
                    <a:pt x="490" y="373"/>
                  </a:cubicBezTo>
                  <a:cubicBezTo>
                    <a:pt x="488" y="370"/>
                    <a:pt x="482" y="367"/>
                    <a:pt x="478" y="367"/>
                  </a:cubicBezTo>
                  <a:cubicBezTo>
                    <a:pt x="478" y="367"/>
                    <a:pt x="478" y="367"/>
                    <a:pt x="478" y="367"/>
                  </a:cubicBezTo>
                  <a:cubicBezTo>
                    <a:pt x="478" y="367"/>
                    <a:pt x="478" y="367"/>
                    <a:pt x="478" y="367"/>
                  </a:cubicBezTo>
                  <a:cubicBezTo>
                    <a:pt x="477" y="367"/>
                    <a:pt x="477" y="367"/>
                    <a:pt x="476" y="367"/>
                  </a:cubicBezTo>
                  <a:cubicBezTo>
                    <a:pt x="475" y="367"/>
                    <a:pt x="475" y="367"/>
                    <a:pt x="474" y="367"/>
                  </a:cubicBezTo>
                  <a:cubicBezTo>
                    <a:pt x="471" y="367"/>
                    <a:pt x="471" y="366"/>
                    <a:pt x="471" y="366"/>
                  </a:cubicBezTo>
                  <a:cubicBezTo>
                    <a:pt x="470" y="365"/>
                    <a:pt x="470" y="364"/>
                    <a:pt x="475" y="362"/>
                  </a:cubicBezTo>
                  <a:cubicBezTo>
                    <a:pt x="475" y="362"/>
                    <a:pt x="475" y="361"/>
                    <a:pt x="475" y="361"/>
                  </a:cubicBezTo>
                  <a:cubicBezTo>
                    <a:pt x="478" y="360"/>
                    <a:pt x="479" y="358"/>
                    <a:pt x="481" y="356"/>
                  </a:cubicBezTo>
                  <a:cubicBezTo>
                    <a:pt x="482" y="354"/>
                    <a:pt x="484" y="353"/>
                    <a:pt x="486" y="351"/>
                  </a:cubicBezTo>
                  <a:cubicBezTo>
                    <a:pt x="488" y="350"/>
                    <a:pt x="488" y="350"/>
                    <a:pt x="488" y="350"/>
                  </a:cubicBezTo>
                  <a:cubicBezTo>
                    <a:pt x="491" y="348"/>
                    <a:pt x="495" y="346"/>
                    <a:pt x="498" y="343"/>
                  </a:cubicBezTo>
                  <a:cubicBezTo>
                    <a:pt x="500" y="342"/>
                    <a:pt x="501" y="340"/>
                    <a:pt x="502" y="339"/>
                  </a:cubicBezTo>
                  <a:cubicBezTo>
                    <a:pt x="504" y="337"/>
                    <a:pt x="505" y="336"/>
                    <a:pt x="507" y="335"/>
                  </a:cubicBezTo>
                  <a:cubicBezTo>
                    <a:pt x="510" y="332"/>
                    <a:pt x="514" y="331"/>
                    <a:pt x="517" y="331"/>
                  </a:cubicBezTo>
                  <a:cubicBezTo>
                    <a:pt x="517" y="331"/>
                    <a:pt x="518" y="331"/>
                    <a:pt x="518" y="331"/>
                  </a:cubicBezTo>
                  <a:cubicBezTo>
                    <a:pt x="519" y="331"/>
                    <a:pt x="519" y="331"/>
                    <a:pt x="520" y="332"/>
                  </a:cubicBezTo>
                  <a:cubicBezTo>
                    <a:pt x="522" y="332"/>
                    <a:pt x="522" y="332"/>
                    <a:pt x="522" y="332"/>
                  </a:cubicBezTo>
                  <a:cubicBezTo>
                    <a:pt x="522" y="330"/>
                    <a:pt x="522" y="330"/>
                    <a:pt x="522" y="330"/>
                  </a:cubicBezTo>
                  <a:cubicBezTo>
                    <a:pt x="520" y="329"/>
                    <a:pt x="520" y="329"/>
                    <a:pt x="520" y="329"/>
                  </a:cubicBezTo>
                  <a:cubicBezTo>
                    <a:pt x="522" y="330"/>
                    <a:pt x="522" y="330"/>
                    <a:pt x="522" y="330"/>
                  </a:cubicBezTo>
                  <a:cubicBezTo>
                    <a:pt x="523" y="329"/>
                    <a:pt x="523" y="328"/>
                    <a:pt x="524" y="327"/>
                  </a:cubicBezTo>
                  <a:cubicBezTo>
                    <a:pt x="524" y="326"/>
                    <a:pt x="525" y="326"/>
                    <a:pt x="525" y="325"/>
                  </a:cubicBezTo>
                  <a:cubicBezTo>
                    <a:pt x="528" y="322"/>
                    <a:pt x="530" y="319"/>
                    <a:pt x="533" y="317"/>
                  </a:cubicBezTo>
                  <a:cubicBezTo>
                    <a:pt x="535" y="315"/>
                    <a:pt x="535" y="314"/>
                    <a:pt x="535" y="312"/>
                  </a:cubicBezTo>
                  <a:cubicBezTo>
                    <a:pt x="535" y="311"/>
                    <a:pt x="535" y="310"/>
                    <a:pt x="535" y="309"/>
                  </a:cubicBezTo>
                  <a:cubicBezTo>
                    <a:pt x="536" y="307"/>
                    <a:pt x="538" y="306"/>
                    <a:pt x="540" y="305"/>
                  </a:cubicBezTo>
                  <a:cubicBezTo>
                    <a:pt x="541" y="304"/>
                    <a:pt x="542" y="304"/>
                    <a:pt x="543" y="302"/>
                  </a:cubicBezTo>
                  <a:cubicBezTo>
                    <a:pt x="544" y="302"/>
                    <a:pt x="544" y="301"/>
                    <a:pt x="545" y="300"/>
                  </a:cubicBezTo>
                  <a:cubicBezTo>
                    <a:pt x="546" y="299"/>
                    <a:pt x="547" y="298"/>
                    <a:pt x="547" y="296"/>
                  </a:cubicBezTo>
                  <a:cubicBezTo>
                    <a:pt x="547" y="295"/>
                    <a:pt x="547" y="293"/>
                    <a:pt x="548" y="292"/>
                  </a:cubicBezTo>
                  <a:cubicBezTo>
                    <a:pt x="548" y="289"/>
                    <a:pt x="548" y="287"/>
                    <a:pt x="550" y="283"/>
                  </a:cubicBezTo>
                  <a:cubicBezTo>
                    <a:pt x="552" y="281"/>
                    <a:pt x="554" y="279"/>
                    <a:pt x="556" y="276"/>
                  </a:cubicBezTo>
                  <a:cubicBezTo>
                    <a:pt x="557" y="275"/>
                    <a:pt x="558" y="274"/>
                    <a:pt x="559" y="273"/>
                  </a:cubicBezTo>
                  <a:cubicBezTo>
                    <a:pt x="562" y="271"/>
                    <a:pt x="564" y="267"/>
                    <a:pt x="565" y="264"/>
                  </a:cubicBezTo>
                  <a:cubicBezTo>
                    <a:pt x="567" y="261"/>
                    <a:pt x="567" y="259"/>
                    <a:pt x="567" y="257"/>
                  </a:cubicBezTo>
                  <a:cubicBezTo>
                    <a:pt x="567" y="255"/>
                    <a:pt x="567" y="254"/>
                    <a:pt x="567" y="252"/>
                  </a:cubicBezTo>
                  <a:cubicBezTo>
                    <a:pt x="568" y="249"/>
                    <a:pt x="570" y="246"/>
                    <a:pt x="572" y="243"/>
                  </a:cubicBezTo>
                  <a:cubicBezTo>
                    <a:pt x="574" y="241"/>
                    <a:pt x="576" y="238"/>
                    <a:pt x="577" y="236"/>
                  </a:cubicBezTo>
                  <a:cubicBezTo>
                    <a:pt x="577" y="234"/>
                    <a:pt x="578" y="233"/>
                    <a:pt x="578" y="232"/>
                  </a:cubicBezTo>
                  <a:cubicBezTo>
                    <a:pt x="579" y="230"/>
                    <a:pt x="579" y="227"/>
                    <a:pt x="581" y="225"/>
                  </a:cubicBezTo>
                  <a:cubicBezTo>
                    <a:pt x="582" y="224"/>
                    <a:pt x="582" y="223"/>
                    <a:pt x="583" y="222"/>
                  </a:cubicBezTo>
                  <a:cubicBezTo>
                    <a:pt x="585" y="220"/>
                    <a:pt x="587" y="219"/>
                    <a:pt x="587" y="216"/>
                  </a:cubicBezTo>
                  <a:cubicBezTo>
                    <a:pt x="588" y="214"/>
                    <a:pt x="587" y="212"/>
                    <a:pt x="587" y="210"/>
                  </a:cubicBezTo>
                  <a:cubicBezTo>
                    <a:pt x="586" y="209"/>
                    <a:pt x="586" y="207"/>
                    <a:pt x="586" y="205"/>
                  </a:cubicBezTo>
                  <a:cubicBezTo>
                    <a:pt x="586" y="203"/>
                    <a:pt x="587" y="201"/>
                    <a:pt x="588" y="200"/>
                  </a:cubicBezTo>
                  <a:cubicBezTo>
                    <a:pt x="588" y="198"/>
                    <a:pt x="589" y="197"/>
                    <a:pt x="589" y="195"/>
                  </a:cubicBezTo>
                  <a:cubicBezTo>
                    <a:pt x="590" y="193"/>
                    <a:pt x="590" y="191"/>
                    <a:pt x="591" y="189"/>
                  </a:cubicBezTo>
                  <a:cubicBezTo>
                    <a:pt x="592" y="186"/>
                    <a:pt x="593" y="183"/>
                    <a:pt x="593" y="180"/>
                  </a:cubicBezTo>
                  <a:lnTo>
                    <a:pt x="593" y="178"/>
                  </a:lnTo>
                  <a:close/>
                  <a:moveTo>
                    <a:pt x="373" y="162"/>
                  </a:moveTo>
                  <a:cubicBezTo>
                    <a:pt x="373" y="162"/>
                    <a:pt x="372" y="162"/>
                    <a:pt x="371" y="162"/>
                  </a:cubicBezTo>
                  <a:cubicBezTo>
                    <a:pt x="370" y="162"/>
                    <a:pt x="369" y="163"/>
                    <a:pt x="367" y="163"/>
                  </a:cubicBezTo>
                  <a:cubicBezTo>
                    <a:pt x="367" y="164"/>
                    <a:pt x="367" y="164"/>
                    <a:pt x="367" y="164"/>
                  </a:cubicBezTo>
                  <a:cubicBezTo>
                    <a:pt x="368" y="163"/>
                    <a:pt x="368" y="162"/>
                    <a:pt x="369" y="161"/>
                  </a:cubicBezTo>
                  <a:cubicBezTo>
                    <a:pt x="371" y="160"/>
                    <a:pt x="371" y="159"/>
                    <a:pt x="371" y="158"/>
                  </a:cubicBezTo>
                  <a:cubicBezTo>
                    <a:pt x="372" y="158"/>
                    <a:pt x="372" y="157"/>
                    <a:pt x="372" y="157"/>
                  </a:cubicBezTo>
                  <a:cubicBezTo>
                    <a:pt x="373" y="156"/>
                    <a:pt x="373" y="156"/>
                    <a:pt x="374" y="155"/>
                  </a:cubicBezTo>
                  <a:cubicBezTo>
                    <a:pt x="374" y="155"/>
                    <a:pt x="375" y="154"/>
                    <a:pt x="375" y="154"/>
                  </a:cubicBezTo>
                  <a:cubicBezTo>
                    <a:pt x="375" y="155"/>
                    <a:pt x="375" y="156"/>
                    <a:pt x="375" y="156"/>
                  </a:cubicBezTo>
                  <a:cubicBezTo>
                    <a:pt x="375" y="159"/>
                    <a:pt x="374" y="161"/>
                    <a:pt x="373" y="162"/>
                  </a:cubicBezTo>
                  <a:close/>
                  <a:moveTo>
                    <a:pt x="389" y="127"/>
                  </a:moveTo>
                  <a:cubicBezTo>
                    <a:pt x="388" y="128"/>
                    <a:pt x="387" y="128"/>
                    <a:pt x="386" y="129"/>
                  </a:cubicBezTo>
                  <a:cubicBezTo>
                    <a:pt x="385" y="130"/>
                    <a:pt x="385" y="130"/>
                    <a:pt x="384" y="131"/>
                  </a:cubicBezTo>
                  <a:cubicBezTo>
                    <a:pt x="384" y="131"/>
                    <a:pt x="383" y="131"/>
                    <a:pt x="383" y="132"/>
                  </a:cubicBezTo>
                  <a:cubicBezTo>
                    <a:pt x="382" y="132"/>
                    <a:pt x="381" y="133"/>
                    <a:pt x="380" y="134"/>
                  </a:cubicBezTo>
                  <a:cubicBezTo>
                    <a:pt x="378" y="136"/>
                    <a:pt x="378" y="137"/>
                    <a:pt x="378" y="139"/>
                  </a:cubicBezTo>
                  <a:cubicBezTo>
                    <a:pt x="378" y="140"/>
                    <a:pt x="378" y="140"/>
                    <a:pt x="378" y="140"/>
                  </a:cubicBezTo>
                  <a:cubicBezTo>
                    <a:pt x="378" y="141"/>
                    <a:pt x="378" y="143"/>
                    <a:pt x="378" y="145"/>
                  </a:cubicBezTo>
                  <a:cubicBezTo>
                    <a:pt x="378" y="146"/>
                    <a:pt x="379" y="147"/>
                    <a:pt x="379" y="149"/>
                  </a:cubicBezTo>
                  <a:cubicBezTo>
                    <a:pt x="378" y="149"/>
                    <a:pt x="378" y="149"/>
                    <a:pt x="377" y="149"/>
                  </a:cubicBezTo>
                  <a:cubicBezTo>
                    <a:pt x="377" y="149"/>
                    <a:pt x="377" y="148"/>
                    <a:pt x="377" y="148"/>
                  </a:cubicBezTo>
                  <a:cubicBezTo>
                    <a:pt x="376" y="146"/>
                    <a:pt x="374" y="144"/>
                    <a:pt x="372" y="144"/>
                  </a:cubicBezTo>
                  <a:cubicBezTo>
                    <a:pt x="371" y="144"/>
                    <a:pt x="371" y="144"/>
                    <a:pt x="370" y="145"/>
                  </a:cubicBezTo>
                  <a:cubicBezTo>
                    <a:pt x="369" y="145"/>
                    <a:pt x="368" y="146"/>
                    <a:pt x="367" y="147"/>
                  </a:cubicBezTo>
                  <a:cubicBezTo>
                    <a:pt x="367" y="147"/>
                    <a:pt x="367" y="148"/>
                    <a:pt x="366" y="148"/>
                  </a:cubicBezTo>
                  <a:cubicBezTo>
                    <a:pt x="366" y="148"/>
                    <a:pt x="365" y="149"/>
                    <a:pt x="364" y="150"/>
                  </a:cubicBezTo>
                  <a:cubicBezTo>
                    <a:pt x="364" y="150"/>
                    <a:pt x="364" y="150"/>
                    <a:pt x="364" y="150"/>
                  </a:cubicBezTo>
                  <a:cubicBezTo>
                    <a:pt x="362" y="152"/>
                    <a:pt x="361" y="154"/>
                    <a:pt x="360" y="156"/>
                  </a:cubicBezTo>
                  <a:cubicBezTo>
                    <a:pt x="360" y="157"/>
                    <a:pt x="360" y="157"/>
                    <a:pt x="360" y="158"/>
                  </a:cubicBezTo>
                  <a:cubicBezTo>
                    <a:pt x="359" y="161"/>
                    <a:pt x="358" y="164"/>
                    <a:pt x="359" y="166"/>
                  </a:cubicBezTo>
                  <a:cubicBezTo>
                    <a:pt x="360" y="167"/>
                    <a:pt x="360" y="168"/>
                    <a:pt x="362" y="168"/>
                  </a:cubicBezTo>
                  <a:cubicBezTo>
                    <a:pt x="362" y="168"/>
                    <a:pt x="362" y="168"/>
                    <a:pt x="362" y="168"/>
                  </a:cubicBezTo>
                  <a:cubicBezTo>
                    <a:pt x="362" y="168"/>
                    <a:pt x="362" y="169"/>
                    <a:pt x="362" y="169"/>
                  </a:cubicBezTo>
                  <a:cubicBezTo>
                    <a:pt x="361" y="169"/>
                    <a:pt x="360" y="169"/>
                    <a:pt x="359" y="170"/>
                  </a:cubicBezTo>
                  <a:cubicBezTo>
                    <a:pt x="358" y="170"/>
                    <a:pt x="356" y="171"/>
                    <a:pt x="355" y="172"/>
                  </a:cubicBezTo>
                  <a:cubicBezTo>
                    <a:pt x="353" y="173"/>
                    <a:pt x="352" y="175"/>
                    <a:pt x="350" y="176"/>
                  </a:cubicBezTo>
                  <a:cubicBezTo>
                    <a:pt x="349" y="177"/>
                    <a:pt x="349" y="177"/>
                    <a:pt x="349" y="177"/>
                  </a:cubicBezTo>
                  <a:cubicBezTo>
                    <a:pt x="348" y="178"/>
                    <a:pt x="347" y="179"/>
                    <a:pt x="346" y="179"/>
                  </a:cubicBezTo>
                  <a:cubicBezTo>
                    <a:pt x="347" y="178"/>
                    <a:pt x="348" y="177"/>
                    <a:pt x="348" y="176"/>
                  </a:cubicBezTo>
                  <a:cubicBezTo>
                    <a:pt x="349" y="175"/>
                    <a:pt x="349" y="175"/>
                    <a:pt x="349" y="174"/>
                  </a:cubicBezTo>
                  <a:cubicBezTo>
                    <a:pt x="349" y="174"/>
                    <a:pt x="349" y="173"/>
                    <a:pt x="349" y="173"/>
                  </a:cubicBezTo>
                  <a:cubicBezTo>
                    <a:pt x="349" y="173"/>
                    <a:pt x="350" y="172"/>
                    <a:pt x="351" y="172"/>
                  </a:cubicBezTo>
                  <a:cubicBezTo>
                    <a:pt x="351" y="171"/>
                    <a:pt x="352" y="171"/>
                    <a:pt x="352" y="171"/>
                  </a:cubicBezTo>
                  <a:cubicBezTo>
                    <a:pt x="354" y="169"/>
                    <a:pt x="355" y="168"/>
                    <a:pt x="355" y="166"/>
                  </a:cubicBezTo>
                  <a:cubicBezTo>
                    <a:pt x="356" y="166"/>
                    <a:pt x="356" y="166"/>
                    <a:pt x="356" y="166"/>
                  </a:cubicBezTo>
                  <a:cubicBezTo>
                    <a:pt x="356" y="165"/>
                    <a:pt x="356" y="164"/>
                    <a:pt x="357" y="164"/>
                  </a:cubicBezTo>
                  <a:cubicBezTo>
                    <a:pt x="358" y="163"/>
                    <a:pt x="358" y="162"/>
                    <a:pt x="359" y="161"/>
                  </a:cubicBezTo>
                  <a:cubicBezTo>
                    <a:pt x="360" y="159"/>
                    <a:pt x="362" y="151"/>
                    <a:pt x="360" y="148"/>
                  </a:cubicBezTo>
                  <a:cubicBezTo>
                    <a:pt x="359" y="145"/>
                    <a:pt x="356" y="145"/>
                    <a:pt x="355" y="145"/>
                  </a:cubicBezTo>
                  <a:cubicBezTo>
                    <a:pt x="353" y="145"/>
                    <a:pt x="353" y="145"/>
                    <a:pt x="353" y="145"/>
                  </a:cubicBezTo>
                  <a:cubicBezTo>
                    <a:pt x="352" y="145"/>
                    <a:pt x="352" y="145"/>
                    <a:pt x="352" y="145"/>
                  </a:cubicBezTo>
                  <a:cubicBezTo>
                    <a:pt x="352" y="143"/>
                    <a:pt x="353" y="142"/>
                    <a:pt x="357" y="140"/>
                  </a:cubicBezTo>
                  <a:cubicBezTo>
                    <a:pt x="360" y="139"/>
                    <a:pt x="363" y="137"/>
                    <a:pt x="364" y="134"/>
                  </a:cubicBezTo>
                  <a:cubicBezTo>
                    <a:pt x="365" y="132"/>
                    <a:pt x="365" y="131"/>
                    <a:pt x="364" y="130"/>
                  </a:cubicBezTo>
                  <a:cubicBezTo>
                    <a:pt x="364" y="130"/>
                    <a:pt x="364" y="130"/>
                    <a:pt x="364" y="130"/>
                  </a:cubicBezTo>
                  <a:cubicBezTo>
                    <a:pt x="365" y="130"/>
                    <a:pt x="365" y="130"/>
                    <a:pt x="366" y="132"/>
                  </a:cubicBezTo>
                  <a:cubicBezTo>
                    <a:pt x="367" y="133"/>
                    <a:pt x="368" y="136"/>
                    <a:pt x="372" y="136"/>
                  </a:cubicBezTo>
                  <a:cubicBezTo>
                    <a:pt x="372" y="136"/>
                    <a:pt x="372" y="136"/>
                    <a:pt x="372" y="136"/>
                  </a:cubicBezTo>
                  <a:cubicBezTo>
                    <a:pt x="377" y="135"/>
                    <a:pt x="383" y="131"/>
                    <a:pt x="386" y="127"/>
                  </a:cubicBezTo>
                  <a:cubicBezTo>
                    <a:pt x="386" y="126"/>
                    <a:pt x="386" y="125"/>
                    <a:pt x="387" y="124"/>
                  </a:cubicBezTo>
                  <a:cubicBezTo>
                    <a:pt x="387" y="124"/>
                    <a:pt x="387" y="124"/>
                    <a:pt x="388" y="124"/>
                  </a:cubicBezTo>
                  <a:cubicBezTo>
                    <a:pt x="388" y="124"/>
                    <a:pt x="388" y="124"/>
                    <a:pt x="388" y="124"/>
                  </a:cubicBezTo>
                  <a:cubicBezTo>
                    <a:pt x="389" y="124"/>
                    <a:pt x="390" y="124"/>
                    <a:pt x="391" y="124"/>
                  </a:cubicBezTo>
                  <a:cubicBezTo>
                    <a:pt x="392" y="123"/>
                    <a:pt x="394" y="122"/>
                    <a:pt x="394" y="120"/>
                  </a:cubicBezTo>
                  <a:cubicBezTo>
                    <a:pt x="395" y="122"/>
                    <a:pt x="397" y="123"/>
                    <a:pt x="398" y="123"/>
                  </a:cubicBezTo>
                  <a:cubicBezTo>
                    <a:pt x="398" y="124"/>
                    <a:pt x="398" y="124"/>
                    <a:pt x="397" y="124"/>
                  </a:cubicBezTo>
                  <a:cubicBezTo>
                    <a:pt x="395" y="124"/>
                    <a:pt x="391" y="125"/>
                    <a:pt x="389" y="127"/>
                  </a:cubicBezTo>
                  <a:close/>
                  <a:moveTo>
                    <a:pt x="421" y="207"/>
                  </a:moveTo>
                  <a:cubicBezTo>
                    <a:pt x="419" y="207"/>
                    <a:pt x="419" y="207"/>
                    <a:pt x="419" y="207"/>
                  </a:cubicBezTo>
                  <a:cubicBezTo>
                    <a:pt x="419" y="208"/>
                    <a:pt x="419" y="208"/>
                    <a:pt x="419" y="208"/>
                  </a:cubicBezTo>
                  <a:cubicBezTo>
                    <a:pt x="418" y="207"/>
                    <a:pt x="417" y="206"/>
                    <a:pt x="415" y="205"/>
                  </a:cubicBezTo>
                  <a:cubicBezTo>
                    <a:pt x="412" y="204"/>
                    <a:pt x="410" y="204"/>
                    <a:pt x="408" y="204"/>
                  </a:cubicBezTo>
                  <a:cubicBezTo>
                    <a:pt x="404" y="204"/>
                    <a:pt x="404" y="204"/>
                    <a:pt x="404" y="204"/>
                  </a:cubicBezTo>
                  <a:cubicBezTo>
                    <a:pt x="406" y="204"/>
                    <a:pt x="408" y="203"/>
                    <a:pt x="410" y="203"/>
                  </a:cubicBezTo>
                  <a:cubicBezTo>
                    <a:pt x="410" y="203"/>
                    <a:pt x="410" y="203"/>
                    <a:pt x="410" y="203"/>
                  </a:cubicBezTo>
                  <a:cubicBezTo>
                    <a:pt x="412" y="203"/>
                    <a:pt x="413" y="203"/>
                    <a:pt x="414" y="204"/>
                  </a:cubicBezTo>
                  <a:cubicBezTo>
                    <a:pt x="415" y="204"/>
                    <a:pt x="416" y="204"/>
                    <a:pt x="417" y="205"/>
                  </a:cubicBezTo>
                  <a:cubicBezTo>
                    <a:pt x="419" y="205"/>
                    <a:pt x="421" y="206"/>
                    <a:pt x="423" y="206"/>
                  </a:cubicBezTo>
                  <a:cubicBezTo>
                    <a:pt x="424" y="206"/>
                    <a:pt x="426" y="205"/>
                    <a:pt x="427" y="205"/>
                  </a:cubicBezTo>
                  <a:cubicBezTo>
                    <a:pt x="425" y="206"/>
                    <a:pt x="423" y="207"/>
                    <a:pt x="421" y="207"/>
                  </a:cubicBezTo>
                  <a:close/>
                  <a:moveTo>
                    <a:pt x="433" y="202"/>
                  </a:moveTo>
                  <a:cubicBezTo>
                    <a:pt x="433" y="202"/>
                    <a:pt x="433" y="202"/>
                    <a:pt x="434" y="202"/>
                  </a:cubicBezTo>
                  <a:cubicBezTo>
                    <a:pt x="436" y="201"/>
                    <a:pt x="437" y="200"/>
                    <a:pt x="440" y="199"/>
                  </a:cubicBezTo>
                  <a:cubicBezTo>
                    <a:pt x="439" y="200"/>
                    <a:pt x="437" y="201"/>
                    <a:pt x="436" y="201"/>
                  </a:cubicBezTo>
                  <a:cubicBezTo>
                    <a:pt x="435" y="202"/>
                    <a:pt x="434" y="202"/>
                    <a:pt x="433" y="202"/>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7" name="Google Shape;227;p8"/>
            <p:cNvSpPr/>
            <p:nvPr/>
          </p:nvSpPr>
          <p:spPr>
            <a:xfrm>
              <a:off x="4610" y="1308"/>
              <a:ext cx="432" cy="254"/>
            </a:xfrm>
            <a:custGeom>
              <a:avLst/>
              <a:gdLst/>
              <a:ahLst/>
              <a:cxnLst/>
              <a:rect l="l" t="t" r="r" b="b"/>
              <a:pathLst>
                <a:path w="177" h="104" extrusionOk="0">
                  <a:moveTo>
                    <a:pt x="176" y="60"/>
                  </a:moveTo>
                  <a:cubicBezTo>
                    <a:pt x="175" y="50"/>
                    <a:pt x="174" y="39"/>
                    <a:pt x="171" y="28"/>
                  </a:cubicBezTo>
                  <a:cubicBezTo>
                    <a:pt x="171" y="26"/>
                    <a:pt x="171" y="26"/>
                    <a:pt x="171" y="26"/>
                  </a:cubicBezTo>
                  <a:cubicBezTo>
                    <a:pt x="169" y="26"/>
                    <a:pt x="169" y="26"/>
                    <a:pt x="169" y="26"/>
                  </a:cubicBezTo>
                  <a:cubicBezTo>
                    <a:pt x="167" y="27"/>
                    <a:pt x="165" y="27"/>
                    <a:pt x="163" y="27"/>
                  </a:cubicBezTo>
                  <a:cubicBezTo>
                    <a:pt x="159" y="27"/>
                    <a:pt x="155" y="26"/>
                    <a:pt x="152" y="25"/>
                  </a:cubicBezTo>
                  <a:cubicBezTo>
                    <a:pt x="149" y="24"/>
                    <a:pt x="147" y="24"/>
                    <a:pt x="144" y="23"/>
                  </a:cubicBezTo>
                  <a:cubicBezTo>
                    <a:pt x="143" y="23"/>
                    <a:pt x="142" y="23"/>
                    <a:pt x="140" y="23"/>
                  </a:cubicBezTo>
                  <a:cubicBezTo>
                    <a:pt x="138" y="23"/>
                    <a:pt x="136" y="23"/>
                    <a:pt x="134" y="23"/>
                  </a:cubicBezTo>
                  <a:cubicBezTo>
                    <a:pt x="133" y="23"/>
                    <a:pt x="132" y="23"/>
                    <a:pt x="131" y="23"/>
                  </a:cubicBezTo>
                  <a:cubicBezTo>
                    <a:pt x="130" y="23"/>
                    <a:pt x="130" y="23"/>
                    <a:pt x="130" y="23"/>
                  </a:cubicBezTo>
                  <a:cubicBezTo>
                    <a:pt x="128" y="23"/>
                    <a:pt x="125" y="23"/>
                    <a:pt x="123" y="22"/>
                  </a:cubicBezTo>
                  <a:cubicBezTo>
                    <a:pt x="122" y="21"/>
                    <a:pt x="120" y="21"/>
                    <a:pt x="119" y="20"/>
                  </a:cubicBezTo>
                  <a:cubicBezTo>
                    <a:pt x="116" y="20"/>
                    <a:pt x="115" y="19"/>
                    <a:pt x="114" y="17"/>
                  </a:cubicBezTo>
                  <a:cubicBezTo>
                    <a:pt x="112" y="16"/>
                    <a:pt x="111" y="15"/>
                    <a:pt x="108" y="15"/>
                  </a:cubicBezTo>
                  <a:cubicBezTo>
                    <a:pt x="108" y="15"/>
                    <a:pt x="108" y="15"/>
                    <a:pt x="107" y="15"/>
                  </a:cubicBezTo>
                  <a:cubicBezTo>
                    <a:pt x="104" y="15"/>
                    <a:pt x="104" y="18"/>
                    <a:pt x="104" y="22"/>
                  </a:cubicBezTo>
                  <a:cubicBezTo>
                    <a:pt x="104" y="23"/>
                    <a:pt x="104" y="24"/>
                    <a:pt x="104" y="26"/>
                  </a:cubicBezTo>
                  <a:cubicBezTo>
                    <a:pt x="104" y="27"/>
                    <a:pt x="103" y="29"/>
                    <a:pt x="102" y="30"/>
                  </a:cubicBezTo>
                  <a:cubicBezTo>
                    <a:pt x="102" y="31"/>
                    <a:pt x="102" y="31"/>
                    <a:pt x="101" y="32"/>
                  </a:cubicBezTo>
                  <a:cubicBezTo>
                    <a:pt x="101" y="33"/>
                    <a:pt x="100" y="34"/>
                    <a:pt x="100" y="36"/>
                  </a:cubicBezTo>
                  <a:cubicBezTo>
                    <a:pt x="100" y="36"/>
                    <a:pt x="100" y="37"/>
                    <a:pt x="100" y="38"/>
                  </a:cubicBezTo>
                  <a:cubicBezTo>
                    <a:pt x="99" y="40"/>
                    <a:pt x="98" y="41"/>
                    <a:pt x="96" y="42"/>
                  </a:cubicBezTo>
                  <a:cubicBezTo>
                    <a:pt x="96" y="42"/>
                    <a:pt x="96" y="42"/>
                    <a:pt x="96" y="42"/>
                  </a:cubicBezTo>
                  <a:cubicBezTo>
                    <a:pt x="94" y="42"/>
                    <a:pt x="92" y="41"/>
                    <a:pt x="91" y="39"/>
                  </a:cubicBezTo>
                  <a:cubicBezTo>
                    <a:pt x="88" y="34"/>
                    <a:pt x="84" y="32"/>
                    <a:pt x="81" y="32"/>
                  </a:cubicBezTo>
                  <a:cubicBezTo>
                    <a:pt x="80" y="31"/>
                    <a:pt x="80" y="31"/>
                    <a:pt x="80" y="31"/>
                  </a:cubicBezTo>
                  <a:cubicBezTo>
                    <a:pt x="79" y="31"/>
                    <a:pt x="78" y="32"/>
                    <a:pt x="76" y="33"/>
                  </a:cubicBezTo>
                  <a:cubicBezTo>
                    <a:pt x="75" y="34"/>
                    <a:pt x="73" y="35"/>
                    <a:pt x="71" y="35"/>
                  </a:cubicBezTo>
                  <a:cubicBezTo>
                    <a:pt x="71" y="35"/>
                    <a:pt x="71" y="35"/>
                    <a:pt x="70" y="34"/>
                  </a:cubicBezTo>
                  <a:cubicBezTo>
                    <a:pt x="69" y="34"/>
                    <a:pt x="69" y="34"/>
                    <a:pt x="68" y="33"/>
                  </a:cubicBezTo>
                  <a:cubicBezTo>
                    <a:pt x="67" y="33"/>
                    <a:pt x="67" y="32"/>
                    <a:pt x="66" y="32"/>
                  </a:cubicBezTo>
                  <a:cubicBezTo>
                    <a:pt x="65" y="31"/>
                    <a:pt x="63" y="31"/>
                    <a:pt x="61" y="31"/>
                  </a:cubicBezTo>
                  <a:cubicBezTo>
                    <a:pt x="60" y="31"/>
                    <a:pt x="58" y="30"/>
                    <a:pt x="57" y="29"/>
                  </a:cubicBezTo>
                  <a:cubicBezTo>
                    <a:pt x="56" y="27"/>
                    <a:pt x="58" y="24"/>
                    <a:pt x="60" y="22"/>
                  </a:cubicBezTo>
                  <a:cubicBezTo>
                    <a:pt x="61" y="20"/>
                    <a:pt x="62" y="18"/>
                    <a:pt x="63" y="16"/>
                  </a:cubicBezTo>
                  <a:cubicBezTo>
                    <a:pt x="64" y="15"/>
                    <a:pt x="65" y="13"/>
                    <a:pt x="66" y="11"/>
                  </a:cubicBezTo>
                  <a:cubicBezTo>
                    <a:pt x="66" y="11"/>
                    <a:pt x="67" y="10"/>
                    <a:pt x="67" y="9"/>
                  </a:cubicBezTo>
                  <a:cubicBezTo>
                    <a:pt x="69" y="7"/>
                    <a:pt x="72" y="4"/>
                    <a:pt x="71" y="2"/>
                  </a:cubicBezTo>
                  <a:cubicBezTo>
                    <a:pt x="71" y="1"/>
                    <a:pt x="71" y="1"/>
                    <a:pt x="71" y="1"/>
                  </a:cubicBezTo>
                  <a:cubicBezTo>
                    <a:pt x="71" y="1"/>
                    <a:pt x="71" y="1"/>
                    <a:pt x="71" y="1"/>
                  </a:cubicBezTo>
                  <a:cubicBezTo>
                    <a:pt x="70" y="0"/>
                    <a:pt x="69" y="0"/>
                    <a:pt x="67" y="0"/>
                  </a:cubicBezTo>
                  <a:cubicBezTo>
                    <a:pt x="63" y="0"/>
                    <a:pt x="53" y="2"/>
                    <a:pt x="50" y="4"/>
                  </a:cubicBezTo>
                  <a:cubicBezTo>
                    <a:pt x="48" y="5"/>
                    <a:pt x="46" y="7"/>
                    <a:pt x="45" y="9"/>
                  </a:cubicBezTo>
                  <a:cubicBezTo>
                    <a:pt x="44" y="10"/>
                    <a:pt x="42" y="12"/>
                    <a:pt x="41" y="13"/>
                  </a:cubicBezTo>
                  <a:cubicBezTo>
                    <a:pt x="38" y="15"/>
                    <a:pt x="34" y="17"/>
                    <a:pt x="31" y="18"/>
                  </a:cubicBezTo>
                  <a:cubicBezTo>
                    <a:pt x="30" y="18"/>
                    <a:pt x="29" y="18"/>
                    <a:pt x="28" y="18"/>
                  </a:cubicBezTo>
                  <a:cubicBezTo>
                    <a:pt x="24" y="18"/>
                    <a:pt x="20" y="16"/>
                    <a:pt x="16" y="13"/>
                  </a:cubicBezTo>
                  <a:cubicBezTo>
                    <a:pt x="15" y="13"/>
                    <a:pt x="13" y="12"/>
                    <a:pt x="12" y="11"/>
                  </a:cubicBezTo>
                  <a:cubicBezTo>
                    <a:pt x="9" y="10"/>
                    <a:pt x="9" y="10"/>
                    <a:pt x="9" y="10"/>
                  </a:cubicBezTo>
                  <a:cubicBezTo>
                    <a:pt x="9" y="13"/>
                    <a:pt x="9" y="13"/>
                    <a:pt x="9" y="13"/>
                  </a:cubicBezTo>
                  <a:cubicBezTo>
                    <a:pt x="9" y="17"/>
                    <a:pt x="9" y="21"/>
                    <a:pt x="6" y="26"/>
                  </a:cubicBezTo>
                  <a:cubicBezTo>
                    <a:pt x="6" y="27"/>
                    <a:pt x="6" y="27"/>
                    <a:pt x="6" y="27"/>
                  </a:cubicBezTo>
                  <a:cubicBezTo>
                    <a:pt x="3" y="32"/>
                    <a:pt x="0" y="37"/>
                    <a:pt x="3" y="43"/>
                  </a:cubicBezTo>
                  <a:cubicBezTo>
                    <a:pt x="4" y="44"/>
                    <a:pt x="4" y="46"/>
                    <a:pt x="5" y="47"/>
                  </a:cubicBezTo>
                  <a:cubicBezTo>
                    <a:pt x="7" y="50"/>
                    <a:pt x="9" y="53"/>
                    <a:pt x="8" y="57"/>
                  </a:cubicBezTo>
                  <a:cubicBezTo>
                    <a:pt x="7" y="60"/>
                    <a:pt x="6" y="63"/>
                    <a:pt x="3" y="65"/>
                  </a:cubicBezTo>
                  <a:cubicBezTo>
                    <a:pt x="2" y="67"/>
                    <a:pt x="2" y="67"/>
                    <a:pt x="2" y="67"/>
                  </a:cubicBezTo>
                  <a:cubicBezTo>
                    <a:pt x="4" y="68"/>
                    <a:pt x="4" y="68"/>
                    <a:pt x="4" y="68"/>
                  </a:cubicBezTo>
                  <a:cubicBezTo>
                    <a:pt x="5" y="69"/>
                    <a:pt x="5" y="70"/>
                    <a:pt x="5" y="72"/>
                  </a:cubicBezTo>
                  <a:cubicBezTo>
                    <a:pt x="6" y="74"/>
                    <a:pt x="6" y="75"/>
                    <a:pt x="7" y="76"/>
                  </a:cubicBezTo>
                  <a:cubicBezTo>
                    <a:pt x="8" y="76"/>
                    <a:pt x="8" y="76"/>
                    <a:pt x="8" y="76"/>
                  </a:cubicBezTo>
                  <a:cubicBezTo>
                    <a:pt x="8" y="76"/>
                    <a:pt x="8" y="76"/>
                    <a:pt x="8" y="76"/>
                  </a:cubicBezTo>
                  <a:cubicBezTo>
                    <a:pt x="9" y="76"/>
                    <a:pt x="10" y="75"/>
                    <a:pt x="11" y="75"/>
                  </a:cubicBezTo>
                  <a:cubicBezTo>
                    <a:pt x="12" y="74"/>
                    <a:pt x="14" y="73"/>
                    <a:pt x="15" y="73"/>
                  </a:cubicBezTo>
                  <a:cubicBezTo>
                    <a:pt x="16" y="73"/>
                    <a:pt x="16" y="74"/>
                    <a:pt x="17" y="74"/>
                  </a:cubicBezTo>
                  <a:cubicBezTo>
                    <a:pt x="18" y="75"/>
                    <a:pt x="18" y="75"/>
                    <a:pt x="19" y="76"/>
                  </a:cubicBezTo>
                  <a:cubicBezTo>
                    <a:pt x="19" y="77"/>
                    <a:pt x="20" y="78"/>
                    <a:pt x="21" y="78"/>
                  </a:cubicBezTo>
                  <a:cubicBezTo>
                    <a:pt x="21" y="78"/>
                    <a:pt x="21" y="78"/>
                    <a:pt x="21" y="78"/>
                  </a:cubicBezTo>
                  <a:cubicBezTo>
                    <a:pt x="22" y="78"/>
                    <a:pt x="22" y="78"/>
                    <a:pt x="22" y="78"/>
                  </a:cubicBezTo>
                  <a:cubicBezTo>
                    <a:pt x="22" y="78"/>
                    <a:pt x="23" y="78"/>
                    <a:pt x="24" y="78"/>
                  </a:cubicBezTo>
                  <a:cubicBezTo>
                    <a:pt x="25" y="78"/>
                    <a:pt x="25" y="77"/>
                    <a:pt x="26" y="77"/>
                  </a:cubicBezTo>
                  <a:cubicBezTo>
                    <a:pt x="27" y="77"/>
                    <a:pt x="29" y="77"/>
                    <a:pt x="30" y="77"/>
                  </a:cubicBezTo>
                  <a:cubicBezTo>
                    <a:pt x="33" y="76"/>
                    <a:pt x="35" y="76"/>
                    <a:pt x="37" y="75"/>
                  </a:cubicBezTo>
                  <a:cubicBezTo>
                    <a:pt x="39" y="74"/>
                    <a:pt x="40" y="73"/>
                    <a:pt x="41" y="72"/>
                  </a:cubicBezTo>
                  <a:cubicBezTo>
                    <a:pt x="43" y="71"/>
                    <a:pt x="45" y="69"/>
                    <a:pt x="48" y="68"/>
                  </a:cubicBezTo>
                  <a:cubicBezTo>
                    <a:pt x="51" y="66"/>
                    <a:pt x="54" y="64"/>
                    <a:pt x="57" y="61"/>
                  </a:cubicBezTo>
                  <a:cubicBezTo>
                    <a:pt x="59" y="60"/>
                    <a:pt x="62" y="57"/>
                    <a:pt x="66" y="57"/>
                  </a:cubicBezTo>
                  <a:cubicBezTo>
                    <a:pt x="67" y="57"/>
                    <a:pt x="67" y="57"/>
                    <a:pt x="68" y="57"/>
                  </a:cubicBezTo>
                  <a:cubicBezTo>
                    <a:pt x="72" y="58"/>
                    <a:pt x="75" y="61"/>
                    <a:pt x="75" y="64"/>
                  </a:cubicBezTo>
                  <a:cubicBezTo>
                    <a:pt x="76" y="66"/>
                    <a:pt x="74" y="69"/>
                    <a:pt x="72" y="72"/>
                  </a:cubicBezTo>
                  <a:cubicBezTo>
                    <a:pt x="71" y="74"/>
                    <a:pt x="70" y="75"/>
                    <a:pt x="69" y="76"/>
                  </a:cubicBezTo>
                  <a:cubicBezTo>
                    <a:pt x="68" y="78"/>
                    <a:pt x="67" y="79"/>
                    <a:pt x="66" y="81"/>
                  </a:cubicBezTo>
                  <a:cubicBezTo>
                    <a:pt x="66" y="82"/>
                    <a:pt x="65" y="83"/>
                    <a:pt x="64" y="85"/>
                  </a:cubicBezTo>
                  <a:cubicBezTo>
                    <a:pt x="63" y="88"/>
                    <a:pt x="63" y="88"/>
                    <a:pt x="63" y="88"/>
                  </a:cubicBezTo>
                  <a:cubicBezTo>
                    <a:pt x="66" y="88"/>
                    <a:pt x="66" y="88"/>
                    <a:pt x="66" y="88"/>
                  </a:cubicBezTo>
                  <a:cubicBezTo>
                    <a:pt x="68" y="88"/>
                    <a:pt x="69" y="88"/>
                    <a:pt x="70" y="88"/>
                  </a:cubicBezTo>
                  <a:cubicBezTo>
                    <a:pt x="71" y="90"/>
                    <a:pt x="71" y="92"/>
                    <a:pt x="71" y="93"/>
                  </a:cubicBezTo>
                  <a:cubicBezTo>
                    <a:pt x="71" y="94"/>
                    <a:pt x="71" y="95"/>
                    <a:pt x="71" y="96"/>
                  </a:cubicBezTo>
                  <a:cubicBezTo>
                    <a:pt x="71" y="99"/>
                    <a:pt x="76" y="104"/>
                    <a:pt x="79" y="104"/>
                  </a:cubicBezTo>
                  <a:cubicBezTo>
                    <a:pt x="79" y="104"/>
                    <a:pt x="79" y="104"/>
                    <a:pt x="79" y="104"/>
                  </a:cubicBezTo>
                  <a:cubicBezTo>
                    <a:pt x="81" y="103"/>
                    <a:pt x="83" y="103"/>
                    <a:pt x="84" y="102"/>
                  </a:cubicBezTo>
                  <a:cubicBezTo>
                    <a:pt x="85" y="102"/>
                    <a:pt x="86" y="101"/>
                    <a:pt x="86" y="101"/>
                  </a:cubicBezTo>
                  <a:cubicBezTo>
                    <a:pt x="89" y="100"/>
                    <a:pt x="89" y="99"/>
                    <a:pt x="91" y="97"/>
                  </a:cubicBezTo>
                  <a:cubicBezTo>
                    <a:pt x="92" y="94"/>
                    <a:pt x="93" y="92"/>
                    <a:pt x="95" y="91"/>
                  </a:cubicBezTo>
                  <a:cubicBezTo>
                    <a:pt x="96" y="90"/>
                    <a:pt x="97" y="89"/>
                    <a:pt x="98" y="89"/>
                  </a:cubicBezTo>
                  <a:cubicBezTo>
                    <a:pt x="99" y="89"/>
                    <a:pt x="100" y="88"/>
                    <a:pt x="101" y="87"/>
                  </a:cubicBezTo>
                  <a:cubicBezTo>
                    <a:pt x="102" y="87"/>
                    <a:pt x="102" y="86"/>
                    <a:pt x="102" y="86"/>
                  </a:cubicBezTo>
                  <a:cubicBezTo>
                    <a:pt x="103" y="85"/>
                    <a:pt x="104" y="84"/>
                    <a:pt x="107" y="84"/>
                  </a:cubicBezTo>
                  <a:cubicBezTo>
                    <a:pt x="108" y="84"/>
                    <a:pt x="108" y="84"/>
                    <a:pt x="108" y="84"/>
                  </a:cubicBezTo>
                  <a:cubicBezTo>
                    <a:pt x="109" y="84"/>
                    <a:pt x="110" y="84"/>
                    <a:pt x="111" y="84"/>
                  </a:cubicBezTo>
                  <a:cubicBezTo>
                    <a:pt x="111" y="84"/>
                    <a:pt x="111" y="84"/>
                    <a:pt x="111" y="84"/>
                  </a:cubicBezTo>
                  <a:cubicBezTo>
                    <a:pt x="112" y="84"/>
                    <a:pt x="113" y="84"/>
                    <a:pt x="114" y="84"/>
                  </a:cubicBezTo>
                  <a:cubicBezTo>
                    <a:pt x="114" y="84"/>
                    <a:pt x="114" y="84"/>
                    <a:pt x="114" y="84"/>
                  </a:cubicBezTo>
                  <a:cubicBezTo>
                    <a:pt x="115" y="84"/>
                    <a:pt x="117" y="84"/>
                    <a:pt x="118" y="85"/>
                  </a:cubicBezTo>
                  <a:cubicBezTo>
                    <a:pt x="119" y="85"/>
                    <a:pt x="120" y="85"/>
                    <a:pt x="121" y="85"/>
                  </a:cubicBezTo>
                  <a:cubicBezTo>
                    <a:pt x="122" y="85"/>
                    <a:pt x="122" y="85"/>
                    <a:pt x="122" y="85"/>
                  </a:cubicBezTo>
                  <a:cubicBezTo>
                    <a:pt x="123" y="85"/>
                    <a:pt x="125" y="85"/>
                    <a:pt x="127" y="84"/>
                  </a:cubicBezTo>
                  <a:cubicBezTo>
                    <a:pt x="127" y="84"/>
                    <a:pt x="128" y="84"/>
                    <a:pt x="129" y="83"/>
                  </a:cubicBezTo>
                  <a:cubicBezTo>
                    <a:pt x="130" y="83"/>
                    <a:pt x="132" y="83"/>
                    <a:pt x="133" y="82"/>
                  </a:cubicBezTo>
                  <a:cubicBezTo>
                    <a:pt x="134" y="82"/>
                    <a:pt x="135" y="82"/>
                    <a:pt x="136" y="82"/>
                  </a:cubicBezTo>
                  <a:cubicBezTo>
                    <a:pt x="137" y="81"/>
                    <a:pt x="137" y="81"/>
                    <a:pt x="138" y="81"/>
                  </a:cubicBezTo>
                  <a:cubicBezTo>
                    <a:pt x="140" y="81"/>
                    <a:pt x="141" y="81"/>
                    <a:pt x="143" y="79"/>
                  </a:cubicBezTo>
                  <a:cubicBezTo>
                    <a:pt x="143" y="78"/>
                    <a:pt x="144" y="77"/>
                    <a:pt x="144" y="76"/>
                  </a:cubicBezTo>
                  <a:cubicBezTo>
                    <a:pt x="146" y="72"/>
                    <a:pt x="148" y="69"/>
                    <a:pt x="152" y="69"/>
                  </a:cubicBezTo>
                  <a:cubicBezTo>
                    <a:pt x="153" y="68"/>
                    <a:pt x="153" y="68"/>
                    <a:pt x="154" y="68"/>
                  </a:cubicBezTo>
                  <a:cubicBezTo>
                    <a:pt x="155" y="68"/>
                    <a:pt x="156" y="69"/>
                    <a:pt x="157" y="69"/>
                  </a:cubicBezTo>
                  <a:cubicBezTo>
                    <a:pt x="158" y="70"/>
                    <a:pt x="159" y="70"/>
                    <a:pt x="160" y="70"/>
                  </a:cubicBezTo>
                  <a:cubicBezTo>
                    <a:pt x="161" y="71"/>
                    <a:pt x="161" y="71"/>
                    <a:pt x="162" y="71"/>
                  </a:cubicBezTo>
                  <a:cubicBezTo>
                    <a:pt x="164" y="71"/>
                    <a:pt x="165" y="71"/>
                    <a:pt x="167" y="73"/>
                  </a:cubicBezTo>
                  <a:cubicBezTo>
                    <a:pt x="168" y="75"/>
                    <a:pt x="169" y="76"/>
                    <a:pt x="170" y="76"/>
                  </a:cubicBezTo>
                  <a:cubicBezTo>
                    <a:pt x="171" y="76"/>
                    <a:pt x="172" y="77"/>
                    <a:pt x="173" y="77"/>
                  </a:cubicBezTo>
                  <a:cubicBezTo>
                    <a:pt x="176" y="79"/>
                    <a:pt x="176" y="79"/>
                    <a:pt x="176" y="79"/>
                  </a:cubicBezTo>
                  <a:cubicBezTo>
                    <a:pt x="176" y="76"/>
                    <a:pt x="176" y="76"/>
                    <a:pt x="176" y="76"/>
                  </a:cubicBezTo>
                  <a:cubicBezTo>
                    <a:pt x="177" y="70"/>
                    <a:pt x="177" y="66"/>
                    <a:pt x="176" y="60"/>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8" name="Google Shape;228;p8"/>
            <p:cNvSpPr/>
            <p:nvPr/>
          </p:nvSpPr>
          <p:spPr>
            <a:xfrm>
              <a:off x="4632" y="1172"/>
              <a:ext cx="396" cy="236"/>
            </a:xfrm>
            <a:custGeom>
              <a:avLst/>
              <a:gdLst/>
              <a:ahLst/>
              <a:cxnLst/>
              <a:rect l="l" t="t" r="r" b="b"/>
              <a:pathLst>
                <a:path w="162" h="97" extrusionOk="0">
                  <a:moveTo>
                    <a:pt x="161" y="78"/>
                  </a:moveTo>
                  <a:cubicBezTo>
                    <a:pt x="160" y="77"/>
                    <a:pt x="160" y="75"/>
                    <a:pt x="159" y="74"/>
                  </a:cubicBezTo>
                  <a:cubicBezTo>
                    <a:pt x="158" y="70"/>
                    <a:pt x="156" y="65"/>
                    <a:pt x="156" y="61"/>
                  </a:cubicBezTo>
                  <a:cubicBezTo>
                    <a:pt x="155" y="58"/>
                    <a:pt x="155" y="55"/>
                    <a:pt x="155" y="52"/>
                  </a:cubicBezTo>
                  <a:cubicBezTo>
                    <a:pt x="154" y="46"/>
                    <a:pt x="154" y="39"/>
                    <a:pt x="150" y="33"/>
                  </a:cubicBezTo>
                  <a:cubicBezTo>
                    <a:pt x="150" y="32"/>
                    <a:pt x="149" y="31"/>
                    <a:pt x="148" y="29"/>
                  </a:cubicBezTo>
                  <a:cubicBezTo>
                    <a:pt x="147" y="27"/>
                    <a:pt x="146" y="24"/>
                    <a:pt x="144" y="22"/>
                  </a:cubicBezTo>
                  <a:cubicBezTo>
                    <a:pt x="142" y="20"/>
                    <a:pt x="137" y="18"/>
                    <a:pt x="131" y="17"/>
                  </a:cubicBezTo>
                  <a:cubicBezTo>
                    <a:pt x="128" y="17"/>
                    <a:pt x="125" y="16"/>
                    <a:pt x="120" y="15"/>
                  </a:cubicBezTo>
                  <a:cubicBezTo>
                    <a:pt x="119" y="15"/>
                    <a:pt x="118" y="15"/>
                    <a:pt x="116" y="15"/>
                  </a:cubicBezTo>
                  <a:cubicBezTo>
                    <a:pt x="115" y="15"/>
                    <a:pt x="114" y="15"/>
                    <a:pt x="113" y="15"/>
                  </a:cubicBezTo>
                  <a:cubicBezTo>
                    <a:pt x="112" y="15"/>
                    <a:pt x="111" y="15"/>
                    <a:pt x="110" y="15"/>
                  </a:cubicBezTo>
                  <a:cubicBezTo>
                    <a:pt x="109" y="15"/>
                    <a:pt x="109" y="15"/>
                    <a:pt x="108" y="15"/>
                  </a:cubicBezTo>
                  <a:cubicBezTo>
                    <a:pt x="107" y="15"/>
                    <a:pt x="105" y="15"/>
                    <a:pt x="104" y="14"/>
                  </a:cubicBezTo>
                  <a:cubicBezTo>
                    <a:pt x="102" y="14"/>
                    <a:pt x="100" y="14"/>
                    <a:pt x="98" y="13"/>
                  </a:cubicBezTo>
                  <a:cubicBezTo>
                    <a:pt x="95" y="13"/>
                    <a:pt x="93" y="13"/>
                    <a:pt x="91" y="12"/>
                  </a:cubicBezTo>
                  <a:cubicBezTo>
                    <a:pt x="87" y="11"/>
                    <a:pt x="85" y="10"/>
                    <a:pt x="82" y="8"/>
                  </a:cubicBezTo>
                  <a:cubicBezTo>
                    <a:pt x="82" y="7"/>
                    <a:pt x="81" y="7"/>
                    <a:pt x="81" y="6"/>
                  </a:cubicBezTo>
                  <a:cubicBezTo>
                    <a:pt x="79" y="5"/>
                    <a:pt x="78" y="4"/>
                    <a:pt x="75" y="3"/>
                  </a:cubicBezTo>
                  <a:cubicBezTo>
                    <a:pt x="74" y="3"/>
                    <a:pt x="74" y="3"/>
                    <a:pt x="73" y="3"/>
                  </a:cubicBezTo>
                  <a:cubicBezTo>
                    <a:pt x="72" y="3"/>
                    <a:pt x="70" y="3"/>
                    <a:pt x="70" y="3"/>
                  </a:cubicBezTo>
                  <a:cubicBezTo>
                    <a:pt x="69" y="3"/>
                    <a:pt x="68" y="3"/>
                    <a:pt x="67" y="3"/>
                  </a:cubicBezTo>
                  <a:cubicBezTo>
                    <a:pt x="66" y="2"/>
                    <a:pt x="65" y="1"/>
                    <a:pt x="65" y="1"/>
                  </a:cubicBezTo>
                  <a:cubicBezTo>
                    <a:pt x="64" y="0"/>
                    <a:pt x="64" y="0"/>
                    <a:pt x="64" y="0"/>
                  </a:cubicBezTo>
                  <a:cubicBezTo>
                    <a:pt x="62" y="0"/>
                    <a:pt x="62" y="0"/>
                    <a:pt x="62" y="0"/>
                  </a:cubicBezTo>
                  <a:cubicBezTo>
                    <a:pt x="61" y="0"/>
                    <a:pt x="60" y="1"/>
                    <a:pt x="59" y="1"/>
                  </a:cubicBezTo>
                  <a:cubicBezTo>
                    <a:pt x="59" y="1"/>
                    <a:pt x="58" y="1"/>
                    <a:pt x="57" y="1"/>
                  </a:cubicBezTo>
                  <a:cubicBezTo>
                    <a:pt x="51" y="3"/>
                    <a:pt x="45" y="5"/>
                    <a:pt x="41" y="11"/>
                  </a:cubicBezTo>
                  <a:cubicBezTo>
                    <a:pt x="40" y="12"/>
                    <a:pt x="39" y="14"/>
                    <a:pt x="38" y="15"/>
                  </a:cubicBezTo>
                  <a:cubicBezTo>
                    <a:pt x="38" y="16"/>
                    <a:pt x="37" y="17"/>
                    <a:pt x="37" y="18"/>
                  </a:cubicBezTo>
                  <a:cubicBezTo>
                    <a:pt x="36" y="19"/>
                    <a:pt x="35" y="20"/>
                    <a:pt x="35" y="21"/>
                  </a:cubicBezTo>
                  <a:cubicBezTo>
                    <a:pt x="34" y="22"/>
                    <a:pt x="33" y="23"/>
                    <a:pt x="33" y="24"/>
                  </a:cubicBezTo>
                  <a:cubicBezTo>
                    <a:pt x="32" y="25"/>
                    <a:pt x="32" y="26"/>
                    <a:pt x="32" y="27"/>
                  </a:cubicBezTo>
                  <a:cubicBezTo>
                    <a:pt x="31" y="28"/>
                    <a:pt x="31" y="29"/>
                    <a:pt x="30" y="30"/>
                  </a:cubicBezTo>
                  <a:cubicBezTo>
                    <a:pt x="30" y="31"/>
                    <a:pt x="30" y="31"/>
                    <a:pt x="30" y="31"/>
                  </a:cubicBezTo>
                  <a:cubicBezTo>
                    <a:pt x="27" y="35"/>
                    <a:pt x="24" y="39"/>
                    <a:pt x="21" y="44"/>
                  </a:cubicBezTo>
                  <a:cubicBezTo>
                    <a:pt x="21" y="44"/>
                    <a:pt x="21" y="45"/>
                    <a:pt x="20" y="46"/>
                  </a:cubicBezTo>
                  <a:cubicBezTo>
                    <a:pt x="19" y="48"/>
                    <a:pt x="18" y="50"/>
                    <a:pt x="16" y="52"/>
                  </a:cubicBezTo>
                  <a:cubicBezTo>
                    <a:pt x="14" y="54"/>
                    <a:pt x="13" y="54"/>
                    <a:pt x="12" y="54"/>
                  </a:cubicBezTo>
                  <a:cubicBezTo>
                    <a:pt x="11" y="54"/>
                    <a:pt x="10" y="54"/>
                    <a:pt x="10" y="54"/>
                  </a:cubicBezTo>
                  <a:cubicBezTo>
                    <a:pt x="8" y="54"/>
                    <a:pt x="8" y="54"/>
                    <a:pt x="8" y="54"/>
                  </a:cubicBezTo>
                  <a:cubicBezTo>
                    <a:pt x="4" y="54"/>
                    <a:pt x="1" y="60"/>
                    <a:pt x="0" y="64"/>
                  </a:cubicBezTo>
                  <a:cubicBezTo>
                    <a:pt x="0" y="65"/>
                    <a:pt x="0" y="65"/>
                    <a:pt x="0" y="65"/>
                  </a:cubicBezTo>
                  <a:cubicBezTo>
                    <a:pt x="2" y="66"/>
                    <a:pt x="2" y="66"/>
                    <a:pt x="2" y="66"/>
                  </a:cubicBezTo>
                  <a:cubicBezTo>
                    <a:pt x="4" y="67"/>
                    <a:pt x="6" y="68"/>
                    <a:pt x="8" y="69"/>
                  </a:cubicBezTo>
                  <a:cubicBezTo>
                    <a:pt x="11" y="71"/>
                    <a:pt x="15" y="74"/>
                    <a:pt x="19" y="74"/>
                  </a:cubicBezTo>
                  <a:cubicBezTo>
                    <a:pt x="20" y="74"/>
                    <a:pt x="21" y="74"/>
                    <a:pt x="21" y="74"/>
                  </a:cubicBezTo>
                  <a:cubicBezTo>
                    <a:pt x="24" y="73"/>
                    <a:pt x="28" y="71"/>
                    <a:pt x="31" y="69"/>
                  </a:cubicBezTo>
                  <a:cubicBezTo>
                    <a:pt x="33" y="68"/>
                    <a:pt x="34" y="66"/>
                    <a:pt x="36" y="65"/>
                  </a:cubicBezTo>
                  <a:cubicBezTo>
                    <a:pt x="37" y="63"/>
                    <a:pt x="38" y="61"/>
                    <a:pt x="40" y="60"/>
                  </a:cubicBezTo>
                  <a:cubicBezTo>
                    <a:pt x="42" y="59"/>
                    <a:pt x="52" y="55"/>
                    <a:pt x="58" y="55"/>
                  </a:cubicBezTo>
                  <a:cubicBezTo>
                    <a:pt x="59" y="55"/>
                    <a:pt x="60" y="56"/>
                    <a:pt x="61" y="56"/>
                  </a:cubicBezTo>
                  <a:cubicBezTo>
                    <a:pt x="62" y="56"/>
                    <a:pt x="62" y="57"/>
                    <a:pt x="62" y="57"/>
                  </a:cubicBezTo>
                  <a:cubicBezTo>
                    <a:pt x="63" y="60"/>
                    <a:pt x="61" y="63"/>
                    <a:pt x="59" y="66"/>
                  </a:cubicBezTo>
                  <a:cubicBezTo>
                    <a:pt x="58" y="66"/>
                    <a:pt x="58" y="67"/>
                    <a:pt x="57" y="68"/>
                  </a:cubicBezTo>
                  <a:cubicBezTo>
                    <a:pt x="56" y="69"/>
                    <a:pt x="55" y="71"/>
                    <a:pt x="54" y="73"/>
                  </a:cubicBezTo>
                  <a:cubicBezTo>
                    <a:pt x="53" y="75"/>
                    <a:pt x="53" y="77"/>
                    <a:pt x="51" y="78"/>
                  </a:cubicBezTo>
                  <a:cubicBezTo>
                    <a:pt x="48" y="82"/>
                    <a:pt x="48" y="83"/>
                    <a:pt x="48" y="84"/>
                  </a:cubicBezTo>
                  <a:cubicBezTo>
                    <a:pt x="48" y="85"/>
                    <a:pt x="48" y="85"/>
                    <a:pt x="48" y="85"/>
                  </a:cubicBezTo>
                  <a:cubicBezTo>
                    <a:pt x="49" y="86"/>
                    <a:pt x="49" y="86"/>
                    <a:pt x="49" y="86"/>
                  </a:cubicBezTo>
                  <a:cubicBezTo>
                    <a:pt x="50" y="86"/>
                    <a:pt x="50" y="86"/>
                    <a:pt x="52" y="86"/>
                  </a:cubicBezTo>
                  <a:cubicBezTo>
                    <a:pt x="54" y="86"/>
                    <a:pt x="56" y="87"/>
                    <a:pt x="58" y="88"/>
                  </a:cubicBezTo>
                  <a:cubicBezTo>
                    <a:pt x="58" y="88"/>
                    <a:pt x="59" y="88"/>
                    <a:pt x="59" y="89"/>
                  </a:cubicBezTo>
                  <a:cubicBezTo>
                    <a:pt x="60" y="89"/>
                    <a:pt x="60" y="90"/>
                    <a:pt x="61" y="90"/>
                  </a:cubicBezTo>
                  <a:cubicBezTo>
                    <a:pt x="62" y="90"/>
                    <a:pt x="62" y="90"/>
                    <a:pt x="62" y="90"/>
                  </a:cubicBezTo>
                  <a:cubicBezTo>
                    <a:pt x="64" y="90"/>
                    <a:pt x="65" y="90"/>
                    <a:pt x="67" y="89"/>
                  </a:cubicBezTo>
                  <a:cubicBezTo>
                    <a:pt x="68" y="88"/>
                    <a:pt x="70" y="87"/>
                    <a:pt x="71" y="87"/>
                  </a:cubicBezTo>
                  <a:cubicBezTo>
                    <a:pt x="72" y="87"/>
                    <a:pt x="72" y="87"/>
                    <a:pt x="72" y="87"/>
                  </a:cubicBezTo>
                  <a:cubicBezTo>
                    <a:pt x="76" y="88"/>
                    <a:pt x="79" y="90"/>
                    <a:pt x="82" y="95"/>
                  </a:cubicBezTo>
                  <a:cubicBezTo>
                    <a:pt x="83" y="97"/>
                    <a:pt x="85" y="97"/>
                    <a:pt x="87" y="97"/>
                  </a:cubicBezTo>
                  <a:cubicBezTo>
                    <a:pt x="87" y="97"/>
                    <a:pt x="87" y="97"/>
                    <a:pt x="87" y="97"/>
                  </a:cubicBezTo>
                  <a:cubicBezTo>
                    <a:pt x="87" y="97"/>
                    <a:pt x="87" y="97"/>
                    <a:pt x="87" y="97"/>
                  </a:cubicBezTo>
                  <a:cubicBezTo>
                    <a:pt x="88" y="97"/>
                    <a:pt x="90" y="97"/>
                    <a:pt x="90" y="94"/>
                  </a:cubicBezTo>
                  <a:cubicBezTo>
                    <a:pt x="91" y="93"/>
                    <a:pt x="91" y="92"/>
                    <a:pt x="91" y="92"/>
                  </a:cubicBezTo>
                  <a:cubicBezTo>
                    <a:pt x="91" y="90"/>
                    <a:pt x="91" y="89"/>
                    <a:pt x="92" y="88"/>
                  </a:cubicBezTo>
                  <a:cubicBezTo>
                    <a:pt x="92" y="87"/>
                    <a:pt x="93" y="86"/>
                    <a:pt x="93" y="86"/>
                  </a:cubicBezTo>
                  <a:cubicBezTo>
                    <a:pt x="94" y="84"/>
                    <a:pt x="94" y="83"/>
                    <a:pt x="95" y="82"/>
                  </a:cubicBezTo>
                  <a:cubicBezTo>
                    <a:pt x="95" y="80"/>
                    <a:pt x="95" y="79"/>
                    <a:pt x="95" y="78"/>
                  </a:cubicBezTo>
                  <a:cubicBezTo>
                    <a:pt x="95" y="73"/>
                    <a:pt x="95" y="71"/>
                    <a:pt x="98" y="70"/>
                  </a:cubicBezTo>
                  <a:cubicBezTo>
                    <a:pt x="99" y="70"/>
                    <a:pt x="99" y="70"/>
                    <a:pt x="99" y="70"/>
                  </a:cubicBezTo>
                  <a:cubicBezTo>
                    <a:pt x="102" y="70"/>
                    <a:pt x="103" y="72"/>
                    <a:pt x="105" y="73"/>
                  </a:cubicBezTo>
                  <a:cubicBezTo>
                    <a:pt x="106" y="74"/>
                    <a:pt x="108" y="76"/>
                    <a:pt x="110" y="76"/>
                  </a:cubicBezTo>
                  <a:cubicBezTo>
                    <a:pt x="111" y="76"/>
                    <a:pt x="113" y="77"/>
                    <a:pt x="114" y="77"/>
                  </a:cubicBezTo>
                  <a:cubicBezTo>
                    <a:pt x="117" y="78"/>
                    <a:pt x="119" y="79"/>
                    <a:pt x="121" y="79"/>
                  </a:cubicBezTo>
                  <a:cubicBezTo>
                    <a:pt x="121" y="79"/>
                    <a:pt x="121" y="79"/>
                    <a:pt x="121" y="79"/>
                  </a:cubicBezTo>
                  <a:cubicBezTo>
                    <a:pt x="123" y="79"/>
                    <a:pt x="124" y="79"/>
                    <a:pt x="125" y="79"/>
                  </a:cubicBezTo>
                  <a:cubicBezTo>
                    <a:pt x="127" y="79"/>
                    <a:pt x="129" y="78"/>
                    <a:pt x="131" y="78"/>
                  </a:cubicBezTo>
                  <a:cubicBezTo>
                    <a:pt x="133" y="78"/>
                    <a:pt x="134" y="78"/>
                    <a:pt x="135" y="79"/>
                  </a:cubicBezTo>
                  <a:cubicBezTo>
                    <a:pt x="138" y="79"/>
                    <a:pt x="141" y="80"/>
                    <a:pt x="143" y="81"/>
                  </a:cubicBezTo>
                  <a:cubicBezTo>
                    <a:pt x="147" y="82"/>
                    <a:pt x="150" y="83"/>
                    <a:pt x="154" y="83"/>
                  </a:cubicBezTo>
                  <a:cubicBezTo>
                    <a:pt x="156" y="83"/>
                    <a:pt x="158" y="83"/>
                    <a:pt x="160" y="82"/>
                  </a:cubicBezTo>
                  <a:cubicBezTo>
                    <a:pt x="162" y="81"/>
                    <a:pt x="162" y="81"/>
                    <a:pt x="162" y="81"/>
                  </a:cubicBezTo>
                  <a:lnTo>
                    <a:pt x="161" y="78"/>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9" name="Google Shape;229;p8"/>
            <p:cNvSpPr/>
            <p:nvPr/>
          </p:nvSpPr>
          <p:spPr>
            <a:xfrm>
              <a:off x="4327" y="930"/>
              <a:ext cx="462" cy="564"/>
            </a:xfrm>
            <a:custGeom>
              <a:avLst/>
              <a:gdLst/>
              <a:ahLst/>
              <a:cxnLst/>
              <a:rect l="l" t="t" r="r" b="b"/>
              <a:pathLst>
                <a:path w="189" h="231" extrusionOk="0">
                  <a:moveTo>
                    <a:pt x="189" y="96"/>
                  </a:moveTo>
                  <a:cubicBezTo>
                    <a:pt x="189" y="95"/>
                    <a:pt x="189" y="95"/>
                    <a:pt x="189" y="95"/>
                  </a:cubicBezTo>
                  <a:cubicBezTo>
                    <a:pt x="188" y="94"/>
                    <a:pt x="188" y="94"/>
                    <a:pt x="188" y="94"/>
                  </a:cubicBezTo>
                  <a:cubicBezTo>
                    <a:pt x="185" y="93"/>
                    <a:pt x="181" y="92"/>
                    <a:pt x="178" y="90"/>
                  </a:cubicBezTo>
                  <a:cubicBezTo>
                    <a:pt x="177" y="90"/>
                    <a:pt x="176" y="89"/>
                    <a:pt x="175" y="89"/>
                  </a:cubicBezTo>
                  <a:cubicBezTo>
                    <a:pt x="172" y="88"/>
                    <a:pt x="170" y="87"/>
                    <a:pt x="169" y="86"/>
                  </a:cubicBezTo>
                  <a:cubicBezTo>
                    <a:pt x="169" y="85"/>
                    <a:pt x="168" y="84"/>
                    <a:pt x="168" y="83"/>
                  </a:cubicBezTo>
                  <a:cubicBezTo>
                    <a:pt x="168" y="81"/>
                    <a:pt x="167" y="79"/>
                    <a:pt x="164" y="77"/>
                  </a:cubicBezTo>
                  <a:cubicBezTo>
                    <a:pt x="162" y="76"/>
                    <a:pt x="159" y="75"/>
                    <a:pt x="158" y="73"/>
                  </a:cubicBezTo>
                  <a:cubicBezTo>
                    <a:pt x="157" y="72"/>
                    <a:pt x="156" y="71"/>
                    <a:pt x="155" y="70"/>
                  </a:cubicBezTo>
                  <a:cubicBezTo>
                    <a:pt x="155" y="68"/>
                    <a:pt x="154" y="67"/>
                    <a:pt x="153" y="66"/>
                  </a:cubicBezTo>
                  <a:cubicBezTo>
                    <a:pt x="152" y="64"/>
                    <a:pt x="150" y="63"/>
                    <a:pt x="148" y="61"/>
                  </a:cubicBezTo>
                  <a:cubicBezTo>
                    <a:pt x="147" y="61"/>
                    <a:pt x="146" y="60"/>
                    <a:pt x="146" y="59"/>
                  </a:cubicBezTo>
                  <a:cubicBezTo>
                    <a:pt x="143" y="57"/>
                    <a:pt x="141" y="55"/>
                    <a:pt x="139" y="52"/>
                  </a:cubicBezTo>
                  <a:cubicBezTo>
                    <a:pt x="137" y="50"/>
                    <a:pt x="135" y="48"/>
                    <a:pt x="133" y="45"/>
                  </a:cubicBezTo>
                  <a:cubicBezTo>
                    <a:pt x="131" y="44"/>
                    <a:pt x="129" y="42"/>
                    <a:pt x="127" y="41"/>
                  </a:cubicBezTo>
                  <a:cubicBezTo>
                    <a:pt x="126" y="40"/>
                    <a:pt x="125" y="40"/>
                    <a:pt x="124" y="39"/>
                  </a:cubicBezTo>
                  <a:cubicBezTo>
                    <a:pt x="122" y="38"/>
                    <a:pt x="121" y="36"/>
                    <a:pt x="120" y="35"/>
                  </a:cubicBezTo>
                  <a:cubicBezTo>
                    <a:pt x="118" y="34"/>
                    <a:pt x="118" y="34"/>
                    <a:pt x="118" y="34"/>
                  </a:cubicBezTo>
                  <a:cubicBezTo>
                    <a:pt x="110" y="26"/>
                    <a:pt x="100" y="21"/>
                    <a:pt x="91" y="15"/>
                  </a:cubicBezTo>
                  <a:cubicBezTo>
                    <a:pt x="84" y="11"/>
                    <a:pt x="76" y="7"/>
                    <a:pt x="70" y="2"/>
                  </a:cubicBezTo>
                  <a:cubicBezTo>
                    <a:pt x="68" y="1"/>
                    <a:pt x="66" y="0"/>
                    <a:pt x="63" y="0"/>
                  </a:cubicBezTo>
                  <a:cubicBezTo>
                    <a:pt x="61" y="0"/>
                    <a:pt x="60" y="0"/>
                    <a:pt x="58" y="0"/>
                  </a:cubicBezTo>
                  <a:cubicBezTo>
                    <a:pt x="58" y="0"/>
                    <a:pt x="57" y="1"/>
                    <a:pt x="56" y="1"/>
                  </a:cubicBezTo>
                  <a:cubicBezTo>
                    <a:pt x="55" y="1"/>
                    <a:pt x="54" y="1"/>
                    <a:pt x="52" y="1"/>
                  </a:cubicBezTo>
                  <a:cubicBezTo>
                    <a:pt x="50" y="1"/>
                    <a:pt x="48" y="1"/>
                    <a:pt x="46" y="1"/>
                  </a:cubicBezTo>
                  <a:cubicBezTo>
                    <a:pt x="41" y="0"/>
                    <a:pt x="41" y="0"/>
                    <a:pt x="41" y="0"/>
                  </a:cubicBezTo>
                  <a:cubicBezTo>
                    <a:pt x="39" y="0"/>
                    <a:pt x="37" y="0"/>
                    <a:pt x="35" y="0"/>
                  </a:cubicBezTo>
                  <a:cubicBezTo>
                    <a:pt x="33" y="0"/>
                    <a:pt x="32" y="0"/>
                    <a:pt x="31" y="0"/>
                  </a:cubicBezTo>
                  <a:cubicBezTo>
                    <a:pt x="30" y="0"/>
                    <a:pt x="28" y="0"/>
                    <a:pt x="26" y="1"/>
                  </a:cubicBezTo>
                  <a:cubicBezTo>
                    <a:pt x="24" y="1"/>
                    <a:pt x="22" y="1"/>
                    <a:pt x="20" y="1"/>
                  </a:cubicBezTo>
                  <a:cubicBezTo>
                    <a:pt x="20" y="1"/>
                    <a:pt x="19" y="1"/>
                    <a:pt x="19" y="1"/>
                  </a:cubicBezTo>
                  <a:cubicBezTo>
                    <a:pt x="18" y="1"/>
                    <a:pt x="17" y="1"/>
                    <a:pt x="16" y="1"/>
                  </a:cubicBezTo>
                  <a:cubicBezTo>
                    <a:pt x="16" y="1"/>
                    <a:pt x="15" y="1"/>
                    <a:pt x="14" y="1"/>
                  </a:cubicBezTo>
                  <a:cubicBezTo>
                    <a:pt x="13" y="1"/>
                    <a:pt x="12" y="1"/>
                    <a:pt x="12" y="1"/>
                  </a:cubicBezTo>
                  <a:cubicBezTo>
                    <a:pt x="11" y="1"/>
                    <a:pt x="10" y="1"/>
                    <a:pt x="10" y="1"/>
                  </a:cubicBezTo>
                  <a:cubicBezTo>
                    <a:pt x="8" y="2"/>
                    <a:pt x="8" y="2"/>
                    <a:pt x="8" y="2"/>
                  </a:cubicBezTo>
                  <a:cubicBezTo>
                    <a:pt x="8" y="4"/>
                    <a:pt x="8" y="4"/>
                    <a:pt x="8" y="4"/>
                  </a:cubicBezTo>
                  <a:cubicBezTo>
                    <a:pt x="9" y="6"/>
                    <a:pt x="9" y="8"/>
                    <a:pt x="7" y="11"/>
                  </a:cubicBezTo>
                  <a:cubicBezTo>
                    <a:pt x="6" y="12"/>
                    <a:pt x="6" y="13"/>
                    <a:pt x="5" y="14"/>
                  </a:cubicBezTo>
                  <a:cubicBezTo>
                    <a:pt x="3" y="16"/>
                    <a:pt x="2" y="17"/>
                    <a:pt x="1" y="20"/>
                  </a:cubicBezTo>
                  <a:cubicBezTo>
                    <a:pt x="0" y="24"/>
                    <a:pt x="1" y="27"/>
                    <a:pt x="3" y="31"/>
                  </a:cubicBezTo>
                  <a:cubicBezTo>
                    <a:pt x="4" y="33"/>
                    <a:pt x="4" y="34"/>
                    <a:pt x="5" y="37"/>
                  </a:cubicBezTo>
                  <a:cubicBezTo>
                    <a:pt x="5" y="38"/>
                    <a:pt x="5" y="40"/>
                    <a:pt x="6" y="41"/>
                  </a:cubicBezTo>
                  <a:cubicBezTo>
                    <a:pt x="6" y="43"/>
                    <a:pt x="7" y="44"/>
                    <a:pt x="8" y="46"/>
                  </a:cubicBezTo>
                  <a:cubicBezTo>
                    <a:pt x="9" y="47"/>
                    <a:pt x="10" y="49"/>
                    <a:pt x="11" y="51"/>
                  </a:cubicBezTo>
                  <a:cubicBezTo>
                    <a:pt x="11" y="53"/>
                    <a:pt x="11" y="54"/>
                    <a:pt x="12" y="56"/>
                  </a:cubicBezTo>
                  <a:cubicBezTo>
                    <a:pt x="12" y="58"/>
                    <a:pt x="13" y="60"/>
                    <a:pt x="13" y="61"/>
                  </a:cubicBezTo>
                  <a:cubicBezTo>
                    <a:pt x="15" y="66"/>
                    <a:pt x="14" y="68"/>
                    <a:pt x="12" y="72"/>
                  </a:cubicBezTo>
                  <a:cubicBezTo>
                    <a:pt x="10" y="76"/>
                    <a:pt x="9" y="79"/>
                    <a:pt x="10" y="83"/>
                  </a:cubicBezTo>
                  <a:cubicBezTo>
                    <a:pt x="10" y="85"/>
                    <a:pt x="10" y="85"/>
                    <a:pt x="10" y="85"/>
                  </a:cubicBezTo>
                  <a:cubicBezTo>
                    <a:pt x="10" y="88"/>
                    <a:pt x="11" y="92"/>
                    <a:pt x="12" y="95"/>
                  </a:cubicBezTo>
                  <a:cubicBezTo>
                    <a:pt x="12" y="96"/>
                    <a:pt x="13" y="97"/>
                    <a:pt x="13" y="98"/>
                  </a:cubicBezTo>
                  <a:cubicBezTo>
                    <a:pt x="14" y="100"/>
                    <a:pt x="15" y="102"/>
                    <a:pt x="15" y="104"/>
                  </a:cubicBezTo>
                  <a:cubicBezTo>
                    <a:pt x="15" y="105"/>
                    <a:pt x="15" y="106"/>
                    <a:pt x="15" y="106"/>
                  </a:cubicBezTo>
                  <a:cubicBezTo>
                    <a:pt x="15" y="108"/>
                    <a:pt x="15" y="110"/>
                    <a:pt x="16" y="113"/>
                  </a:cubicBezTo>
                  <a:cubicBezTo>
                    <a:pt x="16" y="114"/>
                    <a:pt x="16" y="114"/>
                    <a:pt x="16" y="114"/>
                  </a:cubicBezTo>
                  <a:cubicBezTo>
                    <a:pt x="17" y="114"/>
                    <a:pt x="17" y="114"/>
                    <a:pt x="17" y="114"/>
                  </a:cubicBezTo>
                  <a:cubicBezTo>
                    <a:pt x="21" y="115"/>
                    <a:pt x="23" y="123"/>
                    <a:pt x="23" y="134"/>
                  </a:cubicBezTo>
                  <a:cubicBezTo>
                    <a:pt x="23" y="136"/>
                    <a:pt x="22" y="138"/>
                    <a:pt x="22" y="140"/>
                  </a:cubicBezTo>
                  <a:cubicBezTo>
                    <a:pt x="22" y="142"/>
                    <a:pt x="22" y="144"/>
                    <a:pt x="22" y="146"/>
                  </a:cubicBezTo>
                  <a:cubicBezTo>
                    <a:pt x="22" y="148"/>
                    <a:pt x="23" y="150"/>
                    <a:pt x="23" y="152"/>
                  </a:cubicBezTo>
                  <a:cubicBezTo>
                    <a:pt x="24" y="153"/>
                    <a:pt x="25" y="154"/>
                    <a:pt x="25" y="156"/>
                  </a:cubicBezTo>
                  <a:cubicBezTo>
                    <a:pt x="25" y="157"/>
                    <a:pt x="25" y="159"/>
                    <a:pt x="26" y="161"/>
                  </a:cubicBezTo>
                  <a:cubicBezTo>
                    <a:pt x="26" y="166"/>
                    <a:pt x="27" y="172"/>
                    <a:pt x="31" y="175"/>
                  </a:cubicBezTo>
                  <a:cubicBezTo>
                    <a:pt x="32" y="176"/>
                    <a:pt x="34" y="176"/>
                    <a:pt x="35" y="177"/>
                  </a:cubicBezTo>
                  <a:cubicBezTo>
                    <a:pt x="37" y="177"/>
                    <a:pt x="38" y="177"/>
                    <a:pt x="40" y="179"/>
                  </a:cubicBezTo>
                  <a:cubicBezTo>
                    <a:pt x="42" y="181"/>
                    <a:pt x="42" y="185"/>
                    <a:pt x="39" y="188"/>
                  </a:cubicBezTo>
                  <a:cubicBezTo>
                    <a:pt x="35" y="194"/>
                    <a:pt x="33" y="198"/>
                    <a:pt x="33" y="203"/>
                  </a:cubicBezTo>
                  <a:cubicBezTo>
                    <a:pt x="33" y="205"/>
                    <a:pt x="33" y="206"/>
                    <a:pt x="33" y="207"/>
                  </a:cubicBezTo>
                  <a:cubicBezTo>
                    <a:pt x="34" y="209"/>
                    <a:pt x="34" y="209"/>
                    <a:pt x="34" y="209"/>
                  </a:cubicBezTo>
                  <a:cubicBezTo>
                    <a:pt x="35" y="208"/>
                    <a:pt x="35" y="208"/>
                    <a:pt x="35" y="208"/>
                  </a:cubicBezTo>
                  <a:cubicBezTo>
                    <a:pt x="36" y="208"/>
                    <a:pt x="36" y="208"/>
                    <a:pt x="37" y="208"/>
                  </a:cubicBezTo>
                  <a:cubicBezTo>
                    <a:pt x="38" y="208"/>
                    <a:pt x="39" y="208"/>
                    <a:pt x="40" y="208"/>
                  </a:cubicBezTo>
                  <a:cubicBezTo>
                    <a:pt x="43" y="208"/>
                    <a:pt x="46" y="208"/>
                    <a:pt x="48" y="209"/>
                  </a:cubicBezTo>
                  <a:cubicBezTo>
                    <a:pt x="50" y="209"/>
                    <a:pt x="50" y="209"/>
                    <a:pt x="50" y="209"/>
                  </a:cubicBezTo>
                  <a:cubicBezTo>
                    <a:pt x="51" y="209"/>
                    <a:pt x="53" y="210"/>
                    <a:pt x="54" y="210"/>
                  </a:cubicBezTo>
                  <a:cubicBezTo>
                    <a:pt x="55" y="210"/>
                    <a:pt x="56" y="210"/>
                    <a:pt x="57" y="209"/>
                  </a:cubicBezTo>
                  <a:cubicBezTo>
                    <a:pt x="60" y="208"/>
                    <a:pt x="62" y="208"/>
                    <a:pt x="65" y="208"/>
                  </a:cubicBezTo>
                  <a:cubicBezTo>
                    <a:pt x="65" y="208"/>
                    <a:pt x="66" y="208"/>
                    <a:pt x="67" y="208"/>
                  </a:cubicBezTo>
                  <a:cubicBezTo>
                    <a:pt x="67" y="208"/>
                    <a:pt x="68" y="208"/>
                    <a:pt x="69" y="208"/>
                  </a:cubicBezTo>
                  <a:cubicBezTo>
                    <a:pt x="72" y="208"/>
                    <a:pt x="74" y="208"/>
                    <a:pt x="77" y="209"/>
                  </a:cubicBezTo>
                  <a:cubicBezTo>
                    <a:pt x="80" y="213"/>
                    <a:pt x="83" y="216"/>
                    <a:pt x="87" y="219"/>
                  </a:cubicBezTo>
                  <a:cubicBezTo>
                    <a:pt x="88" y="219"/>
                    <a:pt x="88" y="219"/>
                    <a:pt x="88" y="219"/>
                  </a:cubicBezTo>
                  <a:cubicBezTo>
                    <a:pt x="90" y="221"/>
                    <a:pt x="91" y="222"/>
                    <a:pt x="93" y="224"/>
                  </a:cubicBezTo>
                  <a:cubicBezTo>
                    <a:pt x="95" y="227"/>
                    <a:pt x="97" y="229"/>
                    <a:pt x="100" y="230"/>
                  </a:cubicBezTo>
                  <a:cubicBezTo>
                    <a:pt x="101" y="231"/>
                    <a:pt x="102" y="231"/>
                    <a:pt x="103" y="231"/>
                  </a:cubicBezTo>
                  <a:cubicBezTo>
                    <a:pt x="106" y="231"/>
                    <a:pt x="109" y="229"/>
                    <a:pt x="112" y="226"/>
                  </a:cubicBezTo>
                  <a:cubicBezTo>
                    <a:pt x="113" y="225"/>
                    <a:pt x="113" y="225"/>
                    <a:pt x="113" y="225"/>
                  </a:cubicBezTo>
                  <a:cubicBezTo>
                    <a:pt x="118" y="222"/>
                    <a:pt x="122" y="218"/>
                    <a:pt x="124" y="212"/>
                  </a:cubicBezTo>
                  <a:cubicBezTo>
                    <a:pt x="125" y="208"/>
                    <a:pt x="123" y="206"/>
                    <a:pt x="121" y="202"/>
                  </a:cubicBezTo>
                  <a:cubicBezTo>
                    <a:pt x="120" y="201"/>
                    <a:pt x="119" y="200"/>
                    <a:pt x="118" y="198"/>
                  </a:cubicBezTo>
                  <a:cubicBezTo>
                    <a:pt x="116" y="192"/>
                    <a:pt x="118" y="187"/>
                    <a:pt x="121" y="182"/>
                  </a:cubicBezTo>
                  <a:cubicBezTo>
                    <a:pt x="122" y="181"/>
                    <a:pt x="122" y="181"/>
                    <a:pt x="122" y="181"/>
                  </a:cubicBezTo>
                  <a:cubicBezTo>
                    <a:pt x="124" y="176"/>
                    <a:pt x="125" y="172"/>
                    <a:pt x="125" y="168"/>
                  </a:cubicBezTo>
                  <a:cubicBezTo>
                    <a:pt x="125" y="166"/>
                    <a:pt x="125" y="165"/>
                    <a:pt x="125" y="163"/>
                  </a:cubicBezTo>
                  <a:cubicBezTo>
                    <a:pt x="125" y="160"/>
                    <a:pt x="129" y="152"/>
                    <a:pt x="133" y="152"/>
                  </a:cubicBezTo>
                  <a:cubicBezTo>
                    <a:pt x="133" y="152"/>
                    <a:pt x="135" y="152"/>
                    <a:pt x="135" y="152"/>
                  </a:cubicBezTo>
                  <a:cubicBezTo>
                    <a:pt x="135" y="152"/>
                    <a:pt x="136" y="153"/>
                    <a:pt x="137" y="153"/>
                  </a:cubicBezTo>
                  <a:cubicBezTo>
                    <a:pt x="138" y="153"/>
                    <a:pt x="139" y="152"/>
                    <a:pt x="141" y="151"/>
                  </a:cubicBezTo>
                  <a:cubicBezTo>
                    <a:pt x="143" y="149"/>
                    <a:pt x="144" y="147"/>
                    <a:pt x="145" y="145"/>
                  </a:cubicBezTo>
                  <a:cubicBezTo>
                    <a:pt x="145" y="144"/>
                    <a:pt x="146" y="143"/>
                    <a:pt x="146" y="143"/>
                  </a:cubicBezTo>
                  <a:cubicBezTo>
                    <a:pt x="148" y="138"/>
                    <a:pt x="151" y="134"/>
                    <a:pt x="154" y="130"/>
                  </a:cubicBezTo>
                  <a:cubicBezTo>
                    <a:pt x="155" y="129"/>
                    <a:pt x="155" y="129"/>
                    <a:pt x="155" y="129"/>
                  </a:cubicBezTo>
                  <a:cubicBezTo>
                    <a:pt x="156" y="128"/>
                    <a:pt x="156" y="127"/>
                    <a:pt x="156" y="125"/>
                  </a:cubicBezTo>
                  <a:cubicBezTo>
                    <a:pt x="157" y="125"/>
                    <a:pt x="157" y="124"/>
                    <a:pt x="157" y="123"/>
                  </a:cubicBezTo>
                  <a:cubicBezTo>
                    <a:pt x="158" y="122"/>
                    <a:pt x="159" y="120"/>
                    <a:pt x="160" y="119"/>
                  </a:cubicBezTo>
                  <a:cubicBezTo>
                    <a:pt x="160" y="119"/>
                    <a:pt x="161" y="118"/>
                    <a:pt x="161" y="117"/>
                  </a:cubicBezTo>
                  <a:cubicBezTo>
                    <a:pt x="162" y="116"/>
                    <a:pt x="162" y="115"/>
                    <a:pt x="163" y="114"/>
                  </a:cubicBezTo>
                  <a:cubicBezTo>
                    <a:pt x="164" y="112"/>
                    <a:pt x="164" y="111"/>
                    <a:pt x="165" y="110"/>
                  </a:cubicBezTo>
                  <a:cubicBezTo>
                    <a:pt x="169" y="104"/>
                    <a:pt x="176" y="102"/>
                    <a:pt x="182" y="100"/>
                  </a:cubicBezTo>
                  <a:cubicBezTo>
                    <a:pt x="183" y="100"/>
                    <a:pt x="183" y="100"/>
                    <a:pt x="184" y="99"/>
                  </a:cubicBezTo>
                  <a:cubicBezTo>
                    <a:pt x="185" y="99"/>
                    <a:pt x="186" y="99"/>
                    <a:pt x="187" y="99"/>
                  </a:cubicBezTo>
                  <a:cubicBezTo>
                    <a:pt x="189" y="98"/>
                    <a:pt x="189" y="98"/>
                    <a:pt x="189" y="98"/>
                  </a:cubicBezTo>
                  <a:lnTo>
                    <a:pt x="189" y="96"/>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0" name="Google Shape;230;p8"/>
            <p:cNvSpPr/>
            <p:nvPr/>
          </p:nvSpPr>
          <p:spPr>
            <a:xfrm>
              <a:off x="742" y="344"/>
              <a:ext cx="1923" cy="1357"/>
            </a:xfrm>
            <a:custGeom>
              <a:avLst/>
              <a:gdLst/>
              <a:ahLst/>
              <a:cxnLst/>
              <a:rect l="l" t="t" r="r" b="b"/>
              <a:pathLst>
                <a:path w="788" h="556" extrusionOk="0">
                  <a:moveTo>
                    <a:pt x="787" y="198"/>
                  </a:moveTo>
                  <a:cubicBezTo>
                    <a:pt x="786" y="198"/>
                    <a:pt x="786" y="197"/>
                    <a:pt x="785" y="196"/>
                  </a:cubicBezTo>
                  <a:cubicBezTo>
                    <a:pt x="785" y="196"/>
                    <a:pt x="784" y="195"/>
                    <a:pt x="784" y="195"/>
                  </a:cubicBezTo>
                  <a:cubicBezTo>
                    <a:pt x="782" y="193"/>
                    <a:pt x="781" y="193"/>
                    <a:pt x="778" y="193"/>
                  </a:cubicBezTo>
                  <a:cubicBezTo>
                    <a:pt x="778" y="193"/>
                    <a:pt x="778" y="193"/>
                    <a:pt x="778" y="193"/>
                  </a:cubicBezTo>
                  <a:cubicBezTo>
                    <a:pt x="777" y="193"/>
                    <a:pt x="776" y="193"/>
                    <a:pt x="775" y="194"/>
                  </a:cubicBezTo>
                  <a:cubicBezTo>
                    <a:pt x="775" y="194"/>
                    <a:pt x="773" y="194"/>
                    <a:pt x="773" y="194"/>
                  </a:cubicBezTo>
                  <a:cubicBezTo>
                    <a:pt x="772" y="194"/>
                    <a:pt x="771" y="194"/>
                    <a:pt x="771" y="194"/>
                  </a:cubicBezTo>
                  <a:cubicBezTo>
                    <a:pt x="770" y="193"/>
                    <a:pt x="769" y="192"/>
                    <a:pt x="769" y="191"/>
                  </a:cubicBezTo>
                  <a:cubicBezTo>
                    <a:pt x="768" y="190"/>
                    <a:pt x="768" y="189"/>
                    <a:pt x="768" y="189"/>
                  </a:cubicBezTo>
                  <a:cubicBezTo>
                    <a:pt x="766" y="187"/>
                    <a:pt x="765" y="187"/>
                    <a:pt x="763" y="186"/>
                  </a:cubicBezTo>
                  <a:cubicBezTo>
                    <a:pt x="763" y="186"/>
                    <a:pt x="763" y="186"/>
                    <a:pt x="763" y="186"/>
                  </a:cubicBezTo>
                  <a:cubicBezTo>
                    <a:pt x="760" y="184"/>
                    <a:pt x="760" y="184"/>
                    <a:pt x="759" y="183"/>
                  </a:cubicBezTo>
                  <a:cubicBezTo>
                    <a:pt x="758" y="182"/>
                    <a:pt x="758" y="182"/>
                    <a:pt x="758" y="182"/>
                  </a:cubicBezTo>
                  <a:cubicBezTo>
                    <a:pt x="757" y="180"/>
                    <a:pt x="756" y="180"/>
                    <a:pt x="754" y="179"/>
                  </a:cubicBezTo>
                  <a:cubicBezTo>
                    <a:pt x="754" y="179"/>
                    <a:pt x="753" y="179"/>
                    <a:pt x="752" y="178"/>
                  </a:cubicBezTo>
                  <a:cubicBezTo>
                    <a:pt x="751" y="178"/>
                    <a:pt x="751" y="177"/>
                    <a:pt x="750" y="176"/>
                  </a:cubicBezTo>
                  <a:cubicBezTo>
                    <a:pt x="749" y="176"/>
                    <a:pt x="749" y="175"/>
                    <a:pt x="748" y="175"/>
                  </a:cubicBezTo>
                  <a:cubicBezTo>
                    <a:pt x="746" y="173"/>
                    <a:pt x="743" y="173"/>
                    <a:pt x="740" y="172"/>
                  </a:cubicBezTo>
                  <a:cubicBezTo>
                    <a:pt x="738" y="172"/>
                    <a:pt x="736" y="172"/>
                    <a:pt x="734" y="171"/>
                  </a:cubicBezTo>
                  <a:cubicBezTo>
                    <a:pt x="730" y="170"/>
                    <a:pt x="726" y="166"/>
                    <a:pt x="722" y="163"/>
                  </a:cubicBezTo>
                  <a:cubicBezTo>
                    <a:pt x="721" y="163"/>
                    <a:pt x="721" y="163"/>
                    <a:pt x="721" y="163"/>
                  </a:cubicBezTo>
                  <a:cubicBezTo>
                    <a:pt x="719" y="161"/>
                    <a:pt x="717" y="160"/>
                    <a:pt x="716" y="158"/>
                  </a:cubicBezTo>
                  <a:cubicBezTo>
                    <a:pt x="714" y="156"/>
                    <a:pt x="711" y="154"/>
                    <a:pt x="709" y="152"/>
                  </a:cubicBezTo>
                  <a:cubicBezTo>
                    <a:pt x="707" y="151"/>
                    <a:pt x="706" y="151"/>
                    <a:pt x="705" y="150"/>
                  </a:cubicBezTo>
                  <a:cubicBezTo>
                    <a:pt x="702" y="149"/>
                    <a:pt x="700" y="148"/>
                    <a:pt x="698" y="145"/>
                  </a:cubicBezTo>
                  <a:cubicBezTo>
                    <a:pt x="697" y="144"/>
                    <a:pt x="696" y="143"/>
                    <a:pt x="695" y="141"/>
                  </a:cubicBezTo>
                  <a:cubicBezTo>
                    <a:pt x="692" y="138"/>
                    <a:pt x="690" y="136"/>
                    <a:pt x="688" y="133"/>
                  </a:cubicBezTo>
                  <a:cubicBezTo>
                    <a:pt x="688" y="132"/>
                    <a:pt x="688" y="132"/>
                    <a:pt x="687" y="131"/>
                  </a:cubicBezTo>
                  <a:cubicBezTo>
                    <a:pt x="686" y="129"/>
                    <a:pt x="686" y="128"/>
                    <a:pt x="684" y="127"/>
                  </a:cubicBezTo>
                  <a:cubicBezTo>
                    <a:pt x="683" y="127"/>
                    <a:pt x="682" y="127"/>
                    <a:pt x="681" y="126"/>
                  </a:cubicBezTo>
                  <a:cubicBezTo>
                    <a:pt x="680" y="126"/>
                    <a:pt x="678" y="126"/>
                    <a:pt x="678" y="124"/>
                  </a:cubicBezTo>
                  <a:cubicBezTo>
                    <a:pt x="677" y="123"/>
                    <a:pt x="677" y="121"/>
                    <a:pt x="677" y="120"/>
                  </a:cubicBezTo>
                  <a:cubicBezTo>
                    <a:pt x="678" y="118"/>
                    <a:pt x="678" y="117"/>
                    <a:pt x="677" y="116"/>
                  </a:cubicBezTo>
                  <a:cubicBezTo>
                    <a:pt x="677" y="115"/>
                    <a:pt x="676" y="114"/>
                    <a:pt x="675" y="113"/>
                  </a:cubicBezTo>
                  <a:cubicBezTo>
                    <a:pt x="674" y="111"/>
                    <a:pt x="673" y="110"/>
                    <a:pt x="673" y="108"/>
                  </a:cubicBezTo>
                  <a:cubicBezTo>
                    <a:pt x="672" y="104"/>
                    <a:pt x="672" y="100"/>
                    <a:pt x="672" y="96"/>
                  </a:cubicBezTo>
                  <a:cubicBezTo>
                    <a:pt x="673" y="93"/>
                    <a:pt x="673" y="90"/>
                    <a:pt x="673" y="88"/>
                  </a:cubicBezTo>
                  <a:cubicBezTo>
                    <a:pt x="673" y="87"/>
                    <a:pt x="673" y="87"/>
                    <a:pt x="673" y="87"/>
                  </a:cubicBezTo>
                  <a:cubicBezTo>
                    <a:pt x="672" y="85"/>
                    <a:pt x="672" y="85"/>
                    <a:pt x="672" y="85"/>
                  </a:cubicBezTo>
                  <a:cubicBezTo>
                    <a:pt x="671" y="85"/>
                    <a:pt x="671" y="85"/>
                    <a:pt x="671" y="85"/>
                  </a:cubicBezTo>
                  <a:cubicBezTo>
                    <a:pt x="666" y="85"/>
                    <a:pt x="663" y="85"/>
                    <a:pt x="659" y="86"/>
                  </a:cubicBezTo>
                  <a:cubicBezTo>
                    <a:pt x="657" y="86"/>
                    <a:pt x="657" y="86"/>
                    <a:pt x="657" y="86"/>
                  </a:cubicBezTo>
                  <a:cubicBezTo>
                    <a:pt x="654" y="86"/>
                    <a:pt x="650" y="86"/>
                    <a:pt x="646" y="86"/>
                  </a:cubicBezTo>
                  <a:cubicBezTo>
                    <a:pt x="645" y="86"/>
                    <a:pt x="645" y="86"/>
                    <a:pt x="645" y="86"/>
                  </a:cubicBezTo>
                  <a:cubicBezTo>
                    <a:pt x="641" y="86"/>
                    <a:pt x="636" y="87"/>
                    <a:pt x="631" y="87"/>
                  </a:cubicBezTo>
                  <a:cubicBezTo>
                    <a:pt x="630" y="87"/>
                    <a:pt x="630" y="87"/>
                    <a:pt x="630" y="87"/>
                  </a:cubicBezTo>
                  <a:cubicBezTo>
                    <a:pt x="627" y="88"/>
                    <a:pt x="622" y="88"/>
                    <a:pt x="619" y="89"/>
                  </a:cubicBezTo>
                  <a:cubicBezTo>
                    <a:pt x="616" y="91"/>
                    <a:pt x="613" y="96"/>
                    <a:pt x="611" y="100"/>
                  </a:cubicBezTo>
                  <a:cubicBezTo>
                    <a:pt x="610" y="101"/>
                    <a:pt x="610" y="101"/>
                    <a:pt x="610" y="101"/>
                  </a:cubicBezTo>
                  <a:cubicBezTo>
                    <a:pt x="609" y="102"/>
                    <a:pt x="608" y="104"/>
                    <a:pt x="607" y="106"/>
                  </a:cubicBezTo>
                  <a:cubicBezTo>
                    <a:pt x="605" y="109"/>
                    <a:pt x="603" y="112"/>
                    <a:pt x="602" y="115"/>
                  </a:cubicBezTo>
                  <a:cubicBezTo>
                    <a:pt x="601" y="118"/>
                    <a:pt x="602" y="120"/>
                    <a:pt x="604" y="121"/>
                  </a:cubicBezTo>
                  <a:cubicBezTo>
                    <a:pt x="605" y="123"/>
                    <a:pt x="606" y="124"/>
                    <a:pt x="606" y="126"/>
                  </a:cubicBezTo>
                  <a:cubicBezTo>
                    <a:pt x="606" y="129"/>
                    <a:pt x="602" y="132"/>
                    <a:pt x="595" y="135"/>
                  </a:cubicBezTo>
                  <a:cubicBezTo>
                    <a:pt x="594" y="135"/>
                    <a:pt x="593" y="135"/>
                    <a:pt x="592" y="135"/>
                  </a:cubicBezTo>
                  <a:cubicBezTo>
                    <a:pt x="587" y="135"/>
                    <a:pt x="584" y="131"/>
                    <a:pt x="581" y="127"/>
                  </a:cubicBezTo>
                  <a:cubicBezTo>
                    <a:pt x="579" y="124"/>
                    <a:pt x="577" y="121"/>
                    <a:pt x="574" y="120"/>
                  </a:cubicBezTo>
                  <a:cubicBezTo>
                    <a:pt x="573" y="119"/>
                    <a:pt x="571" y="119"/>
                    <a:pt x="570" y="119"/>
                  </a:cubicBezTo>
                  <a:cubicBezTo>
                    <a:pt x="568" y="119"/>
                    <a:pt x="566" y="120"/>
                    <a:pt x="564" y="120"/>
                  </a:cubicBezTo>
                  <a:cubicBezTo>
                    <a:pt x="558" y="123"/>
                    <a:pt x="553" y="127"/>
                    <a:pt x="551" y="132"/>
                  </a:cubicBezTo>
                  <a:cubicBezTo>
                    <a:pt x="549" y="136"/>
                    <a:pt x="549" y="141"/>
                    <a:pt x="548" y="146"/>
                  </a:cubicBezTo>
                  <a:cubicBezTo>
                    <a:pt x="548" y="147"/>
                    <a:pt x="548" y="147"/>
                    <a:pt x="548" y="147"/>
                  </a:cubicBezTo>
                  <a:cubicBezTo>
                    <a:pt x="547" y="149"/>
                    <a:pt x="547" y="151"/>
                    <a:pt x="547" y="154"/>
                  </a:cubicBezTo>
                  <a:cubicBezTo>
                    <a:pt x="548" y="156"/>
                    <a:pt x="548" y="159"/>
                    <a:pt x="547" y="162"/>
                  </a:cubicBezTo>
                  <a:cubicBezTo>
                    <a:pt x="546" y="162"/>
                    <a:pt x="546" y="162"/>
                    <a:pt x="545" y="162"/>
                  </a:cubicBezTo>
                  <a:cubicBezTo>
                    <a:pt x="541" y="162"/>
                    <a:pt x="536" y="160"/>
                    <a:pt x="534" y="158"/>
                  </a:cubicBezTo>
                  <a:cubicBezTo>
                    <a:pt x="533" y="157"/>
                    <a:pt x="533" y="156"/>
                    <a:pt x="532" y="156"/>
                  </a:cubicBezTo>
                  <a:cubicBezTo>
                    <a:pt x="532" y="154"/>
                    <a:pt x="532" y="153"/>
                    <a:pt x="531" y="153"/>
                  </a:cubicBezTo>
                  <a:cubicBezTo>
                    <a:pt x="530" y="152"/>
                    <a:pt x="529" y="152"/>
                    <a:pt x="527" y="152"/>
                  </a:cubicBezTo>
                  <a:cubicBezTo>
                    <a:pt x="527" y="152"/>
                    <a:pt x="526" y="152"/>
                    <a:pt x="525" y="151"/>
                  </a:cubicBezTo>
                  <a:cubicBezTo>
                    <a:pt x="523" y="150"/>
                    <a:pt x="521" y="148"/>
                    <a:pt x="520" y="146"/>
                  </a:cubicBezTo>
                  <a:cubicBezTo>
                    <a:pt x="519" y="144"/>
                    <a:pt x="518" y="143"/>
                    <a:pt x="517" y="142"/>
                  </a:cubicBezTo>
                  <a:cubicBezTo>
                    <a:pt x="516" y="141"/>
                    <a:pt x="515" y="141"/>
                    <a:pt x="515" y="140"/>
                  </a:cubicBezTo>
                  <a:cubicBezTo>
                    <a:pt x="512" y="139"/>
                    <a:pt x="510" y="137"/>
                    <a:pt x="509" y="134"/>
                  </a:cubicBezTo>
                  <a:cubicBezTo>
                    <a:pt x="509" y="131"/>
                    <a:pt x="510" y="130"/>
                    <a:pt x="511" y="128"/>
                  </a:cubicBezTo>
                  <a:cubicBezTo>
                    <a:pt x="511" y="127"/>
                    <a:pt x="512" y="126"/>
                    <a:pt x="512" y="125"/>
                  </a:cubicBezTo>
                  <a:cubicBezTo>
                    <a:pt x="513" y="122"/>
                    <a:pt x="512" y="119"/>
                    <a:pt x="512" y="117"/>
                  </a:cubicBezTo>
                  <a:cubicBezTo>
                    <a:pt x="511" y="114"/>
                    <a:pt x="509" y="111"/>
                    <a:pt x="507" y="109"/>
                  </a:cubicBezTo>
                  <a:cubicBezTo>
                    <a:pt x="506" y="107"/>
                    <a:pt x="505" y="105"/>
                    <a:pt x="504" y="103"/>
                  </a:cubicBezTo>
                  <a:cubicBezTo>
                    <a:pt x="500" y="95"/>
                    <a:pt x="502" y="86"/>
                    <a:pt x="503" y="77"/>
                  </a:cubicBezTo>
                  <a:cubicBezTo>
                    <a:pt x="504" y="73"/>
                    <a:pt x="505" y="69"/>
                    <a:pt x="505" y="66"/>
                  </a:cubicBezTo>
                  <a:cubicBezTo>
                    <a:pt x="506" y="53"/>
                    <a:pt x="501" y="42"/>
                    <a:pt x="496" y="32"/>
                  </a:cubicBezTo>
                  <a:cubicBezTo>
                    <a:pt x="494" y="26"/>
                    <a:pt x="494" y="25"/>
                    <a:pt x="495" y="22"/>
                  </a:cubicBezTo>
                  <a:cubicBezTo>
                    <a:pt x="495" y="21"/>
                    <a:pt x="496" y="19"/>
                    <a:pt x="496" y="17"/>
                  </a:cubicBezTo>
                  <a:cubicBezTo>
                    <a:pt x="497" y="10"/>
                    <a:pt x="495" y="9"/>
                    <a:pt x="490" y="8"/>
                  </a:cubicBezTo>
                  <a:cubicBezTo>
                    <a:pt x="488" y="8"/>
                    <a:pt x="487" y="8"/>
                    <a:pt x="485" y="7"/>
                  </a:cubicBezTo>
                  <a:cubicBezTo>
                    <a:pt x="483" y="7"/>
                    <a:pt x="480" y="5"/>
                    <a:pt x="478" y="4"/>
                  </a:cubicBezTo>
                  <a:cubicBezTo>
                    <a:pt x="476" y="3"/>
                    <a:pt x="474" y="2"/>
                    <a:pt x="472" y="1"/>
                  </a:cubicBezTo>
                  <a:cubicBezTo>
                    <a:pt x="471" y="0"/>
                    <a:pt x="469" y="0"/>
                    <a:pt x="467" y="0"/>
                  </a:cubicBezTo>
                  <a:cubicBezTo>
                    <a:pt x="465" y="0"/>
                    <a:pt x="463" y="1"/>
                    <a:pt x="460" y="1"/>
                  </a:cubicBezTo>
                  <a:cubicBezTo>
                    <a:pt x="459" y="1"/>
                    <a:pt x="459" y="1"/>
                    <a:pt x="459" y="1"/>
                  </a:cubicBezTo>
                  <a:cubicBezTo>
                    <a:pt x="459" y="2"/>
                    <a:pt x="459" y="2"/>
                    <a:pt x="459" y="2"/>
                  </a:cubicBezTo>
                  <a:cubicBezTo>
                    <a:pt x="459" y="2"/>
                    <a:pt x="458" y="2"/>
                    <a:pt x="458" y="2"/>
                  </a:cubicBezTo>
                  <a:cubicBezTo>
                    <a:pt x="458" y="2"/>
                    <a:pt x="458" y="2"/>
                    <a:pt x="457" y="2"/>
                  </a:cubicBezTo>
                  <a:cubicBezTo>
                    <a:pt x="457" y="2"/>
                    <a:pt x="456" y="2"/>
                    <a:pt x="455" y="3"/>
                  </a:cubicBezTo>
                  <a:cubicBezTo>
                    <a:pt x="454" y="3"/>
                    <a:pt x="453" y="4"/>
                    <a:pt x="453" y="5"/>
                  </a:cubicBezTo>
                  <a:cubicBezTo>
                    <a:pt x="452" y="5"/>
                    <a:pt x="452" y="5"/>
                    <a:pt x="452" y="6"/>
                  </a:cubicBezTo>
                  <a:cubicBezTo>
                    <a:pt x="451" y="6"/>
                    <a:pt x="451" y="6"/>
                    <a:pt x="450" y="7"/>
                  </a:cubicBezTo>
                  <a:cubicBezTo>
                    <a:pt x="449" y="9"/>
                    <a:pt x="446" y="11"/>
                    <a:pt x="444" y="11"/>
                  </a:cubicBezTo>
                  <a:cubicBezTo>
                    <a:pt x="444" y="11"/>
                    <a:pt x="444" y="11"/>
                    <a:pt x="444" y="11"/>
                  </a:cubicBezTo>
                  <a:cubicBezTo>
                    <a:pt x="443" y="10"/>
                    <a:pt x="443" y="10"/>
                    <a:pt x="442" y="10"/>
                  </a:cubicBezTo>
                  <a:cubicBezTo>
                    <a:pt x="442" y="10"/>
                    <a:pt x="441" y="9"/>
                    <a:pt x="440" y="9"/>
                  </a:cubicBezTo>
                  <a:cubicBezTo>
                    <a:pt x="439" y="9"/>
                    <a:pt x="438" y="9"/>
                    <a:pt x="437" y="10"/>
                  </a:cubicBezTo>
                  <a:cubicBezTo>
                    <a:pt x="435" y="11"/>
                    <a:pt x="433" y="13"/>
                    <a:pt x="432" y="15"/>
                  </a:cubicBezTo>
                  <a:cubicBezTo>
                    <a:pt x="431" y="18"/>
                    <a:pt x="431" y="20"/>
                    <a:pt x="430" y="21"/>
                  </a:cubicBezTo>
                  <a:cubicBezTo>
                    <a:pt x="430" y="23"/>
                    <a:pt x="430" y="24"/>
                    <a:pt x="430" y="25"/>
                  </a:cubicBezTo>
                  <a:cubicBezTo>
                    <a:pt x="429" y="27"/>
                    <a:pt x="428" y="29"/>
                    <a:pt x="426" y="31"/>
                  </a:cubicBezTo>
                  <a:cubicBezTo>
                    <a:pt x="425" y="31"/>
                    <a:pt x="425" y="32"/>
                    <a:pt x="424" y="32"/>
                  </a:cubicBezTo>
                  <a:cubicBezTo>
                    <a:pt x="423" y="33"/>
                    <a:pt x="422" y="34"/>
                    <a:pt x="421" y="35"/>
                  </a:cubicBezTo>
                  <a:cubicBezTo>
                    <a:pt x="421" y="34"/>
                    <a:pt x="421" y="34"/>
                    <a:pt x="421" y="34"/>
                  </a:cubicBezTo>
                  <a:cubicBezTo>
                    <a:pt x="421" y="31"/>
                    <a:pt x="421" y="31"/>
                    <a:pt x="421" y="31"/>
                  </a:cubicBezTo>
                  <a:cubicBezTo>
                    <a:pt x="419" y="32"/>
                    <a:pt x="419" y="32"/>
                    <a:pt x="419" y="32"/>
                  </a:cubicBezTo>
                  <a:cubicBezTo>
                    <a:pt x="415" y="33"/>
                    <a:pt x="409" y="36"/>
                    <a:pt x="407" y="41"/>
                  </a:cubicBezTo>
                  <a:cubicBezTo>
                    <a:pt x="406" y="41"/>
                    <a:pt x="406" y="41"/>
                    <a:pt x="406" y="41"/>
                  </a:cubicBezTo>
                  <a:cubicBezTo>
                    <a:pt x="405" y="43"/>
                    <a:pt x="405" y="44"/>
                    <a:pt x="404" y="44"/>
                  </a:cubicBezTo>
                  <a:cubicBezTo>
                    <a:pt x="403" y="44"/>
                    <a:pt x="403" y="44"/>
                    <a:pt x="403" y="44"/>
                  </a:cubicBezTo>
                  <a:cubicBezTo>
                    <a:pt x="403" y="44"/>
                    <a:pt x="402" y="44"/>
                    <a:pt x="401" y="44"/>
                  </a:cubicBezTo>
                  <a:cubicBezTo>
                    <a:pt x="401" y="43"/>
                    <a:pt x="400" y="43"/>
                    <a:pt x="399" y="43"/>
                  </a:cubicBezTo>
                  <a:cubicBezTo>
                    <a:pt x="398" y="43"/>
                    <a:pt x="398" y="43"/>
                    <a:pt x="398" y="43"/>
                  </a:cubicBezTo>
                  <a:cubicBezTo>
                    <a:pt x="395" y="43"/>
                    <a:pt x="392" y="45"/>
                    <a:pt x="390" y="47"/>
                  </a:cubicBezTo>
                  <a:cubicBezTo>
                    <a:pt x="390" y="47"/>
                    <a:pt x="389" y="48"/>
                    <a:pt x="388" y="48"/>
                  </a:cubicBezTo>
                  <a:cubicBezTo>
                    <a:pt x="387" y="49"/>
                    <a:pt x="387" y="49"/>
                    <a:pt x="387" y="49"/>
                  </a:cubicBezTo>
                  <a:cubicBezTo>
                    <a:pt x="384" y="51"/>
                    <a:pt x="382" y="52"/>
                    <a:pt x="380" y="57"/>
                  </a:cubicBezTo>
                  <a:cubicBezTo>
                    <a:pt x="380" y="58"/>
                    <a:pt x="380" y="58"/>
                    <a:pt x="380" y="58"/>
                  </a:cubicBezTo>
                  <a:cubicBezTo>
                    <a:pt x="380" y="59"/>
                    <a:pt x="379" y="60"/>
                    <a:pt x="379" y="60"/>
                  </a:cubicBezTo>
                  <a:cubicBezTo>
                    <a:pt x="378" y="60"/>
                    <a:pt x="378" y="60"/>
                    <a:pt x="378" y="60"/>
                  </a:cubicBezTo>
                  <a:cubicBezTo>
                    <a:pt x="377" y="60"/>
                    <a:pt x="377" y="60"/>
                    <a:pt x="376" y="60"/>
                  </a:cubicBezTo>
                  <a:cubicBezTo>
                    <a:pt x="375" y="60"/>
                    <a:pt x="374" y="60"/>
                    <a:pt x="373" y="61"/>
                  </a:cubicBezTo>
                  <a:cubicBezTo>
                    <a:pt x="371" y="62"/>
                    <a:pt x="371" y="65"/>
                    <a:pt x="370" y="67"/>
                  </a:cubicBezTo>
                  <a:cubicBezTo>
                    <a:pt x="370" y="68"/>
                    <a:pt x="370" y="70"/>
                    <a:pt x="369" y="71"/>
                  </a:cubicBezTo>
                  <a:cubicBezTo>
                    <a:pt x="369" y="71"/>
                    <a:pt x="368" y="71"/>
                    <a:pt x="368" y="71"/>
                  </a:cubicBezTo>
                  <a:cubicBezTo>
                    <a:pt x="368" y="70"/>
                    <a:pt x="368" y="69"/>
                    <a:pt x="369" y="68"/>
                  </a:cubicBezTo>
                  <a:cubicBezTo>
                    <a:pt x="369" y="67"/>
                    <a:pt x="369" y="65"/>
                    <a:pt x="369" y="65"/>
                  </a:cubicBezTo>
                  <a:cubicBezTo>
                    <a:pt x="369" y="62"/>
                    <a:pt x="369" y="57"/>
                    <a:pt x="364" y="55"/>
                  </a:cubicBezTo>
                  <a:cubicBezTo>
                    <a:pt x="363" y="55"/>
                    <a:pt x="362" y="55"/>
                    <a:pt x="361" y="55"/>
                  </a:cubicBezTo>
                  <a:cubicBezTo>
                    <a:pt x="357" y="55"/>
                    <a:pt x="352" y="57"/>
                    <a:pt x="346" y="62"/>
                  </a:cubicBezTo>
                  <a:cubicBezTo>
                    <a:pt x="345" y="63"/>
                    <a:pt x="344" y="64"/>
                    <a:pt x="344" y="65"/>
                  </a:cubicBezTo>
                  <a:cubicBezTo>
                    <a:pt x="343" y="66"/>
                    <a:pt x="342" y="67"/>
                    <a:pt x="341" y="67"/>
                  </a:cubicBezTo>
                  <a:cubicBezTo>
                    <a:pt x="340" y="68"/>
                    <a:pt x="339" y="68"/>
                    <a:pt x="337" y="68"/>
                  </a:cubicBezTo>
                  <a:cubicBezTo>
                    <a:pt x="336" y="68"/>
                    <a:pt x="335" y="68"/>
                    <a:pt x="334" y="68"/>
                  </a:cubicBezTo>
                  <a:cubicBezTo>
                    <a:pt x="332" y="68"/>
                    <a:pt x="332" y="68"/>
                    <a:pt x="332" y="68"/>
                  </a:cubicBezTo>
                  <a:cubicBezTo>
                    <a:pt x="329" y="68"/>
                    <a:pt x="328" y="67"/>
                    <a:pt x="326" y="64"/>
                  </a:cubicBezTo>
                  <a:cubicBezTo>
                    <a:pt x="324" y="62"/>
                    <a:pt x="324" y="62"/>
                    <a:pt x="324" y="62"/>
                  </a:cubicBezTo>
                  <a:cubicBezTo>
                    <a:pt x="322" y="60"/>
                    <a:pt x="320" y="58"/>
                    <a:pt x="317" y="57"/>
                  </a:cubicBezTo>
                  <a:cubicBezTo>
                    <a:pt x="316" y="56"/>
                    <a:pt x="315" y="55"/>
                    <a:pt x="314" y="55"/>
                  </a:cubicBezTo>
                  <a:cubicBezTo>
                    <a:pt x="312" y="54"/>
                    <a:pt x="311" y="53"/>
                    <a:pt x="309" y="51"/>
                  </a:cubicBezTo>
                  <a:cubicBezTo>
                    <a:pt x="309" y="51"/>
                    <a:pt x="309" y="51"/>
                    <a:pt x="309" y="51"/>
                  </a:cubicBezTo>
                  <a:cubicBezTo>
                    <a:pt x="307" y="49"/>
                    <a:pt x="306" y="48"/>
                    <a:pt x="302" y="48"/>
                  </a:cubicBezTo>
                  <a:cubicBezTo>
                    <a:pt x="302" y="48"/>
                    <a:pt x="301" y="48"/>
                    <a:pt x="301" y="48"/>
                  </a:cubicBezTo>
                  <a:cubicBezTo>
                    <a:pt x="300" y="48"/>
                    <a:pt x="300" y="48"/>
                    <a:pt x="299" y="48"/>
                  </a:cubicBezTo>
                  <a:cubicBezTo>
                    <a:pt x="298" y="48"/>
                    <a:pt x="298" y="48"/>
                    <a:pt x="298" y="48"/>
                  </a:cubicBezTo>
                  <a:cubicBezTo>
                    <a:pt x="298" y="48"/>
                    <a:pt x="298" y="47"/>
                    <a:pt x="298" y="45"/>
                  </a:cubicBezTo>
                  <a:cubicBezTo>
                    <a:pt x="298" y="44"/>
                    <a:pt x="298" y="43"/>
                    <a:pt x="298" y="42"/>
                  </a:cubicBezTo>
                  <a:cubicBezTo>
                    <a:pt x="298" y="38"/>
                    <a:pt x="299" y="34"/>
                    <a:pt x="297" y="30"/>
                  </a:cubicBezTo>
                  <a:cubicBezTo>
                    <a:pt x="295" y="24"/>
                    <a:pt x="293" y="21"/>
                    <a:pt x="289" y="16"/>
                  </a:cubicBezTo>
                  <a:cubicBezTo>
                    <a:pt x="288" y="16"/>
                    <a:pt x="288" y="15"/>
                    <a:pt x="287" y="13"/>
                  </a:cubicBezTo>
                  <a:cubicBezTo>
                    <a:pt x="285" y="10"/>
                    <a:pt x="283" y="6"/>
                    <a:pt x="279" y="6"/>
                  </a:cubicBezTo>
                  <a:cubicBezTo>
                    <a:pt x="279" y="6"/>
                    <a:pt x="278" y="7"/>
                    <a:pt x="277" y="7"/>
                  </a:cubicBezTo>
                  <a:cubicBezTo>
                    <a:pt x="275" y="8"/>
                    <a:pt x="273" y="10"/>
                    <a:pt x="272" y="12"/>
                  </a:cubicBezTo>
                  <a:cubicBezTo>
                    <a:pt x="271" y="12"/>
                    <a:pt x="271" y="13"/>
                    <a:pt x="271" y="13"/>
                  </a:cubicBezTo>
                  <a:cubicBezTo>
                    <a:pt x="269" y="15"/>
                    <a:pt x="267" y="17"/>
                    <a:pt x="265" y="18"/>
                  </a:cubicBezTo>
                  <a:cubicBezTo>
                    <a:pt x="264" y="19"/>
                    <a:pt x="264" y="20"/>
                    <a:pt x="263" y="21"/>
                  </a:cubicBezTo>
                  <a:cubicBezTo>
                    <a:pt x="261" y="22"/>
                    <a:pt x="258" y="25"/>
                    <a:pt x="256" y="25"/>
                  </a:cubicBezTo>
                  <a:cubicBezTo>
                    <a:pt x="255" y="25"/>
                    <a:pt x="255" y="25"/>
                    <a:pt x="255" y="25"/>
                  </a:cubicBezTo>
                  <a:cubicBezTo>
                    <a:pt x="253" y="25"/>
                    <a:pt x="252" y="22"/>
                    <a:pt x="250" y="20"/>
                  </a:cubicBezTo>
                  <a:cubicBezTo>
                    <a:pt x="250" y="19"/>
                    <a:pt x="249" y="19"/>
                    <a:pt x="249" y="18"/>
                  </a:cubicBezTo>
                  <a:cubicBezTo>
                    <a:pt x="247" y="16"/>
                    <a:pt x="246" y="15"/>
                    <a:pt x="244" y="15"/>
                  </a:cubicBezTo>
                  <a:cubicBezTo>
                    <a:pt x="243" y="15"/>
                    <a:pt x="240" y="15"/>
                    <a:pt x="240" y="21"/>
                  </a:cubicBezTo>
                  <a:cubicBezTo>
                    <a:pt x="240" y="22"/>
                    <a:pt x="240" y="23"/>
                    <a:pt x="240" y="24"/>
                  </a:cubicBezTo>
                  <a:cubicBezTo>
                    <a:pt x="240" y="27"/>
                    <a:pt x="240" y="28"/>
                    <a:pt x="238" y="28"/>
                  </a:cubicBezTo>
                  <a:cubicBezTo>
                    <a:pt x="230" y="30"/>
                    <a:pt x="221" y="30"/>
                    <a:pt x="213" y="30"/>
                  </a:cubicBezTo>
                  <a:cubicBezTo>
                    <a:pt x="211" y="30"/>
                    <a:pt x="210" y="30"/>
                    <a:pt x="208" y="30"/>
                  </a:cubicBezTo>
                  <a:cubicBezTo>
                    <a:pt x="206" y="29"/>
                    <a:pt x="204" y="29"/>
                    <a:pt x="202" y="29"/>
                  </a:cubicBezTo>
                  <a:cubicBezTo>
                    <a:pt x="202" y="29"/>
                    <a:pt x="201" y="29"/>
                    <a:pt x="201" y="29"/>
                  </a:cubicBezTo>
                  <a:cubicBezTo>
                    <a:pt x="199" y="29"/>
                    <a:pt x="197" y="29"/>
                    <a:pt x="195" y="29"/>
                  </a:cubicBezTo>
                  <a:cubicBezTo>
                    <a:pt x="193" y="29"/>
                    <a:pt x="192" y="29"/>
                    <a:pt x="190" y="29"/>
                  </a:cubicBezTo>
                  <a:cubicBezTo>
                    <a:pt x="187" y="28"/>
                    <a:pt x="185" y="28"/>
                    <a:pt x="182" y="28"/>
                  </a:cubicBezTo>
                  <a:cubicBezTo>
                    <a:pt x="181" y="28"/>
                    <a:pt x="179" y="27"/>
                    <a:pt x="179" y="27"/>
                  </a:cubicBezTo>
                  <a:cubicBezTo>
                    <a:pt x="176" y="27"/>
                    <a:pt x="169" y="30"/>
                    <a:pt x="167" y="34"/>
                  </a:cubicBezTo>
                  <a:cubicBezTo>
                    <a:pt x="166" y="36"/>
                    <a:pt x="166" y="40"/>
                    <a:pt x="167" y="43"/>
                  </a:cubicBezTo>
                  <a:cubicBezTo>
                    <a:pt x="167" y="44"/>
                    <a:pt x="167" y="44"/>
                    <a:pt x="167" y="45"/>
                  </a:cubicBezTo>
                  <a:cubicBezTo>
                    <a:pt x="167" y="51"/>
                    <a:pt x="167" y="56"/>
                    <a:pt x="167" y="62"/>
                  </a:cubicBezTo>
                  <a:cubicBezTo>
                    <a:pt x="167" y="63"/>
                    <a:pt x="167" y="63"/>
                    <a:pt x="167" y="63"/>
                  </a:cubicBezTo>
                  <a:cubicBezTo>
                    <a:pt x="192" y="65"/>
                    <a:pt x="192" y="65"/>
                    <a:pt x="192" y="65"/>
                  </a:cubicBezTo>
                  <a:cubicBezTo>
                    <a:pt x="196" y="66"/>
                    <a:pt x="198" y="72"/>
                    <a:pt x="199" y="74"/>
                  </a:cubicBezTo>
                  <a:cubicBezTo>
                    <a:pt x="199" y="76"/>
                    <a:pt x="199" y="77"/>
                    <a:pt x="198" y="78"/>
                  </a:cubicBezTo>
                  <a:cubicBezTo>
                    <a:pt x="198" y="79"/>
                    <a:pt x="197" y="79"/>
                    <a:pt x="196" y="79"/>
                  </a:cubicBezTo>
                  <a:cubicBezTo>
                    <a:pt x="196" y="79"/>
                    <a:pt x="196" y="79"/>
                    <a:pt x="195" y="79"/>
                  </a:cubicBezTo>
                  <a:cubicBezTo>
                    <a:pt x="194" y="79"/>
                    <a:pt x="193" y="78"/>
                    <a:pt x="191" y="77"/>
                  </a:cubicBezTo>
                  <a:cubicBezTo>
                    <a:pt x="190" y="76"/>
                    <a:pt x="188" y="75"/>
                    <a:pt x="186" y="75"/>
                  </a:cubicBezTo>
                  <a:cubicBezTo>
                    <a:pt x="185" y="75"/>
                    <a:pt x="184" y="76"/>
                    <a:pt x="182" y="76"/>
                  </a:cubicBezTo>
                  <a:cubicBezTo>
                    <a:pt x="181" y="77"/>
                    <a:pt x="179" y="77"/>
                    <a:pt x="177" y="78"/>
                  </a:cubicBezTo>
                  <a:cubicBezTo>
                    <a:pt x="175" y="78"/>
                    <a:pt x="173" y="79"/>
                    <a:pt x="172" y="80"/>
                  </a:cubicBezTo>
                  <a:cubicBezTo>
                    <a:pt x="171" y="80"/>
                    <a:pt x="170" y="80"/>
                    <a:pt x="170" y="80"/>
                  </a:cubicBezTo>
                  <a:cubicBezTo>
                    <a:pt x="164" y="82"/>
                    <a:pt x="159" y="84"/>
                    <a:pt x="157" y="88"/>
                  </a:cubicBezTo>
                  <a:cubicBezTo>
                    <a:pt x="157" y="90"/>
                    <a:pt x="157" y="92"/>
                    <a:pt x="157" y="94"/>
                  </a:cubicBezTo>
                  <a:cubicBezTo>
                    <a:pt x="157" y="95"/>
                    <a:pt x="157" y="96"/>
                    <a:pt x="157" y="96"/>
                  </a:cubicBezTo>
                  <a:cubicBezTo>
                    <a:pt x="157" y="98"/>
                    <a:pt x="158" y="100"/>
                    <a:pt x="158" y="102"/>
                  </a:cubicBezTo>
                  <a:cubicBezTo>
                    <a:pt x="158" y="103"/>
                    <a:pt x="158" y="105"/>
                    <a:pt x="158" y="106"/>
                  </a:cubicBezTo>
                  <a:cubicBezTo>
                    <a:pt x="158" y="110"/>
                    <a:pt x="158" y="113"/>
                    <a:pt x="158" y="116"/>
                  </a:cubicBezTo>
                  <a:cubicBezTo>
                    <a:pt x="158" y="119"/>
                    <a:pt x="158" y="119"/>
                    <a:pt x="158" y="119"/>
                  </a:cubicBezTo>
                  <a:cubicBezTo>
                    <a:pt x="158" y="119"/>
                    <a:pt x="158" y="119"/>
                    <a:pt x="158" y="119"/>
                  </a:cubicBezTo>
                  <a:cubicBezTo>
                    <a:pt x="159" y="124"/>
                    <a:pt x="166" y="128"/>
                    <a:pt x="169" y="129"/>
                  </a:cubicBezTo>
                  <a:cubicBezTo>
                    <a:pt x="173" y="130"/>
                    <a:pt x="175" y="133"/>
                    <a:pt x="178" y="137"/>
                  </a:cubicBezTo>
                  <a:cubicBezTo>
                    <a:pt x="179" y="138"/>
                    <a:pt x="179" y="141"/>
                    <a:pt x="180" y="143"/>
                  </a:cubicBezTo>
                  <a:cubicBezTo>
                    <a:pt x="180" y="145"/>
                    <a:pt x="180" y="146"/>
                    <a:pt x="180" y="147"/>
                  </a:cubicBezTo>
                  <a:cubicBezTo>
                    <a:pt x="181" y="149"/>
                    <a:pt x="182" y="150"/>
                    <a:pt x="183" y="152"/>
                  </a:cubicBezTo>
                  <a:cubicBezTo>
                    <a:pt x="183" y="152"/>
                    <a:pt x="183" y="153"/>
                    <a:pt x="184" y="153"/>
                  </a:cubicBezTo>
                  <a:cubicBezTo>
                    <a:pt x="186" y="158"/>
                    <a:pt x="190" y="165"/>
                    <a:pt x="188" y="171"/>
                  </a:cubicBezTo>
                  <a:cubicBezTo>
                    <a:pt x="188" y="173"/>
                    <a:pt x="188" y="175"/>
                    <a:pt x="187" y="177"/>
                  </a:cubicBezTo>
                  <a:cubicBezTo>
                    <a:pt x="187" y="178"/>
                    <a:pt x="187" y="180"/>
                    <a:pt x="187" y="181"/>
                  </a:cubicBezTo>
                  <a:cubicBezTo>
                    <a:pt x="185" y="188"/>
                    <a:pt x="184" y="196"/>
                    <a:pt x="183" y="203"/>
                  </a:cubicBezTo>
                  <a:cubicBezTo>
                    <a:pt x="182" y="208"/>
                    <a:pt x="181" y="213"/>
                    <a:pt x="180" y="218"/>
                  </a:cubicBezTo>
                  <a:cubicBezTo>
                    <a:pt x="179" y="226"/>
                    <a:pt x="178" y="234"/>
                    <a:pt x="176" y="242"/>
                  </a:cubicBezTo>
                  <a:cubicBezTo>
                    <a:pt x="175" y="249"/>
                    <a:pt x="174" y="255"/>
                    <a:pt x="173" y="262"/>
                  </a:cubicBezTo>
                  <a:cubicBezTo>
                    <a:pt x="172" y="268"/>
                    <a:pt x="171" y="275"/>
                    <a:pt x="170" y="281"/>
                  </a:cubicBezTo>
                  <a:cubicBezTo>
                    <a:pt x="169" y="287"/>
                    <a:pt x="168" y="293"/>
                    <a:pt x="167" y="299"/>
                  </a:cubicBezTo>
                  <a:cubicBezTo>
                    <a:pt x="166" y="302"/>
                    <a:pt x="165" y="305"/>
                    <a:pt x="165" y="309"/>
                  </a:cubicBezTo>
                  <a:cubicBezTo>
                    <a:pt x="165" y="309"/>
                    <a:pt x="165" y="309"/>
                    <a:pt x="165" y="309"/>
                  </a:cubicBezTo>
                  <a:cubicBezTo>
                    <a:pt x="164" y="309"/>
                    <a:pt x="164" y="308"/>
                    <a:pt x="163" y="308"/>
                  </a:cubicBezTo>
                  <a:cubicBezTo>
                    <a:pt x="163" y="308"/>
                    <a:pt x="163" y="308"/>
                    <a:pt x="163" y="308"/>
                  </a:cubicBezTo>
                  <a:cubicBezTo>
                    <a:pt x="161" y="307"/>
                    <a:pt x="160" y="307"/>
                    <a:pt x="159" y="306"/>
                  </a:cubicBezTo>
                  <a:cubicBezTo>
                    <a:pt x="158" y="306"/>
                    <a:pt x="157" y="306"/>
                    <a:pt x="156" y="305"/>
                  </a:cubicBezTo>
                  <a:cubicBezTo>
                    <a:pt x="156" y="304"/>
                    <a:pt x="156" y="303"/>
                    <a:pt x="156" y="303"/>
                  </a:cubicBezTo>
                  <a:cubicBezTo>
                    <a:pt x="155" y="300"/>
                    <a:pt x="154" y="300"/>
                    <a:pt x="150" y="300"/>
                  </a:cubicBezTo>
                  <a:cubicBezTo>
                    <a:pt x="149" y="299"/>
                    <a:pt x="148" y="299"/>
                    <a:pt x="146" y="299"/>
                  </a:cubicBezTo>
                  <a:cubicBezTo>
                    <a:pt x="144" y="298"/>
                    <a:pt x="142" y="298"/>
                    <a:pt x="140" y="298"/>
                  </a:cubicBezTo>
                  <a:cubicBezTo>
                    <a:pt x="138" y="298"/>
                    <a:pt x="136" y="298"/>
                    <a:pt x="135" y="299"/>
                  </a:cubicBezTo>
                  <a:cubicBezTo>
                    <a:pt x="133" y="300"/>
                    <a:pt x="131" y="302"/>
                    <a:pt x="129" y="304"/>
                  </a:cubicBezTo>
                  <a:cubicBezTo>
                    <a:pt x="129" y="304"/>
                    <a:pt x="129" y="304"/>
                    <a:pt x="129" y="304"/>
                  </a:cubicBezTo>
                  <a:cubicBezTo>
                    <a:pt x="128" y="305"/>
                    <a:pt x="127" y="306"/>
                    <a:pt x="126" y="307"/>
                  </a:cubicBezTo>
                  <a:cubicBezTo>
                    <a:pt x="125" y="310"/>
                    <a:pt x="124" y="311"/>
                    <a:pt x="121" y="311"/>
                  </a:cubicBezTo>
                  <a:cubicBezTo>
                    <a:pt x="116" y="311"/>
                    <a:pt x="113" y="312"/>
                    <a:pt x="109" y="314"/>
                  </a:cubicBezTo>
                  <a:cubicBezTo>
                    <a:pt x="108" y="314"/>
                    <a:pt x="107" y="315"/>
                    <a:pt x="106" y="315"/>
                  </a:cubicBezTo>
                  <a:cubicBezTo>
                    <a:pt x="104" y="316"/>
                    <a:pt x="102" y="317"/>
                    <a:pt x="99" y="317"/>
                  </a:cubicBezTo>
                  <a:cubicBezTo>
                    <a:pt x="97" y="318"/>
                    <a:pt x="97" y="318"/>
                    <a:pt x="97" y="318"/>
                  </a:cubicBezTo>
                  <a:cubicBezTo>
                    <a:pt x="90" y="319"/>
                    <a:pt x="81" y="320"/>
                    <a:pt x="75" y="326"/>
                  </a:cubicBezTo>
                  <a:cubicBezTo>
                    <a:pt x="74" y="326"/>
                    <a:pt x="74" y="327"/>
                    <a:pt x="73" y="327"/>
                  </a:cubicBezTo>
                  <a:cubicBezTo>
                    <a:pt x="72" y="327"/>
                    <a:pt x="72" y="327"/>
                    <a:pt x="71" y="328"/>
                  </a:cubicBezTo>
                  <a:cubicBezTo>
                    <a:pt x="70" y="328"/>
                    <a:pt x="69" y="329"/>
                    <a:pt x="68" y="330"/>
                  </a:cubicBezTo>
                  <a:cubicBezTo>
                    <a:pt x="67" y="330"/>
                    <a:pt x="67" y="331"/>
                    <a:pt x="66" y="331"/>
                  </a:cubicBezTo>
                  <a:cubicBezTo>
                    <a:pt x="65" y="331"/>
                    <a:pt x="65" y="332"/>
                    <a:pt x="65" y="332"/>
                  </a:cubicBezTo>
                  <a:cubicBezTo>
                    <a:pt x="63" y="332"/>
                    <a:pt x="62" y="333"/>
                    <a:pt x="61" y="334"/>
                  </a:cubicBezTo>
                  <a:cubicBezTo>
                    <a:pt x="60" y="335"/>
                    <a:pt x="60" y="335"/>
                    <a:pt x="60" y="336"/>
                  </a:cubicBezTo>
                  <a:cubicBezTo>
                    <a:pt x="59" y="337"/>
                    <a:pt x="58" y="338"/>
                    <a:pt x="57" y="339"/>
                  </a:cubicBezTo>
                  <a:cubicBezTo>
                    <a:pt x="55" y="342"/>
                    <a:pt x="52" y="344"/>
                    <a:pt x="48" y="345"/>
                  </a:cubicBezTo>
                  <a:cubicBezTo>
                    <a:pt x="45" y="346"/>
                    <a:pt x="41" y="349"/>
                    <a:pt x="39" y="351"/>
                  </a:cubicBezTo>
                  <a:cubicBezTo>
                    <a:pt x="36" y="353"/>
                    <a:pt x="36" y="356"/>
                    <a:pt x="36" y="358"/>
                  </a:cubicBezTo>
                  <a:cubicBezTo>
                    <a:pt x="36" y="359"/>
                    <a:pt x="36" y="360"/>
                    <a:pt x="36" y="360"/>
                  </a:cubicBezTo>
                  <a:cubicBezTo>
                    <a:pt x="36" y="361"/>
                    <a:pt x="36" y="361"/>
                    <a:pt x="36" y="361"/>
                  </a:cubicBezTo>
                  <a:cubicBezTo>
                    <a:pt x="35" y="364"/>
                    <a:pt x="34" y="366"/>
                    <a:pt x="34" y="369"/>
                  </a:cubicBezTo>
                  <a:cubicBezTo>
                    <a:pt x="34" y="375"/>
                    <a:pt x="33" y="378"/>
                    <a:pt x="31" y="383"/>
                  </a:cubicBezTo>
                  <a:cubicBezTo>
                    <a:pt x="30" y="383"/>
                    <a:pt x="30" y="384"/>
                    <a:pt x="29" y="385"/>
                  </a:cubicBezTo>
                  <a:cubicBezTo>
                    <a:pt x="29" y="387"/>
                    <a:pt x="28" y="388"/>
                    <a:pt x="27" y="389"/>
                  </a:cubicBezTo>
                  <a:cubicBezTo>
                    <a:pt x="27" y="389"/>
                    <a:pt x="27" y="390"/>
                    <a:pt x="26" y="390"/>
                  </a:cubicBezTo>
                  <a:cubicBezTo>
                    <a:pt x="25" y="391"/>
                    <a:pt x="24" y="393"/>
                    <a:pt x="23" y="395"/>
                  </a:cubicBezTo>
                  <a:cubicBezTo>
                    <a:pt x="22" y="401"/>
                    <a:pt x="24" y="405"/>
                    <a:pt x="27" y="408"/>
                  </a:cubicBezTo>
                  <a:cubicBezTo>
                    <a:pt x="27" y="410"/>
                    <a:pt x="27" y="410"/>
                    <a:pt x="27" y="410"/>
                  </a:cubicBezTo>
                  <a:cubicBezTo>
                    <a:pt x="29" y="413"/>
                    <a:pt x="29" y="415"/>
                    <a:pt x="26" y="417"/>
                  </a:cubicBezTo>
                  <a:cubicBezTo>
                    <a:pt x="23" y="419"/>
                    <a:pt x="23" y="419"/>
                    <a:pt x="23" y="419"/>
                  </a:cubicBezTo>
                  <a:cubicBezTo>
                    <a:pt x="20" y="421"/>
                    <a:pt x="17" y="423"/>
                    <a:pt x="13" y="425"/>
                  </a:cubicBezTo>
                  <a:cubicBezTo>
                    <a:pt x="9" y="428"/>
                    <a:pt x="7" y="431"/>
                    <a:pt x="4" y="436"/>
                  </a:cubicBezTo>
                  <a:cubicBezTo>
                    <a:pt x="4" y="436"/>
                    <a:pt x="4" y="436"/>
                    <a:pt x="4" y="436"/>
                  </a:cubicBezTo>
                  <a:cubicBezTo>
                    <a:pt x="2" y="438"/>
                    <a:pt x="0" y="441"/>
                    <a:pt x="0" y="445"/>
                  </a:cubicBezTo>
                  <a:cubicBezTo>
                    <a:pt x="0" y="446"/>
                    <a:pt x="0" y="446"/>
                    <a:pt x="0" y="446"/>
                  </a:cubicBezTo>
                  <a:cubicBezTo>
                    <a:pt x="57" y="467"/>
                    <a:pt x="57" y="467"/>
                    <a:pt x="57" y="467"/>
                  </a:cubicBezTo>
                  <a:cubicBezTo>
                    <a:pt x="119" y="477"/>
                    <a:pt x="159" y="485"/>
                    <a:pt x="164" y="487"/>
                  </a:cubicBezTo>
                  <a:cubicBezTo>
                    <a:pt x="167" y="488"/>
                    <a:pt x="167" y="488"/>
                    <a:pt x="167" y="488"/>
                  </a:cubicBezTo>
                  <a:cubicBezTo>
                    <a:pt x="167" y="488"/>
                    <a:pt x="167" y="488"/>
                    <a:pt x="167" y="488"/>
                  </a:cubicBezTo>
                  <a:cubicBezTo>
                    <a:pt x="238" y="524"/>
                    <a:pt x="238" y="524"/>
                    <a:pt x="238" y="524"/>
                  </a:cubicBezTo>
                  <a:cubicBezTo>
                    <a:pt x="322" y="556"/>
                    <a:pt x="322" y="556"/>
                    <a:pt x="322" y="556"/>
                  </a:cubicBezTo>
                  <a:cubicBezTo>
                    <a:pt x="323" y="553"/>
                    <a:pt x="323" y="553"/>
                    <a:pt x="323" y="553"/>
                  </a:cubicBezTo>
                  <a:cubicBezTo>
                    <a:pt x="325" y="551"/>
                    <a:pt x="326" y="549"/>
                    <a:pt x="329" y="548"/>
                  </a:cubicBezTo>
                  <a:cubicBezTo>
                    <a:pt x="329" y="547"/>
                    <a:pt x="330" y="547"/>
                    <a:pt x="330" y="547"/>
                  </a:cubicBezTo>
                  <a:cubicBezTo>
                    <a:pt x="332" y="546"/>
                    <a:pt x="333" y="546"/>
                    <a:pt x="333" y="544"/>
                  </a:cubicBezTo>
                  <a:cubicBezTo>
                    <a:pt x="334" y="544"/>
                    <a:pt x="334" y="543"/>
                    <a:pt x="335" y="542"/>
                  </a:cubicBezTo>
                  <a:cubicBezTo>
                    <a:pt x="335" y="541"/>
                    <a:pt x="336" y="540"/>
                    <a:pt x="337" y="539"/>
                  </a:cubicBezTo>
                  <a:cubicBezTo>
                    <a:pt x="337" y="539"/>
                    <a:pt x="337" y="538"/>
                    <a:pt x="337" y="537"/>
                  </a:cubicBezTo>
                  <a:cubicBezTo>
                    <a:pt x="338" y="536"/>
                    <a:pt x="338" y="535"/>
                    <a:pt x="340" y="534"/>
                  </a:cubicBezTo>
                  <a:cubicBezTo>
                    <a:pt x="341" y="533"/>
                    <a:pt x="343" y="533"/>
                    <a:pt x="345" y="533"/>
                  </a:cubicBezTo>
                  <a:cubicBezTo>
                    <a:pt x="346" y="533"/>
                    <a:pt x="346" y="533"/>
                    <a:pt x="346" y="533"/>
                  </a:cubicBezTo>
                  <a:cubicBezTo>
                    <a:pt x="347" y="533"/>
                    <a:pt x="348" y="533"/>
                    <a:pt x="350" y="533"/>
                  </a:cubicBezTo>
                  <a:cubicBezTo>
                    <a:pt x="352" y="533"/>
                    <a:pt x="354" y="532"/>
                    <a:pt x="356" y="532"/>
                  </a:cubicBezTo>
                  <a:cubicBezTo>
                    <a:pt x="357" y="532"/>
                    <a:pt x="358" y="532"/>
                    <a:pt x="359" y="533"/>
                  </a:cubicBezTo>
                  <a:cubicBezTo>
                    <a:pt x="360" y="533"/>
                    <a:pt x="360" y="534"/>
                    <a:pt x="360" y="534"/>
                  </a:cubicBezTo>
                  <a:cubicBezTo>
                    <a:pt x="361" y="534"/>
                    <a:pt x="361" y="535"/>
                    <a:pt x="361" y="535"/>
                  </a:cubicBezTo>
                  <a:cubicBezTo>
                    <a:pt x="362" y="536"/>
                    <a:pt x="362" y="536"/>
                    <a:pt x="363" y="537"/>
                  </a:cubicBezTo>
                  <a:cubicBezTo>
                    <a:pt x="364" y="537"/>
                    <a:pt x="364" y="537"/>
                    <a:pt x="364" y="537"/>
                  </a:cubicBezTo>
                  <a:cubicBezTo>
                    <a:pt x="365" y="538"/>
                    <a:pt x="366" y="539"/>
                    <a:pt x="367" y="539"/>
                  </a:cubicBezTo>
                  <a:cubicBezTo>
                    <a:pt x="368" y="539"/>
                    <a:pt x="368" y="538"/>
                    <a:pt x="369" y="538"/>
                  </a:cubicBezTo>
                  <a:cubicBezTo>
                    <a:pt x="370" y="538"/>
                    <a:pt x="372" y="536"/>
                    <a:pt x="373" y="535"/>
                  </a:cubicBezTo>
                  <a:cubicBezTo>
                    <a:pt x="374" y="533"/>
                    <a:pt x="374" y="533"/>
                    <a:pt x="374" y="533"/>
                  </a:cubicBezTo>
                  <a:cubicBezTo>
                    <a:pt x="374" y="533"/>
                    <a:pt x="374" y="533"/>
                    <a:pt x="374" y="533"/>
                  </a:cubicBezTo>
                  <a:cubicBezTo>
                    <a:pt x="374" y="532"/>
                    <a:pt x="375" y="532"/>
                    <a:pt x="375" y="532"/>
                  </a:cubicBezTo>
                  <a:cubicBezTo>
                    <a:pt x="376" y="532"/>
                    <a:pt x="376" y="532"/>
                    <a:pt x="376" y="532"/>
                  </a:cubicBezTo>
                  <a:cubicBezTo>
                    <a:pt x="376" y="532"/>
                    <a:pt x="377" y="532"/>
                    <a:pt x="377" y="532"/>
                  </a:cubicBezTo>
                  <a:cubicBezTo>
                    <a:pt x="379" y="534"/>
                    <a:pt x="379" y="534"/>
                    <a:pt x="379" y="534"/>
                  </a:cubicBezTo>
                  <a:cubicBezTo>
                    <a:pt x="380" y="533"/>
                    <a:pt x="380" y="533"/>
                    <a:pt x="380" y="533"/>
                  </a:cubicBezTo>
                  <a:cubicBezTo>
                    <a:pt x="381" y="533"/>
                    <a:pt x="381" y="532"/>
                    <a:pt x="381" y="531"/>
                  </a:cubicBezTo>
                  <a:cubicBezTo>
                    <a:pt x="382" y="531"/>
                    <a:pt x="382" y="530"/>
                    <a:pt x="382" y="530"/>
                  </a:cubicBezTo>
                  <a:cubicBezTo>
                    <a:pt x="384" y="529"/>
                    <a:pt x="385" y="528"/>
                    <a:pt x="387" y="527"/>
                  </a:cubicBezTo>
                  <a:cubicBezTo>
                    <a:pt x="388" y="527"/>
                    <a:pt x="389" y="526"/>
                    <a:pt x="390" y="526"/>
                  </a:cubicBezTo>
                  <a:cubicBezTo>
                    <a:pt x="390" y="526"/>
                    <a:pt x="390" y="526"/>
                    <a:pt x="390" y="526"/>
                  </a:cubicBezTo>
                  <a:cubicBezTo>
                    <a:pt x="391" y="527"/>
                    <a:pt x="392" y="527"/>
                    <a:pt x="392" y="529"/>
                  </a:cubicBezTo>
                  <a:cubicBezTo>
                    <a:pt x="392" y="530"/>
                    <a:pt x="393" y="532"/>
                    <a:pt x="395" y="532"/>
                  </a:cubicBezTo>
                  <a:cubicBezTo>
                    <a:pt x="395" y="532"/>
                    <a:pt x="395" y="532"/>
                    <a:pt x="395" y="532"/>
                  </a:cubicBezTo>
                  <a:cubicBezTo>
                    <a:pt x="395" y="532"/>
                    <a:pt x="395" y="532"/>
                    <a:pt x="395" y="532"/>
                  </a:cubicBezTo>
                  <a:cubicBezTo>
                    <a:pt x="396" y="531"/>
                    <a:pt x="397" y="531"/>
                    <a:pt x="398" y="529"/>
                  </a:cubicBezTo>
                  <a:cubicBezTo>
                    <a:pt x="399" y="528"/>
                    <a:pt x="400" y="527"/>
                    <a:pt x="401" y="527"/>
                  </a:cubicBezTo>
                  <a:cubicBezTo>
                    <a:pt x="403" y="526"/>
                    <a:pt x="403" y="525"/>
                    <a:pt x="404" y="523"/>
                  </a:cubicBezTo>
                  <a:cubicBezTo>
                    <a:pt x="404" y="522"/>
                    <a:pt x="404" y="522"/>
                    <a:pt x="404" y="522"/>
                  </a:cubicBezTo>
                  <a:cubicBezTo>
                    <a:pt x="404" y="521"/>
                    <a:pt x="405" y="520"/>
                    <a:pt x="405" y="519"/>
                  </a:cubicBezTo>
                  <a:cubicBezTo>
                    <a:pt x="406" y="515"/>
                    <a:pt x="407" y="512"/>
                    <a:pt x="411" y="512"/>
                  </a:cubicBezTo>
                  <a:cubicBezTo>
                    <a:pt x="413" y="511"/>
                    <a:pt x="413" y="511"/>
                    <a:pt x="413" y="511"/>
                  </a:cubicBezTo>
                  <a:cubicBezTo>
                    <a:pt x="415" y="512"/>
                    <a:pt x="415" y="512"/>
                    <a:pt x="415" y="512"/>
                  </a:cubicBezTo>
                  <a:cubicBezTo>
                    <a:pt x="414" y="512"/>
                    <a:pt x="413" y="513"/>
                    <a:pt x="413" y="513"/>
                  </a:cubicBezTo>
                  <a:cubicBezTo>
                    <a:pt x="414" y="513"/>
                    <a:pt x="415" y="513"/>
                    <a:pt x="415" y="513"/>
                  </a:cubicBezTo>
                  <a:cubicBezTo>
                    <a:pt x="416" y="514"/>
                    <a:pt x="416" y="514"/>
                    <a:pt x="416" y="514"/>
                  </a:cubicBezTo>
                  <a:cubicBezTo>
                    <a:pt x="417" y="514"/>
                    <a:pt x="417" y="514"/>
                    <a:pt x="417" y="514"/>
                  </a:cubicBezTo>
                  <a:cubicBezTo>
                    <a:pt x="418" y="513"/>
                    <a:pt x="419" y="513"/>
                    <a:pt x="420" y="512"/>
                  </a:cubicBezTo>
                  <a:cubicBezTo>
                    <a:pt x="421" y="511"/>
                    <a:pt x="422" y="510"/>
                    <a:pt x="423" y="510"/>
                  </a:cubicBezTo>
                  <a:cubicBezTo>
                    <a:pt x="424" y="510"/>
                    <a:pt x="424" y="510"/>
                    <a:pt x="424" y="510"/>
                  </a:cubicBezTo>
                  <a:cubicBezTo>
                    <a:pt x="425" y="510"/>
                    <a:pt x="425" y="510"/>
                    <a:pt x="426" y="510"/>
                  </a:cubicBezTo>
                  <a:cubicBezTo>
                    <a:pt x="426" y="510"/>
                    <a:pt x="427" y="510"/>
                    <a:pt x="427" y="510"/>
                  </a:cubicBezTo>
                  <a:cubicBezTo>
                    <a:pt x="427" y="510"/>
                    <a:pt x="428" y="510"/>
                    <a:pt x="428" y="510"/>
                  </a:cubicBezTo>
                  <a:cubicBezTo>
                    <a:pt x="428" y="509"/>
                    <a:pt x="429" y="509"/>
                    <a:pt x="429" y="509"/>
                  </a:cubicBezTo>
                  <a:cubicBezTo>
                    <a:pt x="430" y="509"/>
                    <a:pt x="431" y="508"/>
                    <a:pt x="432" y="508"/>
                  </a:cubicBezTo>
                  <a:cubicBezTo>
                    <a:pt x="433" y="508"/>
                    <a:pt x="433" y="508"/>
                    <a:pt x="434" y="508"/>
                  </a:cubicBezTo>
                  <a:cubicBezTo>
                    <a:pt x="435" y="509"/>
                    <a:pt x="436" y="509"/>
                    <a:pt x="436" y="509"/>
                  </a:cubicBezTo>
                  <a:cubicBezTo>
                    <a:pt x="437" y="509"/>
                    <a:pt x="439" y="508"/>
                    <a:pt x="440" y="507"/>
                  </a:cubicBezTo>
                  <a:cubicBezTo>
                    <a:pt x="441" y="505"/>
                    <a:pt x="441" y="502"/>
                    <a:pt x="440" y="498"/>
                  </a:cubicBezTo>
                  <a:cubicBezTo>
                    <a:pt x="441" y="497"/>
                    <a:pt x="442" y="497"/>
                    <a:pt x="443" y="497"/>
                  </a:cubicBezTo>
                  <a:cubicBezTo>
                    <a:pt x="445" y="496"/>
                    <a:pt x="446" y="496"/>
                    <a:pt x="447" y="493"/>
                  </a:cubicBezTo>
                  <a:cubicBezTo>
                    <a:pt x="447" y="491"/>
                    <a:pt x="446" y="490"/>
                    <a:pt x="446" y="488"/>
                  </a:cubicBezTo>
                  <a:cubicBezTo>
                    <a:pt x="445" y="487"/>
                    <a:pt x="444" y="485"/>
                    <a:pt x="445" y="483"/>
                  </a:cubicBezTo>
                  <a:cubicBezTo>
                    <a:pt x="446" y="482"/>
                    <a:pt x="447" y="481"/>
                    <a:pt x="449" y="481"/>
                  </a:cubicBezTo>
                  <a:cubicBezTo>
                    <a:pt x="450" y="480"/>
                    <a:pt x="451" y="480"/>
                    <a:pt x="452" y="479"/>
                  </a:cubicBezTo>
                  <a:cubicBezTo>
                    <a:pt x="453" y="478"/>
                    <a:pt x="453" y="478"/>
                    <a:pt x="454" y="477"/>
                  </a:cubicBezTo>
                  <a:cubicBezTo>
                    <a:pt x="454" y="477"/>
                    <a:pt x="455" y="476"/>
                    <a:pt x="455" y="476"/>
                  </a:cubicBezTo>
                  <a:cubicBezTo>
                    <a:pt x="456" y="475"/>
                    <a:pt x="457" y="474"/>
                    <a:pt x="458" y="474"/>
                  </a:cubicBezTo>
                  <a:cubicBezTo>
                    <a:pt x="458" y="474"/>
                    <a:pt x="459" y="474"/>
                    <a:pt x="459" y="474"/>
                  </a:cubicBezTo>
                  <a:cubicBezTo>
                    <a:pt x="461" y="473"/>
                    <a:pt x="462" y="473"/>
                    <a:pt x="462" y="470"/>
                  </a:cubicBezTo>
                  <a:cubicBezTo>
                    <a:pt x="462" y="470"/>
                    <a:pt x="462" y="469"/>
                    <a:pt x="462" y="469"/>
                  </a:cubicBezTo>
                  <a:cubicBezTo>
                    <a:pt x="462" y="467"/>
                    <a:pt x="462" y="466"/>
                    <a:pt x="464" y="464"/>
                  </a:cubicBezTo>
                  <a:cubicBezTo>
                    <a:pt x="466" y="464"/>
                    <a:pt x="468" y="463"/>
                    <a:pt x="470" y="463"/>
                  </a:cubicBezTo>
                  <a:cubicBezTo>
                    <a:pt x="471" y="463"/>
                    <a:pt x="471" y="463"/>
                    <a:pt x="471" y="463"/>
                  </a:cubicBezTo>
                  <a:cubicBezTo>
                    <a:pt x="472" y="463"/>
                    <a:pt x="473" y="463"/>
                    <a:pt x="474" y="463"/>
                  </a:cubicBezTo>
                  <a:cubicBezTo>
                    <a:pt x="476" y="463"/>
                    <a:pt x="477" y="463"/>
                    <a:pt x="479" y="463"/>
                  </a:cubicBezTo>
                  <a:cubicBezTo>
                    <a:pt x="480" y="463"/>
                    <a:pt x="482" y="463"/>
                    <a:pt x="483" y="463"/>
                  </a:cubicBezTo>
                  <a:cubicBezTo>
                    <a:pt x="485" y="463"/>
                    <a:pt x="485" y="463"/>
                    <a:pt x="485" y="463"/>
                  </a:cubicBezTo>
                  <a:cubicBezTo>
                    <a:pt x="486" y="463"/>
                    <a:pt x="487" y="463"/>
                    <a:pt x="489" y="463"/>
                  </a:cubicBezTo>
                  <a:cubicBezTo>
                    <a:pt x="494" y="463"/>
                    <a:pt x="500" y="464"/>
                    <a:pt x="504" y="469"/>
                  </a:cubicBezTo>
                  <a:cubicBezTo>
                    <a:pt x="505" y="470"/>
                    <a:pt x="506" y="471"/>
                    <a:pt x="507" y="472"/>
                  </a:cubicBezTo>
                  <a:cubicBezTo>
                    <a:pt x="508" y="474"/>
                    <a:pt x="510" y="475"/>
                    <a:pt x="511" y="477"/>
                  </a:cubicBezTo>
                  <a:cubicBezTo>
                    <a:pt x="511" y="478"/>
                    <a:pt x="511" y="478"/>
                    <a:pt x="511" y="478"/>
                  </a:cubicBezTo>
                  <a:cubicBezTo>
                    <a:pt x="512" y="478"/>
                    <a:pt x="512" y="478"/>
                    <a:pt x="512" y="478"/>
                  </a:cubicBezTo>
                  <a:cubicBezTo>
                    <a:pt x="514" y="479"/>
                    <a:pt x="516" y="480"/>
                    <a:pt x="516" y="480"/>
                  </a:cubicBezTo>
                  <a:cubicBezTo>
                    <a:pt x="517" y="481"/>
                    <a:pt x="518" y="482"/>
                    <a:pt x="518" y="483"/>
                  </a:cubicBezTo>
                  <a:cubicBezTo>
                    <a:pt x="518" y="484"/>
                    <a:pt x="519" y="485"/>
                    <a:pt x="519" y="486"/>
                  </a:cubicBezTo>
                  <a:cubicBezTo>
                    <a:pt x="520" y="487"/>
                    <a:pt x="521" y="487"/>
                    <a:pt x="522" y="488"/>
                  </a:cubicBezTo>
                  <a:cubicBezTo>
                    <a:pt x="523" y="488"/>
                    <a:pt x="524" y="489"/>
                    <a:pt x="525" y="489"/>
                  </a:cubicBezTo>
                  <a:cubicBezTo>
                    <a:pt x="526" y="491"/>
                    <a:pt x="527" y="492"/>
                    <a:pt x="528" y="494"/>
                  </a:cubicBezTo>
                  <a:cubicBezTo>
                    <a:pt x="529" y="494"/>
                    <a:pt x="529" y="495"/>
                    <a:pt x="530" y="496"/>
                  </a:cubicBezTo>
                  <a:cubicBezTo>
                    <a:pt x="531" y="498"/>
                    <a:pt x="533" y="499"/>
                    <a:pt x="536" y="500"/>
                  </a:cubicBezTo>
                  <a:cubicBezTo>
                    <a:pt x="536" y="500"/>
                    <a:pt x="536" y="500"/>
                    <a:pt x="537" y="500"/>
                  </a:cubicBezTo>
                  <a:cubicBezTo>
                    <a:pt x="539" y="500"/>
                    <a:pt x="541" y="499"/>
                    <a:pt x="542" y="497"/>
                  </a:cubicBezTo>
                  <a:cubicBezTo>
                    <a:pt x="543" y="497"/>
                    <a:pt x="543" y="496"/>
                    <a:pt x="544" y="496"/>
                  </a:cubicBezTo>
                  <a:cubicBezTo>
                    <a:pt x="545" y="495"/>
                    <a:pt x="546" y="493"/>
                    <a:pt x="549" y="493"/>
                  </a:cubicBezTo>
                  <a:cubicBezTo>
                    <a:pt x="549" y="493"/>
                    <a:pt x="549" y="493"/>
                    <a:pt x="549" y="493"/>
                  </a:cubicBezTo>
                  <a:cubicBezTo>
                    <a:pt x="552" y="494"/>
                    <a:pt x="553" y="495"/>
                    <a:pt x="554" y="497"/>
                  </a:cubicBezTo>
                  <a:cubicBezTo>
                    <a:pt x="555" y="498"/>
                    <a:pt x="555" y="498"/>
                    <a:pt x="555" y="498"/>
                  </a:cubicBezTo>
                  <a:cubicBezTo>
                    <a:pt x="690" y="495"/>
                    <a:pt x="690" y="495"/>
                    <a:pt x="690" y="495"/>
                  </a:cubicBezTo>
                  <a:cubicBezTo>
                    <a:pt x="690" y="495"/>
                    <a:pt x="690" y="495"/>
                    <a:pt x="690" y="495"/>
                  </a:cubicBezTo>
                  <a:cubicBezTo>
                    <a:pt x="692" y="493"/>
                    <a:pt x="694" y="491"/>
                    <a:pt x="694" y="489"/>
                  </a:cubicBezTo>
                  <a:cubicBezTo>
                    <a:pt x="694" y="488"/>
                    <a:pt x="694" y="486"/>
                    <a:pt x="694" y="485"/>
                  </a:cubicBezTo>
                  <a:cubicBezTo>
                    <a:pt x="694" y="484"/>
                    <a:pt x="694" y="482"/>
                    <a:pt x="695" y="481"/>
                  </a:cubicBezTo>
                  <a:cubicBezTo>
                    <a:pt x="695" y="480"/>
                    <a:pt x="695" y="480"/>
                    <a:pt x="695" y="479"/>
                  </a:cubicBezTo>
                  <a:cubicBezTo>
                    <a:pt x="695" y="477"/>
                    <a:pt x="696" y="476"/>
                    <a:pt x="696" y="474"/>
                  </a:cubicBezTo>
                  <a:cubicBezTo>
                    <a:pt x="698" y="472"/>
                    <a:pt x="698" y="471"/>
                    <a:pt x="698" y="468"/>
                  </a:cubicBezTo>
                  <a:cubicBezTo>
                    <a:pt x="698" y="468"/>
                    <a:pt x="698" y="467"/>
                    <a:pt x="698" y="467"/>
                  </a:cubicBezTo>
                  <a:cubicBezTo>
                    <a:pt x="698" y="466"/>
                    <a:pt x="698" y="465"/>
                    <a:pt x="698" y="464"/>
                  </a:cubicBezTo>
                  <a:cubicBezTo>
                    <a:pt x="698" y="464"/>
                    <a:pt x="698" y="463"/>
                    <a:pt x="699" y="463"/>
                  </a:cubicBezTo>
                  <a:cubicBezTo>
                    <a:pt x="699" y="462"/>
                    <a:pt x="699" y="461"/>
                    <a:pt x="699" y="461"/>
                  </a:cubicBezTo>
                  <a:cubicBezTo>
                    <a:pt x="699" y="460"/>
                    <a:pt x="698" y="459"/>
                    <a:pt x="698" y="459"/>
                  </a:cubicBezTo>
                  <a:cubicBezTo>
                    <a:pt x="698" y="458"/>
                    <a:pt x="697" y="458"/>
                    <a:pt x="697" y="457"/>
                  </a:cubicBezTo>
                  <a:cubicBezTo>
                    <a:pt x="697" y="456"/>
                    <a:pt x="697" y="455"/>
                    <a:pt x="697" y="454"/>
                  </a:cubicBezTo>
                  <a:cubicBezTo>
                    <a:pt x="697" y="453"/>
                    <a:pt x="697" y="453"/>
                    <a:pt x="697" y="453"/>
                  </a:cubicBezTo>
                  <a:cubicBezTo>
                    <a:pt x="697" y="450"/>
                    <a:pt x="699" y="448"/>
                    <a:pt x="700" y="446"/>
                  </a:cubicBezTo>
                  <a:cubicBezTo>
                    <a:pt x="701" y="445"/>
                    <a:pt x="703" y="443"/>
                    <a:pt x="703" y="441"/>
                  </a:cubicBezTo>
                  <a:cubicBezTo>
                    <a:pt x="704" y="440"/>
                    <a:pt x="704" y="439"/>
                    <a:pt x="704" y="438"/>
                  </a:cubicBezTo>
                  <a:cubicBezTo>
                    <a:pt x="704" y="437"/>
                    <a:pt x="704" y="436"/>
                    <a:pt x="704" y="435"/>
                  </a:cubicBezTo>
                  <a:cubicBezTo>
                    <a:pt x="705" y="433"/>
                    <a:pt x="706" y="430"/>
                    <a:pt x="707" y="428"/>
                  </a:cubicBezTo>
                  <a:cubicBezTo>
                    <a:pt x="707" y="427"/>
                    <a:pt x="707" y="427"/>
                    <a:pt x="707" y="427"/>
                  </a:cubicBezTo>
                  <a:cubicBezTo>
                    <a:pt x="707" y="427"/>
                    <a:pt x="707" y="427"/>
                    <a:pt x="707" y="427"/>
                  </a:cubicBezTo>
                  <a:cubicBezTo>
                    <a:pt x="706" y="424"/>
                    <a:pt x="705" y="423"/>
                    <a:pt x="704" y="421"/>
                  </a:cubicBezTo>
                  <a:cubicBezTo>
                    <a:pt x="703" y="420"/>
                    <a:pt x="702" y="418"/>
                    <a:pt x="701" y="417"/>
                  </a:cubicBezTo>
                  <a:cubicBezTo>
                    <a:pt x="699" y="416"/>
                    <a:pt x="697" y="414"/>
                    <a:pt x="696" y="412"/>
                  </a:cubicBezTo>
                  <a:cubicBezTo>
                    <a:pt x="696" y="411"/>
                    <a:pt x="696" y="411"/>
                    <a:pt x="696" y="410"/>
                  </a:cubicBezTo>
                  <a:cubicBezTo>
                    <a:pt x="696" y="409"/>
                    <a:pt x="696" y="409"/>
                    <a:pt x="696" y="409"/>
                  </a:cubicBezTo>
                  <a:cubicBezTo>
                    <a:pt x="696" y="406"/>
                    <a:pt x="696" y="406"/>
                    <a:pt x="696" y="406"/>
                  </a:cubicBezTo>
                  <a:cubicBezTo>
                    <a:pt x="694" y="407"/>
                    <a:pt x="694" y="407"/>
                    <a:pt x="694" y="407"/>
                  </a:cubicBezTo>
                  <a:cubicBezTo>
                    <a:pt x="694" y="407"/>
                    <a:pt x="694" y="406"/>
                    <a:pt x="694" y="406"/>
                  </a:cubicBezTo>
                  <a:cubicBezTo>
                    <a:pt x="693" y="405"/>
                    <a:pt x="694" y="401"/>
                    <a:pt x="694" y="399"/>
                  </a:cubicBezTo>
                  <a:cubicBezTo>
                    <a:pt x="696" y="393"/>
                    <a:pt x="700" y="386"/>
                    <a:pt x="703" y="379"/>
                  </a:cubicBezTo>
                  <a:cubicBezTo>
                    <a:pt x="705" y="377"/>
                    <a:pt x="706" y="374"/>
                    <a:pt x="707" y="372"/>
                  </a:cubicBezTo>
                  <a:cubicBezTo>
                    <a:pt x="714" y="357"/>
                    <a:pt x="721" y="342"/>
                    <a:pt x="728" y="328"/>
                  </a:cubicBezTo>
                  <a:cubicBezTo>
                    <a:pt x="731" y="321"/>
                    <a:pt x="731" y="321"/>
                    <a:pt x="731" y="321"/>
                  </a:cubicBezTo>
                  <a:cubicBezTo>
                    <a:pt x="739" y="303"/>
                    <a:pt x="748" y="284"/>
                    <a:pt x="757" y="264"/>
                  </a:cubicBezTo>
                  <a:cubicBezTo>
                    <a:pt x="765" y="249"/>
                    <a:pt x="772" y="233"/>
                    <a:pt x="779" y="218"/>
                  </a:cubicBezTo>
                  <a:cubicBezTo>
                    <a:pt x="788" y="199"/>
                    <a:pt x="788" y="199"/>
                    <a:pt x="788" y="199"/>
                  </a:cubicBezTo>
                  <a:lnTo>
                    <a:pt x="787" y="198"/>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1" name="Google Shape;231;p8"/>
            <p:cNvSpPr/>
            <p:nvPr/>
          </p:nvSpPr>
          <p:spPr>
            <a:xfrm>
              <a:off x="3004" y="1955"/>
              <a:ext cx="791" cy="791"/>
            </a:xfrm>
            <a:custGeom>
              <a:avLst/>
              <a:gdLst/>
              <a:ahLst/>
              <a:cxnLst/>
              <a:rect l="l" t="t" r="r" b="b"/>
              <a:pathLst>
                <a:path w="324" h="324" extrusionOk="0">
                  <a:moveTo>
                    <a:pt x="323" y="104"/>
                  </a:moveTo>
                  <a:cubicBezTo>
                    <a:pt x="323" y="103"/>
                    <a:pt x="323" y="102"/>
                    <a:pt x="323" y="102"/>
                  </a:cubicBezTo>
                  <a:cubicBezTo>
                    <a:pt x="323" y="101"/>
                    <a:pt x="323" y="100"/>
                    <a:pt x="323" y="99"/>
                  </a:cubicBezTo>
                  <a:cubicBezTo>
                    <a:pt x="323" y="97"/>
                    <a:pt x="323" y="94"/>
                    <a:pt x="321" y="93"/>
                  </a:cubicBezTo>
                  <a:cubicBezTo>
                    <a:pt x="320" y="91"/>
                    <a:pt x="318" y="90"/>
                    <a:pt x="317" y="88"/>
                  </a:cubicBezTo>
                  <a:cubicBezTo>
                    <a:pt x="315" y="86"/>
                    <a:pt x="314" y="84"/>
                    <a:pt x="313" y="82"/>
                  </a:cubicBezTo>
                  <a:cubicBezTo>
                    <a:pt x="313" y="81"/>
                    <a:pt x="312" y="80"/>
                    <a:pt x="312" y="79"/>
                  </a:cubicBezTo>
                  <a:cubicBezTo>
                    <a:pt x="311" y="76"/>
                    <a:pt x="309" y="73"/>
                    <a:pt x="309" y="69"/>
                  </a:cubicBezTo>
                  <a:cubicBezTo>
                    <a:pt x="309" y="64"/>
                    <a:pt x="310" y="61"/>
                    <a:pt x="312" y="57"/>
                  </a:cubicBezTo>
                  <a:cubicBezTo>
                    <a:pt x="313" y="55"/>
                    <a:pt x="313" y="53"/>
                    <a:pt x="315" y="51"/>
                  </a:cubicBezTo>
                  <a:cubicBezTo>
                    <a:pt x="315" y="51"/>
                    <a:pt x="315" y="50"/>
                    <a:pt x="316" y="50"/>
                  </a:cubicBezTo>
                  <a:cubicBezTo>
                    <a:pt x="317" y="49"/>
                    <a:pt x="317" y="48"/>
                    <a:pt x="318" y="47"/>
                  </a:cubicBezTo>
                  <a:cubicBezTo>
                    <a:pt x="318" y="45"/>
                    <a:pt x="318" y="44"/>
                    <a:pt x="317" y="42"/>
                  </a:cubicBezTo>
                  <a:cubicBezTo>
                    <a:pt x="316" y="41"/>
                    <a:pt x="315" y="39"/>
                    <a:pt x="315" y="37"/>
                  </a:cubicBezTo>
                  <a:cubicBezTo>
                    <a:pt x="315" y="36"/>
                    <a:pt x="316" y="35"/>
                    <a:pt x="316" y="34"/>
                  </a:cubicBezTo>
                  <a:cubicBezTo>
                    <a:pt x="317" y="32"/>
                    <a:pt x="318" y="30"/>
                    <a:pt x="316" y="27"/>
                  </a:cubicBezTo>
                  <a:cubicBezTo>
                    <a:pt x="316" y="26"/>
                    <a:pt x="314" y="25"/>
                    <a:pt x="311" y="25"/>
                  </a:cubicBezTo>
                  <a:cubicBezTo>
                    <a:pt x="311" y="25"/>
                    <a:pt x="310" y="25"/>
                    <a:pt x="310" y="25"/>
                  </a:cubicBezTo>
                  <a:cubicBezTo>
                    <a:pt x="307" y="25"/>
                    <a:pt x="305" y="26"/>
                    <a:pt x="302" y="27"/>
                  </a:cubicBezTo>
                  <a:cubicBezTo>
                    <a:pt x="300" y="27"/>
                    <a:pt x="300" y="27"/>
                    <a:pt x="300" y="27"/>
                  </a:cubicBezTo>
                  <a:cubicBezTo>
                    <a:pt x="297" y="28"/>
                    <a:pt x="295" y="30"/>
                    <a:pt x="293" y="31"/>
                  </a:cubicBezTo>
                  <a:cubicBezTo>
                    <a:pt x="292" y="33"/>
                    <a:pt x="290" y="34"/>
                    <a:pt x="289" y="35"/>
                  </a:cubicBezTo>
                  <a:cubicBezTo>
                    <a:pt x="287" y="35"/>
                    <a:pt x="286" y="36"/>
                    <a:pt x="284" y="36"/>
                  </a:cubicBezTo>
                  <a:cubicBezTo>
                    <a:pt x="283" y="36"/>
                    <a:pt x="282" y="36"/>
                    <a:pt x="281" y="36"/>
                  </a:cubicBezTo>
                  <a:cubicBezTo>
                    <a:pt x="281" y="35"/>
                    <a:pt x="280" y="35"/>
                    <a:pt x="279" y="35"/>
                  </a:cubicBezTo>
                  <a:cubicBezTo>
                    <a:pt x="278" y="35"/>
                    <a:pt x="277" y="36"/>
                    <a:pt x="276" y="36"/>
                  </a:cubicBezTo>
                  <a:cubicBezTo>
                    <a:pt x="273" y="37"/>
                    <a:pt x="268" y="38"/>
                    <a:pt x="264" y="40"/>
                  </a:cubicBezTo>
                  <a:cubicBezTo>
                    <a:pt x="264" y="40"/>
                    <a:pt x="263" y="40"/>
                    <a:pt x="263" y="41"/>
                  </a:cubicBezTo>
                  <a:cubicBezTo>
                    <a:pt x="262" y="41"/>
                    <a:pt x="260" y="42"/>
                    <a:pt x="259" y="42"/>
                  </a:cubicBezTo>
                  <a:cubicBezTo>
                    <a:pt x="259" y="42"/>
                    <a:pt x="258" y="42"/>
                    <a:pt x="258" y="42"/>
                  </a:cubicBezTo>
                  <a:cubicBezTo>
                    <a:pt x="257" y="42"/>
                    <a:pt x="255" y="40"/>
                    <a:pt x="254" y="39"/>
                  </a:cubicBezTo>
                  <a:cubicBezTo>
                    <a:pt x="254" y="38"/>
                    <a:pt x="253" y="38"/>
                    <a:pt x="253" y="38"/>
                  </a:cubicBezTo>
                  <a:cubicBezTo>
                    <a:pt x="252" y="36"/>
                    <a:pt x="250" y="35"/>
                    <a:pt x="250" y="35"/>
                  </a:cubicBezTo>
                  <a:cubicBezTo>
                    <a:pt x="246" y="34"/>
                    <a:pt x="246" y="34"/>
                    <a:pt x="246" y="34"/>
                  </a:cubicBezTo>
                  <a:cubicBezTo>
                    <a:pt x="247" y="37"/>
                    <a:pt x="247" y="37"/>
                    <a:pt x="247" y="37"/>
                  </a:cubicBezTo>
                  <a:cubicBezTo>
                    <a:pt x="247" y="38"/>
                    <a:pt x="247" y="38"/>
                    <a:pt x="247" y="39"/>
                  </a:cubicBezTo>
                  <a:cubicBezTo>
                    <a:pt x="247" y="39"/>
                    <a:pt x="248" y="40"/>
                    <a:pt x="248" y="40"/>
                  </a:cubicBezTo>
                  <a:cubicBezTo>
                    <a:pt x="248" y="42"/>
                    <a:pt x="248" y="46"/>
                    <a:pt x="246" y="46"/>
                  </a:cubicBezTo>
                  <a:cubicBezTo>
                    <a:pt x="246" y="47"/>
                    <a:pt x="246" y="47"/>
                    <a:pt x="246" y="47"/>
                  </a:cubicBezTo>
                  <a:cubicBezTo>
                    <a:pt x="245" y="47"/>
                    <a:pt x="243" y="46"/>
                    <a:pt x="242" y="45"/>
                  </a:cubicBezTo>
                  <a:cubicBezTo>
                    <a:pt x="241" y="44"/>
                    <a:pt x="241" y="44"/>
                    <a:pt x="241" y="44"/>
                  </a:cubicBezTo>
                  <a:cubicBezTo>
                    <a:pt x="240" y="44"/>
                    <a:pt x="239" y="43"/>
                    <a:pt x="238" y="42"/>
                  </a:cubicBezTo>
                  <a:cubicBezTo>
                    <a:pt x="235" y="41"/>
                    <a:pt x="233" y="40"/>
                    <a:pt x="231" y="39"/>
                  </a:cubicBezTo>
                  <a:cubicBezTo>
                    <a:pt x="229" y="37"/>
                    <a:pt x="227" y="36"/>
                    <a:pt x="225" y="36"/>
                  </a:cubicBezTo>
                  <a:cubicBezTo>
                    <a:pt x="223" y="36"/>
                    <a:pt x="221" y="37"/>
                    <a:pt x="219" y="38"/>
                  </a:cubicBezTo>
                  <a:cubicBezTo>
                    <a:pt x="218" y="38"/>
                    <a:pt x="218" y="38"/>
                    <a:pt x="217" y="38"/>
                  </a:cubicBezTo>
                  <a:cubicBezTo>
                    <a:pt x="216" y="38"/>
                    <a:pt x="214" y="38"/>
                    <a:pt x="213" y="37"/>
                  </a:cubicBezTo>
                  <a:cubicBezTo>
                    <a:pt x="212" y="37"/>
                    <a:pt x="210" y="37"/>
                    <a:pt x="209" y="37"/>
                  </a:cubicBezTo>
                  <a:cubicBezTo>
                    <a:pt x="208" y="37"/>
                    <a:pt x="208" y="37"/>
                    <a:pt x="207" y="37"/>
                  </a:cubicBezTo>
                  <a:cubicBezTo>
                    <a:pt x="206" y="38"/>
                    <a:pt x="205" y="39"/>
                    <a:pt x="205" y="41"/>
                  </a:cubicBezTo>
                  <a:cubicBezTo>
                    <a:pt x="205" y="43"/>
                    <a:pt x="204" y="44"/>
                    <a:pt x="203" y="45"/>
                  </a:cubicBezTo>
                  <a:cubicBezTo>
                    <a:pt x="203" y="45"/>
                    <a:pt x="202" y="45"/>
                    <a:pt x="202" y="45"/>
                  </a:cubicBezTo>
                  <a:cubicBezTo>
                    <a:pt x="202" y="45"/>
                    <a:pt x="202" y="45"/>
                    <a:pt x="202" y="45"/>
                  </a:cubicBezTo>
                  <a:cubicBezTo>
                    <a:pt x="200" y="44"/>
                    <a:pt x="200" y="41"/>
                    <a:pt x="201" y="38"/>
                  </a:cubicBezTo>
                  <a:cubicBezTo>
                    <a:pt x="201" y="38"/>
                    <a:pt x="201" y="37"/>
                    <a:pt x="201" y="37"/>
                  </a:cubicBezTo>
                  <a:cubicBezTo>
                    <a:pt x="200" y="32"/>
                    <a:pt x="196" y="19"/>
                    <a:pt x="190" y="17"/>
                  </a:cubicBezTo>
                  <a:cubicBezTo>
                    <a:pt x="190" y="16"/>
                    <a:pt x="189" y="16"/>
                    <a:pt x="189" y="16"/>
                  </a:cubicBezTo>
                  <a:cubicBezTo>
                    <a:pt x="187" y="16"/>
                    <a:pt x="186" y="17"/>
                    <a:pt x="184" y="18"/>
                  </a:cubicBezTo>
                  <a:cubicBezTo>
                    <a:pt x="181" y="21"/>
                    <a:pt x="180" y="24"/>
                    <a:pt x="178" y="28"/>
                  </a:cubicBezTo>
                  <a:cubicBezTo>
                    <a:pt x="178" y="30"/>
                    <a:pt x="177" y="32"/>
                    <a:pt x="176" y="34"/>
                  </a:cubicBezTo>
                  <a:cubicBezTo>
                    <a:pt x="174" y="37"/>
                    <a:pt x="172" y="39"/>
                    <a:pt x="169" y="39"/>
                  </a:cubicBezTo>
                  <a:cubicBezTo>
                    <a:pt x="167" y="39"/>
                    <a:pt x="166" y="38"/>
                    <a:pt x="165" y="38"/>
                  </a:cubicBezTo>
                  <a:cubicBezTo>
                    <a:pt x="164" y="37"/>
                    <a:pt x="163" y="37"/>
                    <a:pt x="162" y="36"/>
                  </a:cubicBezTo>
                  <a:cubicBezTo>
                    <a:pt x="162" y="35"/>
                    <a:pt x="161" y="35"/>
                    <a:pt x="160" y="34"/>
                  </a:cubicBezTo>
                  <a:cubicBezTo>
                    <a:pt x="158" y="34"/>
                    <a:pt x="156" y="33"/>
                    <a:pt x="154" y="33"/>
                  </a:cubicBezTo>
                  <a:cubicBezTo>
                    <a:pt x="154" y="32"/>
                    <a:pt x="153" y="32"/>
                    <a:pt x="152" y="32"/>
                  </a:cubicBezTo>
                  <a:cubicBezTo>
                    <a:pt x="150" y="31"/>
                    <a:pt x="148" y="31"/>
                    <a:pt x="147" y="31"/>
                  </a:cubicBezTo>
                  <a:cubicBezTo>
                    <a:pt x="143" y="30"/>
                    <a:pt x="139" y="29"/>
                    <a:pt x="136" y="26"/>
                  </a:cubicBezTo>
                  <a:cubicBezTo>
                    <a:pt x="132" y="22"/>
                    <a:pt x="134" y="13"/>
                    <a:pt x="137" y="9"/>
                  </a:cubicBezTo>
                  <a:cubicBezTo>
                    <a:pt x="137" y="9"/>
                    <a:pt x="137" y="8"/>
                    <a:pt x="138" y="8"/>
                  </a:cubicBezTo>
                  <a:cubicBezTo>
                    <a:pt x="139" y="6"/>
                    <a:pt x="140" y="4"/>
                    <a:pt x="140" y="3"/>
                  </a:cubicBezTo>
                  <a:cubicBezTo>
                    <a:pt x="140" y="0"/>
                    <a:pt x="140" y="0"/>
                    <a:pt x="140" y="0"/>
                  </a:cubicBezTo>
                  <a:cubicBezTo>
                    <a:pt x="137" y="2"/>
                    <a:pt x="137" y="2"/>
                    <a:pt x="137" y="2"/>
                  </a:cubicBezTo>
                  <a:cubicBezTo>
                    <a:pt x="136" y="2"/>
                    <a:pt x="136" y="3"/>
                    <a:pt x="134" y="6"/>
                  </a:cubicBezTo>
                  <a:cubicBezTo>
                    <a:pt x="133" y="6"/>
                    <a:pt x="133" y="7"/>
                    <a:pt x="133" y="7"/>
                  </a:cubicBezTo>
                  <a:cubicBezTo>
                    <a:pt x="132" y="9"/>
                    <a:pt x="130" y="10"/>
                    <a:pt x="129" y="11"/>
                  </a:cubicBezTo>
                  <a:cubicBezTo>
                    <a:pt x="127" y="13"/>
                    <a:pt x="125" y="16"/>
                    <a:pt x="123" y="18"/>
                  </a:cubicBezTo>
                  <a:cubicBezTo>
                    <a:pt x="123" y="19"/>
                    <a:pt x="123" y="19"/>
                    <a:pt x="123" y="19"/>
                  </a:cubicBezTo>
                  <a:cubicBezTo>
                    <a:pt x="124" y="21"/>
                    <a:pt x="124" y="21"/>
                    <a:pt x="124" y="21"/>
                  </a:cubicBezTo>
                  <a:cubicBezTo>
                    <a:pt x="125" y="22"/>
                    <a:pt x="125" y="23"/>
                    <a:pt x="124" y="25"/>
                  </a:cubicBezTo>
                  <a:cubicBezTo>
                    <a:pt x="124" y="27"/>
                    <a:pt x="123" y="27"/>
                    <a:pt x="122" y="28"/>
                  </a:cubicBezTo>
                  <a:cubicBezTo>
                    <a:pt x="122" y="29"/>
                    <a:pt x="121" y="29"/>
                    <a:pt x="121" y="30"/>
                  </a:cubicBezTo>
                  <a:cubicBezTo>
                    <a:pt x="120" y="31"/>
                    <a:pt x="120" y="32"/>
                    <a:pt x="120" y="34"/>
                  </a:cubicBezTo>
                  <a:cubicBezTo>
                    <a:pt x="120" y="35"/>
                    <a:pt x="119" y="35"/>
                    <a:pt x="119" y="36"/>
                  </a:cubicBezTo>
                  <a:cubicBezTo>
                    <a:pt x="119" y="40"/>
                    <a:pt x="118" y="45"/>
                    <a:pt x="117" y="48"/>
                  </a:cubicBezTo>
                  <a:cubicBezTo>
                    <a:pt x="116" y="49"/>
                    <a:pt x="115" y="50"/>
                    <a:pt x="114" y="51"/>
                  </a:cubicBezTo>
                  <a:cubicBezTo>
                    <a:pt x="114" y="51"/>
                    <a:pt x="113" y="52"/>
                    <a:pt x="113" y="53"/>
                  </a:cubicBezTo>
                  <a:cubicBezTo>
                    <a:pt x="112" y="54"/>
                    <a:pt x="112" y="55"/>
                    <a:pt x="111" y="55"/>
                  </a:cubicBezTo>
                  <a:cubicBezTo>
                    <a:pt x="111" y="56"/>
                    <a:pt x="111" y="57"/>
                    <a:pt x="110" y="58"/>
                  </a:cubicBezTo>
                  <a:cubicBezTo>
                    <a:pt x="108" y="61"/>
                    <a:pt x="107" y="64"/>
                    <a:pt x="107" y="68"/>
                  </a:cubicBezTo>
                  <a:cubicBezTo>
                    <a:pt x="107" y="69"/>
                    <a:pt x="107" y="71"/>
                    <a:pt x="107" y="72"/>
                  </a:cubicBezTo>
                  <a:cubicBezTo>
                    <a:pt x="107" y="74"/>
                    <a:pt x="107" y="77"/>
                    <a:pt x="106" y="78"/>
                  </a:cubicBezTo>
                  <a:cubicBezTo>
                    <a:pt x="106" y="79"/>
                    <a:pt x="105" y="80"/>
                    <a:pt x="104" y="81"/>
                  </a:cubicBezTo>
                  <a:cubicBezTo>
                    <a:pt x="104" y="81"/>
                    <a:pt x="103" y="82"/>
                    <a:pt x="103" y="83"/>
                  </a:cubicBezTo>
                  <a:cubicBezTo>
                    <a:pt x="101" y="86"/>
                    <a:pt x="101" y="89"/>
                    <a:pt x="101" y="92"/>
                  </a:cubicBezTo>
                  <a:cubicBezTo>
                    <a:pt x="101" y="94"/>
                    <a:pt x="101" y="95"/>
                    <a:pt x="101" y="97"/>
                  </a:cubicBezTo>
                  <a:cubicBezTo>
                    <a:pt x="101" y="100"/>
                    <a:pt x="100" y="103"/>
                    <a:pt x="99" y="105"/>
                  </a:cubicBezTo>
                  <a:cubicBezTo>
                    <a:pt x="98" y="107"/>
                    <a:pt x="97" y="108"/>
                    <a:pt x="97" y="109"/>
                  </a:cubicBezTo>
                  <a:cubicBezTo>
                    <a:pt x="95" y="114"/>
                    <a:pt x="94" y="117"/>
                    <a:pt x="90" y="119"/>
                  </a:cubicBezTo>
                  <a:cubicBezTo>
                    <a:pt x="89" y="120"/>
                    <a:pt x="87" y="121"/>
                    <a:pt x="86" y="121"/>
                  </a:cubicBezTo>
                  <a:cubicBezTo>
                    <a:pt x="84" y="121"/>
                    <a:pt x="84" y="121"/>
                    <a:pt x="84" y="121"/>
                  </a:cubicBezTo>
                  <a:cubicBezTo>
                    <a:pt x="83" y="121"/>
                    <a:pt x="83" y="121"/>
                    <a:pt x="83" y="121"/>
                  </a:cubicBezTo>
                  <a:cubicBezTo>
                    <a:pt x="81" y="121"/>
                    <a:pt x="80" y="122"/>
                    <a:pt x="78" y="123"/>
                  </a:cubicBezTo>
                  <a:cubicBezTo>
                    <a:pt x="77" y="123"/>
                    <a:pt x="77" y="123"/>
                    <a:pt x="77" y="123"/>
                  </a:cubicBezTo>
                  <a:cubicBezTo>
                    <a:pt x="72" y="127"/>
                    <a:pt x="70" y="129"/>
                    <a:pt x="69" y="135"/>
                  </a:cubicBezTo>
                  <a:cubicBezTo>
                    <a:pt x="68" y="139"/>
                    <a:pt x="67" y="143"/>
                    <a:pt x="65" y="146"/>
                  </a:cubicBezTo>
                  <a:cubicBezTo>
                    <a:pt x="65" y="147"/>
                    <a:pt x="64" y="148"/>
                    <a:pt x="64" y="149"/>
                  </a:cubicBezTo>
                  <a:cubicBezTo>
                    <a:pt x="63" y="152"/>
                    <a:pt x="61" y="156"/>
                    <a:pt x="58" y="157"/>
                  </a:cubicBezTo>
                  <a:cubicBezTo>
                    <a:pt x="57" y="158"/>
                    <a:pt x="55" y="158"/>
                    <a:pt x="54" y="158"/>
                  </a:cubicBezTo>
                  <a:cubicBezTo>
                    <a:pt x="53" y="158"/>
                    <a:pt x="51" y="158"/>
                    <a:pt x="50" y="158"/>
                  </a:cubicBezTo>
                  <a:cubicBezTo>
                    <a:pt x="47" y="159"/>
                    <a:pt x="45" y="160"/>
                    <a:pt x="43" y="161"/>
                  </a:cubicBezTo>
                  <a:cubicBezTo>
                    <a:pt x="42" y="162"/>
                    <a:pt x="41" y="163"/>
                    <a:pt x="41" y="164"/>
                  </a:cubicBezTo>
                  <a:cubicBezTo>
                    <a:pt x="40" y="165"/>
                    <a:pt x="39" y="166"/>
                    <a:pt x="39" y="167"/>
                  </a:cubicBezTo>
                  <a:cubicBezTo>
                    <a:pt x="38" y="168"/>
                    <a:pt x="37" y="169"/>
                    <a:pt x="36" y="169"/>
                  </a:cubicBezTo>
                  <a:cubicBezTo>
                    <a:pt x="31" y="173"/>
                    <a:pt x="26" y="178"/>
                    <a:pt x="27" y="184"/>
                  </a:cubicBezTo>
                  <a:cubicBezTo>
                    <a:pt x="28" y="190"/>
                    <a:pt x="25" y="193"/>
                    <a:pt x="21" y="197"/>
                  </a:cubicBezTo>
                  <a:cubicBezTo>
                    <a:pt x="20" y="198"/>
                    <a:pt x="18" y="199"/>
                    <a:pt x="16" y="200"/>
                  </a:cubicBezTo>
                  <a:cubicBezTo>
                    <a:pt x="14" y="202"/>
                    <a:pt x="11" y="203"/>
                    <a:pt x="10" y="206"/>
                  </a:cubicBezTo>
                  <a:cubicBezTo>
                    <a:pt x="9" y="206"/>
                    <a:pt x="9" y="207"/>
                    <a:pt x="8" y="208"/>
                  </a:cubicBezTo>
                  <a:cubicBezTo>
                    <a:pt x="8" y="210"/>
                    <a:pt x="7" y="212"/>
                    <a:pt x="5" y="213"/>
                  </a:cubicBezTo>
                  <a:cubicBezTo>
                    <a:pt x="4" y="215"/>
                    <a:pt x="2" y="218"/>
                    <a:pt x="2" y="220"/>
                  </a:cubicBezTo>
                  <a:cubicBezTo>
                    <a:pt x="0" y="225"/>
                    <a:pt x="1" y="230"/>
                    <a:pt x="1" y="234"/>
                  </a:cubicBezTo>
                  <a:cubicBezTo>
                    <a:pt x="1" y="236"/>
                    <a:pt x="1" y="237"/>
                    <a:pt x="1" y="238"/>
                  </a:cubicBezTo>
                  <a:cubicBezTo>
                    <a:pt x="2" y="240"/>
                    <a:pt x="2" y="241"/>
                    <a:pt x="3" y="242"/>
                  </a:cubicBezTo>
                  <a:cubicBezTo>
                    <a:pt x="3" y="243"/>
                    <a:pt x="4" y="244"/>
                    <a:pt x="4" y="245"/>
                  </a:cubicBezTo>
                  <a:cubicBezTo>
                    <a:pt x="4" y="247"/>
                    <a:pt x="4" y="249"/>
                    <a:pt x="4" y="250"/>
                  </a:cubicBezTo>
                  <a:cubicBezTo>
                    <a:pt x="4" y="253"/>
                    <a:pt x="4" y="253"/>
                    <a:pt x="4" y="253"/>
                  </a:cubicBezTo>
                  <a:cubicBezTo>
                    <a:pt x="6" y="253"/>
                    <a:pt x="6" y="253"/>
                    <a:pt x="6" y="253"/>
                  </a:cubicBezTo>
                  <a:cubicBezTo>
                    <a:pt x="7" y="254"/>
                    <a:pt x="8" y="254"/>
                    <a:pt x="8" y="255"/>
                  </a:cubicBezTo>
                  <a:cubicBezTo>
                    <a:pt x="9" y="257"/>
                    <a:pt x="9" y="261"/>
                    <a:pt x="9" y="265"/>
                  </a:cubicBezTo>
                  <a:cubicBezTo>
                    <a:pt x="8" y="268"/>
                    <a:pt x="8" y="268"/>
                    <a:pt x="8" y="268"/>
                  </a:cubicBezTo>
                  <a:cubicBezTo>
                    <a:pt x="10" y="269"/>
                    <a:pt x="10" y="269"/>
                    <a:pt x="10" y="269"/>
                  </a:cubicBezTo>
                  <a:cubicBezTo>
                    <a:pt x="12" y="269"/>
                    <a:pt x="15" y="271"/>
                    <a:pt x="16" y="271"/>
                  </a:cubicBezTo>
                  <a:cubicBezTo>
                    <a:pt x="17" y="273"/>
                    <a:pt x="17" y="274"/>
                    <a:pt x="17" y="276"/>
                  </a:cubicBezTo>
                  <a:cubicBezTo>
                    <a:pt x="17" y="276"/>
                    <a:pt x="16" y="277"/>
                    <a:pt x="16" y="278"/>
                  </a:cubicBezTo>
                  <a:cubicBezTo>
                    <a:pt x="16" y="282"/>
                    <a:pt x="15" y="285"/>
                    <a:pt x="17" y="287"/>
                  </a:cubicBezTo>
                  <a:cubicBezTo>
                    <a:pt x="18" y="287"/>
                    <a:pt x="19" y="288"/>
                    <a:pt x="21" y="288"/>
                  </a:cubicBezTo>
                  <a:cubicBezTo>
                    <a:pt x="22" y="288"/>
                    <a:pt x="24" y="287"/>
                    <a:pt x="26" y="287"/>
                  </a:cubicBezTo>
                  <a:cubicBezTo>
                    <a:pt x="28" y="287"/>
                    <a:pt x="30" y="286"/>
                    <a:pt x="31" y="286"/>
                  </a:cubicBezTo>
                  <a:cubicBezTo>
                    <a:pt x="34" y="286"/>
                    <a:pt x="35" y="287"/>
                    <a:pt x="36" y="288"/>
                  </a:cubicBezTo>
                  <a:cubicBezTo>
                    <a:pt x="37" y="289"/>
                    <a:pt x="37" y="289"/>
                    <a:pt x="37" y="290"/>
                  </a:cubicBezTo>
                  <a:cubicBezTo>
                    <a:pt x="38" y="291"/>
                    <a:pt x="38" y="291"/>
                    <a:pt x="39" y="292"/>
                  </a:cubicBezTo>
                  <a:cubicBezTo>
                    <a:pt x="39" y="292"/>
                    <a:pt x="40" y="292"/>
                    <a:pt x="41" y="292"/>
                  </a:cubicBezTo>
                  <a:cubicBezTo>
                    <a:pt x="42" y="292"/>
                    <a:pt x="42" y="292"/>
                    <a:pt x="42" y="292"/>
                  </a:cubicBezTo>
                  <a:cubicBezTo>
                    <a:pt x="42" y="292"/>
                    <a:pt x="43" y="292"/>
                    <a:pt x="43" y="292"/>
                  </a:cubicBezTo>
                  <a:cubicBezTo>
                    <a:pt x="45" y="293"/>
                    <a:pt x="47" y="294"/>
                    <a:pt x="48" y="295"/>
                  </a:cubicBezTo>
                  <a:cubicBezTo>
                    <a:pt x="49" y="295"/>
                    <a:pt x="50" y="296"/>
                    <a:pt x="51" y="297"/>
                  </a:cubicBezTo>
                  <a:cubicBezTo>
                    <a:pt x="52" y="297"/>
                    <a:pt x="53" y="298"/>
                    <a:pt x="54" y="298"/>
                  </a:cubicBezTo>
                  <a:cubicBezTo>
                    <a:pt x="56" y="299"/>
                    <a:pt x="58" y="299"/>
                    <a:pt x="59" y="301"/>
                  </a:cubicBezTo>
                  <a:cubicBezTo>
                    <a:pt x="61" y="302"/>
                    <a:pt x="63" y="304"/>
                    <a:pt x="66" y="305"/>
                  </a:cubicBezTo>
                  <a:cubicBezTo>
                    <a:pt x="67" y="305"/>
                    <a:pt x="68" y="306"/>
                    <a:pt x="70" y="306"/>
                  </a:cubicBezTo>
                  <a:cubicBezTo>
                    <a:pt x="71" y="306"/>
                    <a:pt x="72" y="307"/>
                    <a:pt x="73" y="307"/>
                  </a:cubicBezTo>
                  <a:cubicBezTo>
                    <a:pt x="73" y="307"/>
                    <a:pt x="73" y="307"/>
                    <a:pt x="73" y="307"/>
                  </a:cubicBezTo>
                  <a:cubicBezTo>
                    <a:pt x="73" y="308"/>
                    <a:pt x="73" y="308"/>
                    <a:pt x="73" y="308"/>
                  </a:cubicBezTo>
                  <a:cubicBezTo>
                    <a:pt x="77" y="308"/>
                    <a:pt x="77" y="308"/>
                    <a:pt x="77" y="308"/>
                  </a:cubicBezTo>
                  <a:cubicBezTo>
                    <a:pt x="77" y="308"/>
                    <a:pt x="77" y="308"/>
                    <a:pt x="77" y="308"/>
                  </a:cubicBezTo>
                  <a:cubicBezTo>
                    <a:pt x="77" y="308"/>
                    <a:pt x="78" y="308"/>
                    <a:pt x="78" y="308"/>
                  </a:cubicBezTo>
                  <a:cubicBezTo>
                    <a:pt x="78" y="308"/>
                    <a:pt x="79" y="308"/>
                    <a:pt x="80" y="308"/>
                  </a:cubicBezTo>
                  <a:cubicBezTo>
                    <a:pt x="81" y="309"/>
                    <a:pt x="81" y="310"/>
                    <a:pt x="82" y="310"/>
                  </a:cubicBezTo>
                  <a:cubicBezTo>
                    <a:pt x="83" y="311"/>
                    <a:pt x="84" y="311"/>
                    <a:pt x="84" y="312"/>
                  </a:cubicBezTo>
                  <a:cubicBezTo>
                    <a:pt x="85" y="312"/>
                    <a:pt x="85" y="312"/>
                    <a:pt x="86" y="312"/>
                  </a:cubicBezTo>
                  <a:cubicBezTo>
                    <a:pt x="87" y="312"/>
                    <a:pt x="87" y="312"/>
                    <a:pt x="88" y="313"/>
                  </a:cubicBezTo>
                  <a:cubicBezTo>
                    <a:pt x="89" y="313"/>
                    <a:pt x="89" y="314"/>
                    <a:pt x="90" y="314"/>
                  </a:cubicBezTo>
                  <a:cubicBezTo>
                    <a:pt x="90" y="314"/>
                    <a:pt x="90" y="315"/>
                    <a:pt x="91" y="315"/>
                  </a:cubicBezTo>
                  <a:cubicBezTo>
                    <a:pt x="93" y="317"/>
                    <a:pt x="95" y="319"/>
                    <a:pt x="97" y="322"/>
                  </a:cubicBezTo>
                  <a:cubicBezTo>
                    <a:pt x="99" y="324"/>
                    <a:pt x="99" y="324"/>
                    <a:pt x="99" y="324"/>
                  </a:cubicBezTo>
                  <a:cubicBezTo>
                    <a:pt x="101" y="321"/>
                    <a:pt x="101" y="321"/>
                    <a:pt x="101" y="321"/>
                  </a:cubicBezTo>
                  <a:cubicBezTo>
                    <a:pt x="102" y="319"/>
                    <a:pt x="103" y="317"/>
                    <a:pt x="105" y="316"/>
                  </a:cubicBezTo>
                  <a:cubicBezTo>
                    <a:pt x="105" y="314"/>
                    <a:pt x="105" y="314"/>
                    <a:pt x="105" y="314"/>
                  </a:cubicBezTo>
                  <a:cubicBezTo>
                    <a:pt x="107" y="312"/>
                    <a:pt x="109" y="311"/>
                    <a:pt x="111" y="310"/>
                  </a:cubicBezTo>
                  <a:cubicBezTo>
                    <a:pt x="113" y="308"/>
                    <a:pt x="115" y="307"/>
                    <a:pt x="116" y="305"/>
                  </a:cubicBezTo>
                  <a:cubicBezTo>
                    <a:pt x="116" y="304"/>
                    <a:pt x="117" y="303"/>
                    <a:pt x="117" y="302"/>
                  </a:cubicBezTo>
                  <a:cubicBezTo>
                    <a:pt x="118" y="301"/>
                    <a:pt x="118" y="300"/>
                    <a:pt x="119" y="299"/>
                  </a:cubicBezTo>
                  <a:cubicBezTo>
                    <a:pt x="120" y="297"/>
                    <a:pt x="121" y="296"/>
                    <a:pt x="122" y="295"/>
                  </a:cubicBezTo>
                  <a:cubicBezTo>
                    <a:pt x="123" y="294"/>
                    <a:pt x="123" y="294"/>
                    <a:pt x="123" y="294"/>
                  </a:cubicBezTo>
                  <a:cubicBezTo>
                    <a:pt x="125" y="293"/>
                    <a:pt x="127" y="291"/>
                    <a:pt x="129" y="290"/>
                  </a:cubicBezTo>
                  <a:cubicBezTo>
                    <a:pt x="129" y="290"/>
                    <a:pt x="129" y="290"/>
                    <a:pt x="129" y="290"/>
                  </a:cubicBezTo>
                  <a:cubicBezTo>
                    <a:pt x="130" y="289"/>
                    <a:pt x="131" y="288"/>
                    <a:pt x="132" y="288"/>
                  </a:cubicBezTo>
                  <a:cubicBezTo>
                    <a:pt x="136" y="284"/>
                    <a:pt x="140" y="284"/>
                    <a:pt x="146" y="284"/>
                  </a:cubicBezTo>
                  <a:cubicBezTo>
                    <a:pt x="148" y="284"/>
                    <a:pt x="150" y="284"/>
                    <a:pt x="153" y="282"/>
                  </a:cubicBezTo>
                  <a:cubicBezTo>
                    <a:pt x="153" y="282"/>
                    <a:pt x="154" y="282"/>
                    <a:pt x="155" y="281"/>
                  </a:cubicBezTo>
                  <a:cubicBezTo>
                    <a:pt x="156" y="280"/>
                    <a:pt x="157" y="280"/>
                    <a:pt x="158" y="279"/>
                  </a:cubicBezTo>
                  <a:cubicBezTo>
                    <a:pt x="158" y="279"/>
                    <a:pt x="159" y="279"/>
                    <a:pt x="159" y="279"/>
                  </a:cubicBezTo>
                  <a:cubicBezTo>
                    <a:pt x="161" y="279"/>
                    <a:pt x="162" y="281"/>
                    <a:pt x="164" y="282"/>
                  </a:cubicBezTo>
                  <a:cubicBezTo>
                    <a:pt x="165" y="283"/>
                    <a:pt x="166" y="284"/>
                    <a:pt x="168" y="284"/>
                  </a:cubicBezTo>
                  <a:cubicBezTo>
                    <a:pt x="169" y="284"/>
                    <a:pt x="169" y="284"/>
                    <a:pt x="170" y="283"/>
                  </a:cubicBezTo>
                  <a:cubicBezTo>
                    <a:pt x="171" y="283"/>
                    <a:pt x="172" y="282"/>
                    <a:pt x="174" y="280"/>
                  </a:cubicBezTo>
                  <a:cubicBezTo>
                    <a:pt x="174" y="280"/>
                    <a:pt x="175" y="279"/>
                    <a:pt x="176" y="278"/>
                  </a:cubicBezTo>
                  <a:cubicBezTo>
                    <a:pt x="177" y="278"/>
                    <a:pt x="177" y="277"/>
                    <a:pt x="178" y="276"/>
                  </a:cubicBezTo>
                  <a:cubicBezTo>
                    <a:pt x="179" y="275"/>
                    <a:pt x="180" y="274"/>
                    <a:pt x="182" y="273"/>
                  </a:cubicBezTo>
                  <a:cubicBezTo>
                    <a:pt x="183" y="273"/>
                    <a:pt x="184" y="273"/>
                    <a:pt x="186" y="273"/>
                  </a:cubicBezTo>
                  <a:cubicBezTo>
                    <a:pt x="186" y="273"/>
                    <a:pt x="187" y="273"/>
                    <a:pt x="188" y="273"/>
                  </a:cubicBezTo>
                  <a:cubicBezTo>
                    <a:pt x="190" y="273"/>
                    <a:pt x="190" y="273"/>
                    <a:pt x="190" y="273"/>
                  </a:cubicBezTo>
                  <a:cubicBezTo>
                    <a:pt x="192" y="273"/>
                    <a:pt x="194" y="273"/>
                    <a:pt x="196" y="273"/>
                  </a:cubicBezTo>
                  <a:cubicBezTo>
                    <a:pt x="196" y="273"/>
                    <a:pt x="196" y="273"/>
                    <a:pt x="196" y="273"/>
                  </a:cubicBezTo>
                  <a:cubicBezTo>
                    <a:pt x="200" y="273"/>
                    <a:pt x="203" y="273"/>
                    <a:pt x="206" y="273"/>
                  </a:cubicBezTo>
                  <a:cubicBezTo>
                    <a:pt x="207" y="273"/>
                    <a:pt x="207" y="273"/>
                    <a:pt x="207" y="273"/>
                  </a:cubicBezTo>
                  <a:cubicBezTo>
                    <a:pt x="208" y="273"/>
                    <a:pt x="209" y="273"/>
                    <a:pt x="210" y="273"/>
                  </a:cubicBezTo>
                  <a:cubicBezTo>
                    <a:pt x="211" y="273"/>
                    <a:pt x="212" y="273"/>
                    <a:pt x="213" y="273"/>
                  </a:cubicBezTo>
                  <a:cubicBezTo>
                    <a:pt x="215" y="273"/>
                    <a:pt x="217" y="273"/>
                    <a:pt x="218" y="274"/>
                  </a:cubicBezTo>
                  <a:cubicBezTo>
                    <a:pt x="220" y="274"/>
                    <a:pt x="222" y="275"/>
                    <a:pt x="224" y="276"/>
                  </a:cubicBezTo>
                  <a:cubicBezTo>
                    <a:pt x="226" y="277"/>
                    <a:pt x="227" y="278"/>
                    <a:pt x="228" y="278"/>
                  </a:cubicBezTo>
                  <a:cubicBezTo>
                    <a:pt x="229" y="279"/>
                    <a:pt x="230" y="279"/>
                    <a:pt x="231" y="279"/>
                  </a:cubicBezTo>
                  <a:cubicBezTo>
                    <a:pt x="235" y="279"/>
                    <a:pt x="238" y="277"/>
                    <a:pt x="241" y="273"/>
                  </a:cubicBezTo>
                  <a:cubicBezTo>
                    <a:pt x="243" y="272"/>
                    <a:pt x="244" y="271"/>
                    <a:pt x="246" y="270"/>
                  </a:cubicBezTo>
                  <a:cubicBezTo>
                    <a:pt x="247" y="269"/>
                    <a:pt x="249" y="268"/>
                    <a:pt x="250" y="268"/>
                  </a:cubicBezTo>
                  <a:cubicBezTo>
                    <a:pt x="252" y="267"/>
                    <a:pt x="254" y="266"/>
                    <a:pt x="255" y="265"/>
                  </a:cubicBezTo>
                  <a:cubicBezTo>
                    <a:pt x="258" y="263"/>
                    <a:pt x="258" y="260"/>
                    <a:pt x="257" y="257"/>
                  </a:cubicBezTo>
                  <a:cubicBezTo>
                    <a:pt x="257" y="256"/>
                    <a:pt x="257" y="256"/>
                    <a:pt x="257" y="256"/>
                  </a:cubicBezTo>
                  <a:cubicBezTo>
                    <a:pt x="256" y="253"/>
                    <a:pt x="257" y="250"/>
                    <a:pt x="258" y="247"/>
                  </a:cubicBezTo>
                  <a:cubicBezTo>
                    <a:pt x="259" y="247"/>
                    <a:pt x="259" y="246"/>
                    <a:pt x="260" y="245"/>
                  </a:cubicBezTo>
                  <a:cubicBezTo>
                    <a:pt x="262" y="241"/>
                    <a:pt x="259" y="239"/>
                    <a:pt x="255" y="237"/>
                  </a:cubicBezTo>
                  <a:cubicBezTo>
                    <a:pt x="253" y="236"/>
                    <a:pt x="252" y="235"/>
                    <a:pt x="251" y="233"/>
                  </a:cubicBezTo>
                  <a:cubicBezTo>
                    <a:pt x="249" y="231"/>
                    <a:pt x="250" y="229"/>
                    <a:pt x="253" y="227"/>
                  </a:cubicBezTo>
                  <a:cubicBezTo>
                    <a:pt x="256" y="225"/>
                    <a:pt x="260" y="221"/>
                    <a:pt x="262" y="217"/>
                  </a:cubicBezTo>
                  <a:cubicBezTo>
                    <a:pt x="267" y="211"/>
                    <a:pt x="266" y="204"/>
                    <a:pt x="259" y="196"/>
                  </a:cubicBezTo>
                  <a:cubicBezTo>
                    <a:pt x="258" y="196"/>
                    <a:pt x="258" y="196"/>
                    <a:pt x="258" y="196"/>
                  </a:cubicBezTo>
                  <a:cubicBezTo>
                    <a:pt x="256" y="194"/>
                    <a:pt x="255" y="192"/>
                    <a:pt x="255" y="189"/>
                  </a:cubicBezTo>
                  <a:cubicBezTo>
                    <a:pt x="255" y="187"/>
                    <a:pt x="256" y="185"/>
                    <a:pt x="257" y="183"/>
                  </a:cubicBezTo>
                  <a:cubicBezTo>
                    <a:pt x="257" y="182"/>
                    <a:pt x="257" y="182"/>
                    <a:pt x="257" y="181"/>
                  </a:cubicBezTo>
                  <a:cubicBezTo>
                    <a:pt x="258" y="181"/>
                    <a:pt x="258" y="180"/>
                    <a:pt x="258" y="179"/>
                  </a:cubicBezTo>
                  <a:cubicBezTo>
                    <a:pt x="258" y="178"/>
                    <a:pt x="259" y="176"/>
                    <a:pt x="259" y="175"/>
                  </a:cubicBezTo>
                  <a:cubicBezTo>
                    <a:pt x="259" y="174"/>
                    <a:pt x="259" y="173"/>
                    <a:pt x="258" y="173"/>
                  </a:cubicBezTo>
                  <a:cubicBezTo>
                    <a:pt x="258" y="171"/>
                    <a:pt x="258" y="171"/>
                    <a:pt x="258" y="171"/>
                  </a:cubicBezTo>
                  <a:cubicBezTo>
                    <a:pt x="220" y="169"/>
                    <a:pt x="220" y="169"/>
                    <a:pt x="220" y="169"/>
                  </a:cubicBezTo>
                  <a:cubicBezTo>
                    <a:pt x="220" y="168"/>
                    <a:pt x="220" y="166"/>
                    <a:pt x="220" y="165"/>
                  </a:cubicBezTo>
                  <a:cubicBezTo>
                    <a:pt x="220" y="162"/>
                    <a:pt x="220" y="159"/>
                    <a:pt x="220" y="156"/>
                  </a:cubicBezTo>
                  <a:cubicBezTo>
                    <a:pt x="220" y="155"/>
                    <a:pt x="221" y="153"/>
                    <a:pt x="221" y="152"/>
                  </a:cubicBezTo>
                  <a:cubicBezTo>
                    <a:pt x="222" y="149"/>
                    <a:pt x="223" y="147"/>
                    <a:pt x="222" y="144"/>
                  </a:cubicBezTo>
                  <a:cubicBezTo>
                    <a:pt x="231" y="144"/>
                    <a:pt x="231" y="144"/>
                    <a:pt x="231" y="144"/>
                  </a:cubicBezTo>
                  <a:cubicBezTo>
                    <a:pt x="238" y="144"/>
                    <a:pt x="246" y="144"/>
                    <a:pt x="253" y="144"/>
                  </a:cubicBezTo>
                  <a:cubicBezTo>
                    <a:pt x="257" y="144"/>
                    <a:pt x="259" y="147"/>
                    <a:pt x="260" y="151"/>
                  </a:cubicBezTo>
                  <a:cubicBezTo>
                    <a:pt x="262" y="153"/>
                    <a:pt x="261" y="155"/>
                    <a:pt x="261" y="157"/>
                  </a:cubicBezTo>
                  <a:cubicBezTo>
                    <a:pt x="260" y="159"/>
                    <a:pt x="260" y="159"/>
                    <a:pt x="260" y="159"/>
                  </a:cubicBezTo>
                  <a:cubicBezTo>
                    <a:pt x="260" y="162"/>
                    <a:pt x="259" y="164"/>
                    <a:pt x="259" y="167"/>
                  </a:cubicBezTo>
                  <a:cubicBezTo>
                    <a:pt x="258" y="171"/>
                    <a:pt x="258" y="171"/>
                    <a:pt x="258" y="171"/>
                  </a:cubicBezTo>
                  <a:cubicBezTo>
                    <a:pt x="262" y="169"/>
                    <a:pt x="262" y="169"/>
                    <a:pt x="262" y="169"/>
                  </a:cubicBezTo>
                  <a:cubicBezTo>
                    <a:pt x="263" y="168"/>
                    <a:pt x="263" y="168"/>
                    <a:pt x="264" y="167"/>
                  </a:cubicBezTo>
                  <a:cubicBezTo>
                    <a:pt x="264" y="167"/>
                    <a:pt x="264" y="167"/>
                    <a:pt x="264" y="167"/>
                  </a:cubicBezTo>
                  <a:cubicBezTo>
                    <a:pt x="266" y="166"/>
                    <a:pt x="267" y="165"/>
                    <a:pt x="269" y="165"/>
                  </a:cubicBezTo>
                  <a:cubicBezTo>
                    <a:pt x="269" y="164"/>
                    <a:pt x="270" y="164"/>
                    <a:pt x="271" y="164"/>
                  </a:cubicBezTo>
                  <a:cubicBezTo>
                    <a:pt x="272" y="164"/>
                    <a:pt x="273" y="164"/>
                    <a:pt x="273" y="164"/>
                  </a:cubicBezTo>
                  <a:cubicBezTo>
                    <a:pt x="275" y="165"/>
                    <a:pt x="276" y="165"/>
                    <a:pt x="277" y="165"/>
                  </a:cubicBezTo>
                  <a:cubicBezTo>
                    <a:pt x="279" y="165"/>
                    <a:pt x="280" y="164"/>
                    <a:pt x="281" y="163"/>
                  </a:cubicBezTo>
                  <a:cubicBezTo>
                    <a:pt x="282" y="161"/>
                    <a:pt x="282" y="159"/>
                    <a:pt x="282" y="156"/>
                  </a:cubicBezTo>
                  <a:cubicBezTo>
                    <a:pt x="282" y="156"/>
                    <a:pt x="282" y="155"/>
                    <a:pt x="282" y="155"/>
                  </a:cubicBezTo>
                  <a:cubicBezTo>
                    <a:pt x="282" y="153"/>
                    <a:pt x="281" y="151"/>
                    <a:pt x="280" y="149"/>
                  </a:cubicBezTo>
                  <a:cubicBezTo>
                    <a:pt x="280" y="149"/>
                    <a:pt x="279" y="149"/>
                    <a:pt x="279" y="148"/>
                  </a:cubicBezTo>
                  <a:cubicBezTo>
                    <a:pt x="277" y="147"/>
                    <a:pt x="276" y="146"/>
                    <a:pt x="277" y="144"/>
                  </a:cubicBezTo>
                  <a:cubicBezTo>
                    <a:pt x="277" y="143"/>
                    <a:pt x="278" y="142"/>
                    <a:pt x="279" y="141"/>
                  </a:cubicBezTo>
                  <a:cubicBezTo>
                    <a:pt x="280" y="140"/>
                    <a:pt x="281" y="139"/>
                    <a:pt x="281" y="138"/>
                  </a:cubicBezTo>
                  <a:cubicBezTo>
                    <a:pt x="281" y="137"/>
                    <a:pt x="281" y="136"/>
                    <a:pt x="280" y="135"/>
                  </a:cubicBezTo>
                  <a:cubicBezTo>
                    <a:pt x="280" y="134"/>
                    <a:pt x="279" y="133"/>
                    <a:pt x="279" y="132"/>
                  </a:cubicBezTo>
                  <a:cubicBezTo>
                    <a:pt x="279" y="130"/>
                    <a:pt x="281" y="125"/>
                    <a:pt x="283" y="124"/>
                  </a:cubicBezTo>
                  <a:cubicBezTo>
                    <a:pt x="284" y="123"/>
                    <a:pt x="285" y="123"/>
                    <a:pt x="285" y="123"/>
                  </a:cubicBezTo>
                  <a:cubicBezTo>
                    <a:pt x="286" y="123"/>
                    <a:pt x="287" y="123"/>
                    <a:pt x="287" y="124"/>
                  </a:cubicBezTo>
                  <a:cubicBezTo>
                    <a:pt x="288" y="124"/>
                    <a:pt x="288" y="125"/>
                    <a:pt x="289" y="125"/>
                  </a:cubicBezTo>
                  <a:cubicBezTo>
                    <a:pt x="290" y="126"/>
                    <a:pt x="291" y="126"/>
                    <a:pt x="291" y="126"/>
                  </a:cubicBezTo>
                  <a:cubicBezTo>
                    <a:pt x="292" y="126"/>
                    <a:pt x="292" y="126"/>
                    <a:pt x="292" y="126"/>
                  </a:cubicBezTo>
                  <a:cubicBezTo>
                    <a:pt x="293" y="126"/>
                    <a:pt x="293" y="126"/>
                    <a:pt x="293" y="126"/>
                  </a:cubicBezTo>
                  <a:cubicBezTo>
                    <a:pt x="295" y="124"/>
                    <a:pt x="295" y="121"/>
                    <a:pt x="295" y="119"/>
                  </a:cubicBezTo>
                  <a:cubicBezTo>
                    <a:pt x="295" y="119"/>
                    <a:pt x="295" y="118"/>
                    <a:pt x="295" y="118"/>
                  </a:cubicBezTo>
                  <a:cubicBezTo>
                    <a:pt x="295" y="115"/>
                    <a:pt x="295" y="112"/>
                    <a:pt x="296" y="111"/>
                  </a:cubicBezTo>
                  <a:cubicBezTo>
                    <a:pt x="297" y="111"/>
                    <a:pt x="297" y="111"/>
                    <a:pt x="298" y="111"/>
                  </a:cubicBezTo>
                  <a:cubicBezTo>
                    <a:pt x="299" y="111"/>
                    <a:pt x="301" y="112"/>
                    <a:pt x="302" y="113"/>
                  </a:cubicBezTo>
                  <a:cubicBezTo>
                    <a:pt x="303" y="114"/>
                    <a:pt x="303" y="114"/>
                    <a:pt x="304" y="115"/>
                  </a:cubicBezTo>
                  <a:cubicBezTo>
                    <a:pt x="305" y="116"/>
                    <a:pt x="305" y="117"/>
                    <a:pt x="306" y="118"/>
                  </a:cubicBezTo>
                  <a:cubicBezTo>
                    <a:pt x="308" y="120"/>
                    <a:pt x="311" y="121"/>
                    <a:pt x="313" y="122"/>
                  </a:cubicBezTo>
                  <a:cubicBezTo>
                    <a:pt x="313" y="122"/>
                    <a:pt x="314" y="122"/>
                    <a:pt x="314" y="122"/>
                  </a:cubicBezTo>
                  <a:cubicBezTo>
                    <a:pt x="316" y="122"/>
                    <a:pt x="317" y="121"/>
                    <a:pt x="318" y="119"/>
                  </a:cubicBezTo>
                  <a:cubicBezTo>
                    <a:pt x="319" y="118"/>
                    <a:pt x="319" y="118"/>
                    <a:pt x="319" y="118"/>
                  </a:cubicBezTo>
                  <a:cubicBezTo>
                    <a:pt x="320" y="116"/>
                    <a:pt x="322" y="114"/>
                    <a:pt x="323" y="113"/>
                  </a:cubicBezTo>
                  <a:cubicBezTo>
                    <a:pt x="324" y="110"/>
                    <a:pt x="323" y="107"/>
                    <a:pt x="323" y="104"/>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2" name="Google Shape;232;p8"/>
            <p:cNvSpPr/>
            <p:nvPr/>
          </p:nvSpPr>
          <p:spPr>
            <a:xfrm>
              <a:off x="3239" y="2182"/>
              <a:ext cx="1196" cy="952"/>
            </a:xfrm>
            <a:custGeom>
              <a:avLst/>
              <a:gdLst/>
              <a:ahLst/>
              <a:cxnLst/>
              <a:rect l="l" t="t" r="r" b="b"/>
              <a:pathLst>
                <a:path w="490" h="390" extrusionOk="0">
                  <a:moveTo>
                    <a:pt x="478" y="85"/>
                  </a:moveTo>
                  <a:cubicBezTo>
                    <a:pt x="478" y="84"/>
                    <a:pt x="478" y="84"/>
                    <a:pt x="478" y="84"/>
                  </a:cubicBezTo>
                  <a:cubicBezTo>
                    <a:pt x="472" y="82"/>
                    <a:pt x="466" y="80"/>
                    <a:pt x="459" y="77"/>
                  </a:cubicBezTo>
                  <a:cubicBezTo>
                    <a:pt x="454" y="76"/>
                    <a:pt x="450" y="75"/>
                    <a:pt x="446" y="75"/>
                  </a:cubicBezTo>
                  <a:cubicBezTo>
                    <a:pt x="444" y="75"/>
                    <a:pt x="442" y="75"/>
                    <a:pt x="440" y="75"/>
                  </a:cubicBezTo>
                  <a:cubicBezTo>
                    <a:pt x="440" y="76"/>
                    <a:pt x="439" y="76"/>
                    <a:pt x="439" y="76"/>
                  </a:cubicBezTo>
                  <a:cubicBezTo>
                    <a:pt x="437" y="76"/>
                    <a:pt x="436" y="77"/>
                    <a:pt x="434" y="77"/>
                  </a:cubicBezTo>
                  <a:cubicBezTo>
                    <a:pt x="433" y="77"/>
                    <a:pt x="432" y="76"/>
                    <a:pt x="431" y="76"/>
                  </a:cubicBezTo>
                  <a:cubicBezTo>
                    <a:pt x="429" y="75"/>
                    <a:pt x="428" y="72"/>
                    <a:pt x="428" y="69"/>
                  </a:cubicBezTo>
                  <a:cubicBezTo>
                    <a:pt x="428" y="68"/>
                    <a:pt x="428" y="68"/>
                    <a:pt x="428" y="68"/>
                  </a:cubicBezTo>
                  <a:cubicBezTo>
                    <a:pt x="427" y="63"/>
                    <a:pt x="424" y="61"/>
                    <a:pt x="421" y="58"/>
                  </a:cubicBezTo>
                  <a:cubicBezTo>
                    <a:pt x="420" y="57"/>
                    <a:pt x="419" y="56"/>
                    <a:pt x="418" y="55"/>
                  </a:cubicBezTo>
                  <a:cubicBezTo>
                    <a:pt x="414" y="50"/>
                    <a:pt x="411" y="48"/>
                    <a:pt x="406" y="47"/>
                  </a:cubicBezTo>
                  <a:cubicBezTo>
                    <a:pt x="404" y="47"/>
                    <a:pt x="403" y="47"/>
                    <a:pt x="401" y="47"/>
                  </a:cubicBezTo>
                  <a:cubicBezTo>
                    <a:pt x="398" y="46"/>
                    <a:pt x="395" y="46"/>
                    <a:pt x="392" y="45"/>
                  </a:cubicBezTo>
                  <a:cubicBezTo>
                    <a:pt x="389" y="43"/>
                    <a:pt x="386" y="42"/>
                    <a:pt x="382" y="41"/>
                  </a:cubicBezTo>
                  <a:cubicBezTo>
                    <a:pt x="377" y="39"/>
                    <a:pt x="372" y="36"/>
                    <a:pt x="368" y="32"/>
                  </a:cubicBezTo>
                  <a:cubicBezTo>
                    <a:pt x="365" y="30"/>
                    <a:pt x="365" y="30"/>
                    <a:pt x="365" y="30"/>
                  </a:cubicBezTo>
                  <a:cubicBezTo>
                    <a:pt x="363" y="29"/>
                    <a:pt x="361" y="28"/>
                    <a:pt x="359" y="26"/>
                  </a:cubicBezTo>
                  <a:cubicBezTo>
                    <a:pt x="359" y="25"/>
                    <a:pt x="359" y="25"/>
                    <a:pt x="359" y="24"/>
                  </a:cubicBezTo>
                  <a:cubicBezTo>
                    <a:pt x="358" y="23"/>
                    <a:pt x="358" y="23"/>
                    <a:pt x="357" y="22"/>
                  </a:cubicBezTo>
                  <a:cubicBezTo>
                    <a:pt x="356" y="22"/>
                    <a:pt x="355" y="21"/>
                    <a:pt x="354" y="21"/>
                  </a:cubicBezTo>
                  <a:cubicBezTo>
                    <a:pt x="353" y="21"/>
                    <a:pt x="353" y="21"/>
                    <a:pt x="352" y="21"/>
                  </a:cubicBezTo>
                  <a:cubicBezTo>
                    <a:pt x="351" y="21"/>
                    <a:pt x="351" y="21"/>
                    <a:pt x="351" y="21"/>
                  </a:cubicBezTo>
                  <a:cubicBezTo>
                    <a:pt x="350" y="20"/>
                    <a:pt x="348" y="20"/>
                    <a:pt x="347" y="20"/>
                  </a:cubicBezTo>
                  <a:cubicBezTo>
                    <a:pt x="345" y="20"/>
                    <a:pt x="344" y="21"/>
                    <a:pt x="343" y="22"/>
                  </a:cubicBezTo>
                  <a:cubicBezTo>
                    <a:pt x="342" y="22"/>
                    <a:pt x="342" y="22"/>
                    <a:pt x="341" y="23"/>
                  </a:cubicBezTo>
                  <a:cubicBezTo>
                    <a:pt x="339" y="24"/>
                    <a:pt x="336" y="26"/>
                    <a:pt x="334" y="27"/>
                  </a:cubicBezTo>
                  <a:cubicBezTo>
                    <a:pt x="334" y="27"/>
                    <a:pt x="334" y="27"/>
                    <a:pt x="333" y="27"/>
                  </a:cubicBezTo>
                  <a:cubicBezTo>
                    <a:pt x="331" y="27"/>
                    <a:pt x="328" y="25"/>
                    <a:pt x="326" y="24"/>
                  </a:cubicBezTo>
                  <a:cubicBezTo>
                    <a:pt x="325" y="23"/>
                    <a:pt x="325" y="23"/>
                    <a:pt x="325" y="23"/>
                  </a:cubicBezTo>
                  <a:cubicBezTo>
                    <a:pt x="322" y="22"/>
                    <a:pt x="321" y="21"/>
                    <a:pt x="320" y="18"/>
                  </a:cubicBezTo>
                  <a:cubicBezTo>
                    <a:pt x="320" y="17"/>
                    <a:pt x="320" y="17"/>
                    <a:pt x="320" y="17"/>
                  </a:cubicBezTo>
                  <a:cubicBezTo>
                    <a:pt x="319" y="17"/>
                    <a:pt x="319" y="17"/>
                    <a:pt x="319" y="17"/>
                  </a:cubicBezTo>
                  <a:cubicBezTo>
                    <a:pt x="318" y="14"/>
                    <a:pt x="319" y="12"/>
                    <a:pt x="320" y="9"/>
                  </a:cubicBezTo>
                  <a:cubicBezTo>
                    <a:pt x="321" y="7"/>
                    <a:pt x="321" y="6"/>
                    <a:pt x="321" y="5"/>
                  </a:cubicBezTo>
                  <a:cubicBezTo>
                    <a:pt x="320" y="4"/>
                    <a:pt x="319" y="3"/>
                    <a:pt x="317" y="3"/>
                  </a:cubicBezTo>
                  <a:cubicBezTo>
                    <a:pt x="316" y="2"/>
                    <a:pt x="316" y="2"/>
                    <a:pt x="316" y="2"/>
                  </a:cubicBezTo>
                  <a:cubicBezTo>
                    <a:pt x="312" y="1"/>
                    <a:pt x="307" y="0"/>
                    <a:pt x="303" y="0"/>
                  </a:cubicBezTo>
                  <a:cubicBezTo>
                    <a:pt x="302" y="0"/>
                    <a:pt x="301" y="0"/>
                    <a:pt x="300" y="0"/>
                  </a:cubicBezTo>
                  <a:cubicBezTo>
                    <a:pt x="294" y="1"/>
                    <a:pt x="288" y="4"/>
                    <a:pt x="283" y="7"/>
                  </a:cubicBezTo>
                  <a:cubicBezTo>
                    <a:pt x="281" y="8"/>
                    <a:pt x="279" y="9"/>
                    <a:pt x="277" y="11"/>
                  </a:cubicBezTo>
                  <a:cubicBezTo>
                    <a:pt x="275" y="13"/>
                    <a:pt x="273" y="15"/>
                    <a:pt x="271" y="16"/>
                  </a:cubicBezTo>
                  <a:cubicBezTo>
                    <a:pt x="267" y="18"/>
                    <a:pt x="267" y="18"/>
                    <a:pt x="267" y="18"/>
                  </a:cubicBezTo>
                  <a:cubicBezTo>
                    <a:pt x="263" y="20"/>
                    <a:pt x="259" y="22"/>
                    <a:pt x="256" y="24"/>
                  </a:cubicBezTo>
                  <a:cubicBezTo>
                    <a:pt x="255" y="24"/>
                    <a:pt x="255" y="24"/>
                    <a:pt x="255" y="24"/>
                  </a:cubicBezTo>
                  <a:cubicBezTo>
                    <a:pt x="255" y="25"/>
                    <a:pt x="255" y="25"/>
                    <a:pt x="255" y="25"/>
                  </a:cubicBezTo>
                  <a:cubicBezTo>
                    <a:pt x="253" y="27"/>
                    <a:pt x="250" y="31"/>
                    <a:pt x="248" y="31"/>
                  </a:cubicBezTo>
                  <a:cubicBezTo>
                    <a:pt x="248" y="31"/>
                    <a:pt x="248" y="31"/>
                    <a:pt x="247" y="31"/>
                  </a:cubicBezTo>
                  <a:cubicBezTo>
                    <a:pt x="247" y="31"/>
                    <a:pt x="246" y="31"/>
                    <a:pt x="245" y="31"/>
                  </a:cubicBezTo>
                  <a:cubicBezTo>
                    <a:pt x="245" y="31"/>
                    <a:pt x="244" y="31"/>
                    <a:pt x="244" y="31"/>
                  </a:cubicBezTo>
                  <a:cubicBezTo>
                    <a:pt x="244" y="31"/>
                    <a:pt x="244" y="31"/>
                    <a:pt x="244" y="31"/>
                  </a:cubicBezTo>
                  <a:cubicBezTo>
                    <a:pt x="243" y="31"/>
                    <a:pt x="243" y="31"/>
                    <a:pt x="243" y="31"/>
                  </a:cubicBezTo>
                  <a:cubicBezTo>
                    <a:pt x="242" y="31"/>
                    <a:pt x="242" y="31"/>
                    <a:pt x="241" y="32"/>
                  </a:cubicBezTo>
                  <a:cubicBezTo>
                    <a:pt x="241" y="33"/>
                    <a:pt x="241" y="33"/>
                    <a:pt x="240" y="34"/>
                  </a:cubicBezTo>
                  <a:cubicBezTo>
                    <a:pt x="240" y="34"/>
                    <a:pt x="239" y="34"/>
                    <a:pt x="239" y="35"/>
                  </a:cubicBezTo>
                  <a:cubicBezTo>
                    <a:pt x="238" y="35"/>
                    <a:pt x="237" y="36"/>
                    <a:pt x="237" y="36"/>
                  </a:cubicBezTo>
                  <a:cubicBezTo>
                    <a:pt x="237" y="37"/>
                    <a:pt x="236" y="37"/>
                    <a:pt x="236" y="37"/>
                  </a:cubicBezTo>
                  <a:cubicBezTo>
                    <a:pt x="235" y="38"/>
                    <a:pt x="235" y="39"/>
                    <a:pt x="233" y="39"/>
                  </a:cubicBezTo>
                  <a:cubicBezTo>
                    <a:pt x="232" y="39"/>
                    <a:pt x="231" y="39"/>
                    <a:pt x="230" y="39"/>
                  </a:cubicBezTo>
                  <a:cubicBezTo>
                    <a:pt x="226" y="39"/>
                    <a:pt x="225" y="38"/>
                    <a:pt x="224" y="37"/>
                  </a:cubicBezTo>
                  <a:cubicBezTo>
                    <a:pt x="223" y="36"/>
                    <a:pt x="222" y="33"/>
                    <a:pt x="221" y="30"/>
                  </a:cubicBezTo>
                  <a:cubicBezTo>
                    <a:pt x="221" y="29"/>
                    <a:pt x="221" y="29"/>
                    <a:pt x="221" y="29"/>
                  </a:cubicBezTo>
                  <a:cubicBezTo>
                    <a:pt x="219" y="29"/>
                    <a:pt x="219" y="29"/>
                    <a:pt x="219" y="29"/>
                  </a:cubicBezTo>
                  <a:cubicBezTo>
                    <a:pt x="219" y="29"/>
                    <a:pt x="219" y="29"/>
                    <a:pt x="218" y="29"/>
                  </a:cubicBezTo>
                  <a:cubicBezTo>
                    <a:pt x="218" y="29"/>
                    <a:pt x="217" y="29"/>
                    <a:pt x="217" y="29"/>
                  </a:cubicBezTo>
                  <a:cubicBezTo>
                    <a:pt x="214" y="28"/>
                    <a:pt x="211" y="26"/>
                    <a:pt x="210" y="25"/>
                  </a:cubicBezTo>
                  <a:cubicBezTo>
                    <a:pt x="209" y="25"/>
                    <a:pt x="208" y="24"/>
                    <a:pt x="207" y="22"/>
                  </a:cubicBezTo>
                  <a:cubicBezTo>
                    <a:pt x="207" y="22"/>
                    <a:pt x="206" y="21"/>
                    <a:pt x="206" y="20"/>
                  </a:cubicBezTo>
                  <a:cubicBezTo>
                    <a:pt x="205" y="19"/>
                    <a:pt x="203" y="18"/>
                    <a:pt x="202" y="18"/>
                  </a:cubicBezTo>
                  <a:cubicBezTo>
                    <a:pt x="201" y="18"/>
                    <a:pt x="201" y="18"/>
                    <a:pt x="201" y="18"/>
                  </a:cubicBezTo>
                  <a:cubicBezTo>
                    <a:pt x="201" y="18"/>
                    <a:pt x="201" y="18"/>
                    <a:pt x="201" y="18"/>
                  </a:cubicBezTo>
                  <a:cubicBezTo>
                    <a:pt x="200" y="19"/>
                    <a:pt x="200" y="19"/>
                    <a:pt x="200" y="19"/>
                  </a:cubicBezTo>
                  <a:cubicBezTo>
                    <a:pt x="199" y="20"/>
                    <a:pt x="199" y="21"/>
                    <a:pt x="199" y="25"/>
                  </a:cubicBezTo>
                  <a:cubicBezTo>
                    <a:pt x="200" y="25"/>
                    <a:pt x="200" y="26"/>
                    <a:pt x="200" y="26"/>
                  </a:cubicBezTo>
                  <a:cubicBezTo>
                    <a:pt x="200" y="29"/>
                    <a:pt x="199" y="32"/>
                    <a:pt x="198" y="33"/>
                  </a:cubicBezTo>
                  <a:cubicBezTo>
                    <a:pt x="197" y="34"/>
                    <a:pt x="196" y="34"/>
                    <a:pt x="196" y="34"/>
                  </a:cubicBezTo>
                  <a:cubicBezTo>
                    <a:pt x="195" y="34"/>
                    <a:pt x="193" y="33"/>
                    <a:pt x="193" y="32"/>
                  </a:cubicBezTo>
                  <a:cubicBezTo>
                    <a:pt x="192" y="32"/>
                    <a:pt x="192" y="31"/>
                    <a:pt x="191" y="31"/>
                  </a:cubicBezTo>
                  <a:cubicBezTo>
                    <a:pt x="191" y="31"/>
                    <a:pt x="190" y="31"/>
                    <a:pt x="189" y="31"/>
                  </a:cubicBezTo>
                  <a:cubicBezTo>
                    <a:pt x="189" y="31"/>
                    <a:pt x="188" y="31"/>
                    <a:pt x="187" y="31"/>
                  </a:cubicBezTo>
                  <a:cubicBezTo>
                    <a:pt x="185" y="33"/>
                    <a:pt x="183" y="37"/>
                    <a:pt x="183" y="39"/>
                  </a:cubicBezTo>
                  <a:cubicBezTo>
                    <a:pt x="183" y="40"/>
                    <a:pt x="184" y="41"/>
                    <a:pt x="185" y="42"/>
                  </a:cubicBezTo>
                  <a:cubicBezTo>
                    <a:pt x="185" y="43"/>
                    <a:pt x="186" y="44"/>
                    <a:pt x="186" y="45"/>
                  </a:cubicBezTo>
                  <a:cubicBezTo>
                    <a:pt x="186" y="47"/>
                    <a:pt x="185" y="48"/>
                    <a:pt x="183" y="49"/>
                  </a:cubicBezTo>
                  <a:cubicBezTo>
                    <a:pt x="182" y="49"/>
                    <a:pt x="181" y="50"/>
                    <a:pt x="181" y="51"/>
                  </a:cubicBezTo>
                  <a:cubicBezTo>
                    <a:pt x="181" y="52"/>
                    <a:pt x="181" y="52"/>
                    <a:pt x="181" y="52"/>
                  </a:cubicBezTo>
                  <a:cubicBezTo>
                    <a:pt x="181" y="52"/>
                    <a:pt x="181" y="52"/>
                    <a:pt x="181" y="52"/>
                  </a:cubicBezTo>
                  <a:cubicBezTo>
                    <a:pt x="181" y="53"/>
                    <a:pt x="182" y="54"/>
                    <a:pt x="183" y="55"/>
                  </a:cubicBezTo>
                  <a:cubicBezTo>
                    <a:pt x="184" y="55"/>
                    <a:pt x="184" y="56"/>
                    <a:pt x="185" y="56"/>
                  </a:cubicBezTo>
                  <a:cubicBezTo>
                    <a:pt x="186" y="58"/>
                    <a:pt x="186" y="60"/>
                    <a:pt x="186" y="62"/>
                  </a:cubicBezTo>
                  <a:cubicBezTo>
                    <a:pt x="186" y="63"/>
                    <a:pt x="186" y="63"/>
                    <a:pt x="186" y="63"/>
                  </a:cubicBezTo>
                  <a:cubicBezTo>
                    <a:pt x="187" y="66"/>
                    <a:pt x="187" y="68"/>
                    <a:pt x="185" y="70"/>
                  </a:cubicBezTo>
                  <a:cubicBezTo>
                    <a:pt x="184" y="72"/>
                    <a:pt x="183" y="72"/>
                    <a:pt x="181" y="72"/>
                  </a:cubicBezTo>
                  <a:cubicBezTo>
                    <a:pt x="180" y="72"/>
                    <a:pt x="178" y="72"/>
                    <a:pt x="177" y="72"/>
                  </a:cubicBezTo>
                  <a:cubicBezTo>
                    <a:pt x="177" y="72"/>
                    <a:pt x="176" y="72"/>
                    <a:pt x="175" y="72"/>
                  </a:cubicBezTo>
                  <a:cubicBezTo>
                    <a:pt x="174" y="72"/>
                    <a:pt x="173" y="72"/>
                    <a:pt x="173" y="72"/>
                  </a:cubicBezTo>
                  <a:cubicBezTo>
                    <a:pt x="171" y="72"/>
                    <a:pt x="170" y="73"/>
                    <a:pt x="169" y="74"/>
                  </a:cubicBezTo>
                  <a:cubicBezTo>
                    <a:pt x="168" y="75"/>
                    <a:pt x="168" y="75"/>
                    <a:pt x="168" y="75"/>
                  </a:cubicBezTo>
                  <a:cubicBezTo>
                    <a:pt x="167" y="75"/>
                    <a:pt x="166" y="76"/>
                    <a:pt x="165" y="77"/>
                  </a:cubicBezTo>
                  <a:cubicBezTo>
                    <a:pt x="165" y="77"/>
                    <a:pt x="163" y="78"/>
                    <a:pt x="163" y="78"/>
                  </a:cubicBezTo>
                  <a:cubicBezTo>
                    <a:pt x="163" y="80"/>
                    <a:pt x="163" y="80"/>
                    <a:pt x="163" y="80"/>
                  </a:cubicBezTo>
                  <a:cubicBezTo>
                    <a:pt x="163" y="80"/>
                    <a:pt x="163" y="81"/>
                    <a:pt x="163" y="82"/>
                  </a:cubicBezTo>
                  <a:cubicBezTo>
                    <a:pt x="163" y="83"/>
                    <a:pt x="163" y="85"/>
                    <a:pt x="163" y="86"/>
                  </a:cubicBezTo>
                  <a:cubicBezTo>
                    <a:pt x="162" y="87"/>
                    <a:pt x="162" y="88"/>
                    <a:pt x="162" y="89"/>
                  </a:cubicBezTo>
                  <a:cubicBezTo>
                    <a:pt x="162" y="89"/>
                    <a:pt x="161" y="90"/>
                    <a:pt x="161" y="90"/>
                  </a:cubicBezTo>
                  <a:cubicBezTo>
                    <a:pt x="160" y="92"/>
                    <a:pt x="160" y="94"/>
                    <a:pt x="159" y="96"/>
                  </a:cubicBezTo>
                  <a:cubicBezTo>
                    <a:pt x="159" y="99"/>
                    <a:pt x="161" y="100"/>
                    <a:pt x="162" y="102"/>
                  </a:cubicBezTo>
                  <a:cubicBezTo>
                    <a:pt x="163" y="103"/>
                    <a:pt x="163" y="103"/>
                    <a:pt x="163" y="103"/>
                  </a:cubicBezTo>
                  <a:cubicBezTo>
                    <a:pt x="170" y="111"/>
                    <a:pt x="171" y="118"/>
                    <a:pt x="167" y="125"/>
                  </a:cubicBezTo>
                  <a:cubicBezTo>
                    <a:pt x="164" y="128"/>
                    <a:pt x="161" y="132"/>
                    <a:pt x="157" y="135"/>
                  </a:cubicBezTo>
                  <a:cubicBezTo>
                    <a:pt x="155" y="136"/>
                    <a:pt x="155" y="137"/>
                    <a:pt x="154" y="138"/>
                  </a:cubicBezTo>
                  <a:cubicBezTo>
                    <a:pt x="154" y="139"/>
                    <a:pt x="154" y="139"/>
                    <a:pt x="155" y="140"/>
                  </a:cubicBezTo>
                  <a:cubicBezTo>
                    <a:pt x="156" y="142"/>
                    <a:pt x="158" y="143"/>
                    <a:pt x="159" y="144"/>
                  </a:cubicBezTo>
                  <a:cubicBezTo>
                    <a:pt x="163" y="146"/>
                    <a:pt x="166" y="148"/>
                    <a:pt x="164" y="152"/>
                  </a:cubicBezTo>
                  <a:cubicBezTo>
                    <a:pt x="164" y="153"/>
                    <a:pt x="163" y="154"/>
                    <a:pt x="163" y="155"/>
                  </a:cubicBezTo>
                  <a:cubicBezTo>
                    <a:pt x="161" y="157"/>
                    <a:pt x="160" y="160"/>
                    <a:pt x="161" y="163"/>
                  </a:cubicBezTo>
                  <a:cubicBezTo>
                    <a:pt x="161" y="164"/>
                    <a:pt x="161" y="164"/>
                    <a:pt x="161" y="164"/>
                  </a:cubicBezTo>
                  <a:cubicBezTo>
                    <a:pt x="162" y="168"/>
                    <a:pt x="163" y="170"/>
                    <a:pt x="160" y="172"/>
                  </a:cubicBezTo>
                  <a:cubicBezTo>
                    <a:pt x="158" y="173"/>
                    <a:pt x="156" y="174"/>
                    <a:pt x="154" y="175"/>
                  </a:cubicBezTo>
                  <a:cubicBezTo>
                    <a:pt x="153" y="176"/>
                    <a:pt x="151" y="176"/>
                    <a:pt x="150" y="177"/>
                  </a:cubicBezTo>
                  <a:cubicBezTo>
                    <a:pt x="148" y="178"/>
                    <a:pt x="147" y="179"/>
                    <a:pt x="145" y="181"/>
                  </a:cubicBezTo>
                  <a:cubicBezTo>
                    <a:pt x="142" y="183"/>
                    <a:pt x="139" y="186"/>
                    <a:pt x="135" y="186"/>
                  </a:cubicBezTo>
                  <a:cubicBezTo>
                    <a:pt x="134" y="186"/>
                    <a:pt x="133" y="186"/>
                    <a:pt x="132" y="186"/>
                  </a:cubicBezTo>
                  <a:cubicBezTo>
                    <a:pt x="131" y="185"/>
                    <a:pt x="129" y="184"/>
                    <a:pt x="128" y="184"/>
                  </a:cubicBezTo>
                  <a:cubicBezTo>
                    <a:pt x="126" y="183"/>
                    <a:pt x="124" y="181"/>
                    <a:pt x="122" y="181"/>
                  </a:cubicBezTo>
                  <a:cubicBezTo>
                    <a:pt x="121" y="181"/>
                    <a:pt x="119" y="181"/>
                    <a:pt x="117" y="181"/>
                  </a:cubicBezTo>
                  <a:cubicBezTo>
                    <a:pt x="116" y="181"/>
                    <a:pt x="115" y="181"/>
                    <a:pt x="114" y="181"/>
                  </a:cubicBezTo>
                  <a:cubicBezTo>
                    <a:pt x="113" y="181"/>
                    <a:pt x="112" y="181"/>
                    <a:pt x="111" y="181"/>
                  </a:cubicBezTo>
                  <a:cubicBezTo>
                    <a:pt x="109" y="181"/>
                    <a:pt x="109" y="181"/>
                    <a:pt x="109" y="181"/>
                  </a:cubicBezTo>
                  <a:cubicBezTo>
                    <a:pt x="107" y="181"/>
                    <a:pt x="104" y="181"/>
                    <a:pt x="101" y="181"/>
                  </a:cubicBezTo>
                  <a:cubicBezTo>
                    <a:pt x="100" y="181"/>
                    <a:pt x="100" y="181"/>
                    <a:pt x="100" y="181"/>
                  </a:cubicBezTo>
                  <a:cubicBezTo>
                    <a:pt x="98" y="180"/>
                    <a:pt x="96" y="180"/>
                    <a:pt x="94" y="180"/>
                  </a:cubicBezTo>
                  <a:cubicBezTo>
                    <a:pt x="92" y="180"/>
                    <a:pt x="92" y="180"/>
                    <a:pt x="92" y="180"/>
                  </a:cubicBezTo>
                  <a:cubicBezTo>
                    <a:pt x="91" y="180"/>
                    <a:pt x="90" y="180"/>
                    <a:pt x="90" y="180"/>
                  </a:cubicBezTo>
                  <a:cubicBezTo>
                    <a:pt x="88" y="180"/>
                    <a:pt x="87" y="180"/>
                    <a:pt x="86" y="181"/>
                  </a:cubicBezTo>
                  <a:cubicBezTo>
                    <a:pt x="85" y="181"/>
                    <a:pt x="83" y="182"/>
                    <a:pt x="82" y="184"/>
                  </a:cubicBezTo>
                  <a:cubicBezTo>
                    <a:pt x="82" y="184"/>
                    <a:pt x="81" y="185"/>
                    <a:pt x="80" y="185"/>
                  </a:cubicBezTo>
                  <a:cubicBezTo>
                    <a:pt x="80" y="186"/>
                    <a:pt x="79" y="187"/>
                    <a:pt x="78" y="188"/>
                  </a:cubicBezTo>
                  <a:cubicBezTo>
                    <a:pt x="77" y="189"/>
                    <a:pt x="76" y="190"/>
                    <a:pt x="74" y="191"/>
                  </a:cubicBezTo>
                  <a:cubicBezTo>
                    <a:pt x="73" y="191"/>
                    <a:pt x="72" y="192"/>
                    <a:pt x="72" y="192"/>
                  </a:cubicBezTo>
                  <a:cubicBezTo>
                    <a:pt x="70" y="192"/>
                    <a:pt x="69" y="190"/>
                    <a:pt x="67" y="189"/>
                  </a:cubicBezTo>
                  <a:cubicBezTo>
                    <a:pt x="66" y="188"/>
                    <a:pt x="65" y="187"/>
                    <a:pt x="63" y="187"/>
                  </a:cubicBezTo>
                  <a:cubicBezTo>
                    <a:pt x="62" y="187"/>
                    <a:pt x="62" y="187"/>
                    <a:pt x="62" y="187"/>
                  </a:cubicBezTo>
                  <a:cubicBezTo>
                    <a:pt x="62" y="187"/>
                    <a:pt x="62" y="187"/>
                    <a:pt x="62" y="187"/>
                  </a:cubicBezTo>
                  <a:cubicBezTo>
                    <a:pt x="61" y="187"/>
                    <a:pt x="60" y="188"/>
                    <a:pt x="59" y="188"/>
                  </a:cubicBezTo>
                  <a:cubicBezTo>
                    <a:pt x="58" y="189"/>
                    <a:pt x="57" y="189"/>
                    <a:pt x="57" y="190"/>
                  </a:cubicBezTo>
                  <a:cubicBezTo>
                    <a:pt x="54" y="191"/>
                    <a:pt x="52" y="191"/>
                    <a:pt x="50" y="191"/>
                  </a:cubicBezTo>
                  <a:cubicBezTo>
                    <a:pt x="44" y="191"/>
                    <a:pt x="40" y="192"/>
                    <a:pt x="36" y="195"/>
                  </a:cubicBezTo>
                  <a:cubicBezTo>
                    <a:pt x="35" y="196"/>
                    <a:pt x="33" y="197"/>
                    <a:pt x="33" y="197"/>
                  </a:cubicBezTo>
                  <a:cubicBezTo>
                    <a:pt x="31" y="199"/>
                    <a:pt x="29" y="200"/>
                    <a:pt x="27" y="202"/>
                  </a:cubicBezTo>
                  <a:cubicBezTo>
                    <a:pt x="27" y="202"/>
                    <a:pt x="27" y="202"/>
                    <a:pt x="27" y="202"/>
                  </a:cubicBezTo>
                  <a:cubicBezTo>
                    <a:pt x="25" y="203"/>
                    <a:pt x="24" y="204"/>
                    <a:pt x="23" y="206"/>
                  </a:cubicBezTo>
                  <a:cubicBezTo>
                    <a:pt x="22" y="207"/>
                    <a:pt x="22" y="208"/>
                    <a:pt x="22" y="209"/>
                  </a:cubicBezTo>
                  <a:cubicBezTo>
                    <a:pt x="21" y="210"/>
                    <a:pt x="21" y="212"/>
                    <a:pt x="20" y="213"/>
                  </a:cubicBezTo>
                  <a:cubicBezTo>
                    <a:pt x="19" y="215"/>
                    <a:pt x="17" y="216"/>
                    <a:pt x="15" y="217"/>
                  </a:cubicBezTo>
                  <a:cubicBezTo>
                    <a:pt x="13" y="218"/>
                    <a:pt x="11" y="220"/>
                    <a:pt x="10" y="222"/>
                  </a:cubicBezTo>
                  <a:cubicBezTo>
                    <a:pt x="9" y="223"/>
                    <a:pt x="9" y="223"/>
                    <a:pt x="9" y="223"/>
                  </a:cubicBezTo>
                  <a:cubicBezTo>
                    <a:pt x="7" y="226"/>
                    <a:pt x="4" y="230"/>
                    <a:pt x="2" y="233"/>
                  </a:cubicBezTo>
                  <a:cubicBezTo>
                    <a:pt x="0" y="237"/>
                    <a:pt x="0" y="242"/>
                    <a:pt x="0" y="248"/>
                  </a:cubicBezTo>
                  <a:cubicBezTo>
                    <a:pt x="0" y="249"/>
                    <a:pt x="0" y="253"/>
                    <a:pt x="0" y="253"/>
                  </a:cubicBezTo>
                  <a:cubicBezTo>
                    <a:pt x="3" y="252"/>
                    <a:pt x="3" y="252"/>
                    <a:pt x="3" y="252"/>
                  </a:cubicBezTo>
                  <a:cubicBezTo>
                    <a:pt x="7" y="250"/>
                    <a:pt x="13" y="249"/>
                    <a:pt x="15" y="249"/>
                  </a:cubicBezTo>
                  <a:cubicBezTo>
                    <a:pt x="16" y="249"/>
                    <a:pt x="16" y="249"/>
                    <a:pt x="16" y="249"/>
                  </a:cubicBezTo>
                  <a:cubicBezTo>
                    <a:pt x="16" y="248"/>
                    <a:pt x="16" y="248"/>
                    <a:pt x="16" y="248"/>
                  </a:cubicBezTo>
                  <a:cubicBezTo>
                    <a:pt x="18" y="247"/>
                    <a:pt x="21" y="245"/>
                    <a:pt x="24" y="245"/>
                  </a:cubicBezTo>
                  <a:cubicBezTo>
                    <a:pt x="24" y="245"/>
                    <a:pt x="24" y="245"/>
                    <a:pt x="24" y="245"/>
                  </a:cubicBezTo>
                  <a:cubicBezTo>
                    <a:pt x="26" y="246"/>
                    <a:pt x="27" y="247"/>
                    <a:pt x="28" y="247"/>
                  </a:cubicBezTo>
                  <a:cubicBezTo>
                    <a:pt x="29" y="248"/>
                    <a:pt x="30" y="249"/>
                    <a:pt x="32" y="249"/>
                  </a:cubicBezTo>
                  <a:cubicBezTo>
                    <a:pt x="33" y="249"/>
                    <a:pt x="33" y="249"/>
                    <a:pt x="33" y="249"/>
                  </a:cubicBezTo>
                  <a:cubicBezTo>
                    <a:pt x="34" y="249"/>
                    <a:pt x="35" y="249"/>
                    <a:pt x="36" y="249"/>
                  </a:cubicBezTo>
                  <a:cubicBezTo>
                    <a:pt x="37" y="249"/>
                    <a:pt x="38" y="249"/>
                    <a:pt x="39" y="249"/>
                  </a:cubicBezTo>
                  <a:cubicBezTo>
                    <a:pt x="41" y="249"/>
                    <a:pt x="42" y="249"/>
                    <a:pt x="43" y="249"/>
                  </a:cubicBezTo>
                  <a:cubicBezTo>
                    <a:pt x="44" y="250"/>
                    <a:pt x="45" y="250"/>
                    <a:pt x="46" y="250"/>
                  </a:cubicBezTo>
                  <a:cubicBezTo>
                    <a:pt x="48" y="251"/>
                    <a:pt x="50" y="252"/>
                    <a:pt x="53" y="252"/>
                  </a:cubicBezTo>
                  <a:cubicBezTo>
                    <a:pt x="54" y="252"/>
                    <a:pt x="55" y="252"/>
                    <a:pt x="56" y="252"/>
                  </a:cubicBezTo>
                  <a:cubicBezTo>
                    <a:pt x="58" y="252"/>
                    <a:pt x="60" y="252"/>
                    <a:pt x="62" y="252"/>
                  </a:cubicBezTo>
                  <a:cubicBezTo>
                    <a:pt x="69" y="252"/>
                    <a:pt x="72" y="253"/>
                    <a:pt x="73" y="255"/>
                  </a:cubicBezTo>
                  <a:cubicBezTo>
                    <a:pt x="74" y="257"/>
                    <a:pt x="74" y="258"/>
                    <a:pt x="74" y="260"/>
                  </a:cubicBezTo>
                  <a:cubicBezTo>
                    <a:pt x="74" y="262"/>
                    <a:pt x="74" y="265"/>
                    <a:pt x="76" y="267"/>
                  </a:cubicBezTo>
                  <a:cubicBezTo>
                    <a:pt x="76" y="267"/>
                    <a:pt x="77" y="268"/>
                    <a:pt x="77" y="268"/>
                  </a:cubicBezTo>
                  <a:cubicBezTo>
                    <a:pt x="78" y="269"/>
                    <a:pt x="78" y="269"/>
                    <a:pt x="78" y="269"/>
                  </a:cubicBezTo>
                  <a:cubicBezTo>
                    <a:pt x="79" y="268"/>
                    <a:pt x="79" y="268"/>
                    <a:pt x="79" y="268"/>
                  </a:cubicBezTo>
                  <a:cubicBezTo>
                    <a:pt x="80" y="268"/>
                    <a:pt x="80" y="268"/>
                    <a:pt x="80" y="267"/>
                  </a:cubicBezTo>
                  <a:cubicBezTo>
                    <a:pt x="81" y="267"/>
                    <a:pt x="82" y="266"/>
                    <a:pt x="84" y="266"/>
                  </a:cubicBezTo>
                  <a:cubicBezTo>
                    <a:pt x="84" y="266"/>
                    <a:pt x="84" y="266"/>
                    <a:pt x="84" y="266"/>
                  </a:cubicBezTo>
                  <a:cubicBezTo>
                    <a:pt x="85" y="267"/>
                    <a:pt x="85" y="268"/>
                    <a:pt x="86" y="269"/>
                  </a:cubicBezTo>
                  <a:cubicBezTo>
                    <a:pt x="86" y="271"/>
                    <a:pt x="86" y="271"/>
                    <a:pt x="86" y="271"/>
                  </a:cubicBezTo>
                  <a:cubicBezTo>
                    <a:pt x="88" y="271"/>
                    <a:pt x="88" y="271"/>
                    <a:pt x="88" y="271"/>
                  </a:cubicBezTo>
                  <a:cubicBezTo>
                    <a:pt x="90" y="271"/>
                    <a:pt x="91" y="269"/>
                    <a:pt x="93" y="267"/>
                  </a:cubicBezTo>
                  <a:cubicBezTo>
                    <a:pt x="93" y="266"/>
                    <a:pt x="93" y="266"/>
                    <a:pt x="93" y="266"/>
                  </a:cubicBezTo>
                  <a:cubicBezTo>
                    <a:pt x="96" y="264"/>
                    <a:pt x="96" y="264"/>
                    <a:pt x="99" y="263"/>
                  </a:cubicBezTo>
                  <a:cubicBezTo>
                    <a:pt x="101" y="263"/>
                    <a:pt x="101" y="263"/>
                    <a:pt x="101" y="263"/>
                  </a:cubicBezTo>
                  <a:cubicBezTo>
                    <a:pt x="102" y="263"/>
                    <a:pt x="103" y="262"/>
                    <a:pt x="104" y="262"/>
                  </a:cubicBezTo>
                  <a:cubicBezTo>
                    <a:pt x="106" y="261"/>
                    <a:pt x="108" y="261"/>
                    <a:pt x="110" y="261"/>
                  </a:cubicBezTo>
                  <a:cubicBezTo>
                    <a:pt x="111" y="261"/>
                    <a:pt x="112" y="261"/>
                    <a:pt x="113" y="260"/>
                  </a:cubicBezTo>
                  <a:cubicBezTo>
                    <a:pt x="113" y="260"/>
                    <a:pt x="113" y="260"/>
                    <a:pt x="113" y="260"/>
                  </a:cubicBezTo>
                  <a:cubicBezTo>
                    <a:pt x="115" y="260"/>
                    <a:pt x="117" y="260"/>
                    <a:pt x="119" y="260"/>
                  </a:cubicBezTo>
                  <a:cubicBezTo>
                    <a:pt x="120" y="260"/>
                    <a:pt x="120" y="260"/>
                    <a:pt x="121" y="260"/>
                  </a:cubicBezTo>
                  <a:cubicBezTo>
                    <a:pt x="121" y="261"/>
                    <a:pt x="122" y="262"/>
                    <a:pt x="123" y="262"/>
                  </a:cubicBezTo>
                  <a:cubicBezTo>
                    <a:pt x="123" y="262"/>
                    <a:pt x="124" y="262"/>
                    <a:pt x="124" y="262"/>
                  </a:cubicBezTo>
                  <a:cubicBezTo>
                    <a:pt x="126" y="262"/>
                    <a:pt x="128" y="262"/>
                    <a:pt x="130" y="261"/>
                  </a:cubicBezTo>
                  <a:cubicBezTo>
                    <a:pt x="131" y="260"/>
                    <a:pt x="131" y="260"/>
                    <a:pt x="131" y="260"/>
                  </a:cubicBezTo>
                  <a:cubicBezTo>
                    <a:pt x="133" y="260"/>
                    <a:pt x="134" y="259"/>
                    <a:pt x="136" y="259"/>
                  </a:cubicBezTo>
                  <a:cubicBezTo>
                    <a:pt x="137" y="259"/>
                    <a:pt x="138" y="259"/>
                    <a:pt x="139" y="259"/>
                  </a:cubicBezTo>
                  <a:cubicBezTo>
                    <a:pt x="140" y="260"/>
                    <a:pt x="141" y="260"/>
                    <a:pt x="142" y="260"/>
                  </a:cubicBezTo>
                  <a:cubicBezTo>
                    <a:pt x="143" y="260"/>
                    <a:pt x="144" y="260"/>
                    <a:pt x="145" y="259"/>
                  </a:cubicBezTo>
                  <a:cubicBezTo>
                    <a:pt x="146" y="259"/>
                    <a:pt x="147" y="259"/>
                    <a:pt x="147" y="258"/>
                  </a:cubicBezTo>
                  <a:cubicBezTo>
                    <a:pt x="148" y="258"/>
                    <a:pt x="149" y="257"/>
                    <a:pt x="150" y="257"/>
                  </a:cubicBezTo>
                  <a:cubicBezTo>
                    <a:pt x="150" y="257"/>
                    <a:pt x="151" y="257"/>
                    <a:pt x="151" y="258"/>
                  </a:cubicBezTo>
                  <a:cubicBezTo>
                    <a:pt x="152" y="258"/>
                    <a:pt x="152" y="259"/>
                    <a:pt x="153" y="260"/>
                  </a:cubicBezTo>
                  <a:cubicBezTo>
                    <a:pt x="153" y="261"/>
                    <a:pt x="154" y="262"/>
                    <a:pt x="155" y="263"/>
                  </a:cubicBezTo>
                  <a:cubicBezTo>
                    <a:pt x="156" y="263"/>
                    <a:pt x="156" y="264"/>
                    <a:pt x="157" y="264"/>
                  </a:cubicBezTo>
                  <a:cubicBezTo>
                    <a:pt x="158" y="264"/>
                    <a:pt x="158" y="264"/>
                    <a:pt x="159" y="267"/>
                  </a:cubicBezTo>
                  <a:cubicBezTo>
                    <a:pt x="160" y="269"/>
                    <a:pt x="159" y="271"/>
                    <a:pt x="159" y="273"/>
                  </a:cubicBezTo>
                  <a:cubicBezTo>
                    <a:pt x="158" y="275"/>
                    <a:pt x="158" y="277"/>
                    <a:pt x="159" y="279"/>
                  </a:cubicBezTo>
                  <a:cubicBezTo>
                    <a:pt x="159" y="280"/>
                    <a:pt x="160" y="281"/>
                    <a:pt x="161" y="282"/>
                  </a:cubicBezTo>
                  <a:cubicBezTo>
                    <a:pt x="163" y="284"/>
                    <a:pt x="165" y="285"/>
                    <a:pt x="165" y="287"/>
                  </a:cubicBezTo>
                  <a:cubicBezTo>
                    <a:pt x="165" y="290"/>
                    <a:pt x="164" y="291"/>
                    <a:pt x="163" y="292"/>
                  </a:cubicBezTo>
                  <a:cubicBezTo>
                    <a:pt x="162" y="293"/>
                    <a:pt x="161" y="293"/>
                    <a:pt x="161" y="294"/>
                  </a:cubicBezTo>
                  <a:cubicBezTo>
                    <a:pt x="159" y="298"/>
                    <a:pt x="162" y="303"/>
                    <a:pt x="164" y="307"/>
                  </a:cubicBezTo>
                  <a:cubicBezTo>
                    <a:pt x="164" y="308"/>
                    <a:pt x="164" y="308"/>
                    <a:pt x="164" y="308"/>
                  </a:cubicBezTo>
                  <a:cubicBezTo>
                    <a:pt x="165" y="308"/>
                    <a:pt x="165" y="310"/>
                    <a:pt x="166" y="311"/>
                  </a:cubicBezTo>
                  <a:cubicBezTo>
                    <a:pt x="168" y="316"/>
                    <a:pt x="170" y="319"/>
                    <a:pt x="171" y="320"/>
                  </a:cubicBezTo>
                  <a:cubicBezTo>
                    <a:pt x="172" y="321"/>
                    <a:pt x="173" y="321"/>
                    <a:pt x="175" y="321"/>
                  </a:cubicBezTo>
                  <a:cubicBezTo>
                    <a:pt x="176" y="321"/>
                    <a:pt x="177" y="321"/>
                    <a:pt x="179" y="321"/>
                  </a:cubicBezTo>
                  <a:cubicBezTo>
                    <a:pt x="180" y="320"/>
                    <a:pt x="182" y="320"/>
                    <a:pt x="183" y="320"/>
                  </a:cubicBezTo>
                  <a:cubicBezTo>
                    <a:pt x="185" y="320"/>
                    <a:pt x="187" y="321"/>
                    <a:pt x="189" y="324"/>
                  </a:cubicBezTo>
                  <a:cubicBezTo>
                    <a:pt x="191" y="327"/>
                    <a:pt x="190" y="329"/>
                    <a:pt x="188" y="330"/>
                  </a:cubicBezTo>
                  <a:cubicBezTo>
                    <a:pt x="187" y="331"/>
                    <a:pt x="187" y="331"/>
                    <a:pt x="187" y="332"/>
                  </a:cubicBezTo>
                  <a:cubicBezTo>
                    <a:pt x="183" y="336"/>
                    <a:pt x="183" y="345"/>
                    <a:pt x="183" y="352"/>
                  </a:cubicBezTo>
                  <a:cubicBezTo>
                    <a:pt x="183" y="354"/>
                    <a:pt x="183" y="354"/>
                    <a:pt x="183" y="354"/>
                  </a:cubicBezTo>
                  <a:cubicBezTo>
                    <a:pt x="183" y="356"/>
                    <a:pt x="182" y="358"/>
                    <a:pt x="182" y="359"/>
                  </a:cubicBezTo>
                  <a:cubicBezTo>
                    <a:pt x="181" y="362"/>
                    <a:pt x="180" y="365"/>
                    <a:pt x="181" y="367"/>
                  </a:cubicBezTo>
                  <a:cubicBezTo>
                    <a:pt x="182" y="369"/>
                    <a:pt x="184" y="369"/>
                    <a:pt x="186" y="370"/>
                  </a:cubicBezTo>
                  <a:cubicBezTo>
                    <a:pt x="188" y="371"/>
                    <a:pt x="190" y="372"/>
                    <a:pt x="191" y="374"/>
                  </a:cubicBezTo>
                  <a:cubicBezTo>
                    <a:pt x="192" y="375"/>
                    <a:pt x="192" y="377"/>
                    <a:pt x="192" y="379"/>
                  </a:cubicBezTo>
                  <a:cubicBezTo>
                    <a:pt x="192" y="381"/>
                    <a:pt x="192" y="384"/>
                    <a:pt x="193" y="385"/>
                  </a:cubicBezTo>
                  <a:cubicBezTo>
                    <a:pt x="195" y="388"/>
                    <a:pt x="198" y="389"/>
                    <a:pt x="202" y="390"/>
                  </a:cubicBezTo>
                  <a:cubicBezTo>
                    <a:pt x="203" y="390"/>
                    <a:pt x="205" y="390"/>
                    <a:pt x="206" y="390"/>
                  </a:cubicBezTo>
                  <a:cubicBezTo>
                    <a:pt x="210" y="390"/>
                    <a:pt x="214" y="389"/>
                    <a:pt x="216" y="387"/>
                  </a:cubicBezTo>
                  <a:cubicBezTo>
                    <a:pt x="217" y="387"/>
                    <a:pt x="218" y="385"/>
                    <a:pt x="219" y="384"/>
                  </a:cubicBezTo>
                  <a:cubicBezTo>
                    <a:pt x="220" y="382"/>
                    <a:pt x="222" y="380"/>
                    <a:pt x="224" y="380"/>
                  </a:cubicBezTo>
                  <a:cubicBezTo>
                    <a:pt x="227" y="379"/>
                    <a:pt x="229" y="379"/>
                    <a:pt x="231" y="378"/>
                  </a:cubicBezTo>
                  <a:cubicBezTo>
                    <a:pt x="233" y="378"/>
                    <a:pt x="235" y="378"/>
                    <a:pt x="237" y="378"/>
                  </a:cubicBezTo>
                  <a:cubicBezTo>
                    <a:pt x="242" y="377"/>
                    <a:pt x="248" y="375"/>
                    <a:pt x="254" y="373"/>
                  </a:cubicBezTo>
                  <a:cubicBezTo>
                    <a:pt x="262" y="370"/>
                    <a:pt x="271" y="367"/>
                    <a:pt x="280" y="367"/>
                  </a:cubicBezTo>
                  <a:cubicBezTo>
                    <a:pt x="285" y="367"/>
                    <a:pt x="288" y="365"/>
                    <a:pt x="292" y="363"/>
                  </a:cubicBezTo>
                  <a:cubicBezTo>
                    <a:pt x="293" y="362"/>
                    <a:pt x="295" y="361"/>
                    <a:pt x="297" y="360"/>
                  </a:cubicBezTo>
                  <a:cubicBezTo>
                    <a:pt x="300" y="358"/>
                    <a:pt x="303" y="358"/>
                    <a:pt x="306" y="358"/>
                  </a:cubicBezTo>
                  <a:cubicBezTo>
                    <a:pt x="307" y="358"/>
                    <a:pt x="308" y="358"/>
                    <a:pt x="309" y="358"/>
                  </a:cubicBezTo>
                  <a:cubicBezTo>
                    <a:pt x="310" y="358"/>
                    <a:pt x="311" y="358"/>
                    <a:pt x="312" y="358"/>
                  </a:cubicBezTo>
                  <a:cubicBezTo>
                    <a:pt x="313" y="358"/>
                    <a:pt x="314" y="358"/>
                    <a:pt x="315" y="358"/>
                  </a:cubicBezTo>
                  <a:cubicBezTo>
                    <a:pt x="318" y="358"/>
                    <a:pt x="318" y="358"/>
                    <a:pt x="318" y="358"/>
                  </a:cubicBezTo>
                  <a:cubicBezTo>
                    <a:pt x="320" y="358"/>
                    <a:pt x="322" y="358"/>
                    <a:pt x="323" y="358"/>
                  </a:cubicBezTo>
                  <a:cubicBezTo>
                    <a:pt x="324" y="358"/>
                    <a:pt x="325" y="358"/>
                    <a:pt x="326" y="358"/>
                  </a:cubicBezTo>
                  <a:cubicBezTo>
                    <a:pt x="327" y="358"/>
                    <a:pt x="327" y="358"/>
                    <a:pt x="328" y="358"/>
                  </a:cubicBezTo>
                  <a:cubicBezTo>
                    <a:pt x="330" y="358"/>
                    <a:pt x="331" y="358"/>
                    <a:pt x="333" y="358"/>
                  </a:cubicBezTo>
                  <a:cubicBezTo>
                    <a:pt x="333" y="358"/>
                    <a:pt x="334" y="358"/>
                    <a:pt x="335" y="358"/>
                  </a:cubicBezTo>
                  <a:cubicBezTo>
                    <a:pt x="339" y="358"/>
                    <a:pt x="342" y="356"/>
                    <a:pt x="346" y="354"/>
                  </a:cubicBezTo>
                  <a:cubicBezTo>
                    <a:pt x="348" y="353"/>
                    <a:pt x="350" y="352"/>
                    <a:pt x="352" y="352"/>
                  </a:cubicBezTo>
                  <a:cubicBezTo>
                    <a:pt x="353" y="351"/>
                    <a:pt x="354" y="351"/>
                    <a:pt x="355" y="350"/>
                  </a:cubicBezTo>
                  <a:cubicBezTo>
                    <a:pt x="360" y="349"/>
                    <a:pt x="363" y="348"/>
                    <a:pt x="365" y="343"/>
                  </a:cubicBezTo>
                  <a:cubicBezTo>
                    <a:pt x="366" y="339"/>
                    <a:pt x="368" y="336"/>
                    <a:pt x="369" y="333"/>
                  </a:cubicBezTo>
                  <a:cubicBezTo>
                    <a:pt x="370" y="330"/>
                    <a:pt x="371" y="328"/>
                    <a:pt x="372" y="325"/>
                  </a:cubicBezTo>
                  <a:cubicBezTo>
                    <a:pt x="374" y="319"/>
                    <a:pt x="378" y="315"/>
                    <a:pt x="381" y="311"/>
                  </a:cubicBezTo>
                  <a:cubicBezTo>
                    <a:pt x="383" y="310"/>
                    <a:pt x="383" y="310"/>
                    <a:pt x="383" y="310"/>
                  </a:cubicBezTo>
                  <a:cubicBezTo>
                    <a:pt x="384" y="308"/>
                    <a:pt x="386" y="306"/>
                    <a:pt x="387" y="305"/>
                  </a:cubicBezTo>
                  <a:cubicBezTo>
                    <a:pt x="388" y="305"/>
                    <a:pt x="388" y="305"/>
                    <a:pt x="388" y="305"/>
                  </a:cubicBezTo>
                  <a:cubicBezTo>
                    <a:pt x="389" y="300"/>
                    <a:pt x="389" y="300"/>
                    <a:pt x="389" y="300"/>
                  </a:cubicBezTo>
                  <a:cubicBezTo>
                    <a:pt x="389" y="298"/>
                    <a:pt x="390" y="296"/>
                    <a:pt x="390" y="295"/>
                  </a:cubicBezTo>
                  <a:cubicBezTo>
                    <a:pt x="390" y="294"/>
                    <a:pt x="390" y="293"/>
                    <a:pt x="390" y="291"/>
                  </a:cubicBezTo>
                  <a:cubicBezTo>
                    <a:pt x="390" y="289"/>
                    <a:pt x="390" y="286"/>
                    <a:pt x="392" y="283"/>
                  </a:cubicBezTo>
                  <a:cubicBezTo>
                    <a:pt x="394" y="280"/>
                    <a:pt x="397" y="278"/>
                    <a:pt x="401" y="278"/>
                  </a:cubicBezTo>
                  <a:cubicBezTo>
                    <a:pt x="402" y="278"/>
                    <a:pt x="402" y="278"/>
                    <a:pt x="402" y="278"/>
                  </a:cubicBezTo>
                  <a:cubicBezTo>
                    <a:pt x="406" y="278"/>
                    <a:pt x="408" y="278"/>
                    <a:pt x="410" y="275"/>
                  </a:cubicBezTo>
                  <a:cubicBezTo>
                    <a:pt x="411" y="274"/>
                    <a:pt x="412" y="273"/>
                    <a:pt x="413" y="272"/>
                  </a:cubicBezTo>
                  <a:cubicBezTo>
                    <a:pt x="414" y="270"/>
                    <a:pt x="415" y="268"/>
                    <a:pt x="417" y="267"/>
                  </a:cubicBezTo>
                  <a:cubicBezTo>
                    <a:pt x="420" y="265"/>
                    <a:pt x="420" y="262"/>
                    <a:pt x="421" y="260"/>
                  </a:cubicBezTo>
                  <a:cubicBezTo>
                    <a:pt x="421" y="259"/>
                    <a:pt x="422" y="258"/>
                    <a:pt x="422" y="256"/>
                  </a:cubicBezTo>
                  <a:cubicBezTo>
                    <a:pt x="423" y="253"/>
                    <a:pt x="425" y="251"/>
                    <a:pt x="427" y="249"/>
                  </a:cubicBezTo>
                  <a:cubicBezTo>
                    <a:pt x="430" y="246"/>
                    <a:pt x="432" y="243"/>
                    <a:pt x="432" y="239"/>
                  </a:cubicBezTo>
                  <a:cubicBezTo>
                    <a:pt x="432" y="237"/>
                    <a:pt x="432" y="230"/>
                    <a:pt x="430" y="227"/>
                  </a:cubicBezTo>
                  <a:cubicBezTo>
                    <a:pt x="430" y="225"/>
                    <a:pt x="430" y="225"/>
                    <a:pt x="430" y="225"/>
                  </a:cubicBezTo>
                  <a:cubicBezTo>
                    <a:pt x="428" y="222"/>
                    <a:pt x="426" y="219"/>
                    <a:pt x="423" y="217"/>
                  </a:cubicBezTo>
                  <a:cubicBezTo>
                    <a:pt x="423" y="216"/>
                    <a:pt x="423" y="216"/>
                    <a:pt x="424" y="216"/>
                  </a:cubicBezTo>
                  <a:cubicBezTo>
                    <a:pt x="424" y="215"/>
                    <a:pt x="424" y="215"/>
                    <a:pt x="425" y="215"/>
                  </a:cubicBezTo>
                  <a:cubicBezTo>
                    <a:pt x="426" y="215"/>
                    <a:pt x="428" y="216"/>
                    <a:pt x="429" y="216"/>
                  </a:cubicBezTo>
                  <a:cubicBezTo>
                    <a:pt x="432" y="217"/>
                    <a:pt x="432" y="217"/>
                    <a:pt x="433" y="217"/>
                  </a:cubicBezTo>
                  <a:cubicBezTo>
                    <a:pt x="433" y="217"/>
                    <a:pt x="433" y="217"/>
                    <a:pt x="433" y="217"/>
                  </a:cubicBezTo>
                  <a:cubicBezTo>
                    <a:pt x="433" y="217"/>
                    <a:pt x="434" y="217"/>
                    <a:pt x="434" y="217"/>
                  </a:cubicBezTo>
                  <a:cubicBezTo>
                    <a:pt x="440" y="217"/>
                    <a:pt x="440" y="217"/>
                    <a:pt x="440" y="217"/>
                  </a:cubicBezTo>
                  <a:cubicBezTo>
                    <a:pt x="435" y="213"/>
                    <a:pt x="435" y="213"/>
                    <a:pt x="435" y="213"/>
                  </a:cubicBezTo>
                  <a:cubicBezTo>
                    <a:pt x="434" y="213"/>
                    <a:pt x="433" y="212"/>
                    <a:pt x="433" y="211"/>
                  </a:cubicBezTo>
                  <a:cubicBezTo>
                    <a:pt x="432" y="210"/>
                    <a:pt x="431" y="209"/>
                    <a:pt x="430" y="208"/>
                  </a:cubicBezTo>
                  <a:cubicBezTo>
                    <a:pt x="430" y="206"/>
                    <a:pt x="430" y="204"/>
                    <a:pt x="431" y="203"/>
                  </a:cubicBezTo>
                  <a:cubicBezTo>
                    <a:pt x="431" y="202"/>
                    <a:pt x="431" y="202"/>
                    <a:pt x="431" y="201"/>
                  </a:cubicBezTo>
                  <a:cubicBezTo>
                    <a:pt x="431" y="200"/>
                    <a:pt x="431" y="199"/>
                    <a:pt x="431" y="199"/>
                  </a:cubicBezTo>
                  <a:cubicBezTo>
                    <a:pt x="431" y="199"/>
                    <a:pt x="431" y="199"/>
                    <a:pt x="431" y="199"/>
                  </a:cubicBezTo>
                  <a:cubicBezTo>
                    <a:pt x="431" y="198"/>
                    <a:pt x="431" y="198"/>
                    <a:pt x="431" y="198"/>
                  </a:cubicBezTo>
                  <a:cubicBezTo>
                    <a:pt x="431" y="198"/>
                    <a:pt x="431" y="198"/>
                    <a:pt x="430" y="198"/>
                  </a:cubicBezTo>
                  <a:cubicBezTo>
                    <a:pt x="430" y="197"/>
                    <a:pt x="430" y="197"/>
                    <a:pt x="429" y="196"/>
                  </a:cubicBezTo>
                  <a:cubicBezTo>
                    <a:pt x="429" y="196"/>
                    <a:pt x="426" y="192"/>
                    <a:pt x="428" y="190"/>
                  </a:cubicBezTo>
                  <a:cubicBezTo>
                    <a:pt x="428" y="189"/>
                    <a:pt x="430" y="188"/>
                    <a:pt x="431" y="188"/>
                  </a:cubicBezTo>
                  <a:cubicBezTo>
                    <a:pt x="432" y="188"/>
                    <a:pt x="433" y="187"/>
                    <a:pt x="433" y="187"/>
                  </a:cubicBezTo>
                  <a:cubicBezTo>
                    <a:pt x="435" y="186"/>
                    <a:pt x="437" y="184"/>
                    <a:pt x="438" y="182"/>
                  </a:cubicBezTo>
                  <a:cubicBezTo>
                    <a:pt x="438" y="181"/>
                    <a:pt x="438" y="181"/>
                    <a:pt x="438" y="181"/>
                  </a:cubicBezTo>
                  <a:cubicBezTo>
                    <a:pt x="439" y="180"/>
                    <a:pt x="439" y="179"/>
                    <a:pt x="440" y="179"/>
                  </a:cubicBezTo>
                  <a:cubicBezTo>
                    <a:pt x="440" y="179"/>
                    <a:pt x="440" y="179"/>
                    <a:pt x="440" y="179"/>
                  </a:cubicBezTo>
                  <a:cubicBezTo>
                    <a:pt x="441" y="179"/>
                    <a:pt x="441" y="179"/>
                    <a:pt x="442" y="179"/>
                  </a:cubicBezTo>
                  <a:cubicBezTo>
                    <a:pt x="442" y="179"/>
                    <a:pt x="442" y="179"/>
                    <a:pt x="442" y="179"/>
                  </a:cubicBezTo>
                  <a:cubicBezTo>
                    <a:pt x="443" y="180"/>
                    <a:pt x="444" y="180"/>
                    <a:pt x="445" y="180"/>
                  </a:cubicBezTo>
                  <a:cubicBezTo>
                    <a:pt x="445" y="180"/>
                    <a:pt x="446" y="180"/>
                    <a:pt x="446" y="180"/>
                  </a:cubicBezTo>
                  <a:cubicBezTo>
                    <a:pt x="447" y="180"/>
                    <a:pt x="448" y="179"/>
                    <a:pt x="450" y="178"/>
                  </a:cubicBezTo>
                  <a:cubicBezTo>
                    <a:pt x="451" y="177"/>
                    <a:pt x="451" y="177"/>
                    <a:pt x="451" y="177"/>
                  </a:cubicBezTo>
                  <a:cubicBezTo>
                    <a:pt x="452" y="177"/>
                    <a:pt x="452" y="176"/>
                    <a:pt x="453" y="176"/>
                  </a:cubicBezTo>
                  <a:cubicBezTo>
                    <a:pt x="454" y="175"/>
                    <a:pt x="455" y="175"/>
                    <a:pt x="455" y="175"/>
                  </a:cubicBezTo>
                  <a:cubicBezTo>
                    <a:pt x="456" y="175"/>
                    <a:pt x="456" y="175"/>
                    <a:pt x="456" y="175"/>
                  </a:cubicBezTo>
                  <a:cubicBezTo>
                    <a:pt x="457" y="175"/>
                    <a:pt x="457" y="175"/>
                    <a:pt x="457" y="175"/>
                  </a:cubicBezTo>
                  <a:cubicBezTo>
                    <a:pt x="458" y="175"/>
                    <a:pt x="459" y="176"/>
                    <a:pt x="460" y="176"/>
                  </a:cubicBezTo>
                  <a:cubicBezTo>
                    <a:pt x="461" y="177"/>
                    <a:pt x="461" y="177"/>
                    <a:pt x="462" y="177"/>
                  </a:cubicBezTo>
                  <a:cubicBezTo>
                    <a:pt x="463" y="178"/>
                    <a:pt x="464" y="178"/>
                    <a:pt x="465" y="179"/>
                  </a:cubicBezTo>
                  <a:cubicBezTo>
                    <a:pt x="467" y="180"/>
                    <a:pt x="467" y="180"/>
                    <a:pt x="467" y="180"/>
                  </a:cubicBezTo>
                  <a:cubicBezTo>
                    <a:pt x="468" y="178"/>
                    <a:pt x="468" y="178"/>
                    <a:pt x="468" y="178"/>
                  </a:cubicBezTo>
                  <a:cubicBezTo>
                    <a:pt x="468" y="178"/>
                    <a:pt x="468" y="178"/>
                    <a:pt x="469" y="177"/>
                  </a:cubicBezTo>
                  <a:cubicBezTo>
                    <a:pt x="469" y="176"/>
                    <a:pt x="470" y="175"/>
                    <a:pt x="470" y="174"/>
                  </a:cubicBezTo>
                  <a:cubicBezTo>
                    <a:pt x="469" y="172"/>
                    <a:pt x="468" y="170"/>
                    <a:pt x="466" y="169"/>
                  </a:cubicBezTo>
                  <a:cubicBezTo>
                    <a:pt x="464" y="166"/>
                    <a:pt x="464" y="166"/>
                    <a:pt x="464" y="166"/>
                  </a:cubicBezTo>
                  <a:cubicBezTo>
                    <a:pt x="460" y="162"/>
                    <a:pt x="457" y="159"/>
                    <a:pt x="456" y="153"/>
                  </a:cubicBezTo>
                  <a:cubicBezTo>
                    <a:pt x="455" y="149"/>
                    <a:pt x="453" y="142"/>
                    <a:pt x="455" y="136"/>
                  </a:cubicBezTo>
                  <a:cubicBezTo>
                    <a:pt x="456" y="133"/>
                    <a:pt x="459" y="132"/>
                    <a:pt x="462" y="131"/>
                  </a:cubicBezTo>
                  <a:cubicBezTo>
                    <a:pt x="465" y="130"/>
                    <a:pt x="468" y="129"/>
                    <a:pt x="469" y="126"/>
                  </a:cubicBezTo>
                  <a:cubicBezTo>
                    <a:pt x="469" y="125"/>
                    <a:pt x="469" y="124"/>
                    <a:pt x="469" y="122"/>
                  </a:cubicBezTo>
                  <a:cubicBezTo>
                    <a:pt x="469" y="121"/>
                    <a:pt x="470" y="119"/>
                    <a:pt x="470" y="117"/>
                  </a:cubicBezTo>
                  <a:cubicBezTo>
                    <a:pt x="472" y="115"/>
                    <a:pt x="474" y="114"/>
                    <a:pt x="476" y="112"/>
                  </a:cubicBezTo>
                  <a:cubicBezTo>
                    <a:pt x="477" y="112"/>
                    <a:pt x="477" y="112"/>
                    <a:pt x="478" y="111"/>
                  </a:cubicBezTo>
                  <a:cubicBezTo>
                    <a:pt x="483" y="108"/>
                    <a:pt x="487" y="102"/>
                    <a:pt x="488" y="96"/>
                  </a:cubicBezTo>
                  <a:cubicBezTo>
                    <a:pt x="490" y="90"/>
                    <a:pt x="483" y="87"/>
                    <a:pt x="478" y="85"/>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 name="Google Shape;233;p8"/>
            <p:cNvSpPr/>
            <p:nvPr/>
          </p:nvSpPr>
          <p:spPr>
            <a:xfrm>
              <a:off x="3805" y="918"/>
              <a:ext cx="625" cy="888"/>
            </a:xfrm>
            <a:custGeom>
              <a:avLst/>
              <a:gdLst/>
              <a:ahLst/>
              <a:cxnLst/>
              <a:rect l="l" t="t" r="r" b="b"/>
              <a:pathLst>
                <a:path w="256" h="364" extrusionOk="0">
                  <a:moveTo>
                    <a:pt x="253" y="193"/>
                  </a:moveTo>
                  <a:cubicBezTo>
                    <a:pt x="255" y="190"/>
                    <a:pt x="256" y="187"/>
                    <a:pt x="253" y="184"/>
                  </a:cubicBezTo>
                  <a:cubicBezTo>
                    <a:pt x="252" y="183"/>
                    <a:pt x="251" y="182"/>
                    <a:pt x="249" y="182"/>
                  </a:cubicBezTo>
                  <a:cubicBezTo>
                    <a:pt x="247" y="182"/>
                    <a:pt x="246" y="182"/>
                    <a:pt x="245" y="181"/>
                  </a:cubicBezTo>
                  <a:cubicBezTo>
                    <a:pt x="240" y="177"/>
                    <a:pt x="240" y="171"/>
                    <a:pt x="239" y="166"/>
                  </a:cubicBezTo>
                  <a:cubicBezTo>
                    <a:pt x="239" y="164"/>
                    <a:pt x="239" y="162"/>
                    <a:pt x="238" y="161"/>
                  </a:cubicBezTo>
                  <a:cubicBezTo>
                    <a:pt x="238" y="159"/>
                    <a:pt x="238" y="158"/>
                    <a:pt x="237" y="157"/>
                  </a:cubicBezTo>
                  <a:cubicBezTo>
                    <a:pt x="236" y="155"/>
                    <a:pt x="236" y="154"/>
                    <a:pt x="236" y="151"/>
                  </a:cubicBezTo>
                  <a:cubicBezTo>
                    <a:pt x="236" y="149"/>
                    <a:pt x="236" y="147"/>
                    <a:pt x="236" y="145"/>
                  </a:cubicBezTo>
                  <a:cubicBezTo>
                    <a:pt x="236" y="143"/>
                    <a:pt x="236" y="141"/>
                    <a:pt x="236" y="139"/>
                  </a:cubicBezTo>
                  <a:cubicBezTo>
                    <a:pt x="236" y="137"/>
                    <a:pt x="236" y="119"/>
                    <a:pt x="230" y="119"/>
                  </a:cubicBezTo>
                  <a:cubicBezTo>
                    <a:pt x="229" y="116"/>
                    <a:pt x="229" y="114"/>
                    <a:pt x="229" y="111"/>
                  </a:cubicBezTo>
                  <a:cubicBezTo>
                    <a:pt x="229" y="111"/>
                    <a:pt x="229" y="110"/>
                    <a:pt x="229" y="109"/>
                  </a:cubicBezTo>
                  <a:cubicBezTo>
                    <a:pt x="229" y="107"/>
                    <a:pt x="228" y="105"/>
                    <a:pt x="227" y="103"/>
                  </a:cubicBezTo>
                  <a:cubicBezTo>
                    <a:pt x="226" y="102"/>
                    <a:pt x="226" y="101"/>
                    <a:pt x="225" y="100"/>
                  </a:cubicBezTo>
                  <a:cubicBezTo>
                    <a:pt x="224" y="97"/>
                    <a:pt x="224" y="93"/>
                    <a:pt x="224" y="90"/>
                  </a:cubicBezTo>
                  <a:cubicBezTo>
                    <a:pt x="223" y="88"/>
                    <a:pt x="223" y="88"/>
                    <a:pt x="223" y="88"/>
                  </a:cubicBezTo>
                  <a:cubicBezTo>
                    <a:pt x="223" y="84"/>
                    <a:pt x="223" y="81"/>
                    <a:pt x="226" y="77"/>
                  </a:cubicBezTo>
                  <a:cubicBezTo>
                    <a:pt x="228" y="72"/>
                    <a:pt x="228" y="71"/>
                    <a:pt x="227" y="66"/>
                  </a:cubicBezTo>
                  <a:cubicBezTo>
                    <a:pt x="226" y="65"/>
                    <a:pt x="226" y="63"/>
                    <a:pt x="226" y="61"/>
                  </a:cubicBezTo>
                  <a:cubicBezTo>
                    <a:pt x="225" y="59"/>
                    <a:pt x="225" y="58"/>
                    <a:pt x="224" y="56"/>
                  </a:cubicBezTo>
                  <a:cubicBezTo>
                    <a:pt x="224" y="54"/>
                    <a:pt x="223" y="52"/>
                    <a:pt x="222" y="51"/>
                  </a:cubicBezTo>
                  <a:cubicBezTo>
                    <a:pt x="221" y="50"/>
                    <a:pt x="220" y="48"/>
                    <a:pt x="220" y="47"/>
                  </a:cubicBezTo>
                  <a:cubicBezTo>
                    <a:pt x="219" y="45"/>
                    <a:pt x="219" y="43"/>
                    <a:pt x="218" y="42"/>
                  </a:cubicBezTo>
                  <a:cubicBezTo>
                    <a:pt x="218" y="40"/>
                    <a:pt x="217" y="38"/>
                    <a:pt x="216" y="36"/>
                  </a:cubicBezTo>
                  <a:cubicBezTo>
                    <a:pt x="215" y="32"/>
                    <a:pt x="214" y="29"/>
                    <a:pt x="215" y="25"/>
                  </a:cubicBezTo>
                  <a:cubicBezTo>
                    <a:pt x="216" y="22"/>
                    <a:pt x="217" y="20"/>
                    <a:pt x="219" y="18"/>
                  </a:cubicBezTo>
                  <a:cubicBezTo>
                    <a:pt x="219" y="18"/>
                    <a:pt x="220" y="17"/>
                    <a:pt x="221" y="16"/>
                  </a:cubicBezTo>
                  <a:cubicBezTo>
                    <a:pt x="223" y="13"/>
                    <a:pt x="222" y="11"/>
                    <a:pt x="221" y="8"/>
                  </a:cubicBezTo>
                  <a:cubicBezTo>
                    <a:pt x="221" y="7"/>
                    <a:pt x="221" y="7"/>
                    <a:pt x="221" y="7"/>
                  </a:cubicBezTo>
                  <a:cubicBezTo>
                    <a:pt x="221" y="6"/>
                    <a:pt x="221" y="6"/>
                    <a:pt x="221" y="6"/>
                  </a:cubicBezTo>
                  <a:cubicBezTo>
                    <a:pt x="220" y="6"/>
                    <a:pt x="220" y="6"/>
                    <a:pt x="220" y="6"/>
                  </a:cubicBezTo>
                  <a:cubicBezTo>
                    <a:pt x="219" y="6"/>
                    <a:pt x="219" y="6"/>
                    <a:pt x="219" y="6"/>
                  </a:cubicBezTo>
                  <a:cubicBezTo>
                    <a:pt x="217" y="5"/>
                    <a:pt x="216" y="5"/>
                    <a:pt x="215" y="5"/>
                  </a:cubicBezTo>
                  <a:cubicBezTo>
                    <a:pt x="211" y="5"/>
                    <a:pt x="208" y="5"/>
                    <a:pt x="205" y="3"/>
                  </a:cubicBezTo>
                  <a:cubicBezTo>
                    <a:pt x="200" y="0"/>
                    <a:pt x="200" y="0"/>
                    <a:pt x="200" y="0"/>
                  </a:cubicBezTo>
                  <a:cubicBezTo>
                    <a:pt x="200" y="4"/>
                    <a:pt x="200" y="4"/>
                    <a:pt x="200" y="4"/>
                  </a:cubicBezTo>
                  <a:cubicBezTo>
                    <a:pt x="200" y="9"/>
                    <a:pt x="195" y="13"/>
                    <a:pt x="191" y="17"/>
                  </a:cubicBezTo>
                  <a:cubicBezTo>
                    <a:pt x="190" y="18"/>
                    <a:pt x="190" y="18"/>
                    <a:pt x="190" y="18"/>
                  </a:cubicBezTo>
                  <a:cubicBezTo>
                    <a:pt x="188" y="20"/>
                    <a:pt x="186" y="21"/>
                    <a:pt x="185" y="23"/>
                  </a:cubicBezTo>
                  <a:cubicBezTo>
                    <a:pt x="181" y="27"/>
                    <a:pt x="178" y="30"/>
                    <a:pt x="171" y="31"/>
                  </a:cubicBezTo>
                  <a:cubicBezTo>
                    <a:pt x="166" y="31"/>
                    <a:pt x="163" y="33"/>
                    <a:pt x="161" y="35"/>
                  </a:cubicBezTo>
                  <a:cubicBezTo>
                    <a:pt x="158" y="37"/>
                    <a:pt x="158" y="40"/>
                    <a:pt x="158" y="42"/>
                  </a:cubicBezTo>
                  <a:cubicBezTo>
                    <a:pt x="158" y="43"/>
                    <a:pt x="157" y="44"/>
                    <a:pt x="157" y="46"/>
                  </a:cubicBezTo>
                  <a:cubicBezTo>
                    <a:pt x="156" y="49"/>
                    <a:pt x="151" y="54"/>
                    <a:pt x="148" y="58"/>
                  </a:cubicBezTo>
                  <a:cubicBezTo>
                    <a:pt x="147" y="59"/>
                    <a:pt x="147" y="59"/>
                    <a:pt x="147" y="59"/>
                  </a:cubicBezTo>
                  <a:cubicBezTo>
                    <a:pt x="147" y="60"/>
                    <a:pt x="146" y="60"/>
                    <a:pt x="145" y="61"/>
                  </a:cubicBezTo>
                  <a:cubicBezTo>
                    <a:pt x="145" y="61"/>
                    <a:pt x="144" y="62"/>
                    <a:pt x="143" y="63"/>
                  </a:cubicBezTo>
                  <a:cubicBezTo>
                    <a:pt x="142" y="66"/>
                    <a:pt x="143" y="68"/>
                    <a:pt x="145" y="71"/>
                  </a:cubicBezTo>
                  <a:cubicBezTo>
                    <a:pt x="146" y="72"/>
                    <a:pt x="146" y="74"/>
                    <a:pt x="147" y="76"/>
                  </a:cubicBezTo>
                  <a:cubicBezTo>
                    <a:pt x="147" y="79"/>
                    <a:pt x="147" y="83"/>
                    <a:pt x="146" y="86"/>
                  </a:cubicBezTo>
                  <a:cubicBezTo>
                    <a:pt x="146" y="87"/>
                    <a:pt x="146" y="88"/>
                    <a:pt x="146" y="89"/>
                  </a:cubicBezTo>
                  <a:cubicBezTo>
                    <a:pt x="145" y="93"/>
                    <a:pt x="147" y="96"/>
                    <a:pt x="148" y="100"/>
                  </a:cubicBezTo>
                  <a:cubicBezTo>
                    <a:pt x="150" y="105"/>
                    <a:pt x="151" y="109"/>
                    <a:pt x="150" y="113"/>
                  </a:cubicBezTo>
                  <a:cubicBezTo>
                    <a:pt x="149" y="115"/>
                    <a:pt x="148" y="117"/>
                    <a:pt x="146" y="118"/>
                  </a:cubicBezTo>
                  <a:cubicBezTo>
                    <a:pt x="145" y="119"/>
                    <a:pt x="144" y="120"/>
                    <a:pt x="143" y="121"/>
                  </a:cubicBezTo>
                  <a:cubicBezTo>
                    <a:pt x="140" y="123"/>
                    <a:pt x="137" y="127"/>
                    <a:pt x="136" y="130"/>
                  </a:cubicBezTo>
                  <a:cubicBezTo>
                    <a:pt x="135" y="134"/>
                    <a:pt x="135" y="140"/>
                    <a:pt x="135" y="143"/>
                  </a:cubicBezTo>
                  <a:cubicBezTo>
                    <a:pt x="136" y="147"/>
                    <a:pt x="138" y="148"/>
                    <a:pt x="140" y="150"/>
                  </a:cubicBezTo>
                  <a:cubicBezTo>
                    <a:pt x="141" y="150"/>
                    <a:pt x="141" y="150"/>
                    <a:pt x="142" y="151"/>
                  </a:cubicBezTo>
                  <a:cubicBezTo>
                    <a:pt x="150" y="156"/>
                    <a:pt x="146" y="166"/>
                    <a:pt x="144" y="173"/>
                  </a:cubicBezTo>
                  <a:cubicBezTo>
                    <a:pt x="142" y="179"/>
                    <a:pt x="139" y="180"/>
                    <a:pt x="136" y="180"/>
                  </a:cubicBezTo>
                  <a:cubicBezTo>
                    <a:pt x="135" y="180"/>
                    <a:pt x="134" y="180"/>
                    <a:pt x="133" y="180"/>
                  </a:cubicBezTo>
                  <a:cubicBezTo>
                    <a:pt x="132" y="180"/>
                    <a:pt x="131" y="180"/>
                    <a:pt x="131" y="179"/>
                  </a:cubicBezTo>
                  <a:cubicBezTo>
                    <a:pt x="129" y="179"/>
                    <a:pt x="127" y="179"/>
                    <a:pt x="126" y="179"/>
                  </a:cubicBezTo>
                  <a:cubicBezTo>
                    <a:pt x="124" y="179"/>
                    <a:pt x="123" y="179"/>
                    <a:pt x="122" y="180"/>
                  </a:cubicBezTo>
                  <a:cubicBezTo>
                    <a:pt x="120" y="180"/>
                    <a:pt x="119" y="181"/>
                    <a:pt x="118" y="181"/>
                  </a:cubicBezTo>
                  <a:cubicBezTo>
                    <a:pt x="116" y="181"/>
                    <a:pt x="114" y="180"/>
                    <a:pt x="113" y="179"/>
                  </a:cubicBezTo>
                  <a:cubicBezTo>
                    <a:pt x="111" y="178"/>
                    <a:pt x="110" y="178"/>
                    <a:pt x="108" y="177"/>
                  </a:cubicBezTo>
                  <a:cubicBezTo>
                    <a:pt x="107" y="177"/>
                    <a:pt x="106" y="177"/>
                    <a:pt x="105" y="177"/>
                  </a:cubicBezTo>
                  <a:cubicBezTo>
                    <a:pt x="103" y="177"/>
                    <a:pt x="101" y="178"/>
                    <a:pt x="98" y="178"/>
                  </a:cubicBezTo>
                  <a:cubicBezTo>
                    <a:pt x="92" y="181"/>
                    <a:pt x="86" y="185"/>
                    <a:pt x="81" y="190"/>
                  </a:cubicBezTo>
                  <a:cubicBezTo>
                    <a:pt x="80" y="190"/>
                    <a:pt x="80" y="190"/>
                    <a:pt x="80" y="190"/>
                  </a:cubicBezTo>
                  <a:cubicBezTo>
                    <a:pt x="68" y="201"/>
                    <a:pt x="53" y="209"/>
                    <a:pt x="40" y="212"/>
                  </a:cubicBezTo>
                  <a:cubicBezTo>
                    <a:pt x="32" y="214"/>
                    <a:pt x="27" y="216"/>
                    <a:pt x="24" y="224"/>
                  </a:cubicBezTo>
                  <a:cubicBezTo>
                    <a:pt x="23" y="227"/>
                    <a:pt x="22" y="230"/>
                    <a:pt x="21" y="233"/>
                  </a:cubicBezTo>
                  <a:cubicBezTo>
                    <a:pt x="20" y="237"/>
                    <a:pt x="19" y="242"/>
                    <a:pt x="17" y="246"/>
                  </a:cubicBezTo>
                  <a:cubicBezTo>
                    <a:pt x="15" y="248"/>
                    <a:pt x="14" y="250"/>
                    <a:pt x="13" y="253"/>
                  </a:cubicBezTo>
                  <a:cubicBezTo>
                    <a:pt x="7" y="264"/>
                    <a:pt x="2" y="274"/>
                    <a:pt x="5" y="289"/>
                  </a:cubicBezTo>
                  <a:cubicBezTo>
                    <a:pt x="7" y="294"/>
                    <a:pt x="8" y="300"/>
                    <a:pt x="8" y="305"/>
                  </a:cubicBezTo>
                  <a:cubicBezTo>
                    <a:pt x="7" y="314"/>
                    <a:pt x="5" y="320"/>
                    <a:pt x="3" y="328"/>
                  </a:cubicBezTo>
                  <a:cubicBezTo>
                    <a:pt x="2" y="329"/>
                    <a:pt x="2" y="331"/>
                    <a:pt x="1" y="332"/>
                  </a:cubicBezTo>
                  <a:cubicBezTo>
                    <a:pt x="0" y="336"/>
                    <a:pt x="0" y="336"/>
                    <a:pt x="0" y="336"/>
                  </a:cubicBezTo>
                  <a:cubicBezTo>
                    <a:pt x="1" y="336"/>
                    <a:pt x="1" y="336"/>
                    <a:pt x="1" y="336"/>
                  </a:cubicBezTo>
                  <a:cubicBezTo>
                    <a:pt x="2" y="337"/>
                    <a:pt x="3" y="337"/>
                    <a:pt x="5" y="337"/>
                  </a:cubicBezTo>
                  <a:cubicBezTo>
                    <a:pt x="5" y="337"/>
                    <a:pt x="5" y="337"/>
                    <a:pt x="5" y="337"/>
                  </a:cubicBezTo>
                  <a:cubicBezTo>
                    <a:pt x="6" y="337"/>
                    <a:pt x="6" y="337"/>
                    <a:pt x="7" y="337"/>
                  </a:cubicBezTo>
                  <a:cubicBezTo>
                    <a:pt x="8" y="337"/>
                    <a:pt x="8" y="337"/>
                    <a:pt x="8" y="337"/>
                  </a:cubicBezTo>
                  <a:cubicBezTo>
                    <a:pt x="8" y="337"/>
                    <a:pt x="8" y="337"/>
                    <a:pt x="8" y="337"/>
                  </a:cubicBezTo>
                  <a:cubicBezTo>
                    <a:pt x="9" y="337"/>
                    <a:pt x="9" y="337"/>
                    <a:pt x="9" y="337"/>
                  </a:cubicBezTo>
                  <a:cubicBezTo>
                    <a:pt x="9" y="337"/>
                    <a:pt x="9" y="337"/>
                    <a:pt x="9" y="337"/>
                  </a:cubicBezTo>
                  <a:cubicBezTo>
                    <a:pt x="11" y="337"/>
                    <a:pt x="12" y="337"/>
                    <a:pt x="13" y="337"/>
                  </a:cubicBezTo>
                  <a:cubicBezTo>
                    <a:pt x="14" y="337"/>
                    <a:pt x="16" y="337"/>
                    <a:pt x="16" y="337"/>
                  </a:cubicBezTo>
                  <a:cubicBezTo>
                    <a:pt x="18" y="338"/>
                    <a:pt x="20" y="342"/>
                    <a:pt x="21" y="344"/>
                  </a:cubicBezTo>
                  <a:cubicBezTo>
                    <a:pt x="21" y="344"/>
                    <a:pt x="21" y="344"/>
                    <a:pt x="21" y="344"/>
                  </a:cubicBezTo>
                  <a:cubicBezTo>
                    <a:pt x="22" y="346"/>
                    <a:pt x="22" y="347"/>
                    <a:pt x="23" y="348"/>
                  </a:cubicBezTo>
                  <a:cubicBezTo>
                    <a:pt x="25" y="352"/>
                    <a:pt x="26" y="357"/>
                    <a:pt x="30" y="359"/>
                  </a:cubicBezTo>
                  <a:cubicBezTo>
                    <a:pt x="35" y="362"/>
                    <a:pt x="41" y="364"/>
                    <a:pt x="46" y="364"/>
                  </a:cubicBezTo>
                  <a:cubicBezTo>
                    <a:pt x="50" y="364"/>
                    <a:pt x="53" y="363"/>
                    <a:pt x="56" y="361"/>
                  </a:cubicBezTo>
                  <a:cubicBezTo>
                    <a:pt x="57" y="360"/>
                    <a:pt x="58" y="359"/>
                    <a:pt x="59" y="358"/>
                  </a:cubicBezTo>
                  <a:cubicBezTo>
                    <a:pt x="62" y="355"/>
                    <a:pt x="64" y="353"/>
                    <a:pt x="68" y="352"/>
                  </a:cubicBezTo>
                  <a:cubicBezTo>
                    <a:pt x="69" y="352"/>
                    <a:pt x="70" y="352"/>
                    <a:pt x="71" y="352"/>
                  </a:cubicBezTo>
                  <a:cubicBezTo>
                    <a:pt x="72" y="352"/>
                    <a:pt x="73" y="352"/>
                    <a:pt x="74" y="352"/>
                  </a:cubicBezTo>
                  <a:cubicBezTo>
                    <a:pt x="75" y="352"/>
                    <a:pt x="76" y="352"/>
                    <a:pt x="77" y="352"/>
                  </a:cubicBezTo>
                  <a:cubicBezTo>
                    <a:pt x="79" y="352"/>
                    <a:pt x="80" y="352"/>
                    <a:pt x="81" y="351"/>
                  </a:cubicBezTo>
                  <a:cubicBezTo>
                    <a:pt x="89" y="349"/>
                    <a:pt x="97" y="339"/>
                    <a:pt x="100" y="331"/>
                  </a:cubicBezTo>
                  <a:cubicBezTo>
                    <a:pt x="105" y="321"/>
                    <a:pt x="102" y="310"/>
                    <a:pt x="99" y="299"/>
                  </a:cubicBezTo>
                  <a:cubicBezTo>
                    <a:pt x="102" y="299"/>
                    <a:pt x="103" y="298"/>
                    <a:pt x="106" y="297"/>
                  </a:cubicBezTo>
                  <a:cubicBezTo>
                    <a:pt x="107" y="296"/>
                    <a:pt x="107" y="296"/>
                    <a:pt x="107" y="296"/>
                  </a:cubicBezTo>
                  <a:cubicBezTo>
                    <a:pt x="108" y="295"/>
                    <a:pt x="109" y="295"/>
                    <a:pt x="110" y="295"/>
                  </a:cubicBezTo>
                  <a:cubicBezTo>
                    <a:pt x="110" y="295"/>
                    <a:pt x="111" y="295"/>
                    <a:pt x="112" y="296"/>
                  </a:cubicBezTo>
                  <a:cubicBezTo>
                    <a:pt x="113" y="296"/>
                    <a:pt x="114" y="297"/>
                    <a:pt x="114" y="297"/>
                  </a:cubicBezTo>
                  <a:cubicBezTo>
                    <a:pt x="115" y="298"/>
                    <a:pt x="116" y="298"/>
                    <a:pt x="118" y="298"/>
                  </a:cubicBezTo>
                  <a:cubicBezTo>
                    <a:pt x="118" y="298"/>
                    <a:pt x="119" y="298"/>
                    <a:pt x="119" y="298"/>
                  </a:cubicBezTo>
                  <a:cubicBezTo>
                    <a:pt x="120" y="298"/>
                    <a:pt x="121" y="298"/>
                    <a:pt x="123" y="298"/>
                  </a:cubicBezTo>
                  <a:cubicBezTo>
                    <a:pt x="124" y="298"/>
                    <a:pt x="125" y="298"/>
                    <a:pt x="126" y="298"/>
                  </a:cubicBezTo>
                  <a:cubicBezTo>
                    <a:pt x="126" y="298"/>
                    <a:pt x="126" y="298"/>
                    <a:pt x="126" y="298"/>
                  </a:cubicBezTo>
                  <a:cubicBezTo>
                    <a:pt x="130" y="298"/>
                    <a:pt x="132" y="299"/>
                    <a:pt x="135" y="301"/>
                  </a:cubicBezTo>
                  <a:cubicBezTo>
                    <a:pt x="136" y="302"/>
                    <a:pt x="137" y="302"/>
                    <a:pt x="138" y="303"/>
                  </a:cubicBezTo>
                  <a:cubicBezTo>
                    <a:pt x="142" y="306"/>
                    <a:pt x="145" y="306"/>
                    <a:pt x="151" y="306"/>
                  </a:cubicBezTo>
                  <a:cubicBezTo>
                    <a:pt x="155" y="306"/>
                    <a:pt x="158" y="304"/>
                    <a:pt x="161" y="301"/>
                  </a:cubicBezTo>
                  <a:cubicBezTo>
                    <a:pt x="163" y="300"/>
                    <a:pt x="165" y="298"/>
                    <a:pt x="168" y="297"/>
                  </a:cubicBezTo>
                  <a:cubicBezTo>
                    <a:pt x="170" y="296"/>
                    <a:pt x="173" y="296"/>
                    <a:pt x="176" y="296"/>
                  </a:cubicBezTo>
                  <a:cubicBezTo>
                    <a:pt x="180" y="296"/>
                    <a:pt x="184" y="296"/>
                    <a:pt x="187" y="294"/>
                  </a:cubicBezTo>
                  <a:cubicBezTo>
                    <a:pt x="188" y="293"/>
                    <a:pt x="190" y="291"/>
                    <a:pt x="191" y="289"/>
                  </a:cubicBezTo>
                  <a:cubicBezTo>
                    <a:pt x="191" y="288"/>
                    <a:pt x="192" y="288"/>
                    <a:pt x="192" y="287"/>
                  </a:cubicBezTo>
                  <a:cubicBezTo>
                    <a:pt x="192" y="286"/>
                    <a:pt x="192" y="286"/>
                    <a:pt x="195" y="284"/>
                  </a:cubicBezTo>
                  <a:cubicBezTo>
                    <a:pt x="196" y="284"/>
                    <a:pt x="196" y="284"/>
                    <a:pt x="197" y="283"/>
                  </a:cubicBezTo>
                  <a:cubicBezTo>
                    <a:pt x="200" y="282"/>
                    <a:pt x="203" y="281"/>
                    <a:pt x="205" y="278"/>
                  </a:cubicBezTo>
                  <a:cubicBezTo>
                    <a:pt x="206" y="276"/>
                    <a:pt x="206" y="276"/>
                    <a:pt x="206" y="276"/>
                  </a:cubicBezTo>
                  <a:cubicBezTo>
                    <a:pt x="209" y="273"/>
                    <a:pt x="211" y="270"/>
                    <a:pt x="215" y="270"/>
                  </a:cubicBezTo>
                  <a:cubicBezTo>
                    <a:pt x="217" y="270"/>
                    <a:pt x="217" y="270"/>
                    <a:pt x="217" y="270"/>
                  </a:cubicBezTo>
                  <a:cubicBezTo>
                    <a:pt x="217" y="268"/>
                    <a:pt x="217" y="268"/>
                    <a:pt x="217" y="268"/>
                  </a:cubicBezTo>
                  <a:cubicBezTo>
                    <a:pt x="217" y="265"/>
                    <a:pt x="218" y="264"/>
                    <a:pt x="221" y="263"/>
                  </a:cubicBezTo>
                  <a:cubicBezTo>
                    <a:pt x="222" y="263"/>
                    <a:pt x="222" y="262"/>
                    <a:pt x="223" y="262"/>
                  </a:cubicBezTo>
                  <a:cubicBezTo>
                    <a:pt x="224" y="261"/>
                    <a:pt x="225" y="261"/>
                    <a:pt x="226" y="260"/>
                  </a:cubicBezTo>
                  <a:cubicBezTo>
                    <a:pt x="228" y="259"/>
                    <a:pt x="229" y="257"/>
                    <a:pt x="231" y="256"/>
                  </a:cubicBezTo>
                  <a:cubicBezTo>
                    <a:pt x="236" y="254"/>
                    <a:pt x="241" y="250"/>
                    <a:pt x="246" y="245"/>
                  </a:cubicBezTo>
                  <a:cubicBezTo>
                    <a:pt x="248" y="243"/>
                    <a:pt x="250" y="238"/>
                    <a:pt x="248" y="235"/>
                  </a:cubicBezTo>
                  <a:cubicBezTo>
                    <a:pt x="248" y="235"/>
                    <a:pt x="247" y="234"/>
                    <a:pt x="246" y="233"/>
                  </a:cubicBezTo>
                  <a:cubicBezTo>
                    <a:pt x="245" y="232"/>
                    <a:pt x="244" y="231"/>
                    <a:pt x="244" y="230"/>
                  </a:cubicBezTo>
                  <a:cubicBezTo>
                    <a:pt x="244" y="228"/>
                    <a:pt x="244" y="227"/>
                    <a:pt x="244" y="226"/>
                  </a:cubicBezTo>
                  <a:cubicBezTo>
                    <a:pt x="245" y="224"/>
                    <a:pt x="245" y="223"/>
                    <a:pt x="245" y="222"/>
                  </a:cubicBezTo>
                  <a:cubicBezTo>
                    <a:pt x="245" y="221"/>
                    <a:pt x="244" y="220"/>
                    <a:pt x="244" y="220"/>
                  </a:cubicBezTo>
                  <a:cubicBezTo>
                    <a:pt x="243" y="219"/>
                    <a:pt x="243" y="219"/>
                    <a:pt x="242" y="218"/>
                  </a:cubicBezTo>
                  <a:cubicBezTo>
                    <a:pt x="242" y="217"/>
                    <a:pt x="241" y="216"/>
                    <a:pt x="242" y="216"/>
                  </a:cubicBezTo>
                  <a:cubicBezTo>
                    <a:pt x="242" y="214"/>
                    <a:pt x="243" y="213"/>
                    <a:pt x="245" y="212"/>
                  </a:cubicBezTo>
                  <a:cubicBezTo>
                    <a:pt x="247" y="212"/>
                    <a:pt x="247" y="212"/>
                    <a:pt x="247" y="212"/>
                  </a:cubicBezTo>
                  <a:cubicBezTo>
                    <a:pt x="246" y="211"/>
                    <a:pt x="246" y="211"/>
                    <a:pt x="246" y="211"/>
                  </a:cubicBezTo>
                  <a:cubicBezTo>
                    <a:pt x="246" y="210"/>
                    <a:pt x="246" y="209"/>
                    <a:pt x="247" y="208"/>
                  </a:cubicBezTo>
                  <a:cubicBezTo>
                    <a:pt x="247" y="202"/>
                    <a:pt x="250" y="197"/>
                    <a:pt x="253" y="193"/>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 name="Google Shape;234;p8"/>
            <p:cNvSpPr/>
            <p:nvPr/>
          </p:nvSpPr>
          <p:spPr>
            <a:xfrm>
              <a:off x="3280" y="1157"/>
              <a:ext cx="544" cy="913"/>
            </a:xfrm>
            <a:custGeom>
              <a:avLst/>
              <a:gdLst/>
              <a:ahLst/>
              <a:cxnLst/>
              <a:rect l="l" t="t" r="r" b="b"/>
              <a:pathLst>
                <a:path w="223" h="374" extrusionOk="0">
                  <a:moveTo>
                    <a:pt x="220" y="240"/>
                  </a:moveTo>
                  <a:cubicBezTo>
                    <a:pt x="217" y="240"/>
                    <a:pt x="216" y="239"/>
                    <a:pt x="215" y="238"/>
                  </a:cubicBezTo>
                  <a:cubicBezTo>
                    <a:pt x="214" y="237"/>
                    <a:pt x="214" y="237"/>
                    <a:pt x="214" y="237"/>
                  </a:cubicBezTo>
                  <a:cubicBezTo>
                    <a:pt x="213" y="236"/>
                    <a:pt x="213" y="236"/>
                    <a:pt x="212" y="235"/>
                  </a:cubicBezTo>
                  <a:cubicBezTo>
                    <a:pt x="210" y="233"/>
                    <a:pt x="208" y="232"/>
                    <a:pt x="205" y="232"/>
                  </a:cubicBezTo>
                  <a:cubicBezTo>
                    <a:pt x="204" y="232"/>
                    <a:pt x="204" y="232"/>
                    <a:pt x="204" y="232"/>
                  </a:cubicBezTo>
                  <a:cubicBezTo>
                    <a:pt x="201" y="231"/>
                    <a:pt x="200" y="231"/>
                    <a:pt x="198" y="228"/>
                  </a:cubicBezTo>
                  <a:cubicBezTo>
                    <a:pt x="196" y="225"/>
                    <a:pt x="194" y="222"/>
                    <a:pt x="192" y="219"/>
                  </a:cubicBezTo>
                  <a:cubicBezTo>
                    <a:pt x="192" y="219"/>
                    <a:pt x="192" y="219"/>
                    <a:pt x="192" y="219"/>
                  </a:cubicBezTo>
                  <a:cubicBezTo>
                    <a:pt x="191" y="218"/>
                    <a:pt x="190" y="217"/>
                    <a:pt x="189" y="216"/>
                  </a:cubicBezTo>
                  <a:cubicBezTo>
                    <a:pt x="189" y="215"/>
                    <a:pt x="189" y="215"/>
                    <a:pt x="188" y="214"/>
                  </a:cubicBezTo>
                  <a:cubicBezTo>
                    <a:pt x="186" y="212"/>
                    <a:pt x="185" y="211"/>
                    <a:pt x="186" y="208"/>
                  </a:cubicBezTo>
                  <a:cubicBezTo>
                    <a:pt x="186" y="207"/>
                    <a:pt x="187" y="206"/>
                    <a:pt x="188" y="205"/>
                  </a:cubicBezTo>
                  <a:cubicBezTo>
                    <a:pt x="189" y="204"/>
                    <a:pt x="191" y="203"/>
                    <a:pt x="190" y="201"/>
                  </a:cubicBezTo>
                  <a:cubicBezTo>
                    <a:pt x="190" y="199"/>
                    <a:pt x="187" y="198"/>
                    <a:pt x="184" y="197"/>
                  </a:cubicBezTo>
                  <a:cubicBezTo>
                    <a:pt x="182" y="196"/>
                    <a:pt x="180" y="195"/>
                    <a:pt x="179" y="194"/>
                  </a:cubicBezTo>
                  <a:cubicBezTo>
                    <a:pt x="178" y="192"/>
                    <a:pt x="178" y="190"/>
                    <a:pt x="177" y="187"/>
                  </a:cubicBezTo>
                  <a:cubicBezTo>
                    <a:pt x="177" y="184"/>
                    <a:pt x="177" y="180"/>
                    <a:pt x="174" y="179"/>
                  </a:cubicBezTo>
                  <a:cubicBezTo>
                    <a:pt x="173" y="179"/>
                    <a:pt x="173" y="179"/>
                    <a:pt x="173" y="179"/>
                  </a:cubicBezTo>
                  <a:cubicBezTo>
                    <a:pt x="173" y="179"/>
                    <a:pt x="173" y="179"/>
                    <a:pt x="173" y="179"/>
                  </a:cubicBezTo>
                  <a:cubicBezTo>
                    <a:pt x="172" y="179"/>
                    <a:pt x="171" y="179"/>
                    <a:pt x="171" y="179"/>
                  </a:cubicBezTo>
                  <a:cubicBezTo>
                    <a:pt x="170" y="179"/>
                    <a:pt x="170" y="179"/>
                    <a:pt x="169" y="179"/>
                  </a:cubicBezTo>
                  <a:cubicBezTo>
                    <a:pt x="168" y="179"/>
                    <a:pt x="168" y="179"/>
                    <a:pt x="167" y="178"/>
                  </a:cubicBezTo>
                  <a:cubicBezTo>
                    <a:pt x="166" y="178"/>
                    <a:pt x="166" y="177"/>
                    <a:pt x="166" y="176"/>
                  </a:cubicBezTo>
                  <a:cubicBezTo>
                    <a:pt x="166" y="175"/>
                    <a:pt x="168" y="173"/>
                    <a:pt x="169" y="173"/>
                  </a:cubicBezTo>
                  <a:cubicBezTo>
                    <a:pt x="170" y="172"/>
                    <a:pt x="171" y="172"/>
                    <a:pt x="171" y="172"/>
                  </a:cubicBezTo>
                  <a:cubicBezTo>
                    <a:pt x="172" y="171"/>
                    <a:pt x="173" y="171"/>
                    <a:pt x="174" y="169"/>
                  </a:cubicBezTo>
                  <a:cubicBezTo>
                    <a:pt x="175" y="168"/>
                    <a:pt x="175" y="166"/>
                    <a:pt x="175" y="165"/>
                  </a:cubicBezTo>
                  <a:cubicBezTo>
                    <a:pt x="175" y="164"/>
                    <a:pt x="175" y="163"/>
                    <a:pt x="175" y="162"/>
                  </a:cubicBezTo>
                  <a:cubicBezTo>
                    <a:pt x="177" y="154"/>
                    <a:pt x="182" y="150"/>
                    <a:pt x="190" y="150"/>
                  </a:cubicBezTo>
                  <a:cubicBezTo>
                    <a:pt x="193" y="150"/>
                    <a:pt x="193" y="150"/>
                    <a:pt x="193" y="150"/>
                  </a:cubicBezTo>
                  <a:cubicBezTo>
                    <a:pt x="193" y="146"/>
                    <a:pt x="193" y="146"/>
                    <a:pt x="193" y="146"/>
                  </a:cubicBezTo>
                  <a:cubicBezTo>
                    <a:pt x="194" y="143"/>
                    <a:pt x="194" y="140"/>
                    <a:pt x="195" y="137"/>
                  </a:cubicBezTo>
                  <a:cubicBezTo>
                    <a:pt x="196" y="133"/>
                    <a:pt x="196" y="130"/>
                    <a:pt x="192" y="128"/>
                  </a:cubicBezTo>
                  <a:cubicBezTo>
                    <a:pt x="191" y="127"/>
                    <a:pt x="190" y="127"/>
                    <a:pt x="188" y="127"/>
                  </a:cubicBezTo>
                  <a:cubicBezTo>
                    <a:pt x="185" y="127"/>
                    <a:pt x="182" y="128"/>
                    <a:pt x="180" y="129"/>
                  </a:cubicBezTo>
                  <a:cubicBezTo>
                    <a:pt x="179" y="129"/>
                    <a:pt x="177" y="130"/>
                    <a:pt x="176" y="130"/>
                  </a:cubicBezTo>
                  <a:cubicBezTo>
                    <a:pt x="175" y="131"/>
                    <a:pt x="173" y="132"/>
                    <a:pt x="172" y="132"/>
                  </a:cubicBezTo>
                  <a:cubicBezTo>
                    <a:pt x="171" y="132"/>
                    <a:pt x="170" y="132"/>
                    <a:pt x="168" y="130"/>
                  </a:cubicBezTo>
                  <a:cubicBezTo>
                    <a:pt x="165" y="128"/>
                    <a:pt x="162" y="124"/>
                    <a:pt x="159" y="120"/>
                  </a:cubicBezTo>
                  <a:cubicBezTo>
                    <a:pt x="158" y="118"/>
                    <a:pt x="157" y="117"/>
                    <a:pt x="156" y="116"/>
                  </a:cubicBezTo>
                  <a:cubicBezTo>
                    <a:pt x="156" y="115"/>
                    <a:pt x="155" y="114"/>
                    <a:pt x="154" y="114"/>
                  </a:cubicBezTo>
                  <a:cubicBezTo>
                    <a:pt x="153" y="112"/>
                    <a:pt x="151" y="110"/>
                    <a:pt x="150" y="108"/>
                  </a:cubicBezTo>
                  <a:cubicBezTo>
                    <a:pt x="149" y="105"/>
                    <a:pt x="149" y="103"/>
                    <a:pt x="149" y="100"/>
                  </a:cubicBezTo>
                  <a:cubicBezTo>
                    <a:pt x="149" y="97"/>
                    <a:pt x="149" y="97"/>
                    <a:pt x="149" y="97"/>
                  </a:cubicBezTo>
                  <a:cubicBezTo>
                    <a:pt x="147" y="97"/>
                    <a:pt x="147" y="97"/>
                    <a:pt x="147" y="97"/>
                  </a:cubicBezTo>
                  <a:cubicBezTo>
                    <a:pt x="144" y="97"/>
                    <a:pt x="143" y="96"/>
                    <a:pt x="142" y="95"/>
                  </a:cubicBezTo>
                  <a:cubicBezTo>
                    <a:pt x="141" y="94"/>
                    <a:pt x="141" y="93"/>
                    <a:pt x="142" y="91"/>
                  </a:cubicBezTo>
                  <a:cubicBezTo>
                    <a:pt x="143" y="90"/>
                    <a:pt x="144" y="89"/>
                    <a:pt x="146" y="87"/>
                  </a:cubicBezTo>
                  <a:cubicBezTo>
                    <a:pt x="147" y="86"/>
                    <a:pt x="149" y="85"/>
                    <a:pt x="150" y="83"/>
                  </a:cubicBezTo>
                  <a:cubicBezTo>
                    <a:pt x="151" y="80"/>
                    <a:pt x="151" y="76"/>
                    <a:pt x="152" y="73"/>
                  </a:cubicBezTo>
                  <a:cubicBezTo>
                    <a:pt x="152" y="69"/>
                    <a:pt x="153" y="65"/>
                    <a:pt x="154" y="62"/>
                  </a:cubicBezTo>
                  <a:cubicBezTo>
                    <a:pt x="154" y="60"/>
                    <a:pt x="154" y="60"/>
                    <a:pt x="154" y="60"/>
                  </a:cubicBezTo>
                  <a:cubicBezTo>
                    <a:pt x="156" y="58"/>
                    <a:pt x="157" y="55"/>
                    <a:pt x="157" y="52"/>
                  </a:cubicBezTo>
                  <a:cubicBezTo>
                    <a:pt x="156" y="50"/>
                    <a:pt x="156" y="49"/>
                    <a:pt x="155" y="47"/>
                  </a:cubicBezTo>
                  <a:cubicBezTo>
                    <a:pt x="155" y="45"/>
                    <a:pt x="154" y="43"/>
                    <a:pt x="154" y="41"/>
                  </a:cubicBezTo>
                  <a:cubicBezTo>
                    <a:pt x="154" y="39"/>
                    <a:pt x="155" y="37"/>
                    <a:pt x="155" y="35"/>
                  </a:cubicBezTo>
                  <a:cubicBezTo>
                    <a:pt x="156" y="30"/>
                    <a:pt x="157" y="26"/>
                    <a:pt x="153" y="20"/>
                  </a:cubicBezTo>
                  <a:cubicBezTo>
                    <a:pt x="151" y="17"/>
                    <a:pt x="149" y="14"/>
                    <a:pt x="147" y="13"/>
                  </a:cubicBezTo>
                  <a:cubicBezTo>
                    <a:pt x="145" y="12"/>
                    <a:pt x="144" y="12"/>
                    <a:pt x="142" y="12"/>
                  </a:cubicBezTo>
                  <a:cubicBezTo>
                    <a:pt x="140" y="12"/>
                    <a:pt x="138" y="12"/>
                    <a:pt x="136" y="9"/>
                  </a:cubicBezTo>
                  <a:cubicBezTo>
                    <a:pt x="136" y="8"/>
                    <a:pt x="135" y="7"/>
                    <a:pt x="135" y="6"/>
                  </a:cubicBezTo>
                  <a:cubicBezTo>
                    <a:pt x="135" y="5"/>
                    <a:pt x="134" y="3"/>
                    <a:pt x="132" y="3"/>
                  </a:cubicBezTo>
                  <a:cubicBezTo>
                    <a:pt x="132" y="3"/>
                    <a:pt x="132" y="3"/>
                    <a:pt x="132" y="3"/>
                  </a:cubicBezTo>
                  <a:cubicBezTo>
                    <a:pt x="130" y="3"/>
                    <a:pt x="129" y="4"/>
                    <a:pt x="128" y="5"/>
                  </a:cubicBezTo>
                  <a:cubicBezTo>
                    <a:pt x="127" y="6"/>
                    <a:pt x="126" y="6"/>
                    <a:pt x="125" y="6"/>
                  </a:cubicBezTo>
                  <a:cubicBezTo>
                    <a:pt x="124" y="6"/>
                    <a:pt x="124" y="6"/>
                    <a:pt x="124" y="6"/>
                  </a:cubicBezTo>
                  <a:cubicBezTo>
                    <a:pt x="122" y="6"/>
                    <a:pt x="121" y="5"/>
                    <a:pt x="120" y="4"/>
                  </a:cubicBezTo>
                  <a:cubicBezTo>
                    <a:pt x="119" y="3"/>
                    <a:pt x="118" y="2"/>
                    <a:pt x="117" y="1"/>
                  </a:cubicBezTo>
                  <a:cubicBezTo>
                    <a:pt x="116" y="1"/>
                    <a:pt x="116" y="1"/>
                    <a:pt x="114" y="1"/>
                  </a:cubicBezTo>
                  <a:cubicBezTo>
                    <a:pt x="114" y="1"/>
                    <a:pt x="113" y="1"/>
                    <a:pt x="113" y="1"/>
                  </a:cubicBezTo>
                  <a:cubicBezTo>
                    <a:pt x="112" y="1"/>
                    <a:pt x="112" y="1"/>
                    <a:pt x="112" y="1"/>
                  </a:cubicBezTo>
                  <a:cubicBezTo>
                    <a:pt x="110" y="1"/>
                    <a:pt x="109" y="0"/>
                    <a:pt x="108" y="0"/>
                  </a:cubicBezTo>
                  <a:cubicBezTo>
                    <a:pt x="107" y="0"/>
                    <a:pt x="107" y="0"/>
                    <a:pt x="107" y="0"/>
                  </a:cubicBezTo>
                  <a:cubicBezTo>
                    <a:pt x="106" y="1"/>
                    <a:pt x="106" y="1"/>
                    <a:pt x="106" y="1"/>
                  </a:cubicBezTo>
                  <a:cubicBezTo>
                    <a:pt x="105" y="2"/>
                    <a:pt x="103" y="4"/>
                    <a:pt x="102" y="5"/>
                  </a:cubicBezTo>
                  <a:cubicBezTo>
                    <a:pt x="101" y="5"/>
                    <a:pt x="101" y="5"/>
                    <a:pt x="101" y="5"/>
                  </a:cubicBezTo>
                  <a:cubicBezTo>
                    <a:pt x="100" y="5"/>
                    <a:pt x="100" y="6"/>
                    <a:pt x="99" y="6"/>
                  </a:cubicBezTo>
                  <a:cubicBezTo>
                    <a:pt x="100" y="10"/>
                    <a:pt x="100" y="10"/>
                    <a:pt x="100" y="10"/>
                  </a:cubicBezTo>
                  <a:cubicBezTo>
                    <a:pt x="101" y="10"/>
                    <a:pt x="101" y="10"/>
                    <a:pt x="102" y="10"/>
                  </a:cubicBezTo>
                  <a:cubicBezTo>
                    <a:pt x="103" y="10"/>
                    <a:pt x="103" y="9"/>
                    <a:pt x="104" y="9"/>
                  </a:cubicBezTo>
                  <a:cubicBezTo>
                    <a:pt x="104" y="9"/>
                    <a:pt x="104" y="9"/>
                    <a:pt x="104" y="10"/>
                  </a:cubicBezTo>
                  <a:cubicBezTo>
                    <a:pt x="108" y="10"/>
                    <a:pt x="114" y="13"/>
                    <a:pt x="117" y="16"/>
                  </a:cubicBezTo>
                  <a:cubicBezTo>
                    <a:pt x="118" y="17"/>
                    <a:pt x="120" y="19"/>
                    <a:pt x="120" y="22"/>
                  </a:cubicBezTo>
                  <a:cubicBezTo>
                    <a:pt x="120" y="24"/>
                    <a:pt x="119" y="25"/>
                    <a:pt x="118" y="27"/>
                  </a:cubicBezTo>
                  <a:cubicBezTo>
                    <a:pt x="117" y="28"/>
                    <a:pt x="117" y="28"/>
                    <a:pt x="116" y="29"/>
                  </a:cubicBezTo>
                  <a:cubicBezTo>
                    <a:pt x="116" y="31"/>
                    <a:pt x="116" y="32"/>
                    <a:pt x="116" y="34"/>
                  </a:cubicBezTo>
                  <a:cubicBezTo>
                    <a:pt x="116" y="35"/>
                    <a:pt x="116" y="37"/>
                    <a:pt x="116" y="38"/>
                  </a:cubicBezTo>
                  <a:cubicBezTo>
                    <a:pt x="115" y="40"/>
                    <a:pt x="113" y="43"/>
                    <a:pt x="112" y="45"/>
                  </a:cubicBezTo>
                  <a:cubicBezTo>
                    <a:pt x="111" y="45"/>
                    <a:pt x="111" y="45"/>
                    <a:pt x="111" y="45"/>
                  </a:cubicBezTo>
                  <a:cubicBezTo>
                    <a:pt x="110" y="47"/>
                    <a:pt x="109" y="49"/>
                    <a:pt x="107" y="51"/>
                  </a:cubicBezTo>
                  <a:cubicBezTo>
                    <a:pt x="106" y="53"/>
                    <a:pt x="104" y="56"/>
                    <a:pt x="101" y="59"/>
                  </a:cubicBezTo>
                  <a:cubicBezTo>
                    <a:pt x="99" y="61"/>
                    <a:pt x="98" y="62"/>
                    <a:pt x="98" y="65"/>
                  </a:cubicBezTo>
                  <a:cubicBezTo>
                    <a:pt x="96" y="69"/>
                    <a:pt x="94" y="70"/>
                    <a:pt x="91" y="72"/>
                  </a:cubicBezTo>
                  <a:cubicBezTo>
                    <a:pt x="89" y="73"/>
                    <a:pt x="86" y="74"/>
                    <a:pt x="83" y="75"/>
                  </a:cubicBezTo>
                  <a:cubicBezTo>
                    <a:pt x="80" y="75"/>
                    <a:pt x="78" y="76"/>
                    <a:pt x="75" y="78"/>
                  </a:cubicBezTo>
                  <a:cubicBezTo>
                    <a:pt x="70" y="81"/>
                    <a:pt x="71" y="84"/>
                    <a:pt x="71" y="89"/>
                  </a:cubicBezTo>
                  <a:cubicBezTo>
                    <a:pt x="71" y="90"/>
                    <a:pt x="72" y="91"/>
                    <a:pt x="72" y="93"/>
                  </a:cubicBezTo>
                  <a:cubicBezTo>
                    <a:pt x="71" y="96"/>
                    <a:pt x="71" y="99"/>
                    <a:pt x="69" y="102"/>
                  </a:cubicBezTo>
                  <a:cubicBezTo>
                    <a:pt x="69" y="102"/>
                    <a:pt x="69" y="102"/>
                    <a:pt x="68" y="103"/>
                  </a:cubicBezTo>
                  <a:cubicBezTo>
                    <a:pt x="67" y="105"/>
                    <a:pt x="66" y="107"/>
                    <a:pt x="66" y="109"/>
                  </a:cubicBezTo>
                  <a:cubicBezTo>
                    <a:pt x="67" y="111"/>
                    <a:pt x="68" y="113"/>
                    <a:pt x="70" y="115"/>
                  </a:cubicBezTo>
                  <a:cubicBezTo>
                    <a:pt x="72" y="117"/>
                    <a:pt x="74" y="119"/>
                    <a:pt x="74" y="123"/>
                  </a:cubicBezTo>
                  <a:cubicBezTo>
                    <a:pt x="73" y="126"/>
                    <a:pt x="72" y="128"/>
                    <a:pt x="71" y="131"/>
                  </a:cubicBezTo>
                  <a:cubicBezTo>
                    <a:pt x="70" y="132"/>
                    <a:pt x="70" y="134"/>
                    <a:pt x="69" y="136"/>
                  </a:cubicBezTo>
                  <a:cubicBezTo>
                    <a:pt x="68" y="138"/>
                    <a:pt x="68" y="138"/>
                    <a:pt x="68" y="138"/>
                  </a:cubicBezTo>
                  <a:cubicBezTo>
                    <a:pt x="67" y="141"/>
                    <a:pt x="67" y="144"/>
                    <a:pt x="65" y="148"/>
                  </a:cubicBezTo>
                  <a:cubicBezTo>
                    <a:pt x="64" y="149"/>
                    <a:pt x="63" y="151"/>
                    <a:pt x="61" y="152"/>
                  </a:cubicBezTo>
                  <a:cubicBezTo>
                    <a:pt x="60" y="154"/>
                    <a:pt x="60" y="155"/>
                    <a:pt x="59" y="156"/>
                  </a:cubicBezTo>
                  <a:cubicBezTo>
                    <a:pt x="59" y="156"/>
                    <a:pt x="59" y="157"/>
                    <a:pt x="58" y="158"/>
                  </a:cubicBezTo>
                  <a:cubicBezTo>
                    <a:pt x="58" y="159"/>
                    <a:pt x="58" y="159"/>
                    <a:pt x="58" y="159"/>
                  </a:cubicBezTo>
                  <a:cubicBezTo>
                    <a:pt x="56" y="162"/>
                    <a:pt x="53" y="166"/>
                    <a:pt x="50" y="168"/>
                  </a:cubicBezTo>
                  <a:cubicBezTo>
                    <a:pt x="47" y="170"/>
                    <a:pt x="45" y="172"/>
                    <a:pt x="44" y="175"/>
                  </a:cubicBezTo>
                  <a:cubicBezTo>
                    <a:pt x="43" y="175"/>
                    <a:pt x="42" y="176"/>
                    <a:pt x="42" y="177"/>
                  </a:cubicBezTo>
                  <a:cubicBezTo>
                    <a:pt x="41" y="178"/>
                    <a:pt x="40" y="180"/>
                    <a:pt x="39" y="181"/>
                  </a:cubicBezTo>
                  <a:cubicBezTo>
                    <a:pt x="37" y="183"/>
                    <a:pt x="36" y="186"/>
                    <a:pt x="34" y="188"/>
                  </a:cubicBezTo>
                  <a:cubicBezTo>
                    <a:pt x="30" y="191"/>
                    <a:pt x="29" y="195"/>
                    <a:pt x="28" y="200"/>
                  </a:cubicBezTo>
                  <a:cubicBezTo>
                    <a:pt x="26" y="207"/>
                    <a:pt x="24" y="214"/>
                    <a:pt x="21" y="220"/>
                  </a:cubicBezTo>
                  <a:cubicBezTo>
                    <a:pt x="20" y="221"/>
                    <a:pt x="20" y="222"/>
                    <a:pt x="20" y="223"/>
                  </a:cubicBezTo>
                  <a:cubicBezTo>
                    <a:pt x="19" y="224"/>
                    <a:pt x="18" y="226"/>
                    <a:pt x="18" y="228"/>
                  </a:cubicBezTo>
                  <a:cubicBezTo>
                    <a:pt x="17" y="231"/>
                    <a:pt x="16" y="235"/>
                    <a:pt x="14" y="237"/>
                  </a:cubicBezTo>
                  <a:cubicBezTo>
                    <a:pt x="12" y="239"/>
                    <a:pt x="11" y="242"/>
                    <a:pt x="10" y="245"/>
                  </a:cubicBezTo>
                  <a:cubicBezTo>
                    <a:pt x="10" y="246"/>
                    <a:pt x="9" y="248"/>
                    <a:pt x="8" y="250"/>
                  </a:cubicBezTo>
                  <a:cubicBezTo>
                    <a:pt x="6" y="253"/>
                    <a:pt x="6" y="256"/>
                    <a:pt x="6" y="260"/>
                  </a:cubicBezTo>
                  <a:cubicBezTo>
                    <a:pt x="6" y="261"/>
                    <a:pt x="6" y="262"/>
                    <a:pt x="6" y="263"/>
                  </a:cubicBezTo>
                  <a:cubicBezTo>
                    <a:pt x="6" y="263"/>
                    <a:pt x="6" y="264"/>
                    <a:pt x="6" y="265"/>
                  </a:cubicBezTo>
                  <a:cubicBezTo>
                    <a:pt x="6" y="266"/>
                    <a:pt x="6" y="268"/>
                    <a:pt x="6" y="269"/>
                  </a:cubicBezTo>
                  <a:cubicBezTo>
                    <a:pt x="6" y="270"/>
                    <a:pt x="5" y="271"/>
                    <a:pt x="5" y="272"/>
                  </a:cubicBezTo>
                  <a:cubicBezTo>
                    <a:pt x="4" y="273"/>
                    <a:pt x="4" y="274"/>
                    <a:pt x="3" y="275"/>
                  </a:cubicBezTo>
                  <a:cubicBezTo>
                    <a:pt x="3" y="276"/>
                    <a:pt x="3" y="277"/>
                    <a:pt x="2" y="278"/>
                  </a:cubicBezTo>
                  <a:cubicBezTo>
                    <a:pt x="1" y="281"/>
                    <a:pt x="0" y="284"/>
                    <a:pt x="1" y="288"/>
                  </a:cubicBezTo>
                  <a:cubicBezTo>
                    <a:pt x="1" y="288"/>
                    <a:pt x="1" y="289"/>
                    <a:pt x="2" y="290"/>
                  </a:cubicBezTo>
                  <a:cubicBezTo>
                    <a:pt x="2" y="291"/>
                    <a:pt x="3" y="292"/>
                    <a:pt x="3" y="293"/>
                  </a:cubicBezTo>
                  <a:cubicBezTo>
                    <a:pt x="3" y="294"/>
                    <a:pt x="3" y="295"/>
                    <a:pt x="3" y="296"/>
                  </a:cubicBezTo>
                  <a:cubicBezTo>
                    <a:pt x="2" y="297"/>
                    <a:pt x="2" y="298"/>
                    <a:pt x="2" y="299"/>
                  </a:cubicBezTo>
                  <a:cubicBezTo>
                    <a:pt x="2" y="300"/>
                    <a:pt x="3" y="301"/>
                    <a:pt x="3" y="302"/>
                  </a:cubicBezTo>
                  <a:cubicBezTo>
                    <a:pt x="3" y="303"/>
                    <a:pt x="4" y="304"/>
                    <a:pt x="4" y="306"/>
                  </a:cubicBezTo>
                  <a:cubicBezTo>
                    <a:pt x="4" y="307"/>
                    <a:pt x="4" y="308"/>
                    <a:pt x="3" y="310"/>
                  </a:cubicBezTo>
                  <a:cubicBezTo>
                    <a:pt x="3" y="310"/>
                    <a:pt x="3" y="311"/>
                    <a:pt x="3" y="312"/>
                  </a:cubicBezTo>
                  <a:cubicBezTo>
                    <a:pt x="3" y="315"/>
                    <a:pt x="3" y="318"/>
                    <a:pt x="4" y="321"/>
                  </a:cubicBezTo>
                  <a:cubicBezTo>
                    <a:pt x="4" y="322"/>
                    <a:pt x="5" y="324"/>
                    <a:pt x="5" y="325"/>
                  </a:cubicBezTo>
                  <a:cubicBezTo>
                    <a:pt x="5" y="328"/>
                    <a:pt x="5" y="330"/>
                    <a:pt x="4" y="332"/>
                  </a:cubicBezTo>
                  <a:cubicBezTo>
                    <a:pt x="4" y="334"/>
                    <a:pt x="3" y="337"/>
                    <a:pt x="4" y="339"/>
                  </a:cubicBezTo>
                  <a:cubicBezTo>
                    <a:pt x="5" y="342"/>
                    <a:pt x="6" y="343"/>
                    <a:pt x="7" y="345"/>
                  </a:cubicBezTo>
                  <a:cubicBezTo>
                    <a:pt x="9" y="346"/>
                    <a:pt x="9" y="346"/>
                    <a:pt x="9" y="346"/>
                  </a:cubicBezTo>
                  <a:cubicBezTo>
                    <a:pt x="10" y="345"/>
                    <a:pt x="10" y="345"/>
                    <a:pt x="10" y="345"/>
                  </a:cubicBezTo>
                  <a:cubicBezTo>
                    <a:pt x="12" y="343"/>
                    <a:pt x="13" y="340"/>
                    <a:pt x="16" y="338"/>
                  </a:cubicBezTo>
                  <a:cubicBezTo>
                    <a:pt x="17" y="337"/>
                    <a:pt x="18" y="335"/>
                    <a:pt x="19" y="334"/>
                  </a:cubicBezTo>
                  <a:cubicBezTo>
                    <a:pt x="20" y="334"/>
                    <a:pt x="20" y="333"/>
                    <a:pt x="20" y="333"/>
                  </a:cubicBezTo>
                  <a:cubicBezTo>
                    <a:pt x="21" y="331"/>
                    <a:pt x="23" y="328"/>
                    <a:pt x="25" y="328"/>
                  </a:cubicBezTo>
                  <a:cubicBezTo>
                    <a:pt x="25" y="328"/>
                    <a:pt x="26" y="328"/>
                    <a:pt x="26" y="328"/>
                  </a:cubicBezTo>
                  <a:cubicBezTo>
                    <a:pt x="27" y="329"/>
                    <a:pt x="27" y="329"/>
                    <a:pt x="27" y="330"/>
                  </a:cubicBezTo>
                  <a:cubicBezTo>
                    <a:pt x="28" y="331"/>
                    <a:pt x="26" y="334"/>
                    <a:pt x="25" y="335"/>
                  </a:cubicBezTo>
                  <a:cubicBezTo>
                    <a:pt x="25" y="336"/>
                    <a:pt x="25" y="336"/>
                    <a:pt x="24" y="336"/>
                  </a:cubicBezTo>
                  <a:cubicBezTo>
                    <a:pt x="22" y="340"/>
                    <a:pt x="19" y="349"/>
                    <a:pt x="23" y="353"/>
                  </a:cubicBezTo>
                  <a:cubicBezTo>
                    <a:pt x="26" y="356"/>
                    <a:pt x="30" y="357"/>
                    <a:pt x="34" y="357"/>
                  </a:cubicBezTo>
                  <a:cubicBezTo>
                    <a:pt x="36" y="358"/>
                    <a:pt x="37" y="358"/>
                    <a:pt x="39" y="359"/>
                  </a:cubicBezTo>
                  <a:cubicBezTo>
                    <a:pt x="40" y="359"/>
                    <a:pt x="41" y="359"/>
                    <a:pt x="42" y="359"/>
                  </a:cubicBezTo>
                  <a:cubicBezTo>
                    <a:pt x="43" y="360"/>
                    <a:pt x="45" y="360"/>
                    <a:pt x="47" y="361"/>
                  </a:cubicBezTo>
                  <a:cubicBezTo>
                    <a:pt x="48" y="361"/>
                    <a:pt x="49" y="362"/>
                    <a:pt x="50" y="363"/>
                  </a:cubicBezTo>
                  <a:cubicBezTo>
                    <a:pt x="51" y="363"/>
                    <a:pt x="51" y="364"/>
                    <a:pt x="52" y="365"/>
                  </a:cubicBezTo>
                  <a:cubicBezTo>
                    <a:pt x="53" y="365"/>
                    <a:pt x="55" y="365"/>
                    <a:pt x="56" y="365"/>
                  </a:cubicBezTo>
                  <a:cubicBezTo>
                    <a:pt x="59" y="365"/>
                    <a:pt x="61" y="364"/>
                    <a:pt x="63" y="361"/>
                  </a:cubicBezTo>
                  <a:cubicBezTo>
                    <a:pt x="64" y="359"/>
                    <a:pt x="64" y="357"/>
                    <a:pt x="65" y="355"/>
                  </a:cubicBezTo>
                  <a:cubicBezTo>
                    <a:pt x="66" y="351"/>
                    <a:pt x="68" y="347"/>
                    <a:pt x="71" y="345"/>
                  </a:cubicBezTo>
                  <a:cubicBezTo>
                    <a:pt x="73" y="343"/>
                    <a:pt x="74" y="343"/>
                    <a:pt x="76" y="343"/>
                  </a:cubicBezTo>
                  <a:cubicBezTo>
                    <a:pt x="76" y="343"/>
                    <a:pt x="77" y="343"/>
                    <a:pt x="77" y="343"/>
                  </a:cubicBezTo>
                  <a:cubicBezTo>
                    <a:pt x="84" y="346"/>
                    <a:pt x="87" y="359"/>
                    <a:pt x="88" y="364"/>
                  </a:cubicBezTo>
                  <a:cubicBezTo>
                    <a:pt x="88" y="364"/>
                    <a:pt x="88" y="365"/>
                    <a:pt x="88" y="366"/>
                  </a:cubicBezTo>
                  <a:cubicBezTo>
                    <a:pt x="88" y="366"/>
                    <a:pt x="88" y="366"/>
                    <a:pt x="88" y="367"/>
                  </a:cubicBezTo>
                  <a:cubicBezTo>
                    <a:pt x="92" y="368"/>
                    <a:pt x="92" y="368"/>
                    <a:pt x="92" y="368"/>
                  </a:cubicBezTo>
                  <a:cubicBezTo>
                    <a:pt x="92" y="366"/>
                    <a:pt x="93" y="364"/>
                    <a:pt x="94" y="364"/>
                  </a:cubicBezTo>
                  <a:cubicBezTo>
                    <a:pt x="94" y="363"/>
                    <a:pt x="95" y="363"/>
                    <a:pt x="96" y="363"/>
                  </a:cubicBezTo>
                  <a:cubicBezTo>
                    <a:pt x="97" y="363"/>
                    <a:pt x="99" y="363"/>
                    <a:pt x="100" y="364"/>
                  </a:cubicBezTo>
                  <a:cubicBezTo>
                    <a:pt x="101" y="364"/>
                    <a:pt x="103" y="365"/>
                    <a:pt x="104" y="365"/>
                  </a:cubicBezTo>
                  <a:cubicBezTo>
                    <a:pt x="105" y="365"/>
                    <a:pt x="105" y="364"/>
                    <a:pt x="106" y="364"/>
                  </a:cubicBezTo>
                  <a:cubicBezTo>
                    <a:pt x="108" y="364"/>
                    <a:pt x="110" y="363"/>
                    <a:pt x="112" y="363"/>
                  </a:cubicBezTo>
                  <a:cubicBezTo>
                    <a:pt x="114" y="363"/>
                    <a:pt x="116" y="364"/>
                    <a:pt x="118" y="365"/>
                  </a:cubicBezTo>
                  <a:cubicBezTo>
                    <a:pt x="120" y="367"/>
                    <a:pt x="122" y="368"/>
                    <a:pt x="125" y="369"/>
                  </a:cubicBezTo>
                  <a:cubicBezTo>
                    <a:pt x="126" y="370"/>
                    <a:pt x="127" y="370"/>
                    <a:pt x="128" y="371"/>
                  </a:cubicBezTo>
                  <a:cubicBezTo>
                    <a:pt x="128" y="371"/>
                    <a:pt x="129" y="371"/>
                    <a:pt x="129" y="371"/>
                  </a:cubicBezTo>
                  <a:cubicBezTo>
                    <a:pt x="129" y="372"/>
                    <a:pt x="131" y="372"/>
                    <a:pt x="131" y="373"/>
                  </a:cubicBezTo>
                  <a:cubicBezTo>
                    <a:pt x="134" y="374"/>
                    <a:pt x="134" y="374"/>
                    <a:pt x="134" y="374"/>
                  </a:cubicBezTo>
                  <a:cubicBezTo>
                    <a:pt x="134" y="371"/>
                    <a:pt x="134" y="371"/>
                    <a:pt x="134" y="371"/>
                  </a:cubicBezTo>
                  <a:cubicBezTo>
                    <a:pt x="134" y="370"/>
                    <a:pt x="134" y="369"/>
                    <a:pt x="134" y="367"/>
                  </a:cubicBezTo>
                  <a:cubicBezTo>
                    <a:pt x="134" y="367"/>
                    <a:pt x="134" y="367"/>
                    <a:pt x="134" y="366"/>
                  </a:cubicBezTo>
                  <a:cubicBezTo>
                    <a:pt x="133" y="363"/>
                    <a:pt x="133" y="362"/>
                    <a:pt x="134" y="362"/>
                  </a:cubicBezTo>
                  <a:cubicBezTo>
                    <a:pt x="135" y="362"/>
                    <a:pt x="135" y="361"/>
                    <a:pt x="135" y="361"/>
                  </a:cubicBezTo>
                  <a:cubicBezTo>
                    <a:pt x="137" y="361"/>
                    <a:pt x="139" y="363"/>
                    <a:pt x="140" y="364"/>
                  </a:cubicBezTo>
                  <a:cubicBezTo>
                    <a:pt x="141" y="365"/>
                    <a:pt x="141" y="365"/>
                    <a:pt x="142" y="366"/>
                  </a:cubicBezTo>
                  <a:cubicBezTo>
                    <a:pt x="143" y="367"/>
                    <a:pt x="144" y="368"/>
                    <a:pt x="145" y="369"/>
                  </a:cubicBezTo>
                  <a:cubicBezTo>
                    <a:pt x="146" y="369"/>
                    <a:pt x="146" y="369"/>
                    <a:pt x="146" y="369"/>
                  </a:cubicBezTo>
                  <a:cubicBezTo>
                    <a:pt x="146" y="369"/>
                    <a:pt x="146" y="369"/>
                    <a:pt x="146" y="369"/>
                  </a:cubicBezTo>
                  <a:cubicBezTo>
                    <a:pt x="147" y="369"/>
                    <a:pt x="149" y="368"/>
                    <a:pt x="150" y="367"/>
                  </a:cubicBezTo>
                  <a:cubicBezTo>
                    <a:pt x="150" y="367"/>
                    <a:pt x="151" y="367"/>
                    <a:pt x="151" y="367"/>
                  </a:cubicBezTo>
                  <a:cubicBezTo>
                    <a:pt x="155" y="365"/>
                    <a:pt x="159" y="363"/>
                    <a:pt x="163" y="362"/>
                  </a:cubicBezTo>
                  <a:cubicBezTo>
                    <a:pt x="164" y="362"/>
                    <a:pt x="165" y="362"/>
                    <a:pt x="166" y="362"/>
                  </a:cubicBezTo>
                  <a:cubicBezTo>
                    <a:pt x="167" y="362"/>
                    <a:pt x="168" y="362"/>
                    <a:pt x="168" y="362"/>
                  </a:cubicBezTo>
                  <a:cubicBezTo>
                    <a:pt x="169" y="362"/>
                    <a:pt x="170" y="362"/>
                    <a:pt x="171" y="362"/>
                  </a:cubicBezTo>
                  <a:cubicBezTo>
                    <a:pt x="172" y="362"/>
                    <a:pt x="174" y="362"/>
                    <a:pt x="175" y="361"/>
                  </a:cubicBezTo>
                  <a:cubicBezTo>
                    <a:pt x="177" y="360"/>
                    <a:pt x="179" y="359"/>
                    <a:pt x="180" y="358"/>
                  </a:cubicBezTo>
                  <a:cubicBezTo>
                    <a:pt x="182" y="356"/>
                    <a:pt x="184" y="355"/>
                    <a:pt x="187" y="354"/>
                  </a:cubicBezTo>
                  <a:cubicBezTo>
                    <a:pt x="189" y="353"/>
                    <a:pt x="189" y="353"/>
                    <a:pt x="189" y="353"/>
                  </a:cubicBezTo>
                  <a:cubicBezTo>
                    <a:pt x="191" y="353"/>
                    <a:pt x="194" y="352"/>
                    <a:pt x="197" y="351"/>
                  </a:cubicBezTo>
                  <a:cubicBezTo>
                    <a:pt x="197" y="351"/>
                    <a:pt x="197" y="351"/>
                    <a:pt x="197" y="351"/>
                  </a:cubicBezTo>
                  <a:cubicBezTo>
                    <a:pt x="198" y="351"/>
                    <a:pt x="198" y="351"/>
                    <a:pt x="198" y="351"/>
                  </a:cubicBezTo>
                  <a:cubicBezTo>
                    <a:pt x="199" y="350"/>
                    <a:pt x="199" y="350"/>
                    <a:pt x="199" y="350"/>
                  </a:cubicBezTo>
                  <a:cubicBezTo>
                    <a:pt x="199" y="349"/>
                    <a:pt x="199" y="349"/>
                    <a:pt x="200" y="348"/>
                  </a:cubicBezTo>
                  <a:cubicBezTo>
                    <a:pt x="200" y="347"/>
                    <a:pt x="200" y="347"/>
                    <a:pt x="200" y="347"/>
                  </a:cubicBezTo>
                  <a:cubicBezTo>
                    <a:pt x="201" y="346"/>
                    <a:pt x="201" y="346"/>
                    <a:pt x="201" y="346"/>
                  </a:cubicBezTo>
                  <a:cubicBezTo>
                    <a:pt x="202" y="344"/>
                    <a:pt x="203" y="343"/>
                    <a:pt x="203" y="341"/>
                  </a:cubicBezTo>
                  <a:cubicBezTo>
                    <a:pt x="203" y="339"/>
                    <a:pt x="202" y="338"/>
                    <a:pt x="201" y="337"/>
                  </a:cubicBezTo>
                  <a:cubicBezTo>
                    <a:pt x="200" y="337"/>
                    <a:pt x="200" y="336"/>
                    <a:pt x="199" y="336"/>
                  </a:cubicBezTo>
                  <a:cubicBezTo>
                    <a:pt x="198" y="335"/>
                    <a:pt x="197" y="334"/>
                    <a:pt x="196" y="333"/>
                  </a:cubicBezTo>
                  <a:cubicBezTo>
                    <a:pt x="195" y="332"/>
                    <a:pt x="195" y="331"/>
                    <a:pt x="195" y="330"/>
                  </a:cubicBezTo>
                  <a:cubicBezTo>
                    <a:pt x="195" y="329"/>
                    <a:pt x="195" y="328"/>
                    <a:pt x="195" y="327"/>
                  </a:cubicBezTo>
                  <a:cubicBezTo>
                    <a:pt x="195" y="326"/>
                    <a:pt x="195" y="326"/>
                    <a:pt x="195" y="326"/>
                  </a:cubicBezTo>
                  <a:cubicBezTo>
                    <a:pt x="195" y="324"/>
                    <a:pt x="195" y="323"/>
                    <a:pt x="195" y="322"/>
                  </a:cubicBezTo>
                  <a:cubicBezTo>
                    <a:pt x="196" y="320"/>
                    <a:pt x="197" y="318"/>
                    <a:pt x="198" y="317"/>
                  </a:cubicBezTo>
                  <a:cubicBezTo>
                    <a:pt x="199" y="316"/>
                    <a:pt x="200" y="315"/>
                    <a:pt x="202" y="315"/>
                  </a:cubicBezTo>
                  <a:cubicBezTo>
                    <a:pt x="205" y="313"/>
                    <a:pt x="207" y="312"/>
                    <a:pt x="207" y="311"/>
                  </a:cubicBezTo>
                  <a:cubicBezTo>
                    <a:pt x="208" y="309"/>
                    <a:pt x="208" y="309"/>
                    <a:pt x="208" y="309"/>
                  </a:cubicBezTo>
                  <a:cubicBezTo>
                    <a:pt x="206" y="308"/>
                    <a:pt x="206" y="308"/>
                    <a:pt x="206" y="308"/>
                  </a:cubicBezTo>
                  <a:cubicBezTo>
                    <a:pt x="206" y="308"/>
                    <a:pt x="206" y="308"/>
                    <a:pt x="206" y="308"/>
                  </a:cubicBezTo>
                  <a:cubicBezTo>
                    <a:pt x="206" y="308"/>
                    <a:pt x="206" y="308"/>
                    <a:pt x="206" y="308"/>
                  </a:cubicBezTo>
                  <a:cubicBezTo>
                    <a:pt x="206" y="307"/>
                    <a:pt x="205" y="307"/>
                    <a:pt x="203" y="307"/>
                  </a:cubicBezTo>
                  <a:cubicBezTo>
                    <a:pt x="202" y="307"/>
                    <a:pt x="200" y="307"/>
                    <a:pt x="200" y="306"/>
                  </a:cubicBezTo>
                  <a:cubicBezTo>
                    <a:pt x="199" y="305"/>
                    <a:pt x="199" y="304"/>
                    <a:pt x="203" y="302"/>
                  </a:cubicBezTo>
                  <a:cubicBezTo>
                    <a:pt x="203" y="302"/>
                    <a:pt x="203" y="302"/>
                    <a:pt x="203" y="302"/>
                  </a:cubicBezTo>
                  <a:cubicBezTo>
                    <a:pt x="205" y="300"/>
                    <a:pt x="206" y="299"/>
                    <a:pt x="206" y="298"/>
                  </a:cubicBezTo>
                  <a:cubicBezTo>
                    <a:pt x="206" y="296"/>
                    <a:pt x="205" y="295"/>
                    <a:pt x="202" y="293"/>
                  </a:cubicBezTo>
                  <a:cubicBezTo>
                    <a:pt x="201" y="292"/>
                    <a:pt x="199" y="292"/>
                    <a:pt x="197" y="292"/>
                  </a:cubicBezTo>
                  <a:cubicBezTo>
                    <a:pt x="194" y="292"/>
                    <a:pt x="192" y="291"/>
                    <a:pt x="190" y="290"/>
                  </a:cubicBezTo>
                  <a:cubicBezTo>
                    <a:pt x="186" y="285"/>
                    <a:pt x="188" y="281"/>
                    <a:pt x="191" y="276"/>
                  </a:cubicBezTo>
                  <a:cubicBezTo>
                    <a:pt x="191" y="275"/>
                    <a:pt x="192" y="274"/>
                    <a:pt x="193" y="273"/>
                  </a:cubicBezTo>
                  <a:cubicBezTo>
                    <a:pt x="195" y="271"/>
                    <a:pt x="196" y="269"/>
                    <a:pt x="197" y="266"/>
                  </a:cubicBezTo>
                  <a:cubicBezTo>
                    <a:pt x="198" y="265"/>
                    <a:pt x="198" y="263"/>
                    <a:pt x="198" y="262"/>
                  </a:cubicBezTo>
                  <a:cubicBezTo>
                    <a:pt x="199" y="259"/>
                    <a:pt x="200" y="256"/>
                    <a:pt x="202" y="254"/>
                  </a:cubicBezTo>
                  <a:cubicBezTo>
                    <a:pt x="205" y="251"/>
                    <a:pt x="208" y="250"/>
                    <a:pt x="212" y="249"/>
                  </a:cubicBezTo>
                  <a:cubicBezTo>
                    <a:pt x="212" y="249"/>
                    <a:pt x="213" y="248"/>
                    <a:pt x="214" y="248"/>
                  </a:cubicBezTo>
                  <a:cubicBezTo>
                    <a:pt x="217" y="247"/>
                    <a:pt x="220" y="245"/>
                    <a:pt x="221" y="243"/>
                  </a:cubicBezTo>
                  <a:cubicBezTo>
                    <a:pt x="223" y="240"/>
                    <a:pt x="223" y="240"/>
                    <a:pt x="223" y="240"/>
                  </a:cubicBezTo>
                  <a:lnTo>
                    <a:pt x="220" y="240"/>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 name="Google Shape;235;p8"/>
            <p:cNvSpPr/>
            <p:nvPr/>
          </p:nvSpPr>
          <p:spPr>
            <a:xfrm>
              <a:off x="2563" y="3583"/>
              <a:ext cx="786" cy="737"/>
            </a:xfrm>
            <a:custGeom>
              <a:avLst/>
              <a:gdLst/>
              <a:ahLst/>
              <a:cxnLst/>
              <a:rect l="l" t="t" r="r" b="b"/>
              <a:pathLst>
                <a:path w="322" h="302" extrusionOk="0">
                  <a:moveTo>
                    <a:pt x="319" y="102"/>
                  </a:moveTo>
                  <a:cubicBezTo>
                    <a:pt x="317" y="101"/>
                    <a:pt x="313" y="100"/>
                    <a:pt x="311" y="99"/>
                  </a:cubicBezTo>
                  <a:cubicBezTo>
                    <a:pt x="310" y="99"/>
                    <a:pt x="310" y="100"/>
                    <a:pt x="309" y="100"/>
                  </a:cubicBezTo>
                  <a:cubicBezTo>
                    <a:pt x="308" y="100"/>
                    <a:pt x="307" y="101"/>
                    <a:pt x="306" y="101"/>
                  </a:cubicBezTo>
                  <a:cubicBezTo>
                    <a:pt x="305" y="101"/>
                    <a:pt x="305" y="100"/>
                    <a:pt x="304" y="100"/>
                  </a:cubicBezTo>
                  <a:cubicBezTo>
                    <a:pt x="303" y="99"/>
                    <a:pt x="304" y="98"/>
                    <a:pt x="305" y="97"/>
                  </a:cubicBezTo>
                  <a:cubicBezTo>
                    <a:pt x="305" y="97"/>
                    <a:pt x="305" y="97"/>
                    <a:pt x="305" y="96"/>
                  </a:cubicBezTo>
                  <a:cubicBezTo>
                    <a:pt x="306" y="95"/>
                    <a:pt x="306" y="94"/>
                    <a:pt x="306" y="93"/>
                  </a:cubicBezTo>
                  <a:cubicBezTo>
                    <a:pt x="306" y="93"/>
                    <a:pt x="307" y="92"/>
                    <a:pt x="307" y="91"/>
                  </a:cubicBezTo>
                  <a:cubicBezTo>
                    <a:pt x="308" y="89"/>
                    <a:pt x="309" y="86"/>
                    <a:pt x="310" y="83"/>
                  </a:cubicBezTo>
                  <a:cubicBezTo>
                    <a:pt x="311" y="81"/>
                    <a:pt x="311" y="81"/>
                    <a:pt x="311" y="81"/>
                  </a:cubicBezTo>
                  <a:cubicBezTo>
                    <a:pt x="311" y="80"/>
                    <a:pt x="313" y="78"/>
                    <a:pt x="314" y="76"/>
                  </a:cubicBezTo>
                  <a:cubicBezTo>
                    <a:pt x="317" y="73"/>
                    <a:pt x="320" y="70"/>
                    <a:pt x="319" y="67"/>
                  </a:cubicBezTo>
                  <a:cubicBezTo>
                    <a:pt x="318" y="65"/>
                    <a:pt x="315" y="65"/>
                    <a:pt x="313" y="65"/>
                  </a:cubicBezTo>
                  <a:cubicBezTo>
                    <a:pt x="312" y="65"/>
                    <a:pt x="310" y="65"/>
                    <a:pt x="308" y="65"/>
                  </a:cubicBezTo>
                  <a:cubicBezTo>
                    <a:pt x="307" y="65"/>
                    <a:pt x="306" y="65"/>
                    <a:pt x="305" y="65"/>
                  </a:cubicBezTo>
                  <a:cubicBezTo>
                    <a:pt x="305" y="65"/>
                    <a:pt x="305" y="65"/>
                    <a:pt x="304" y="65"/>
                  </a:cubicBezTo>
                  <a:cubicBezTo>
                    <a:pt x="302" y="65"/>
                    <a:pt x="299" y="64"/>
                    <a:pt x="296" y="64"/>
                  </a:cubicBezTo>
                  <a:cubicBezTo>
                    <a:pt x="294" y="63"/>
                    <a:pt x="292" y="63"/>
                    <a:pt x="290" y="63"/>
                  </a:cubicBezTo>
                  <a:cubicBezTo>
                    <a:pt x="283" y="61"/>
                    <a:pt x="275" y="53"/>
                    <a:pt x="272" y="45"/>
                  </a:cubicBezTo>
                  <a:cubicBezTo>
                    <a:pt x="269" y="36"/>
                    <a:pt x="262" y="31"/>
                    <a:pt x="255" y="27"/>
                  </a:cubicBezTo>
                  <a:cubicBezTo>
                    <a:pt x="254" y="27"/>
                    <a:pt x="254" y="26"/>
                    <a:pt x="253" y="26"/>
                  </a:cubicBezTo>
                  <a:cubicBezTo>
                    <a:pt x="250" y="24"/>
                    <a:pt x="247" y="22"/>
                    <a:pt x="244" y="21"/>
                  </a:cubicBezTo>
                  <a:cubicBezTo>
                    <a:pt x="242" y="21"/>
                    <a:pt x="241" y="20"/>
                    <a:pt x="239" y="20"/>
                  </a:cubicBezTo>
                  <a:cubicBezTo>
                    <a:pt x="237" y="19"/>
                    <a:pt x="234" y="18"/>
                    <a:pt x="232" y="18"/>
                  </a:cubicBezTo>
                  <a:cubicBezTo>
                    <a:pt x="230" y="17"/>
                    <a:pt x="228" y="15"/>
                    <a:pt x="226" y="14"/>
                  </a:cubicBezTo>
                  <a:cubicBezTo>
                    <a:pt x="224" y="12"/>
                    <a:pt x="222" y="10"/>
                    <a:pt x="220" y="10"/>
                  </a:cubicBezTo>
                  <a:cubicBezTo>
                    <a:pt x="216" y="9"/>
                    <a:pt x="212" y="9"/>
                    <a:pt x="209" y="9"/>
                  </a:cubicBezTo>
                  <a:cubicBezTo>
                    <a:pt x="207" y="8"/>
                    <a:pt x="204" y="8"/>
                    <a:pt x="201" y="8"/>
                  </a:cubicBezTo>
                  <a:cubicBezTo>
                    <a:pt x="199" y="8"/>
                    <a:pt x="196" y="7"/>
                    <a:pt x="194" y="7"/>
                  </a:cubicBezTo>
                  <a:cubicBezTo>
                    <a:pt x="193" y="6"/>
                    <a:pt x="192" y="6"/>
                    <a:pt x="191" y="5"/>
                  </a:cubicBezTo>
                  <a:cubicBezTo>
                    <a:pt x="190" y="5"/>
                    <a:pt x="189" y="4"/>
                    <a:pt x="188" y="4"/>
                  </a:cubicBezTo>
                  <a:cubicBezTo>
                    <a:pt x="188" y="4"/>
                    <a:pt x="188" y="4"/>
                    <a:pt x="187" y="4"/>
                  </a:cubicBezTo>
                  <a:cubicBezTo>
                    <a:pt x="186" y="4"/>
                    <a:pt x="185" y="4"/>
                    <a:pt x="185" y="4"/>
                  </a:cubicBezTo>
                  <a:cubicBezTo>
                    <a:pt x="184" y="5"/>
                    <a:pt x="183" y="5"/>
                    <a:pt x="181" y="5"/>
                  </a:cubicBezTo>
                  <a:cubicBezTo>
                    <a:pt x="181" y="5"/>
                    <a:pt x="180" y="5"/>
                    <a:pt x="180" y="5"/>
                  </a:cubicBezTo>
                  <a:cubicBezTo>
                    <a:pt x="179" y="4"/>
                    <a:pt x="178" y="3"/>
                    <a:pt x="177" y="3"/>
                  </a:cubicBezTo>
                  <a:cubicBezTo>
                    <a:pt x="177" y="2"/>
                    <a:pt x="176" y="1"/>
                    <a:pt x="174" y="1"/>
                  </a:cubicBezTo>
                  <a:cubicBezTo>
                    <a:pt x="172" y="1"/>
                    <a:pt x="170" y="2"/>
                    <a:pt x="168" y="3"/>
                  </a:cubicBezTo>
                  <a:cubicBezTo>
                    <a:pt x="166" y="5"/>
                    <a:pt x="164" y="6"/>
                    <a:pt x="162" y="6"/>
                  </a:cubicBezTo>
                  <a:cubicBezTo>
                    <a:pt x="162" y="6"/>
                    <a:pt x="161" y="6"/>
                    <a:pt x="161" y="6"/>
                  </a:cubicBezTo>
                  <a:cubicBezTo>
                    <a:pt x="159" y="6"/>
                    <a:pt x="157" y="4"/>
                    <a:pt x="154" y="2"/>
                  </a:cubicBezTo>
                  <a:cubicBezTo>
                    <a:pt x="152" y="0"/>
                    <a:pt x="152" y="0"/>
                    <a:pt x="152" y="0"/>
                  </a:cubicBezTo>
                  <a:cubicBezTo>
                    <a:pt x="151" y="1"/>
                    <a:pt x="151" y="1"/>
                    <a:pt x="151" y="1"/>
                  </a:cubicBezTo>
                  <a:cubicBezTo>
                    <a:pt x="147" y="4"/>
                    <a:pt x="143" y="6"/>
                    <a:pt x="139" y="9"/>
                  </a:cubicBezTo>
                  <a:cubicBezTo>
                    <a:pt x="137" y="9"/>
                    <a:pt x="136" y="10"/>
                    <a:pt x="134" y="11"/>
                  </a:cubicBezTo>
                  <a:cubicBezTo>
                    <a:pt x="131" y="13"/>
                    <a:pt x="128" y="15"/>
                    <a:pt x="124" y="17"/>
                  </a:cubicBezTo>
                  <a:cubicBezTo>
                    <a:pt x="117" y="21"/>
                    <a:pt x="109" y="25"/>
                    <a:pt x="102" y="30"/>
                  </a:cubicBezTo>
                  <a:cubicBezTo>
                    <a:pt x="100" y="32"/>
                    <a:pt x="98" y="34"/>
                    <a:pt x="95" y="35"/>
                  </a:cubicBezTo>
                  <a:cubicBezTo>
                    <a:pt x="87" y="41"/>
                    <a:pt x="79" y="47"/>
                    <a:pt x="75" y="55"/>
                  </a:cubicBezTo>
                  <a:cubicBezTo>
                    <a:pt x="75" y="55"/>
                    <a:pt x="74" y="55"/>
                    <a:pt x="74" y="56"/>
                  </a:cubicBezTo>
                  <a:cubicBezTo>
                    <a:pt x="73" y="56"/>
                    <a:pt x="72" y="56"/>
                    <a:pt x="71" y="57"/>
                  </a:cubicBezTo>
                  <a:cubicBezTo>
                    <a:pt x="66" y="59"/>
                    <a:pt x="63" y="64"/>
                    <a:pt x="61" y="68"/>
                  </a:cubicBezTo>
                  <a:cubicBezTo>
                    <a:pt x="58" y="72"/>
                    <a:pt x="56" y="76"/>
                    <a:pt x="52" y="78"/>
                  </a:cubicBezTo>
                  <a:cubicBezTo>
                    <a:pt x="51" y="78"/>
                    <a:pt x="51" y="78"/>
                    <a:pt x="51" y="78"/>
                  </a:cubicBezTo>
                  <a:cubicBezTo>
                    <a:pt x="51" y="79"/>
                    <a:pt x="51" y="79"/>
                    <a:pt x="51" y="79"/>
                  </a:cubicBezTo>
                  <a:cubicBezTo>
                    <a:pt x="51" y="80"/>
                    <a:pt x="51" y="80"/>
                    <a:pt x="50" y="81"/>
                  </a:cubicBezTo>
                  <a:cubicBezTo>
                    <a:pt x="50" y="83"/>
                    <a:pt x="50" y="84"/>
                    <a:pt x="48" y="86"/>
                  </a:cubicBezTo>
                  <a:cubicBezTo>
                    <a:pt x="48" y="86"/>
                    <a:pt x="47" y="87"/>
                    <a:pt x="46" y="88"/>
                  </a:cubicBezTo>
                  <a:cubicBezTo>
                    <a:pt x="45" y="89"/>
                    <a:pt x="43" y="90"/>
                    <a:pt x="42" y="91"/>
                  </a:cubicBezTo>
                  <a:cubicBezTo>
                    <a:pt x="41" y="93"/>
                    <a:pt x="40" y="95"/>
                    <a:pt x="39" y="97"/>
                  </a:cubicBezTo>
                  <a:cubicBezTo>
                    <a:pt x="38" y="99"/>
                    <a:pt x="36" y="101"/>
                    <a:pt x="35" y="103"/>
                  </a:cubicBezTo>
                  <a:cubicBezTo>
                    <a:pt x="33" y="105"/>
                    <a:pt x="32" y="107"/>
                    <a:pt x="31" y="109"/>
                  </a:cubicBezTo>
                  <a:cubicBezTo>
                    <a:pt x="29" y="111"/>
                    <a:pt x="27" y="113"/>
                    <a:pt x="26" y="115"/>
                  </a:cubicBezTo>
                  <a:cubicBezTo>
                    <a:pt x="25" y="115"/>
                    <a:pt x="24" y="116"/>
                    <a:pt x="24" y="117"/>
                  </a:cubicBezTo>
                  <a:cubicBezTo>
                    <a:pt x="23" y="118"/>
                    <a:pt x="23" y="119"/>
                    <a:pt x="22" y="119"/>
                  </a:cubicBezTo>
                  <a:cubicBezTo>
                    <a:pt x="21" y="120"/>
                    <a:pt x="21" y="120"/>
                    <a:pt x="20" y="121"/>
                  </a:cubicBezTo>
                  <a:cubicBezTo>
                    <a:pt x="18" y="121"/>
                    <a:pt x="17" y="121"/>
                    <a:pt x="16" y="122"/>
                  </a:cubicBezTo>
                  <a:cubicBezTo>
                    <a:pt x="12" y="125"/>
                    <a:pt x="10" y="128"/>
                    <a:pt x="9" y="133"/>
                  </a:cubicBezTo>
                  <a:cubicBezTo>
                    <a:pt x="6" y="134"/>
                    <a:pt x="2" y="138"/>
                    <a:pt x="1" y="142"/>
                  </a:cubicBezTo>
                  <a:cubicBezTo>
                    <a:pt x="0" y="144"/>
                    <a:pt x="1" y="146"/>
                    <a:pt x="2" y="147"/>
                  </a:cubicBezTo>
                  <a:cubicBezTo>
                    <a:pt x="3" y="149"/>
                    <a:pt x="6" y="149"/>
                    <a:pt x="8" y="149"/>
                  </a:cubicBezTo>
                  <a:cubicBezTo>
                    <a:pt x="10" y="149"/>
                    <a:pt x="11" y="149"/>
                    <a:pt x="13" y="149"/>
                  </a:cubicBezTo>
                  <a:cubicBezTo>
                    <a:pt x="15" y="148"/>
                    <a:pt x="16" y="147"/>
                    <a:pt x="17" y="146"/>
                  </a:cubicBezTo>
                  <a:cubicBezTo>
                    <a:pt x="17" y="146"/>
                    <a:pt x="18" y="146"/>
                    <a:pt x="18" y="145"/>
                  </a:cubicBezTo>
                  <a:cubicBezTo>
                    <a:pt x="20" y="144"/>
                    <a:pt x="21" y="144"/>
                    <a:pt x="22" y="144"/>
                  </a:cubicBezTo>
                  <a:cubicBezTo>
                    <a:pt x="23" y="144"/>
                    <a:pt x="24" y="144"/>
                    <a:pt x="25" y="143"/>
                  </a:cubicBezTo>
                  <a:cubicBezTo>
                    <a:pt x="27" y="143"/>
                    <a:pt x="28" y="142"/>
                    <a:pt x="29" y="141"/>
                  </a:cubicBezTo>
                  <a:cubicBezTo>
                    <a:pt x="30" y="141"/>
                    <a:pt x="31" y="140"/>
                    <a:pt x="32" y="140"/>
                  </a:cubicBezTo>
                  <a:cubicBezTo>
                    <a:pt x="32" y="140"/>
                    <a:pt x="33" y="141"/>
                    <a:pt x="35" y="143"/>
                  </a:cubicBezTo>
                  <a:cubicBezTo>
                    <a:pt x="38" y="146"/>
                    <a:pt x="42" y="148"/>
                    <a:pt x="45" y="150"/>
                  </a:cubicBezTo>
                  <a:cubicBezTo>
                    <a:pt x="46" y="151"/>
                    <a:pt x="48" y="152"/>
                    <a:pt x="49" y="153"/>
                  </a:cubicBezTo>
                  <a:cubicBezTo>
                    <a:pt x="51" y="154"/>
                    <a:pt x="52" y="156"/>
                    <a:pt x="53" y="157"/>
                  </a:cubicBezTo>
                  <a:cubicBezTo>
                    <a:pt x="54" y="158"/>
                    <a:pt x="54" y="159"/>
                    <a:pt x="55" y="159"/>
                  </a:cubicBezTo>
                  <a:cubicBezTo>
                    <a:pt x="56" y="161"/>
                    <a:pt x="57" y="162"/>
                    <a:pt x="59" y="163"/>
                  </a:cubicBezTo>
                  <a:cubicBezTo>
                    <a:pt x="60" y="165"/>
                    <a:pt x="61" y="166"/>
                    <a:pt x="62" y="167"/>
                  </a:cubicBezTo>
                  <a:cubicBezTo>
                    <a:pt x="63" y="168"/>
                    <a:pt x="63" y="171"/>
                    <a:pt x="64" y="174"/>
                  </a:cubicBezTo>
                  <a:cubicBezTo>
                    <a:pt x="65" y="178"/>
                    <a:pt x="65" y="182"/>
                    <a:pt x="68" y="183"/>
                  </a:cubicBezTo>
                  <a:cubicBezTo>
                    <a:pt x="69" y="183"/>
                    <a:pt x="69" y="183"/>
                    <a:pt x="70" y="183"/>
                  </a:cubicBezTo>
                  <a:cubicBezTo>
                    <a:pt x="73" y="183"/>
                    <a:pt x="76" y="180"/>
                    <a:pt x="79" y="177"/>
                  </a:cubicBezTo>
                  <a:cubicBezTo>
                    <a:pt x="81" y="176"/>
                    <a:pt x="83" y="174"/>
                    <a:pt x="84" y="174"/>
                  </a:cubicBezTo>
                  <a:cubicBezTo>
                    <a:pt x="86" y="174"/>
                    <a:pt x="89" y="179"/>
                    <a:pt x="91" y="183"/>
                  </a:cubicBezTo>
                  <a:cubicBezTo>
                    <a:pt x="93" y="188"/>
                    <a:pt x="96" y="192"/>
                    <a:pt x="99" y="193"/>
                  </a:cubicBezTo>
                  <a:cubicBezTo>
                    <a:pt x="100" y="194"/>
                    <a:pt x="100" y="194"/>
                    <a:pt x="100" y="194"/>
                  </a:cubicBezTo>
                  <a:cubicBezTo>
                    <a:pt x="103" y="196"/>
                    <a:pt x="107" y="198"/>
                    <a:pt x="110" y="199"/>
                  </a:cubicBezTo>
                  <a:cubicBezTo>
                    <a:pt x="112" y="199"/>
                    <a:pt x="113" y="199"/>
                    <a:pt x="115" y="199"/>
                  </a:cubicBezTo>
                  <a:cubicBezTo>
                    <a:pt x="117" y="200"/>
                    <a:pt x="119" y="200"/>
                    <a:pt x="120" y="200"/>
                  </a:cubicBezTo>
                  <a:cubicBezTo>
                    <a:pt x="122" y="201"/>
                    <a:pt x="124" y="204"/>
                    <a:pt x="126" y="207"/>
                  </a:cubicBezTo>
                  <a:cubicBezTo>
                    <a:pt x="127" y="208"/>
                    <a:pt x="128" y="209"/>
                    <a:pt x="128" y="210"/>
                  </a:cubicBezTo>
                  <a:cubicBezTo>
                    <a:pt x="129" y="211"/>
                    <a:pt x="130" y="213"/>
                    <a:pt x="133" y="215"/>
                  </a:cubicBezTo>
                  <a:cubicBezTo>
                    <a:pt x="136" y="217"/>
                    <a:pt x="139" y="218"/>
                    <a:pt x="142" y="220"/>
                  </a:cubicBezTo>
                  <a:cubicBezTo>
                    <a:pt x="148" y="223"/>
                    <a:pt x="152" y="226"/>
                    <a:pt x="155" y="232"/>
                  </a:cubicBezTo>
                  <a:cubicBezTo>
                    <a:pt x="156" y="234"/>
                    <a:pt x="157" y="235"/>
                    <a:pt x="158" y="237"/>
                  </a:cubicBezTo>
                  <a:cubicBezTo>
                    <a:pt x="159" y="239"/>
                    <a:pt x="160" y="242"/>
                    <a:pt x="162" y="244"/>
                  </a:cubicBezTo>
                  <a:cubicBezTo>
                    <a:pt x="164" y="247"/>
                    <a:pt x="166" y="248"/>
                    <a:pt x="168" y="249"/>
                  </a:cubicBezTo>
                  <a:cubicBezTo>
                    <a:pt x="170" y="250"/>
                    <a:pt x="171" y="251"/>
                    <a:pt x="172" y="252"/>
                  </a:cubicBezTo>
                  <a:cubicBezTo>
                    <a:pt x="173" y="252"/>
                    <a:pt x="173" y="253"/>
                    <a:pt x="173" y="254"/>
                  </a:cubicBezTo>
                  <a:cubicBezTo>
                    <a:pt x="174" y="255"/>
                    <a:pt x="176" y="257"/>
                    <a:pt x="179" y="257"/>
                  </a:cubicBezTo>
                  <a:cubicBezTo>
                    <a:pt x="179" y="257"/>
                    <a:pt x="179" y="257"/>
                    <a:pt x="179" y="257"/>
                  </a:cubicBezTo>
                  <a:cubicBezTo>
                    <a:pt x="179" y="258"/>
                    <a:pt x="178" y="259"/>
                    <a:pt x="178" y="260"/>
                  </a:cubicBezTo>
                  <a:cubicBezTo>
                    <a:pt x="177" y="262"/>
                    <a:pt x="176" y="263"/>
                    <a:pt x="176" y="265"/>
                  </a:cubicBezTo>
                  <a:cubicBezTo>
                    <a:pt x="176" y="266"/>
                    <a:pt x="176" y="267"/>
                    <a:pt x="175" y="268"/>
                  </a:cubicBezTo>
                  <a:cubicBezTo>
                    <a:pt x="175" y="269"/>
                    <a:pt x="175" y="270"/>
                    <a:pt x="174" y="270"/>
                  </a:cubicBezTo>
                  <a:cubicBezTo>
                    <a:pt x="174" y="271"/>
                    <a:pt x="174" y="272"/>
                    <a:pt x="174" y="273"/>
                  </a:cubicBezTo>
                  <a:cubicBezTo>
                    <a:pt x="173" y="273"/>
                    <a:pt x="172" y="274"/>
                    <a:pt x="171" y="274"/>
                  </a:cubicBezTo>
                  <a:cubicBezTo>
                    <a:pt x="169" y="275"/>
                    <a:pt x="168" y="276"/>
                    <a:pt x="166" y="277"/>
                  </a:cubicBezTo>
                  <a:cubicBezTo>
                    <a:pt x="164" y="279"/>
                    <a:pt x="165" y="282"/>
                    <a:pt x="165" y="283"/>
                  </a:cubicBezTo>
                  <a:cubicBezTo>
                    <a:pt x="165" y="285"/>
                    <a:pt x="165" y="286"/>
                    <a:pt x="165" y="287"/>
                  </a:cubicBezTo>
                  <a:cubicBezTo>
                    <a:pt x="165" y="287"/>
                    <a:pt x="164" y="288"/>
                    <a:pt x="164" y="289"/>
                  </a:cubicBezTo>
                  <a:cubicBezTo>
                    <a:pt x="163" y="290"/>
                    <a:pt x="162" y="292"/>
                    <a:pt x="163" y="295"/>
                  </a:cubicBezTo>
                  <a:cubicBezTo>
                    <a:pt x="164" y="299"/>
                    <a:pt x="167" y="301"/>
                    <a:pt x="170" y="302"/>
                  </a:cubicBezTo>
                  <a:cubicBezTo>
                    <a:pt x="170" y="302"/>
                    <a:pt x="171" y="302"/>
                    <a:pt x="171" y="302"/>
                  </a:cubicBezTo>
                  <a:cubicBezTo>
                    <a:pt x="175" y="302"/>
                    <a:pt x="179" y="298"/>
                    <a:pt x="182" y="295"/>
                  </a:cubicBezTo>
                  <a:cubicBezTo>
                    <a:pt x="183" y="294"/>
                    <a:pt x="183" y="294"/>
                    <a:pt x="184" y="293"/>
                  </a:cubicBezTo>
                  <a:cubicBezTo>
                    <a:pt x="193" y="286"/>
                    <a:pt x="200" y="278"/>
                    <a:pt x="204" y="267"/>
                  </a:cubicBezTo>
                  <a:cubicBezTo>
                    <a:pt x="205" y="265"/>
                    <a:pt x="205" y="262"/>
                    <a:pt x="206" y="259"/>
                  </a:cubicBezTo>
                  <a:cubicBezTo>
                    <a:pt x="208" y="252"/>
                    <a:pt x="210" y="246"/>
                    <a:pt x="214" y="241"/>
                  </a:cubicBezTo>
                  <a:cubicBezTo>
                    <a:pt x="218" y="236"/>
                    <a:pt x="223" y="232"/>
                    <a:pt x="227" y="229"/>
                  </a:cubicBezTo>
                  <a:cubicBezTo>
                    <a:pt x="229" y="227"/>
                    <a:pt x="229" y="227"/>
                    <a:pt x="229" y="227"/>
                  </a:cubicBezTo>
                  <a:cubicBezTo>
                    <a:pt x="232" y="225"/>
                    <a:pt x="234" y="223"/>
                    <a:pt x="235" y="221"/>
                  </a:cubicBezTo>
                  <a:cubicBezTo>
                    <a:pt x="236" y="221"/>
                    <a:pt x="236" y="221"/>
                    <a:pt x="236" y="221"/>
                  </a:cubicBezTo>
                  <a:cubicBezTo>
                    <a:pt x="238" y="219"/>
                    <a:pt x="239" y="218"/>
                    <a:pt x="241" y="217"/>
                  </a:cubicBezTo>
                  <a:cubicBezTo>
                    <a:pt x="242" y="217"/>
                    <a:pt x="244" y="216"/>
                    <a:pt x="245" y="215"/>
                  </a:cubicBezTo>
                  <a:cubicBezTo>
                    <a:pt x="247" y="214"/>
                    <a:pt x="250" y="211"/>
                    <a:pt x="252" y="209"/>
                  </a:cubicBezTo>
                  <a:cubicBezTo>
                    <a:pt x="253" y="208"/>
                    <a:pt x="253" y="208"/>
                    <a:pt x="253" y="208"/>
                  </a:cubicBezTo>
                  <a:cubicBezTo>
                    <a:pt x="255" y="206"/>
                    <a:pt x="258" y="205"/>
                    <a:pt x="260" y="203"/>
                  </a:cubicBezTo>
                  <a:cubicBezTo>
                    <a:pt x="263" y="201"/>
                    <a:pt x="266" y="199"/>
                    <a:pt x="268" y="196"/>
                  </a:cubicBezTo>
                  <a:cubicBezTo>
                    <a:pt x="271" y="193"/>
                    <a:pt x="274" y="189"/>
                    <a:pt x="276" y="185"/>
                  </a:cubicBezTo>
                  <a:cubicBezTo>
                    <a:pt x="277" y="183"/>
                    <a:pt x="277" y="183"/>
                    <a:pt x="277" y="183"/>
                  </a:cubicBezTo>
                  <a:cubicBezTo>
                    <a:pt x="279" y="180"/>
                    <a:pt x="281" y="178"/>
                    <a:pt x="283" y="175"/>
                  </a:cubicBezTo>
                  <a:cubicBezTo>
                    <a:pt x="285" y="174"/>
                    <a:pt x="285" y="174"/>
                    <a:pt x="285" y="174"/>
                  </a:cubicBezTo>
                  <a:cubicBezTo>
                    <a:pt x="289" y="169"/>
                    <a:pt x="292" y="163"/>
                    <a:pt x="295" y="155"/>
                  </a:cubicBezTo>
                  <a:cubicBezTo>
                    <a:pt x="298" y="145"/>
                    <a:pt x="301" y="137"/>
                    <a:pt x="304" y="129"/>
                  </a:cubicBezTo>
                  <a:cubicBezTo>
                    <a:pt x="307" y="121"/>
                    <a:pt x="312" y="113"/>
                    <a:pt x="318" y="108"/>
                  </a:cubicBezTo>
                  <a:cubicBezTo>
                    <a:pt x="322" y="104"/>
                    <a:pt x="322" y="104"/>
                    <a:pt x="322" y="104"/>
                  </a:cubicBezTo>
                  <a:lnTo>
                    <a:pt x="319" y="102"/>
                  </a:lnTo>
                  <a:close/>
                  <a:moveTo>
                    <a:pt x="275" y="159"/>
                  </a:moveTo>
                  <a:cubicBezTo>
                    <a:pt x="276" y="162"/>
                    <a:pt x="276" y="165"/>
                    <a:pt x="275" y="167"/>
                  </a:cubicBezTo>
                  <a:cubicBezTo>
                    <a:pt x="273" y="170"/>
                    <a:pt x="270" y="172"/>
                    <a:pt x="266" y="173"/>
                  </a:cubicBezTo>
                  <a:cubicBezTo>
                    <a:pt x="265" y="173"/>
                    <a:pt x="265" y="173"/>
                    <a:pt x="265" y="173"/>
                  </a:cubicBezTo>
                  <a:cubicBezTo>
                    <a:pt x="265" y="174"/>
                    <a:pt x="265" y="174"/>
                    <a:pt x="265" y="174"/>
                  </a:cubicBezTo>
                  <a:cubicBezTo>
                    <a:pt x="264" y="175"/>
                    <a:pt x="264" y="177"/>
                    <a:pt x="264" y="178"/>
                  </a:cubicBezTo>
                  <a:cubicBezTo>
                    <a:pt x="264" y="179"/>
                    <a:pt x="264" y="180"/>
                    <a:pt x="264" y="181"/>
                  </a:cubicBezTo>
                  <a:cubicBezTo>
                    <a:pt x="264" y="181"/>
                    <a:pt x="263" y="181"/>
                    <a:pt x="263" y="181"/>
                  </a:cubicBezTo>
                  <a:cubicBezTo>
                    <a:pt x="263" y="181"/>
                    <a:pt x="262" y="180"/>
                    <a:pt x="261" y="180"/>
                  </a:cubicBezTo>
                  <a:cubicBezTo>
                    <a:pt x="261" y="180"/>
                    <a:pt x="260" y="180"/>
                    <a:pt x="260" y="180"/>
                  </a:cubicBezTo>
                  <a:cubicBezTo>
                    <a:pt x="260" y="180"/>
                    <a:pt x="256" y="181"/>
                    <a:pt x="255" y="183"/>
                  </a:cubicBezTo>
                  <a:cubicBezTo>
                    <a:pt x="254" y="185"/>
                    <a:pt x="254" y="187"/>
                    <a:pt x="255" y="190"/>
                  </a:cubicBezTo>
                  <a:cubicBezTo>
                    <a:pt x="255" y="191"/>
                    <a:pt x="255" y="192"/>
                    <a:pt x="255" y="193"/>
                  </a:cubicBezTo>
                  <a:cubicBezTo>
                    <a:pt x="255" y="195"/>
                    <a:pt x="254" y="196"/>
                    <a:pt x="252" y="198"/>
                  </a:cubicBezTo>
                  <a:cubicBezTo>
                    <a:pt x="251" y="199"/>
                    <a:pt x="250" y="200"/>
                    <a:pt x="248" y="200"/>
                  </a:cubicBezTo>
                  <a:cubicBezTo>
                    <a:pt x="247" y="201"/>
                    <a:pt x="246" y="201"/>
                    <a:pt x="245" y="202"/>
                  </a:cubicBezTo>
                  <a:cubicBezTo>
                    <a:pt x="242" y="204"/>
                    <a:pt x="241" y="206"/>
                    <a:pt x="239" y="209"/>
                  </a:cubicBezTo>
                  <a:cubicBezTo>
                    <a:pt x="238" y="211"/>
                    <a:pt x="238" y="211"/>
                    <a:pt x="235" y="212"/>
                  </a:cubicBezTo>
                  <a:cubicBezTo>
                    <a:pt x="235" y="212"/>
                    <a:pt x="235" y="212"/>
                    <a:pt x="235" y="212"/>
                  </a:cubicBezTo>
                  <a:cubicBezTo>
                    <a:pt x="233" y="213"/>
                    <a:pt x="232" y="214"/>
                    <a:pt x="232" y="215"/>
                  </a:cubicBezTo>
                  <a:cubicBezTo>
                    <a:pt x="230" y="216"/>
                    <a:pt x="230" y="217"/>
                    <a:pt x="228" y="217"/>
                  </a:cubicBezTo>
                  <a:cubicBezTo>
                    <a:pt x="228" y="217"/>
                    <a:pt x="228" y="216"/>
                    <a:pt x="227" y="216"/>
                  </a:cubicBezTo>
                  <a:cubicBezTo>
                    <a:pt x="227" y="216"/>
                    <a:pt x="226" y="216"/>
                    <a:pt x="225" y="216"/>
                  </a:cubicBezTo>
                  <a:cubicBezTo>
                    <a:pt x="224" y="216"/>
                    <a:pt x="223" y="217"/>
                    <a:pt x="222" y="217"/>
                  </a:cubicBezTo>
                  <a:cubicBezTo>
                    <a:pt x="221" y="218"/>
                    <a:pt x="221" y="218"/>
                    <a:pt x="220" y="219"/>
                  </a:cubicBezTo>
                  <a:cubicBezTo>
                    <a:pt x="220" y="220"/>
                    <a:pt x="220" y="221"/>
                    <a:pt x="219" y="222"/>
                  </a:cubicBezTo>
                  <a:cubicBezTo>
                    <a:pt x="219" y="222"/>
                    <a:pt x="219" y="223"/>
                    <a:pt x="219" y="223"/>
                  </a:cubicBezTo>
                  <a:cubicBezTo>
                    <a:pt x="219" y="224"/>
                    <a:pt x="219" y="224"/>
                    <a:pt x="219" y="224"/>
                  </a:cubicBezTo>
                  <a:cubicBezTo>
                    <a:pt x="218" y="224"/>
                    <a:pt x="218" y="225"/>
                    <a:pt x="218" y="226"/>
                  </a:cubicBezTo>
                  <a:cubicBezTo>
                    <a:pt x="218" y="225"/>
                    <a:pt x="218" y="225"/>
                    <a:pt x="218" y="225"/>
                  </a:cubicBezTo>
                  <a:cubicBezTo>
                    <a:pt x="217" y="222"/>
                    <a:pt x="217" y="217"/>
                    <a:pt x="218" y="215"/>
                  </a:cubicBezTo>
                  <a:cubicBezTo>
                    <a:pt x="219" y="214"/>
                    <a:pt x="220" y="213"/>
                    <a:pt x="221" y="212"/>
                  </a:cubicBezTo>
                  <a:cubicBezTo>
                    <a:pt x="222" y="211"/>
                    <a:pt x="223" y="210"/>
                    <a:pt x="224" y="209"/>
                  </a:cubicBezTo>
                  <a:cubicBezTo>
                    <a:pt x="225" y="207"/>
                    <a:pt x="226" y="204"/>
                    <a:pt x="226" y="202"/>
                  </a:cubicBezTo>
                  <a:cubicBezTo>
                    <a:pt x="226" y="201"/>
                    <a:pt x="226" y="201"/>
                    <a:pt x="226" y="201"/>
                  </a:cubicBezTo>
                  <a:cubicBezTo>
                    <a:pt x="227" y="198"/>
                    <a:pt x="227" y="196"/>
                    <a:pt x="229" y="195"/>
                  </a:cubicBezTo>
                  <a:cubicBezTo>
                    <a:pt x="230" y="195"/>
                    <a:pt x="232" y="194"/>
                    <a:pt x="233" y="194"/>
                  </a:cubicBezTo>
                  <a:cubicBezTo>
                    <a:pt x="234" y="194"/>
                    <a:pt x="234" y="194"/>
                    <a:pt x="234" y="194"/>
                  </a:cubicBezTo>
                  <a:cubicBezTo>
                    <a:pt x="234" y="194"/>
                    <a:pt x="235" y="194"/>
                    <a:pt x="235" y="194"/>
                  </a:cubicBezTo>
                  <a:cubicBezTo>
                    <a:pt x="237" y="194"/>
                    <a:pt x="238" y="194"/>
                    <a:pt x="239" y="193"/>
                  </a:cubicBezTo>
                  <a:cubicBezTo>
                    <a:pt x="241" y="192"/>
                    <a:pt x="241" y="190"/>
                    <a:pt x="241" y="189"/>
                  </a:cubicBezTo>
                  <a:cubicBezTo>
                    <a:pt x="241" y="188"/>
                    <a:pt x="241" y="188"/>
                    <a:pt x="241" y="188"/>
                  </a:cubicBezTo>
                  <a:cubicBezTo>
                    <a:pt x="242" y="187"/>
                    <a:pt x="242" y="187"/>
                    <a:pt x="242" y="187"/>
                  </a:cubicBezTo>
                  <a:cubicBezTo>
                    <a:pt x="243" y="186"/>
                    <a:pt x="243" y="186"/>
                    <a:pt x="244" y="186"/>
                  </a:cubicBezTo>
                  <a:cubicBezTo>
                    <a:pt x="246" y="184"/>
                    <a:pt x="247" y="181"/>
                    <a:pt x="248" y="179"/>
                  </a:cubicBezTo>
                  <a:cubicBezTo>
                    <a:pt x="249" y="177"/>
                    <a:pt x="249" y="175"/>
                    <a:pt x="250" y="174"/>
                  </a:cubicBezTo>
                  <a:cubicBezTo>
                    <a:pt x="252" y="172"/>
                    <a:pt x="252" y="170"/>
                    <a:pt x="253" y="167"/>
                  </a:cubicBezTo>
                  <a:cubicBezTo>
                    <a:pt x="253" y="166"/>
                    <a:pt x="253" y="166"/>
                    <a:pt x="253" y="166"/>
                  </a:cubicBezTo>
                  <a:cubicBezTo>
                    <a:pt x="253" y="165"/>
                    <a:pt x="255" y="163"/>
                    <a:pt x="256" y="161"/>
                  </a:cubicBezTo>
                  <a:cubicBezTo>
                    <a:pt x="257" y="159"/>
                    <a:pt x="259" y="157"/>
                    <a:pt x="259" y="154"/>
                  </a:cubicBezTo>
                  <a:cubicBezTo>
                    <a:pt x="259" y="152"/>
                    <a:pt x="259" y="149"/>
                    <a:pt x="258" y="147"/>
                  </a:cubicBezTo>
                  <a:cubicBezTo>
                    <a:pt x="257" y="146"/>
                    <a:pt x="257" y="146"/>
                    <a:pt x="256" y="145"/>
                  </a:cubicBezTo>
                  <a:cubicBezTo>
                    <a:pt x="255" y="144"/>
                    <a:pt x="255" y="144"/>
                    <a:pt x="255" y="144"/>
                  </a:cubicBezTo>
                  <a:cubicBezTo>
                    <a:pt x="255" y="143"/>
                    <a:pt x="256" y="142"/>
                    <a:pt x="256" y="142"/>
                  </a:cubicBezTo>
                  <a:cubicBezTo>
                    <a:pt x="257" y="142"/>
                    <a:pt x="257" y="142"/>
                    <a:pt x="257" y="143"/>
                  </a:cubicBezTo>
                  <a:cubicBezTo>
                    <a:pt x="258" y="143"/>
                    <a:pt x="259" y="145"/>
                    <a:pt x="260" y="146"/>
                  </a:cubicBezTo>
                  <a:cubicBezTo>
                    <a:pt x="261" y="149"/>
                    <a:pt x="263" y="152"/>
                    <a:pt x="267" y="152"/>
                  </a:cubicBezTo>
                  <a:cubicBezTo>
                    <a:pt x="267" y="152"/>
                    <a:pt x="268" y="152"/>
                    <a:pt x="269" y="152"/>
                  </a:cubicBezTo>
                  <a:cubicBezTo>
                    <a:pt x="270" y="151"/>
                    <a:pt x="271" y="151"/>
                    <a:pt x="272" y="150"/>
                  </a:cubicBezTo>
                  <a:cubicBezTo>
                    <a:pt x="273" y="150"/>
                    <a:pt x="273" y="150"/>
                    <a:pt x="274" y="150"/>
                  </a:cubicBezTo>
                  <a:cubicBezTo>
                    <a:pt x="274" y="150"/>
                    <a:pt x="274" y="150"/>
                    <a:pt x="274" y="150"/>
                  </a:cubicBezTo>
                  <a:cubicBezTo>
                    <a:pt x="275" y="150"/>
                    <a:pt x="275" y="150"/>
                    <a:pt x="275" y="150"/>
                  </a:cubicBezTo>
                  <a:cubicBezTo>
                    <a:pt x="276" y="150"/>
                    <a:pt x="277" y="150"/>
                    <a:pt x="279" y="148"/>
                  </a:cubicBezTo>
                  <a:cubicBezTo>
                    <a:pt x="279" y="148"/>
                    <a:pt x="280" y="147"/>
                    <a:pt x="280" y="146"/>
                  </a:cubicBezTo>
                  <a:cubicBezTo>
                    <a:pt x="280" y="145"/>
                    <a:pt x="281" y="145"/>
                    <a:pt x="280" y="145"/>
                  </a:cubicBezTo>
                  <a:cubicBezTo>
                    <a:pt x="280" y="145"/>
                    <a:pt x="281" y="145"/>
                    <a:pt x="281" y="145"/>
                  </a:cubicBezTo>
                  <a:cubicBezTo>
                    <a:pt x="282" y="146"/>
                    <a:pt x="282" y="149"/>
                    <a:pt x="282" y="151"/>
                  </a:cubicBezTo>
                  <a:cubicBezTo>
                    <a:pt x="281" y="152"/>
                    <a:pt x="281" y="152"/>
                    <a:pt x="279" y="152"/>
                  </a:cubicBezTo>
                  <a:cubicBezTo>
                    <a:pt x="279" y="152"/>
                    <a:pt x="278" y="152"/>
                    <a:pt x="277" y="152"/>
                  </a:cubicBezTo>
                  <a:cubicBezTo>
                    <a:pt x="275" y="152"/>
                    <a:pt x="275" y="152"/>
                    <a:pt x="275" y="152"/>
                  </a:cubicBezTo>
                  <a:cubicBezTo>
                    <a:pt x="275" y="154"/>
                    <a:pt x="275" y="154"/>
                    <a:pt x="275" y="154"/>
                  </a:cubicBezTo>
                  <a:cubicBezTo>
                    <a:pt x="275" y="156"/>
                    <a:pt x="275" y="157"/>
                    <a:pt x="275" y="159"/>
                  </a:cubicBezTo>
                  <a:close/>
                  <a:moveTo>
                    <a:pt x="196" y="241"/>
                  </a:moveTo>
                  <a:cubicBezTo>
                    <a:pt x="196" y="243"/>
                    <a:pt x="197" y="245"/>
                    <a:pt x="197" y="246"/>
                  </a:cubicBezTo>
                  <a:cubicBezTo>
                    <a:pt x="197" y="253"/>
                    <a:pt x="194" y="260"/>
                    <a:pt x="190" y="260"/>
                  </a:cubicBezTo>
                  <a:cubicBezTo>
                    <a:pt x="189" y="260"/>
                    <a:pt x="187" y="259"/>
                    <a:pt x="186" y="258"/>
                  </a:cubicBezTo>
                  <a:cubicBezTo>
                    <a:pt x="185" y="257"/>
                    <a:pt x="184" y="256"/>
                    <a:pt x="182" y="256"/>
                  </a:cubicBezTo>
                  <a:cubicBezTo>
                    <a:pt x="184" y="255"/>
                    <a:pt x="185" y="253"/>
                    <a:pt x="186" y="251"/>
                  </a:cubicBezTo>
                  <a:cubicBezTo>
                    <a:pt x="186" y="250"/>
                    <a:pt x="186" y="249"/>
                    <a:pt x="187" y="248"/>
                  </a:cubicBezTo>
                  <a:cubicBezTo>
                    <a:pt x="187" y="248"/>
                    <a:pt x="188" y="247"/>
                    <a:pt x="188" y="247"/>
                  </a:cubicBezTo>
                  <a:cubicBezTo>
                    <a:pt x="189" y="247"/>
                    <a:pt x="189" y="246"/>
                    <a:pt x="190" y="246"/>
                  </a:cubicBezTo>
                  <a:cubicBezTo>
                    <a:pt x="192" y="244"/>
                    <a:pt x="193" y="242"/>
                    <a:pt x="193" y="240"/>
                  </a:cubicBezTo>
                  <a:cubicBezTo>
                    <a:pt x="193" y="239"/>
                    <a:pt x="194" y="238"/>
                    <a:pt x="194" y="237"/>
                  </a:cubicBezTo>
                  <a:cubicBezTo>
                    <a:pt x="194" y="237"/>
                    <a:pt x="195" y="237"/>
                    <a:pt x="195" y="237"/>
                  </a:cubicBezTo>
                  <a:cubicBezTo>
                    <a:pt x="195" y="237"/>
                    <a:pt x="195" y="237"/>
                    <a:pt x="195" y="238"/>
                  </a:cubicBezTo>
                  <a:cubicBezTo>
                    <a:pt x="195" y="239"/>
                    <a:pt x="195" y="240"/>
                    <a:pt x="196" y="241"/>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 name="Google Shape;236;p8"/>
            <p:cNvSpPr/>
            <p:nvPr/>
          </p:nvSpPr>
          <p:spPr>
            <a:xfrm>
              <a:off x="3859" y="2926"/>
              <a:ext cx="422" cy="279"/>
            </a:xfrm>
            <a:custGeom>
              <a:avLst/>
              <a:gdLst/>
              <a:ahLst/>
              <a:cxnLst/>
              <a:rect l="l" t="t" r="r" b="b"/>
              <a:pathLst>
                <a:path w="173" h="114" extrusionOk="0">
                  <a:moveTo>
                    <a:pt x="171" y="24"/>
                  </a:moveTo>
                  <a:cubicBezTo>
                    <a:pt x="170" y="24"/>
                    <a:pt x="169" y="23"/>
                    <a:pt x="169" y="23"/>
                  </a:cubicBezTo>
                  <a:cubicBezTo>
                    <a:pt x="166" y="22"/>
                    <a:pt x="164" y="21"/>
                    <a:pt x="161" y="21"/>
                  </a:cubicBezTo>
                  <a:cubicBezTo>
                    <a:pt x="156" y="20"/>
                    <a:pt x="151" y="19"/>
                    <a:pt x="147" y="18"/>
                  </a:cubicBezTo>
                  <a:cubicBezTo>
                    <a:pt x="141" y="16"/>
                    <a:pt x="139" y="11"/>
                    <a:pt x="138" y="7"/>
                  </a:cubicBezTo>
                  <a:cubicBezTo>
                    <a:pt x="138" y="7"/>
                    <a:pt x="138" y="6"/>
                    <a:pt x="138" y="6"/>
                  </a:cubicBezTo>
                  <a:cubicBezTo>
                    <a:pt x="138" y="3"/>
                    <a:pt x="137" y="1"/>
                    <a:pt x="135" y="0"/>
                  </a:cubicBezTo>
                  <a:cubicBezTo>
                    <a:pt x="135" y="0"/>
                    <a:pt x="135" y="0"/>
                    <a:pt x="135" y="0"/>
                  </a:cubicBezTo>
                  <a:cubicBezTo>
                    <a:pt x="135" y="0"/>
                    <a:pt x="135" y="0"/>
                    <a:pt x="135" y="0"/>
                  </a:cubicBezTo>
                  <a:cubicBezTo>
                    <a:pt x="134" y="0"/>
                    <a:pt x="134" y="0"/>
                    <a:pt x="134" y="0"/>
                  </a:cubicBezTo>
                  <a:cubicBezTo>
                    <a:pt x="134" y="0"/>
                    <a:pt x="134" y="0"/>
                    <a:pt x="134" y="0"/>
                  </a:cubicBezTo>
                  <a:cubicBezTo>
                    <a:pt x="133" y="1"/>
                    <a:pt x="132" y="1"/>
                    <a:pt x="129" y="5"/>
                  </a:cubicBezTo>
                  <a:cubicBezTo>
                    <a:pt x="128" y="6"/>
                    <a:pt x="128" y="6"/>
                    <a:pt x="128" y="6"/>
                  </a:cubicBezTo>
                  <a:cubicBezTo>
                    <a:pt x="124" y="10"/>
                    <a:pt x="120" y="14"/>
                    <a:pt x="119" y="20"/>
                  </a:cubicBezTo>
                  <a:cubicBezTo>
                    <a:pt x="118" y="23"/>
                    <a:pt x="116" y="25"/>
                    <a:pt x="115" y="28"/>
                  </a:cubicBezTo>
                  <a:cubicBezTo>
                    <a:pt x="114" y="31"/>
                    <a:pt x="112" y="34"/>
                    <a:pt x="111" y="38"/>
                  </a:cubicBezTo>
                  <a:cubicBezTo>
                    <a:pt x="110" y="43"/>
                    <a:pt x="106" y="45"/>
                    <a:pt x="102" y="46"/>
                  </a:cubicBezTo>
                  <a:cubicBezTo>
                    <a:pt x="100" y="46"/>
                    <a:pt x="99" y="47"/>
                    <a:pt x="98" y="47"/>
                  </a:cubicBezTo>
                  <a:cubicBezTo>
                    <a:pt x="96" y="48"/>
                    <a:pt x="94" y="49"/>
                    <a:pt x="92" y="50"/>
                  </a:cubicBezTo>
                  <a:cubicBezTo>
                    <a:pt x="89" y="51"/>
                    <a:pt x="85" y="53"/>
                    <a:pt x="81" y="54"/>
                  </a:cubicBezTo>
                  <a:cubicBezTo>
                    <a:pt x="80" y="54"/>
                    <a:pt x="79" y="54"/>
                    <a:pt x="79" y="54"/>
                  </a:cubicBezTo>
                  <a:cubicBezTo>
                    <a:pt x="77" y="54"/>
                    <a:pt x="76" y="54"/>
                    <a:pt x="74" y="53"/>
                  </a:cubicBezTo>
                  <a:cubicBezTo>
                    <a:pt x="73" y="53"/>
                    <a:pt x="72" y="53"/>
                    <a:pt x="72" y="53"/>
                  </a:cubicBezTo>
                  <a:cubicBezTo>
                    <a:pt x="71" y="53"/>
                    <a:pt x="70" y="53"/>
                    <a:pt x="70" y="53"/>
                  </a:cubicBezTo>
                  <a:cubicBezTo>
                    <a:pt x="68" y="53"/>
                    <a:pt x="66" y="53"/>
                    <a:pt x="64" y="53"/>
                  </a:cubicBezTo>
                  <a:cubicBezTo>
                    <a:pt x="63" y="53"/>
                    <a:pt x="62" y="54"/>
                    <a:pt x="61" y="54"/>
                  </a:cubicBezTo>
                  <a:cubicBezTo>
                    <a:pt x="60" y="54"/>
                    <a:pt x="59" y="54"/>
                    <a:pt x="58" y="54"/>
                  </a:cubicBezTo>
                  <a:cubicBezTo>
                    <a:pt x="57" y="54"/>
                    <a:pt x="56" y="54"/>
                    <a:pt x="55" y="54"/>
                  </a:cubicBezTo>
                  <a:cubicBezTo>
                    <a:pt x="54" y="54"/>
                    <a:pt x="53" y="54"/>
                    <a:pt x="52" y="54"/>
                  </a:cubicBezTo>
                  <a:cubicBezTo>
                    <a:pt x="50" y="54"/>
                    <a:pt x="46" y="54"/>
                    <a:pt x="43" y="55"/>
                  </a:cubicBezTo>
                  <a:cubicBezTo>
                    <a:pt x="41" y="56"/>
                    <a:pt x="40" y="57"/>
                    <a:pt x="38" y="58"/>
                  </a:cubicBezTo>
                  <a:cubicBezTo>
                    <a:pt x="34" y="60"/>
                    <a:pt x="31" y="62"/>
                    <a:pt x="26" y="62"/>
                  </a:cubicBezTo>
                  <a:cubicBezTo>
                    <a:pt x="19" y="62"/>
                    <a:pt x="13" y="64"/>
                    <a:pt x="8" y="66"/>
                  </a:cubicBezTo>
                  <a:cubicBezTo>
                    <a:pt x="6" y="66"/>
                    <a:pt x="6" y="66"/>
                    <a:pt x="6" y="66"/>
                  </a:cubicBezTo>
                  <a:cubicBezTo>
                    <a:pt x="6" y="68"/>
                    <a:pt x="6" y="68"/>
                    <a:pt x="6" y="68"/>
                  </a:cubicBezTo>
                  <a:cubicBezTo>
                    <a:pt x="7" y="70"/>
                    <a:pt x="8" y="73"/>
                    <a:pt x="11" y="75"/>
                  </a:cubicBezTo>
                  <a:cubicBezTo>
                    <a:pt x="12" y="75"/>
                    <a:pt x="13" y="75"/>
                    <a:pt x="14" y="75"/>
                  </a:cubicBezTo>
                  <a:cubicBezTo>
                    <a:pt x="16" y="75"/>
                    <a:pt x="18" y="75"/>
                    <a:pt x="20" y="74"/>
                  </a:cubicBezTo>
                  <a:cubicBezTo>
                    <a:pt x="20" y="74"/>
                    <a:pt x="21" y="74"/>
                    <a:pt x="22" y="73"/>
                  </a:cubicBezTo>
                  <a:cubicBezTo>
                    <a:pt x="23" y="73"/>
                    <a:pt x="24" y="73"/>
                    <a:pt x="24" y="73"/>
                  </a:cubicBezTo>
                  <a:cubicBezTo>
                    <a:pt x="27" y="73"/>
                    <a:pt x="29" y="74"/>
                    <a:pt x="30" y="76"/>
                  </a:cubicBezTo>
                  <a:cubicBezTo>
                    <a:pt x="31" y="77"/>
                    <a:pt x="32" y="80"/>
                    <a:pt x="28" y="83"/>
                  </a:cubicBezTo>
                  <a:cubicBezTo>
                    <a:pt x="25" y="86"/>
                    <a:pt x="21" y="87"/>
                    <a:pt x="17" y="87"/>
                  </a:cubicBezTo>
                  <a:cubicBezTo>
                    <a:pt x="15" y="88"/>
                    <a:pt x="13" y="88"/>
                    <a:pt x="11" y="89"/>
                  </a:cubicBezTo>
                  <a:cubicBezTo>
                    <a:pt x="7" y="91"/>
                    <a:pt x="0" y="96"/>
                    <a:pt x="1" y="101"/>
                  </a:cubicBezTo>
                  <a:cubicBezTo>
                    <a:pt x="1" y="103"/>
                    <a:pt x="2" y="105"/>
                    <a:pt x="4" y="107"/>
                  </a:cubicBezTo>
                  <a:cubicBezTo>
                    <a:pt x="4" y="107"/>
                    <a:pt x="5" y="108"/>
                    <a:pt x="5" y="109"/>
                  </a:cubicBezTo>
                  <a:cubicBezTo>
                    <a:pt x="6" y="110"/>
                    <a:pt x="6" y="111"/>
                    <a:pt x="7" y="112"/>
                  </a:cubicBezTo>
                  <a:cubicBezTo>
                    <a:pt x="7" y="114"/>
                    <a:pt x="7" y="114"/>
                    <a:pt x="7" y="114"/>
                  </a:cubicBezTo>
                  <a:cubicBezTo>
                    <a:pt x="9" y="114"/>
                    <a:pt x="9" y="114"/>
                    <a:pt x="9" y="114"/>
                  </a:cubicBezTo>
                  <a:cubicBezTo>
                    <a:pt x="10" y="114"/>
                    <a:pt x="11" y="113"/>
                    <a:pt x="12" y="113"/>
                  </a:cubicBezTo>
                  <a:cubicBezTo>
                    <a:pt x="12" y="113"/>
                    <a:pt x="13" y="113"/>
                    <a:pt x="14" y="113"/>
                  </a:cubicBezTo>
                  <a:cubicBezTo>
                    <a:pt x="15" y="112"/>
                    <a:pt x="15" y="112"/>
                    <a:pt x="15" y="112"/>
                  </a:cubicBezTo>
                  <a:cubicBezTo>
                    <a:pt x="15" y="110"/>
                    <a:pt x="15" y="110"/>
                    <a:pt x="15" y="110"/>
                  </a:cubicBezTo>
                  <a:cubicBezTo>
                    <a:pt x="15" y="108"/>
                    <a:pt x="14" y="106"/>
                    <a:pt x="11" y="105"/>
                  </a:cubicBezTo>
                  <a:cubicBezTo>
                    <a:pt x="11" y="104"/>
                    <a:pt x="10" y="104"/>
                    <a:pt x="10" y="104"/>
                  </a:cubicBezTo>
                  <a:cubicBezTo>
                    <a:pt x="9" y="104"/>
                    <a:pt x="9" y="104"/>
                    <a:pt x="8" y="104"/>
                  </a:cubicBezTo>
                  <a:cubicBezTo>
                    <a:pt x="8" y="104"/>
                    <a:pt x="8" y="104"/>
                    <a:pt x="8" y="104"/>
                  </a:cubicBezTo>
                  <a:cubicBezTo>
                    <a:pt x="9" y="103"/>
                    <a:pt x="13" y="101"/>
                    <a:pt x="14" y="101"/>
                  </a:cubicBezTo>
                  <a:cubicBezTo>
                    <a:pt x="15" y="100"/>
                    <a:pt x="16" y="100"/>
                    <a:pt x="17" y="100"/>
                  </a:cubicBezTo>
                  <a:cubicBezTo>
                    <a:pt x="17" y="100"/>
                    <a:pt x="17" y="99"/>
                    <a:pt x="18" y="99"/>
                  </a:cubicBezTo>
                  <a:cubicBezTo>
                    <a:pt x="19" y="99"/>
                    <a:pt x="19" y="99"/>
                    <a:pt x="20" y="99"/>
                  </a:cubicBezTo>
                  <a:cubicBezTo>
                    <a:pt x="20" y="99"/>
                    <a:pt x="20" y="99"/>
                    <a:pt x="20" y="99"/>
                  </a:cubicBezTo>
                  <a:cubicBezTo>
                    <a:pt x="21" y="99"/>
                    <a:pt x="21" y="99"/>
                    <a:pt x="22" y="100"/>
                  </a:cubicBezTo>
                  <a:cubicBezTo>
                    <a:pt x="23" y="100"/>
                    <a:pt x="24" y="101"/>
                    <a:pt x="25" y="101"/>
                  </a:cubicBezTo>
                  <a:cubicBezTo>
                    <a:pt x="26" y="101"/>
                    <a:pt x="26" y="101"/>
                    <a:pt x="27" y="101"/>
                  </a:cubicBezTo>
                  <a:cubicBezTo>
                    <a:pt x="30" y="101"/>
                    <a:pt x="32" y="100"/>
                    <a:pt x="34" y="99"/>
                  </a:cubicBezTo>
                  <a:cubicBezTo>
                    <a:pt x="35" y="98"/>
                    <a:pt x="36" y="98"/>
                    <a:pt x="37" y="97"/>
                  </a:cubicBezTo>
                  <a:cubicBezTo>
                    <a:pt x="38" y="97"/>
                    <a:pt x="39" y="97"/>
                    <a:pt x="40" y="97"/>
                  </a:cubicBezTo>
                  <a:cubicBezTo>
                    <a:pt x="40" y="97"/>
                    <a:pt x="41" y="97"/>
                    <a:pt x="42" y="97"/>
                  </a:cubicBezTo>
                  <a:cubicBezTo>
                    <a:pt x="43" y="97"/>
                    <a:pt x="44" y="97"/>
                    <a:pt x="45" y="97"/>
                  </a:cubicBezTo>
                  <a:cubicBezTo>
                    <a:pt x="47" y="97"/>
                    <a:pt x="48" y="97"/>
                    <a:pt x="50" y="97"/>
                  </a:cubicBezTo>
                  <a:cubicBezTo>
                    <a:pt x="53" y="96"/>
                    <a:pt x="56" y="95"/>
                    <a:pt x="60" y="95"/>
                  </a:cubicBezTo>
                  <a:cubicBezTo>
                    <a:pt x="63" y="95"/>
                    <a:pt x="66" y="96"/>
                    <a:pt x="69" y="97"/>
                  </a:cubicBezTo>
                  <a:cubicBezTo>
                    <a:pt x="72" y="99"/>
                    <a:pt x="75" y="100"/>
                    <a:pt x="79" y="100"/>
                  </a:cubicBezTo>
                  <a:cubicBezTo>
                    <a:pt x="79" y="100"/>
                    <a:pt x="79" y="100"/>
                    <a:pt x="80" y="100"/>
                  </a:cubicBezTo>
                  <a:cubicBezTo>
                    <a:pt x="83" y="100"/>
                    <a:pt x="86" y="100"/>
                    <a:pt x="90" y="100"/>
                  </a:cubicBezTo>
                  <a:cubicBezTo>
                    <a:pt x="94" y="99"/>
                    <a:pt x="94" y="99"/>
                    <a:pt x="94" y="99"/>
                  </a:cubicBezTo>
                  <a:cubicBezTo>
                    <a:pt x="96" y="99"/>
                    <a:pt x="99" y="100"/>
                    <a:pt x="102" y="100"/>
                  </a:cubicBezTo>
                  <a:cubicBezTo>
                    <a:pt x="105" y="101"/>
                    <a:pt x="107" y="101"/>
                    <a:pt x="110" y="101"/>
                  </a:cubicBezTo>
                  <a:cubicBezTo>
                    <a:pt x="113" y="101"/>
                    <a:pt x="115" y="101"/>
                    <a:pt x="117" y="100"/>
                  </a:cubicBezTo>
                  <a:cubicBezTo>
                    <a:pt x="123" y="99"/>
                    <a:pt x="123" y="95"/>
                    <a:pt x="123" y="91"/>
                  </a:cubicBezTo>
                  <a:cubicBezTo>
                    <a:pt x="123" y="76"/>
                    <a:pt x="136" y="71"/>
                    <a:pt x="149" y="68"/>
                  </a:cubicBezTo>
                  <a:cubicBezTo>
                    <a:pt x="155" y="67"/>
                    <a:pt x="165" y="65"/>
                    <a:pt x="167" y="56"/>
                  </a:cubicBezTo>
                  <a:cubicBezTo>
                    <a:pt x="168" y="51"/>
                    <a:pt x="168" y="47"/>
                    <a:pt x="168" y="45"/>
                  </a:cubicBezTo>
                  <a:cubicBezTo>
                    <a:pt x="168" y="43"/>
                    <a:pt x="168" y="42"/>
                    <a:pt x="167" y="41"/>
                  </a:cubicBezTo>
                  <a:cubicBezTo>
                    <a:pt x="167" y="37"/>
                    <a:pt x="167" y="33"/>
                    <a:pt x="169" y="30"/>
                  </a:cubicBezTo>
                  <a:cubicBezTo>
                    <a:pt x="170" y="29"/>
                    <a:pt x="171" y="28"/>
                    <a:pt x="171" y="27"/>
                  </a:cubicBezTo>
                  <a:cubicBezTo>
                    <a:pt x="173" y="26"/>
                    <a:pt x="173" y="26"/>
                    <a:pt x="173" y="26"/>
                  </a:cubicBezTo>
                  <a:lnTo>
                    <a:pt x="171" y="24"/>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7" name="Google Shape;237;p8"/>
            <p:cNvSpPr/>
            <p:nvPr/>
          </p:nvSpPr>
          <p:spPr>
            <a:xfrm>
              <a:off x="4188" y="2609"/>
              <a:ext cx="252" cy="378"/>
            </a:xfrm>
            <a:custGeom>
              <a:avLst/>
              <a:gdLst/>
              <a:ahLst/>
              <a:cxnLst/>
              <a:rect l="l" t="t" r="r" b="b"/>
              <a:pathLst>
                <a:path w="103" h="155" extrusionOk="0">
                  <a:moveTo>
                    <a:pt x="102" y="22"/>
                  </a:moveTo>
                  <a:cubicBezTo>
                    <a:pt x="100" y="21"/>
                    <a:pt x="98" y="19"/>
                    <a:pt x="96" y="17"/>
                  </a:cubicBezTo>
                  <a:cubicBezTo>
                    <a:pt x="94" y="16"/>
                    <a:pt x="93" y="16"/>
                    <a:pt x="91" y="15"/>
                  </a:cubicBezTo>
                  <a:cubicBezTo>
                    <a:pt x="90" y="14"/>
                    <a:pt x="88" y="13"/>
                    <a:pt x="87" y="12"/>
                  </a:cubicBezTo>
                  <a:cubicBezTo>
                    <a:pt x="86" y="11"/>
                    <a:pt x="85" y="11"/>
                    <a:pt x="85" y="10"/>
                  </a:cubicBezTo>
                  <a:cubicBezTo>
                    <a:pt x="84" y="9"/>
                    <a:pt x="83" y="8"/>
                    <a:pt x="82" y="8"/>
                  </a:cubicBezTo>
                  <a:cubicBezTo>
                    <a:pt x="80" y="7"/>
                    <a:pt x="78" y="5"/>
                    <a:pt x="76" y="4"/>
                  </a:cubicBezTo>
                  <a:cubicBezTo>
                    <a:pt x="76" y="4"/>
                    <a:pt x="73" y="3"/>
                    <a:pt x="72" y="3"/>
                  </a:cubicBezTo>
                  <a:cubicBezTo>
                    <a:pt x="72" y="2"/>
                    <a:pt x="71" y="2"/>
                    <a:pt x="71" y="2"/>
                  </a:cubicBezTo>
                  <a:cubicBezTo>
                    <a:pt x="70" y="1"/>
                    <a:pt x="69" y="0"/>
                    <a:pt x="68" y="0"/>
                  </a:cubicBezTo>
                  <a:cubicBezTo>
                    <a:pt x="67" y="0"/>
                    <a:pt x="67" y="0"/>
                    <a:pt x="67" y="0"/>
                  </a:cubicBezTo>
                  <a:cubicBezTo>
                    <a:pt x="67" y="0"/>
                    <a:pt x="67" y="0"/>
                    <a:pt x="66" y="0"/>
                  </a:cubicBezTo>
                  <a:cubicBezTo>
                    <a:pt x="66" y="1"/>
                    <a:pt x="65" y="1"/>
                    <a:pt x="64" y="1"/>
                  </a:cubicBezTo>
                  <a:cubicBezTo>
                    <a:pt x="64" y="2"/>
                    <a:pt x="63" y="2"/>
                    <a:pt x="62" y="3"/>
                  </a:cubicBezTo>
                  <a:cubicBezTo>
                    <a:pt x="61" y="3"/>
                    <a:pt x="61" y="3"/>
                    <a:pt x="61" y="3"/>
                  </a:cubicBezTo>
                  <a:cubicBezTo>
                    <a:pt x="60" y="4"/>
                    <a:pt x="59" y="5"/>
                    <a:pt x="57" y="6"/>
                  </a:cubicBezTo>
                  <a:cubicBezTo>
                    <a:pt x="57" y="6"/>
                    <a:pt x="56" y="6"/>
                    <a:pt x="56" y="6"/>
                  </a:cubicBezTo>
                  <a:cubicBezTo>
                    <a:pt x="55" y="6"/>
                    <a:pt x="54" y="5"/>
                    <a:pt x="53" y="5"/>
                  </a:cubicBezTo>
                  <a:cubicBezTo>
                    <a:pt x="51" y="3"/>
                    <a:pt x="51" y="3"/>
                    <a:pt x="51" y="3"/>
                  </a:cubicBezTo>
                  <a:cubicBezTo>
                    <a:pt x="49" y="7"/>
                    <a:pt x="49" y="7"/>
                    <a:pt x="49" y="7"/>
                  </a:cubicBezTo>
                  <a:cubicBezTo>
                    <a:pt x="49" y="9"/>
                    <a:pt x="46" y="11"/>
                    <a:pt x="45" y="12"/>
                  </a:cubicBezTo>
                  <a:cubicBezTo>
                    <a:pt x="44" y="13"/>
                    <a:pt x="43" y="13"/>
                    <a:pt x="42" y="13"/>
                  </a:cubicBezTo>
                  <a:cubicBezTo>
                    <a:pt x="41" y="14"/>
                    <a:pt x="40" y="14"/>
                    <a:pt x="39" y="15"/>
                  </a:cubicBezTo>
                  <a:cubicBezTo>
                    <a:pt x="38" y="17"/>
                    <a:pt x="40" y="21"/>
                    <a:pt x="41" y="21"/>
                  </a:cubicBezTo>
                  <a:cubicBezTo>
                    <a:pt x="41" y="22"/>
                    <a:pt x="41" y="22"/>
                    <a:pt x="42" y="22"/>
                  </a:cubicBezTo>
                  <a:cubicBezTo>
                    <a:pt x="43" y="23"/>
                    <a:pt x="43" y="24"/>
                    <a:pt x="42" y="26"/>
                  </a:cubicBezTo>
                  <a:cubicBezTo>
                    <a:pt x="42" y="27"/>
                    <a:pt x="42" y="27"/>
                    <a:pt x="42" y="28"/>
                  </a:cubicBezTo>
                  <a:cubicBezTo>
                    <a:pt x="42" y="29"/>
                    <a:pt x="41" y="31"/>
                    <a:pt x="42" y="33"/>
                  </a:cubicBezTo>
                  <a:cubicBezTo>
                    <a:pt x="42" y="34"/>
                    <a:pt x="43" y="34"/>
                    <a:pt x="44" y="36"/>
                  </a:cubicBezTo>
                  <a:cubicBezTo>
                    <a:pt x="46" y="38"/>
                    <a:pt x="47" y="39"/>
                    <a:pt x="46" y="40"/>
                  </a:cubicBezTo>
                  <a:cubicBezTo>
                    <a:pt x="46" y="41"/>
                    <a:pt x="46" y="42"/>
                    <a:pt x="44" y="42"/>
                  </a:cubicBezTo>
                  <a:cubicBezTo>
                    <a:pt x="44" y="42"/>
                    <a:pt x="44" y="42"/>
                    <a:pt x="44" y="42"/>
                  </a:cubicBezTo>
                  <a:cubicBezTo>
                    <a:pt x="43" y="42"/>
                    <a:pt x="41" y="42"/>
                    <a:pt x="40" y="42"/>
                  </a:cubicBezTo>
                  <a:cubicBezTo>
                    <a:pt x="33" y="39"/>
                    <a:pt x="33" y="39"/>
                    <a:pt x="33" y="39"/>
                  </a:cubicBezTo>
                  <a:cubicBezTo>
                    <a:pt x="37" y="44"/>
                    <a:pt x="37" y="44"/>
                    <a:pt x="37" y="44"/>
                  </a:cubicBezTo>
                  <a:cubicBezTo>
                    <a:pt x="39" y="46"/>
                    <a:pt x="40" y="48"/>
                    <a:pt x="41" y="50"/>
                  </a:cubicBezTo>
                  <a:cubicBezTo>
                    <a:pt x="42" y="51"/>
                    <a:pt x="42" y="51"/>
                    <a:pt x="42" y="51"/>
                  </a:cubicBezTo>
                  <a:cubicBezTo>
                    <a:pt x="44" y="55"/>
                    <a:pt x="44" y="62"/>
                    <a:pt x="44" y="64"/>
                  </a:cubicBezTo>
                  <a:cubicBezTo>
                    <a:pt x="44" y="69"/>
                    <a:pt x="41" y="72"/>
                    <a:pt x="38" y="74"/>
                  </a:cubicBezTo>
                  <a:cubicBezTo>
                    <a:pt x="36" y="76"/>
                    <a:pt x="34" y="79"/>
                    <a:pt x="33" y="82"/>
                  </a:cubicBezTo>
                  <a:cubicBezTo>
                    <a:pt x="33" y="83"/>
                    <a:pt x="33" y="84"/>
                    <a:pt x="32" y="85"/>
                  </a:cubicBezTo>
                  <a:cubicBezTo>
                    <a:pt x="32" y="88"/>
                    <a:pt x="31" y="90"/>
                    <a:pt x="29" y="92"/>
                  </a:cubicBezTo>
                  <a:cubicBezTo>
                    <a:pt x="27" y="94"/>
                    <a:pt x="25" y="95"/>
                    <a:pt x="24" y="97"/>
                  </a:cubicBezTo>
                  <a:cubicBezTo>
                    <a:pt x="23" y="98"/>
                    <a:pt x="23" y="99"/>
                    <a:pt x="22" y="100"/>
                  </a:cubicBezTo>
                  <a:cubicBezTo>
                    <a:pt x="19" y="104"/>
                    <a:pt x="16" y="104"/>
                    <a:pt x="13" y="104"/>
                  </a:cubicBezTo>
                  <a:cubicBezTo>
                    <a:pt x="11" y="104"/>
                    <a:pt x="11" y="104"/>
                    <a:pt x="11" y="104"/>
                  </a:cubicBezTo>
                  <a:cubicBezTo>
                    <a:pt x="8" y="104"/>
                    <a:pt x="5" y="105"/>
                    <a:pt x="3" y="109"/>
                  </a:cubicBezTo>
                  <a:cubicBezTo>
                    <a:pt x="2" y="111"/>
                    <a:pt x="2" y="114"/>
                    <a:pt x="1" y="116"/>
                  </a:cubicBezTo>
                  <a:cubicBezTo>
                    <a:pt x="1" y="117"/>
                    <a:pt x="1" y="119"/>
                    <a:pt x="1" y="120"/>
                  </a:cubicBezTo>
                  <a:cubicBezTo>
                    <a:pt x="1" y="121"/>
                    <a:pt x="1" y="123"/>
                    <a:pt x="0" y="125"/>
                  </a:cubicBezTo>
                  <a:cubicBezTo>
                    <a:pt x="0" y="130"/>
                    <a:pt x="0" y="130"/>
                    <a:pt x="0" y="130"/>
                  </a:cubicBezTo>
                  <a:cubicBezTo>
                    <a:pt x="1" y="130"/>
                    <a:pt x="1" y="130"/>
                    <a:pt x="1" y="130"/>
                  </a:cubicBezTo>
                  <a:cubicBezTo>
                    <a:pt x="3" y="131"/>
                    <a:pt x="3" y="134"/>
                    <a:pt x="3" y="136"/>
                  </a:cubicBezTo>
                  <a:cubicBezTo>
                    <a:pt x="3" y="136"/>
                    <a:pt x="4" y="136"/>
                    <a:pt x="4" y="137"/>
                  </a:cubicBezTo>
                  <a:cubicBezTo>
                    <a:pt x="5" y="143"/>
                    <a:pt x="7" y="146"/>
                    <a:pt x="12" y="147"/>
                  </a:cubicBezTo>
                  <a:cubicBezTo>
                    <a:pt x="16" y="149"/>
                    <a:pt x="21" y="150"/>
                    <a:pt x="26" y="150"/>
                  </a:cubicBezTo>
                  <a:cubicBezTo>
                    <a:pt x="29" y="151"/>
                    <a:pt x="31" y="151"/>
                    <a:pt x="34" y="153"/>
                  </a:cubicBezTo>
                  <a:cubicBezTo>
                    <a:pt x="35" y="153"/>
                    <a:pt x="36" y="154"/>
                    <a:pt x="37" y="155"/>
                  </a:cubicBezTo>
                  <a:cubicBezTo>
                    <a:pt x="39" y="155"/>
                    <a:pt x="39" y="155"/>
                    <a:pt x="39" y="155"/>
                  </a:cubicBezTo>
                  <a:cubicBezTo>
                    <a:pt x="40" y="154"/>
                    <a:pt x="40" y="154"/>
                    <a:pt x="40" y="154"/>
                  </a:cubicBezTo>
                  <a:cubicBezTo>
                    <a:pt x="41" y="153"/>
                    <a:pt x="42" y="151"/>
                    <a:pt x="43" y="150"/>
                  </a:cubicBezTo>
                  <a:cubicBezTo>
                    <a:pt x="44" y="148"/>
                    <a:pt x="44" y="146"/>
                    <a:pt x="44" y="145"/>
                  </a:cubicBezTo>
                  <a:cubicBezTo>
                    <a:pt x="44" y="142"/>
                    <a:pt x="44" y="141"/>
                    <a:pt x="46" y="139"/>
                  </a:cubicBezTo>
                  <a:cubicBezTo>
                    <a:pt x="47" y="138"/>
                    <a:pt x="49" y="137"/>
                    <a:pt x="50" y="136"/>
                  </a:cubicBezTo>
                  <a:cubicBezTo>
                    <a:pt x="52" y="136"/>
                    <a:pt x="54" y="135"/>
                    <a:pt x="56" y="133"/>
                  </a:cubicBezTo>
                  <a:cubicBezTo>
                    <a:pt x="58" y="131"/>
                    <a:pt x="59" y="129"/>
                    <a:pt x="60" y="127"/>
                  </a:cubicBezTo>
                  <a:cubicBezTo>
                    <a:pt x="60" y="126"/>
                    <a:pt x="60" y="125"/>
                    <a:pt x="60" y="124"/>
                  </a:cubicBezTo>
                  <a:cubicBezTo>
                    <a:pt x="62" y="121"/>
                    <a:pt x="64" y="119"/>
                    <a:pt x="66" y="116"/>
                  </a:cubicBezTo>
                  <a:cubicBezTo>
                    <a:pt x="68" y="114"/>
                    <a:pt x="70" y="111"/>
                    <a:pt x="72" y="108"/>
                  </a:cubicBezTo>
                  <a:cubicBezTo>
                    <a:pt x="73" y="106"/>
                    <a:pt x="74" y="104"/>
                    <a:pt x="75" y="102"/>
                  </a:cubicBezTo>
                  <a:cubicBezTo>
                    <a:pt x="77" y="97"/>
                    <a:pt x="78" y="93"/>
                    <a:pt x="82" y="90"/>
                  </a:cubicBezTo>
                  <a:cubicBezTo>
                    <a:pt x="83" y="89"/>
                    <a:pt x="84" y="89"/>
                    <a:pt x="86" y="89"/>
                  </a:cubicBezTo>
                  <a:cubicBezTo>
                    <a:pt x="88" y="88"/>
                    <a:pt x="91" y="87"/>
                    <a:pt x="93" y="84"/>
                  </a:cubicBezTo>
                  <a:cubicBezTo>
                    <a:pt x="94" y="83"/>
                    <a:pt x="94" y="81"/>
                    <a:pt x="94" y="79"/>
                  </a:cubicBezTo>
                  <a:cubicBezTo>
                    <a:pt x="94" y="78"/>
                    <a:pt x="95" y="77"/>
                    <a:pt x="95" y="76"/>
                  </a:cubicBezTo>
                  <a:cubicBezTo>
                    <a:pt x="96" y="73"/>
                    <a:pt x="97" y="70"/>
                    <a:pt x="98" y="66"/>
                  </a:cubicBezTo>
                  <a:cubicBezTo>
                    <a:pt x="98" y="63"/>
                    <a:pt x="98" y="59"/>
                    <a:pt x="97" y="56"/>
                  </a:cubicBezTo>
                  <a:cubicBezTo>
                    <a:pt x="97" y="51"/>
                    <a:pt x="97" y="47"/>
                    <a:pt x="97" y="43"/>
                  </a:cubicBezTo>
                  <a:cubicBezTo>
                    <a:pt x="98" y="39"/>
                    <a:pt x="99" y="35"/>
                    <a:pt x="101" y="31"/>
                  </a:cubicBezTo>
                  <a:cubicBezTo>
                    <a:pt x="102" y="29"/>
                    <a:pt x="102" y="27"/>
                    <a:pt x="103" y="25"/>
                  </a:cubicBezTo>
                  <a:cubicBezTo>
                    <a:pt x="103" y="23"/>
                    <a:pt x="103" y="23"/>
                    <a:pt x="103" y="23"/>
                  </a:cubicBezTo>
                  <a:lnTo>
                    <a:pt x="102" y="22"/>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8" name="Google Shape;238;p8"/>
            <p:cNvSpPr/>
            <p:nvPr/>
          </p:nvSpPr>
          <p:spPr>
            <a:xfrm>
              <a:off x="4642" y="1694"/>
              <a:ext cx="205" cy="229"/>
            </a:xfrm>
            <a:custGeom>
              <a:avLst/>
              <a:gdLst/>
              <a:ahLst/>
              <a:cxnLst/>
              <a:rect l="l" t="t" r="r" b="b"/>
              <a:pathLst>
                <a:path w="84" h="94" extrusionOk="0">
                  <a:moveTo>
                    <a:pt x="82" y="47"/>
                  </a:moveTo>
                  <a:cubicBezTo>
                    <a:pt x="81" y="46"/>
                    <a:pt x="79" y="45"/>
                    <a:pt x="78" y="44"/>
                  </a:cubicBezTo>
                  <a:cubicBezTo>
                    <a:pt x="76" y="43"/>
                    <a:pt x="76" y="43"/>
                    <a:pt x="75" y="41"/>
                  </a:cubicBezTo>
                  <a:cubicBezTo>
                    <a:pt x="75" y="41"/>
                    <a:pt x="75" y="40"/>
                    <a:pt x="74" y="39"/>
                  </a:cubicBezTo>
                  <a:cubicBezTo>
                    <a:pt x="73" y="39"/>
                    <a:pt x="73" y="39"/>
                    <a:pt x="73" y="39"/>
                  </a:cubicBezTo>
                  <a:cubicBezTo>
                    <a:pt x="73" y="39"/>
                    <a:pt x="73" y="39"/>
                    <a:pt x="73" y="39"/>
                  </a:cubicBezTo>
                  <a:cubicBezTo>
                    <a:pt x="73" y="39"/>
                    <a:pt x="73" y="39"/>
                    <a:pt x="73" y="39"/>
                  </a:cubicBezTo>
                  <a:cubicBezTo>
                    <a:pt x="72" y="38"/>
                    <a:pt x="72" y="38"/>
                    <a:pt x="71" y="38"/>
                  </a:cubicBezTo>
                  <a:cubicBezTo>
                    <a:pt x="71" y="38"/>
                    <a:pt x="71" y="38"/>
                    <a:pt x="71" y="37"/>
                  </a:cubicBezTo>
                  <a:cubicBezTo>
                    <a:pt x="70" y="37"/>
                    <a:pt x="70" y="37"/>
                    <a:pt x="69" y="36"/>
                  </a:cubicBezTo>
                  <a:cubicBezTo>
                    <a:pt x="65" y="34"/>
                    <a:pt x="63" y="34"/>
                    <a:pt x="61" y="29"/>
                  </a:cubicBezTo>
                  <a:cubicBezTo>
                    <a:pt x="61" y="26"/>
                    <a:pt x="59" y="25"/>
                    <a:pt x="57" y="24"/>
                  </a:cubicBezTo>
                  <a:cubicBezTo>
                    <a:pt x="56" y="23"/>
                    <a:pt x="55" y="22"/>
                    <a:pt x="54" y="22"/>
                  </a:cubicBezTo>
                  <a:cubicBezTo>
                    <a:pt x="53" y="21"/>
                    <a:pt x="52" y="20"/>
                    <a:pt x="52" y="19"/>
                  </a:cubicBezTo>
                  <a:cubicBezTo>
                    <a:pt x="50" y="17"/>
                    <a:pt x="48" y="15"/>
                    <a:pt x="46" y="13"/>
                  </a:cubicBezTo>
                  <a:cubicBezTo>
                    <a:pt x="44" y="12"/>
                    <a:pt x="43" y="12"/>
                    <a:pt x="41" y="12"/>
                  </a:cubicBezTo>
                  <a:cubicBezTo>
                    <a:pt x="41" y="12"/>
                    <a:pt x="41" y="12"/>
                    <a:pt x="41" y="12"/>
                  </a:cubicBezTo>
                  <a:cubicBezTo>
                    <a:pt x="40" y="12"/>
                    <a:pt x="39" y="12"/>
                    <a:pt x="38" y="11"/>
                  </a:cubicBezTo>
                  <a:cubicBezTo>
                    <a:pt x="37" y="11"/>
                    <a:pt x="35" y="11"/>
                    <a:pt x="34" y="11"/>
                  </a:cubicBezTo>
                  <a:cubicBezTo>
                    <a:pt x="34" y="10"/>
                    <a:pt x="33" y="10"/>
                    <a:pt x="32" y="9"/>
                  </a:cubicBezTo>
                  <a:cubicBezTo>
                    <a:pt x="31" y="8"/>
                    <a:pt x="31" y="7"/>
                    <a:pt x="30" y="7"/>
                  </a:cubicBezTo>
                  <a:cubicBezTo>
                    <a:pt x="29" y="6"/>
                    <a:pt x="28" y="5"/>
                    <a:pt x="26" y="5"/>
                  </a:cubicBezTo>
                  <a:cubicBezTo>
                    <a:pt x="26" y="5"/>
                    <a:pt x="24" y="5"/>
                    <a:pt x="24" y="5"/>
                  </a:cubicBezTo>
                  <a:cubicBezTo>
                    <a:pt x="23" y="5"/>
                    <a:pt x="20" y="4"/>
                    <a:pt x="19" y="4"/>
                  </a:cubicBezTo>
                  <a:cubicBezTo>
                    <a:pt x="19" y="3"/>
                    <a:pt x="19" y="3"/>
                    <a:pt x="18" y="3"/>
                  </a:cubicBezTo>
                  <a:cubicBezTo>
                    <a:pt x="16" y="0"/>
                    <a:pt x="16" y="0"/>
                    <a:pt x="16" y="0"/>
                  </a:cubicBezTo>
                  <a:cubicBezTo>
                    <a:pt x="15" y="4"/>
                    <a:pt x="15" y="4"/>
                    <a:pt x="15" y="4"/>
                  </a:cubicBezTo>
                  <a:cubicBezTo>
                    <a:pt x="14" y="8"/>
                    <a:pt x="13" y="12"/>
                    <a:pt x="16" y="16"/>
                  </a:cubicBezTo>
                  <a:cubicBezTo>
                    <a:pt x="17" y="17"/>
                    <a:pt x="18" y="18"/>
                    <a:pt x="19" y="19"/>
                  </a:cubicBezTo>
                  <a:cubicBezTo>
                    <a:pt x="22" y="21"/>
                    <a:pt x="24" y="24"/>
                    <a:pt x="24" y="28"/>
                  </a:cubicBezTo>
                  <a:cubicBezTo>
                    <a:pt x="24" y="29"/>
                    <a:pt x="24" y="31"/>
                    <a:pt x="23" y="32"/>
                  </a:cubicBezTo>
                  <a:cubicBezTo>
                    <a:pt x="23" y="33"/>
                    <a:pt x="22" y="35"/>
                    <a:pt x="22" y="36"/>
                  </a:cubicBezTo>
                  <a:cubicBezTo>
                    <a:pt x="22" y="37"/>
                    <a:pt x="22" y="38"/>
                    <a:pt x="22" y="39"/>
                  </a:cubicBezTo>
                  <a:cubicBezTo>
                    <a:pt x="23" y="41"/>
                    <a:pt x="23" y="42"/>
                    <a:pt x="22" y="44"/>
                  </a:cubicBezTo>
                  <a:cubicBezTo>
                    <a:pt x="22" y="45"/>
                    <a:pt x="22" y="46"/>
                    <a:pt x="21" y="47"/>
                  </a:cubicBezTo>
                  <a:cubicBezTo>
                    <a:pt x="20" y="51"/>
                    <a:pt x="19" y="55"/>
                    <a:pt x="15" y="56"/>
                  </a:cubicBezTo>
                  <a:cubicBezTo>
                    <a:pt x="14" y="57"/>
                    <a:pt x="14" y="57"/>
                    <a:pt x="13" y="57"/>
                  </a:cubicBezTo>
                  <a:cubicBezTo>
                    <a:pt x="12" y="57"/>
                    <a:pt x="12" y="56"/>
                    <a:pt x="10" y="56"/>
                  </a:cubicBezTo>
                  <a:cubicBezTo>
                    <a:pt x="10" y="55"/>
                    <a:pt x="10" y="55"/>
                    <a:pt x="10" y="55"/>
                  </a:cubicBezTo>
                  <a:cubicBezTo>
                    <a:pt x="8" y="54"/>
                    <a:pt x="7" y="54"/>
                    <a:pt x="5" y="54"/>
                  </a:cubicBezTo>
                  <a:cubicBezTo>
                    <a:pt x="5" y="54"/>
                    <a:pt x="4" y="54"/>
                    <a:pt x="4" y="54"/>
                  </a:cubicBezTo>
                  <a:cubicBezTo>
                    <a:pt x="3" y="54"/>
                    <a:pt x="3" y="54"/>
                    <a:pt x="3" y="54"/>
                  </a:cubicBezTo>
                  <a:cubicBezTo>
                    <a:pt x="3" y="55"/>
                    <a:pt x="3" y="55"/>
                    <a:pt x="3" y="55"/>
                  </a:cubicBezTo>
                  <a:cubicBezTo>
                    <a:pt x="0" y="58"/>
                    <a:pt x="1" y="62"/>
                    <a:pt x="4" y="66"/>
                  </a:cubicBezTo>
                  <a:cubicBezTo>
                    <a:pt x="6" y="69"/>
                    <a:pt x="8" y="72"/>
                    <a:pt x="9" y="75"/>
                  </a:cubicBezTo>
                  <a:cubicBezTo>
                    <a:pt x="10" y="77"/>
                    <a:pt x="10" y="77"/>
                    <a:pt x="10" y="77"/>
                  </a:cubicBezTo>
                  <a:cubicBezTo>
                    <a:pt x="11" y="78"/>
                    <a:pt x="11" y="80"/>
                    <a:pt x="11" y="82"/>
                  </a:cubicBezTo>
                  <a:cubicBezTo>
                    <a:pt x="11" y="85"/>
                    <a:pt x="11" y="88"/>
                    <a:pt x="13" y="89"/>
                  </a:cubicBezTo>
                  <a:cubicBezTo>
                    <a:pt x="15" y="91"/>
                    <a:pt x="19" y="91"/>
                    <a:pt x="22" y="91"/>
                  </a:cubicBezTo>
                  <a:cubicBezTo>
                    <a:pt x="27" y="91"/>
                    <a:pt x="27" y="91"/>
                    <a:pt x="27" y="91"/>
                  </a:cubicBezTo>
                  <a:cubicBezTo>
                    <a:pt x="29" y="91"/>
                    <a:pt x="31" y="91"/>
                    <a:pt x="32" y="92"/>
                  </a:cubicBezTo>
                  <a:cubicBezTo>
                    <a:pt x="33" y="92"/>
                    <a:pt x="34" y="93"/>
                    <a:pt x="34" y="93"/>
                  </a:cubicBezTo>
                  <a:cubicBezTo>
                    <a:pt x="36" y="94"/>
                    <a:pt x="36" y="94"/>
                    <a:pt x="36" y="94"/>
                  </a:cubicBezTo>
                  <a:cubicBezTo>
                    <a:pt x="37" y="92"/>
                    <a:pt x="37" y="92"/>
                    <a:pt x="37" y="92"/>
                  </a:cubicBezTo>
                  <a:cubicBezTo>
                    <a:pt x="38" y="91"/>
                    <a:pt x="39" y="90"/>
                    <a:pt x="40" y="89"/>
                  </a:cubicBezTo>
                  <a:cubicBezTo>
                    <a:pt x="41" y="89"/>
                    <a:pt x="42" y="88"/>
                    <a:pt x="43" y="87"/>
                  </a:cubicBezTo>
                  <a:cubicBezTo>
                    <a:pt x="45" y="85"/>
                    <a:pt x="45" y="82"/>
                    <a:pt x="46" y="79"/>
                  </a:cubicBezTo>
                  <a:cubicBezTo>
                    <a:pt x="46" y="78"/>
                    <a:pt x="46" y="77"/>
                    <a:pt x="46" y="76"/>
                  </a:cubicBezTo>
                  <a:cubicBezTo>
                    <a:pt x="47" y="73"/>
                    <a:pt x="49" y="70"/>
                    <a:pt x="52" y="68"/>
                  </a:cubicBezTo>
                  <a:cubicBezTo>
                    <a:pt x="55" y="65"/>
                    <a:pt x="58" y="64"/>
                    <a:pt x="62" y="62"/>
                  </a:cubicBezTo>
                  <a:cubicBezTo>
                    <a:pt x="65" y="61"/>
                    <a:pt x="67" y="60"/>
                    <a:pt x="70" y="59"/>
                  </a:cubicBezTo>
                  <a:cubicBezTo>
                    <a:pt x="75" y="56"/>
                    <a:pt x="79" y="53"/>
                    <a:pt x="82" y="50"/>
                  </a:cubicBezTo>
                  <a:cubicBezTo>
                    <a:pt x="84" y="49"/>
                    <a:pt x="84" y="49"/>
                    <a:pt x="84" y="49"/>
                  </a:cubicBezTo>
                  <a:lnTo>
                    <a:pt x="82" y="47"/>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9" name="Google Shape;239;p8"/>
            <p:cNvSpPr/>
            <p:nvPr/>
          </p:nvSpPr>
          <p:spPr>
            <a:xfrm>
              <a:off x="3734" y="1572"/>
              <a:ext cx="996" cy="1091"/>
            </a:xfrm>
            <a:custGeom>
              <a:avLst/>
              <a:gdLst/>
              <a:ahLst/>
              <a:cxnLst/>
              <a:rect l="l" t="t" r="r" b="b"/>
              <a:pathLst>
                <a:path w="408" h="447" extrusionOk="0">
                  <a:moveTo>
                    <a:pt x="407" y="144"/>
                  </a:moveTo>
                  <a:cubicBezTo>
                    <a:pt x="406" y="143"/>
                    <a:pt x="405" y="143"/>
                    <a:pt x="404" y="142"/>
                  </a:cubicBezTo>
                  <a:cubicBezTo>
                    <a:pt x="403" y="142"/>
                    <a:pt x="401" y="142"/>
                    <a:pt x="399" y="142"/>
                  </a:cubicBezTo>
                  <a:cubicBezTo>
                    <a:pt x="395" y="142"/>
                    <a:pt x="395" y="142"/>
                    <a:pt x="395" y="142"/>
                  </a:cubicBezTo>
                  <a:cubicBezTo>
                    <a:pt x="392" y="142"/>
                    <a:pt x="387" y="142"/>
                    <a:pt x="384" y="139"/>
                  </a:cubicBezTo>
                  <a:cubicBezTo>
                    <a:pt x="383" y="138"/>
                    <a:pt x="383" y="135"/>
                    <a:pt x="383" y="132"/>
                  </a:cubicBezTo>
                  <a:cubicBezTo>
                    <a:pt x="383" y="131"/>
                    <a:pt x="383" y="129"/>
                    <a:pt x="382" y="127"/>
                  </a:cubicBezTo>
                  <a:cubicBezTo>
                    <a:pt x="381" y="125"/>
                    <a:pt x="381" y="125"/>
                    <a:pt x="381" y="125"/>
                  </a:cubicBezTo>
                  <a:cubicBezTo>
                    <a:pt x="379" y="122"/>
                    <a:pt x="378" y="119"/>
                    <a:pt x="376" y="117"/>
                  </a:cubicBezTo>
                  <a:cubicBezTo>
                    <a:pt x="373" y="113"/>
                    <a:pt x="371" y="109"/>
                    <a:pt x="375" y="103"/>
                  </a:cubicBezTo>
                  <a:cubicBezTo>
                    <a:pt x="376" y="103"/>
                    <a:pt x="377" y="103"/>
                    <a:pt x="377" y="103"/>
                  </a:cubicBezTo>
                  <a:cubicBezTo>
                    <a:pt x="379" y="103"/>
                    <a:pt x="380" y="104"/>
                    <a:pt x="382" y="105"/>
                  </a:cubicBezTo>
                  <a:cubicBezTo>
                    <a:pt x="383" y="105"/>
                    <a:pt x="383" y="105"/>
                    <a:pt x="383" y="105"/>
                  </a:cubicBezTo>
                  <a:cubicBezTo>
                    <a:pt x="384" y="106"/>
                    <a:pt x="384" y="106"/>
                    <a:pt x="385" y="106"/>
                  </a:cubicBezTo>
                  <a:cubicBezTo>
                    <a:pt x="386" y="106"/>
                    <a:pt x="386" y="106"/>
                    <a:pt x="387" y="106"/>
                  </a:cubicBezTo>
                  <a:cubicBezTo>
                    <a:pt x="391" y="105"/>
                    <a:pt x="392" y="101"/>
                    <a:pt x="393" y="97"/>
                  </a:cubicBezTo>
                  <a:cubicBezTo>
                    <a:pt x="393" y="96"/>
                    <a:pt x="393" y="95"/>
                    <a:pt x="394" y="94"/>
                  </a:cubicBezTo>
                  <a:cubicBezTo>
                    <a:pt x="394" y="92"/>
                    <a:pt x="394" y="91"/>
                    <a:pt x="394" y="89"/>
                  </a:cubicBezTo>
                  <a:cubicBezTo>
                    <a:pt x="394" y="88"/>
                    <a:pt x="394" y="87"/>
                    <a:pt x="394" y="86"/>
                  </a:cubicBezTo>
                  <a:cubicBezTo>
                    <a:pt x="394" y="85"/>
                    <a:pt x="394" y="83"/>
                    <a:pt x="395" y="82"/>
                  </a:cubicBezTo>
                  <a:cubicBezTo>
                    <a:pt x="395" y="81"/>
                    <a:pt x="396" y="79"/>
                    <a:pt x="396" y="78"/>
                  </a:cubicBezTo>
                  <a:cubicBezTo>
                    <a:pt x="396" y="74"/>
                    <a:pt x="393" y="72"/>
                    <a:pt x="391" y="69"/>
                  </a:cubicBezTo>
                  <a:cubicBezTo>
                    <a:pt x="390" y="68"/>
                    <a:pt x="389" y="67"/>
                    <a:pt x="388" y="66"/>
                  </a:cubicBezTo>
                  <a:cubicBezTo>
                    <a:pt x="385" y="62"/>
                    <a:pt x="386" y="57"/>
                    <a:pt x="387" y="53"/>
                  </a:cubicBezTo>
                  <a:cubicBezTo>
                    <a:pt x="387" y="52"/>
                    <a:pt x="387" y="49"/>
                    <a:pt x="387" y="49"/>
                  </a:cubicBezTo>
                  <a:cubicBezTo>
                    <a:pt x="386" y="48"/>
                    <a:pt x="386" y="48"/>
                    <a:pt x="386" y="48"/>
                  </a:cubicBezTo>
                  <a:cubicBezTo>
                    <a:pt x="385" y="48"/>
                    <a:pt x="384" y="47"/>
                    <a:pt x="383" y="47"/>
                  </a:cubicBezTo>
                  <a:cubicBezTo>
                    <a:pt x="382" y="46"/>
                    <a:pt x="381" y="46"/>
                    <a:pt x="380" y="45"/>
                  </a:cubicBezTo>
                  <a:cubicBezTo>
                    <a:pt x="378" y="44"/>
                    <a:pt x="375" y="40"/>
                    <a:pt x="375" y="37"/>
                  </a:cubicBezTo>
                  <a:cubicBezTo>
                    <a:pt x="375" y="36"/>
                    <a:pt x="375" y="36"/>
                    <a:pt x="375" y="36"/>
                  </a:cubicBezTo>
                  <a:cubicBezTo>
                    <a:pt x="375" y="35"/>
                    <a:pt x="375" y="35"/>
                    <a:pt x="375" y="35"/>
                  </a:cubicBezTo>
                  <a:cubicBezTo>
                    <a:pt x="374" y="34"/>
                    <a:pt x="374" y="33"/>
                    <a:pt x="374" y="32"/>
                  </a:cubicBezTo>
                  <a:cubicBezTo>
                    <a:pt x="374" y="31"/>
                    <a:pt x="374" y="31"/>
                    <a:pt x="374" y="30"/>
                  </a:cubicBezTo>
                  <a:cubicBezTo>
                    <a:pt x="374" y="26"/>
                    <a:pt x="374" y="26"/>
                    <a:pt x="370" y="24"/>
                  </a:cubicBezTo>
                  <a:cubicBezTo>
                    <a:pt x="367" y="24"/>
                    <a:pt x="367" y="23"/>
                    <a:pt x="366" y="21"/>
                  </a:cubicBezTo>
                  <a:cubicBezTo>
                    <a:pt x="365" y="21"/>
                    <a:pt x="365" y="20"/>
                    <a:pt x="364" y="20"/>
                  </a:cubicBezTo>
                  <a:cubicBezTo>
                    <a:pt x="364" y="19"/>
                    <a:pt x="364" y="19"/>
                    <a:pt x="363" y="19"/>
                  </a:cubicBezTo>
                  <a:cubicBezTo>
                    <a:pt x="362" y="20"/>
                    <a:pt x="362" y="20"/>
                    <a:pt x="362" y="20"/>
                  </a:cubicBezTo>
                  <a:cubicBezTo>
                    <a:pt x="361" y="19"/>
                    <a:pt x="361" y="19"/>
                    <a:pt x="361" y="19"/>
                  </a:cubicBezTo>
                  <a:cubicBezTo>
                    <a:pt x="360" y="19"/>
                    <a:pt x="359" y="20"/>
                    <a:pt x="359" y="20"/>
                  </a:cubicBezTo>
                  <a:cubicBezTo>
                    <a:pt x="358" y="20"/>
                    <a:pt x="358" y="20"/>
                    <a:pt x="357" y="19"/>
                  </a:cubicBezTo>
                  <a:cubicBezTo>
                    <a:pt x="357" y="19"/>
                    <a:pt x="356" y="18"/>
                    <a:pt x="356" y="18"/>
                  </a:cubicBezTo>
                  <a:cubicBezTo>
                    <a:pt x="355" y="17"/>
                    <a:pt x="355" y="16"/>
                    <a:pt x="355" y="16"/>
                  </a:cubicBezTo>
                  <a:cubicBezTo>
                    <a:pt x="354" y="16"/>
                    <a:pt x="354" y="15"/>
                    <a:pt x="353" y="15"/>
                  </a:cubicBezTo>
                  <a:cubicBezTo>
                    <a:pt x="353" y="14"/>
                    <a:pt x="352" y="14"/>
                    <a:pt x="352" y="14"/>
                  </a:cubicBezTo>
                  <a:cubicBezTo>
                    <a:pt x="352" y="14"/>
                    <a:pt x="351" y="13"/>
                    <a:pt x="351" y="13"/>
                  </a:cubicBezTo>
                  <a:cubicBezTo>
                    <a:pt x="351" y="13"/>
                    <a:pt x="351" y="13"/>
                    <a:pt x="351" y="13"/>
                  </a:cubicBezTo>
                  <a:cubicBezTo>
                    <a:pt x="350" y="13"/>
                    <a:pt x="350" y="13"/>
                    <a:pt x="350" y="13"/>
                  </a:cubicBezTo>
                  <a:cubicBezTo>
                    <a:pt x="350" y="13"/>
                    <a:pt x="350" y="13"/>
                    <a:pt x="349" y="12"/>
                  </a:cubicBezTo>
                  <a:cubicBezTo>
                    <a:pt x="345" y="12"/>
                    <a:pt x="340" y="11"/>
                    <a:pt x="336" y="8"/>
                  </a:cubicBezTo>
                  <a:cubicBezTo>
                    <a:pt x="335" y="7"/>
                    <a:pt x="334" y="6"/>
                    <a:pt x="333" y="5"/>
                  </a:cubicBezTo>
                  <a:cubicBezTo>
                    <a:pt x="332" y="3"/>
                    <a:pt x="332" y="1"/>
                    <a:pt x="329" y="1"/>
                  </a:cubicBezTo>
                  <a:cubicBezTo>
                    <a:pt x="328" y="0"/>
                    <a:pt x="328" y="0"/>
                    <a:pt x="327" y="0"/>
                  </a:cubicBezTo>
                  <a:cubicBezTo>
                    <a:pt x="324" y="0"/>
                    <a:pt x="322" y="2"/>
                    <a:pt x="321" y="4"/>
                  </a:cubicBezTo>
                  <a:cubicBezTo>
                    <a:pt x="319" y="5"/>
                    <a:pt x="318" y="6"/>
                    <a:pt x="316" y="7"/>
                  </a:cubicBezTo>
                  <a:cubicBezTo>
                    <a:pt x="315" y="8"/>
                    <a:pt x="314" y="8"/>
                    <a:pt x="313" y="9"/>
                  </a:cubicBezTo>
                  <a:cubicBezTo>
                    <a:pt x="312" y="10"/>
                    <a:pt x="311" y="10"/>
                    <a:pt x="310" y="11"/>
                  </a:cubicBezTo>
                  <a:cubicBezTo>
                    <a:pt x="308" y="12"/>
                    <a:pt x="307" y="12"/>
                    <a:pt x="306" y="13"/>
                  </a:cubicBezTo>
                  <a:cubicBezTo>
                    <a:pt x="304" y="14"/>
                    <a:pt x="304" y="16"/>
                    <a:pt x="303" y="17"/>
                  </a:cubicBezTo>
                  <a:cubicBezTo>
                    <a:pt x="302" y="18"/>
                    <a:pt x="301" y="20"/>
                    <a:pt x="299" y="21"/>
                  </a:cubicBezTo>
                  <a:cubicBezTo>
                    <a:pt x="296" y="23"/>
                    <a:pt x="294" y="23"/>
                    <a:pt x="291" y="24"/>
                  </a:cubicBezTo>
                  <a:cubicBezTo>
                    <a:pt x="290" y="24"/>
                    <a:pt x="290" y="24"/>
                    <a:pt x="290" y="24"/>
                  </a:cubicBezTo>
                  <a:cubicBezTo>
                    <a:pt x="287" y="24"/>
                    <a:pt x="286" y="25"/>
                    <a:pt x="286" y="28"/>
                  </a:cubicBezTo>
                  <a:cubicBezTo>
                    <a:pt x="286" y="29"/>
                    <a:pt x="286" y="29"/>
                    <a:pt x="286" y="29"/>
                  </a:cubicBezTo>
                  <a:cubicBezTo>
                    <a:pt x="285" y="33"/>
                    <a:pt x="283" y="34"/>
                    <a:pt x="281" y="36"/>
                  </a:cubicBezTo>
                  <a:cubicBezTo>
                    <a:pt x="280" y="36"/>
                    <a:pt x="279" y="38"/>
                    <a:pt x="279" y="38"/>
                  </a:cubicBezTo>
                  <a:cubicBezTo>
                    <a:pt x="276" y="40"/>
                    <a:pt x="274" y="42"/>
                    <a:pt x="270" y="42"/>
                  </a:cubicBezTo>
                  <a:cubicBezTo>
                    <a:pt x="270" y="42"/>
                    <a:pt x="269" y="42"/>
                    <a:pt x="269" y="42"/>
                  </a:cubicBezTo>
                  <a:cubicBezTo>
                    <a:pt x="267" y="42"/>
                    <a:pt x="266" y="42"/>
                    <a:pt x="265" y="41"/>
                  </a:cubicBezTo>
                  <a:cubicBezTo>
                    <a:pt x="265" y="40"/>
                    <a:pt x="264" y="39"/>
                    <a:pt x="265" y="38"/>
                  </a:cubicBezTo>
                  <a:cubicBezTo>
                    <a:pt x="265" y="37"/>
                    <a:pt x="265" y="36"/>
                    <a:pt x="266" y="35"/>
                  </a:cubicBezTo>
                  <a:cubicBezTo>
                    <a:pt x="266" y="33"/>
                    <a:pt x="267" y="31"/>
                    <a:pt x="267" y="29"/>
                  </a:cubicBezTo>
                  <a:cubicBezTo>
                    <a:pt x="266" y="28"/>
                    <a:pt x="265" y="27"/>
                    <a:pt x="263" y="26"/>
                  </a:cubicBezTo>
                  <a:cubicBezTo>
                    <a:pt x="262" y="25"/>
                    <a:pt x="261" y="24"/>
                    <a:pt x="261" y="23"/>
                  </a:cubicBezTo>
                  <a:cubicBezTo>
                    <a:pt x="259" y="21"/>
                    <a:pt x="259" y="19"/>
                    <a:pt x="259" y="17"/>
                  </a:cubicBezTo>
                  <a:cubicBezTo>
                    <a:pt x="259" y="16"/>
                    <a:pt x="259" y="14"/>
                    <a:pt x="258" y="12"/>
                  </a:cubicBezTo>
                  <a:cubicBezTo>
                    <a:pt x="258" y="11"/>
                    <a:pt x="256" y="9"/>
                    <a:pt x="254" y="8"/>
                  </a:cubicBezTo>
                  <a:cubicBezTo>
                    <a:pt x="254" y="8"/>
                    <a:pt x="253" y="7"/>
                    <a:pt x="252" y="6"/>
                  </a:cubicBezTo>
                  <a:cubicBezTo>
                    <a:pt x="252" y="6"/>
                    <a:pt x="251" y="6"/>
                    <a:pt x="250" y="5"/>
                  </a:cubicBezTo>
                  <a:cubicBezTo>
                    <a:pt x="249" y="4"/>
                    <a:pt x="248" y="4"/>
                    <a:pt x="247" y="3"/>
                  </a:cubicBezTo>
                  <a:cubicBezTo>
                    <a:pt x="246" y="2"/>
                    <a:pt x="246" y="2"/>
                    <a:pt x="246" y="2"/>
                  </a:cubicBezTo>
                  <a:cubicBezTo>
                    <a:pt x="245" y="2"/>
                    <a:pt x="245" y="2"/>
                    <a:pt x="245" y="2"/>
                  </a:cubicBezTo>
                  <a:cubicBezTo>
                    <a:pt x="241" y="2"/>
                    <a:pt x="239" y="5"/>
                    <a:pt x="236" y="9"/>
                  </a:cubicBezTo>
                  <a:cubicBezTo>
                    <a:pt x="235" y="10"/>
                    <a:pt x="235" y="10"/>
                    <a:pt x="235" y="10"/>
                  </a:cubicBezTo>
                  <a:cubicBezTo>
                    <a:pt x="232" y="13"/>
                    <a:pt x="229" y="14"/>
                    <a:pt x="226" y="16"/>
                  </a:cubicBezTo>
                  <a:cubicBezTo>
                    <a:pt x="226" y="16"/>
                    <a:pt x="225" y="16"/>
                    <a:pt x="224" y="17"/>
                  </a:cubicBezTo>
                  <a:cubicBezTo>
                    <a:pt x="222" y="17"/>
                    <a:pt x="222" y="18"/>
                    <a:pt x="222" y="18"/>
                  </a:cubicBezTo>
                  <a:cubicBezTo>
                    <a:pt x="222" y="18"/>
                    <a:pt x="222" y="18"/>
                    <a:pt x="222" y="18"/>
                  </a:cubicBezTo>
                  <a:cubicBezTo>
                    <a:pt x="221" y="19"/>
                    <a:pt x="221" y="19"/>
                    <a:pt x="221" y="19"/>
                  </a:cubicBezTo>
                  <a:cubicBezTo>
                    <a:pt x="221" y="19"/>
                    <a:pt x="221" y="19"/>
                    <a:pt x="221" y="19"/>
                  </a:cubicBezTo>
                  <a:cubicBezTo>
                    <a:pt x="221" y="20"/>
                    <a:pt x="221" y="21"/>
                    <a:pt x="220" y="22"/>
                  </a:cubicBezTo>
                  <a:cubicBezTo>
                    <a:pt x="220" y="23"/>
                    <a:pt x="218" y="26"/>
                    <a:pt x="216" y="27"/>
                  </a:cubicBezTo>
                  <a:cubicBezTo>
                    <a:pt x="213" y="29"/>
                    <a:pt x="209" y="29"/>
                    <a:pt x="205" y="29"/>
                  </a:cubicBezTo>
                  <a:cubicBezTo>
                    <a:pt x="202" y="29"/>
                    <a:pt x="200" y="29"/>
                    <a:pt x="197" y="30"/>
                  </a:cubicBezTo>
                  <a:cubicBezTo>
                    <a:pt x="194" y="30"/>
                    <a:pt x="192" y="32"/>
                    <a:pt x="190" y="34"/>
                  </a:cubicBezTo>
                  <a:cubicBezTo>
                    <a:pt x="187" y="36"/>
                    <a:pt x="184" y="38"/>
                    <a:pt x="180" y="38"/>
                  </a:cubicBezTo>
                  <a:cubicBezTo>
                    <a:pt x="174" y="38"/>
                    <a:pt x="171" y="38"/>
                    <a:pt x="166" y="35"/>
                  </a:cubicBezTo>
                  <a:cubicBezTo>
                    <a:pt x="165" y="35"/>
                    <a:pt x="165" y="34"/>
                    <a:pt x="164" y="33"/>
                  </a:cubicBezTo>
                  <a:cubicBezTo>
                    <a:pt x="161" y="32"/>
                    <a:pt x="159" y="30"/>
                    <a:pt x="155" y="30"/>
                  </a:cubicBezTo>
                  <a:cubicBezTo>
                    <a:pt x="155" y="30"/>
                    <a:pt x="155" y="30"/>
                    <a:pt x="155" y="30"/>
                  </a:cubicBezTo>
                  <a:cubicBezTo>
                    <a:pt x="154" y="30"/>
                    <a:pt x="153" y="30"/>
                    <a:pt x="152" y="30"/>
                  </a:cubicBezTo>
                  <a:cubicBezTo>
                    <a:pt x="150" y="31"/>
                    <a:pt x="149" y="31"/>
                    <a:pt x="148" y="31"/>
                  </a:cubicBezTo>
                  <a:cubicBezTo>
                    <a:pt x="148" y="31"/>
                    <a:pt x="147" y="31"/>
                    <a:pt x="147" y="31"/>
                  </a:cubicBezTo>
                  <a:cubicBezTo>
                    <a:pt x="145" y="31"/>
                    <a:pt x="144" y="30"/>
                    <a:pt x="143" y="29"/>
                  </a:cubicBezTo>
                  <a:cubicBezTo>
                    <a:pt x="142" y="29"/>
                    <a:pt x="142" y="29"/>
                    <a:pt x="141" y="28"/>
                  </a:cubicBezTo>
                  <a:cubicBezTo>
                    <a:pt x="140" y="28"/>
                    <a:pt x="140" y="28"/>
                    <a:pt x="139" y="28"/>
                  </a:cubicBezTo>
                  <a:cubicBezTo>
                    <a:pt x="138" y="28"/>
                    <a:pt x="137" y="28"/>
                    <a:pt x="136" y="29"/>
                  </a:cubicBezTo>
                  <a:cubicBezTo>
                    <a:pt x="135" y="29"/>
                    <a:pt x="135" y="29"/>
                    <a:pt x="135" y="29"/>
                  </a:cubicBezTo>
                  <a:cubicBezTo>
                    <a:pt x="133" y="30"/>
                    <a:pt x="132" y="31"/>
                    <a:pt x="130" y="31"/>
                  </a:cubicBezTo>
                  <a:cubicBezTo>
                    <a:pt x="128" y="31"/>
                    <a:pt x="128" y="31"/>
                    <a:pt x="128" y="31"/>
                  </a:cubicBezTo>
                  <a:cubicBezTo>
                    <a:pt x="129" y="34"/>
                    <a:pt x="129" y="34"/>
                    <a:pt x="129" y="34"/>
                  </a:cubicBezTo>
                  <a:cubicBezTo>
                    <a:pt x="132" y="43"/>
                    <a:pt x="134" y="54"/>
                    <a:pt x="130" y="64"/>
                  </a:cubicBezTo>
                  <a:cubicBezTo>
                    <a:pt x="127" y="70"/>
                    <a:pt x="119" y="81"/>
                    <a:pt x="111" y="84"/>
                  </a:cubicBezTo>
                  <a:cubicBezTo>
                    <a:pt x="109" y="84"/>
                    <a:pt x="108" y="84"/>
                    <a:pt x="106" y="84"/>
                  </a:cubicBezTo>
                  <a:cubicBezTo>
                    <a:pt x="105" y="84"/>
                    <a:pt x="104" y="84"/>
                    <a:pt x="103" y="84"/>
                  </a:cubicBezTo>
                  <a:cubicBezTo>
                    <a:pt x="102" y="84"/>
                    <a:pt x="101" y="84"/>
                    <a:pt x="100" y="84"/>
                  </a:cubicBezTo>
                  <a:cubicBezTo>
                    <a:pt x="99" y="84"/>
                    <a:pt x="98" y="84"/>
                    <a:pt x="97" y="84"/>
                  </a:cubicBezTo>
                  <a:cubicBezTo>
                    <a:pt x="93" y="85"/>
                    <a:pt x="91" y="88"/>
                    <a:pt x="89" y="90"/>
                  </a:cubicBezTo>
                  <a:cubicBezTo>
                    <a:pt x="88" y="91"/>
                    <a:pt x="86" y="92"/>
                    <a:pt x="85" y="93"/>
                  </a:cubicBezTo>
                  <a:cubicBezTo>
                    <a:pt x="83" y="95"/>
                    <a:pt x="79" y="96"/>
                    <a:pt x="75" y="96"/>
                  </a:cubicBezTo>
                  <a:cubicBezTo>
                    <a:pt x="70" y="96"/>
                    <a:pt x="64" y="94"/>
                    <a:pt x="59" y="92"/>
                  </a:cubicBezTo>
                  <a:cubicBezTo>
                    <a:pt x="55" y="89"/>
                    <a:pt x="53" y="85"/>
                    <a:pt x="51" y="80"/>
                  </a:cubicBezTo>
                  <a:cubicBezTo>
                    <a:pt x="51" y="79"/>
                    <a:pt x="50" y="78"/>
                    <a:pt x="50" y="77"/>
                  </a:cubicBezTo>
                  <a:cubicBezTo>
                    <a:pt x="50" y="76"/>
                    <a:pt x="50" y="76"/>
                    <a:pt x="50" y="76"/>
                  </a:cubicBezTo>
                  <a:cubicBezTo>
                    <a:pt x="48" y="73"/>
                    <a:pt x="47" y="70"/>
                    <a:pt x="45" y="70"/>
                  </a:cubicBezTo>
                  <a:cubicBezTo>
                    <a:pt x="44" y="69"/>
                    <a:pt x="43" y="69"/>
                    <a:pt x="42" y="69"/>
                  </a:cubicBezTo>
                  <a:cubicBezTo>
                    <a:pt x="41" y="69"/>
                    <a:pt x="40" y="69"/>
                    <a:pt x="38" y="69"/>
                  </a:cubicBezTo>
                  <a:cubicBezTo>
                    <a:pt x="37" y="70"/>
                    <a:pt x="37" y="70"/>
                    <a:pt x="37" y="70"/>
                  </a:cubicBezTo>
                  <a:cubicBezTo>
                    <a:pt x="37" y="71"/>
                    <a:pt x="37" y="71"/>
                    <a:pt x="37" y="71"/>
                  </a:cubicBezTo>
                  <a:cubicBezTo>
                    <a:pt x="36" y="74"/>
                    <a:pt x="32" y="77"/>
                    <a:pt x="29" y="78"/>
                  </a:cubicBezTo>
                  <a:cubicBezTo>
                    <a:pt x="28" y="79"/>
                    <a:pt x="27" y="79"/>
                    <a:pt x="26" y="79"/>
                  </a:cubicBezTo>
                  <a:cubicBezTo>
                    <a:pt x="22" y="80"/>
                    <a:pt x="19" y="81"/>
                    <a:pt x="16" y="84"/>
                  </a:cubicBezTo>
                  <a:cubicBezTo>
                    <a:pt x="14" y="87"/>
                    <a:pt x="13" y="89"/>
                    <a:pt x="13" y="92"/>
                  </a:cubicBezTo>
                  <a:cubicBezTo>
                    <a:pt x="12" y="93"/>
                    <a:pt x="12" y="95"/>
                    <a:pt x="12" y="96"/>
                  </a:cubicBezTo>
                  <a:cubicBezTo>
                    <a:pt x="11" y="99"/>
                    <a:pt x="9" y="101"/>
                    <a:pt x="7" y="104"/>
                  </a:cubicBezTo>
                  <a:cubicBezTo>
                    <a:pt x="6" y="105"/>
                    <a:pt x="6" y="106"/>
                    <a:pt x="5" y="107"/>
                  </a:cubicBezTo>
                  <a:cubicBezTo>
                    <a:pt x="2" y="111"/>
                    <a:pt x="0" y="115"/>
                    <a:pt x="4" y="119"/>
                  </a:cubicBezTo>
                  <a:cubicBezTo>
                    <a:pt x="6" y="121"/>
                    <a:pt x="8" y="121"/>
                    <a:pt x="11" y="122"/>
                  </a:cubicBezTo>
                  <a:cubicBezTo>
                    <a:pt x="13" y="122"/>
                    <a:pt x="15" y="122"/>
                    <a:pt x="17" y="123"/>
                  </a:cubicBezTo>
                  <a:cubicBezTo>
                    <a:pt x="19" y="124"/>
                    <a:pt x="21" y="126"/>
                    <a:pt x="21" y="128"/>
                  </a:cubicBezTo>
                  <a:cubicBezTo>
                    <a:pt x="21" y="129"/>
                    <a:pt x="20" y="131"/>
                    <a:pt x="18" y="132"/>
                  </a:cubicBezTo>
                  <a:cubicBezTo>
                    <a:pt x="17" y="132"/>
                    <a:pt x="17" y="132"/>
                    <a:pt x="17" y="132"/>
                  </a:cubicBezTo>
                  <a:cubicBezTo>
                    <a:pt x="17" y="132"/>
                    <a:pt x="16" y="133"/>
                    <a:pt x="16" y="133"/>
                  </a:cubicBezTo>
                  <a:cubicBezTo>
                    <a:pt x="11" y="136"/>
                    <a:pt x="11" y="136"/>
                    <a:pt x="11" y="136"/>
                  </a:cubicBezTo>
                  <a:cubicBezTo>
                    <a:pt x="17" y="137"/>
                    <a:pt x="17" y="137"/>
                    <a:pt x="17" y="137"/>
                  </a:cubicBezTo>
                  <a:cubicBezTo>
                    <a:pt x="17" y="137"/>
                    <a:pt x="17" y="137"/>
                    <a:pt x="17" y="137"/>
                  </a:cubicBezTo>
                  <a:cubicBezTo>
                    <a:pt x="19" y="137"/>
                    <a:pt x="20" y="137"/>
                    <a:pt x="21" y="138"/>
                  </a:cubicBezTo>
                  <a:cubicBezTo>
                    <a:pt x="22" y="138"/>
                    <a:pt x="22" y="139"/>
                    <a:pt x="22" y="140"/>
                  </a:cubicBezTo>
                  <a:cubicBezTo>
                    <a:pt x="22" y="142"/>
                    <a:pt x="18" y="144"/>
                    <a:pt x="16" y="145"/>
                  </a:cubicBezTo>
                  <a:cubicBezTo>
                    <a:pt x="14" y="146"/>
                    <a:pt x="13" y="146"/>
                    <a:pt x="13" y="147"/>
                  </a:cubicBezTo>
                  <a:cubicBezTo>
                    <a:pt x="11" y="149"/>
                    <a:pt x="10" y="150"/>
                    <a:pt x="10" y="152"/>
                  </a:cubicBezTo>
                  <a:cubicBezTo>
                    <a:pt x="9" y="153"/>
                    <a:pt x="9" y="154"/>
                    <a:pt x="9" y="156"/>
                  </a:cubicBezTo>
                  <a:cubicBezTo>
                    <a:pt x="9" y="157"/>
                    <a:pt x="9" y="157"/>
                    <a:pt x="9" y="157"/>
                  </a:cubicBezTo>
                  <a:cubicBezTo>
                    <a:pt x="10" y="158"/>
                    <a:pt x="10" y="159"/>
                    <a:pt x="10" y="160"/>
                  </a:cubicBezTo>
                  <a:cubicBezTo>
                    <a:pt x="9" y="161"/>
                    <a:pt x="9" y="162"/>
                    <a:pt x="10" y="163"/>
                  </a:cubicBezTo>
                  <a:cubicBezTo>
                    <a:pt x="11" y="164"/>
                    <a:pt x="12" y="165"/>
                    <a:pt x="13" y="165"/>
                  </a:cubicBezTo>
                  <a:cubicBezTo>
                    <a:pt x="14" y="166"/>
                    <a:pt x="14" y="166"/>
                    <a:pt x="15" y="167"/>
                  </a:cubicBezTo>
                  <a:cubicBezTo>
                    <a:pt x="16" y="168"/>
                    <a:pt x="18" y="169"/>
                    <a:pt x="18" y="171"/>
                  </a:cubicBezTo>
                  <a:cubicBezTo>
                    <a:pt x="18" y="173"/>
                    <a:pt x="17" y="174"/>
                    <a:pt x="16" y="176"/>
                  </a:cubicBezTo>
                  <a:cubicBezTo>
                    <a:pt x="15" y="176"/>
                    <a:pt x="15" y="177"/>
                    <a:pt x="15" y="177"/>
                  </a:cubicBezTo>
                  <a:cubicBezTo>
                    <a:pt x="13" y="181"/>
                    <a:pt x="13" y="181"/>
                    <a:pt x="13" y="181"/>
                  </a:cubicBezTo>
                  <a:cubicBezTo>
                    <a:pt x="15" y="182"/>
                    <a:pt x="15" y="182"/>
                    <a:pt x="15" y="182"/>
                  </a:cubicBezTo>
                  <a:cubicBezTo>
                    <a:pt x="16" y="182"/>
                    <a:pt x="17" y="183"/>
                    <a:pt x="18" y="184"/>
                  </a:cubicBezTo>
                  <a:cubicBezTo>
                    <a:pt x="19" y="187"/>
                    <a:pt x="19" y="189"/>
                    <a:pt x="18" y="191"/>
                  </a:cubicBezTo>
                  <a:cubicBezTo>
                    <a:pt x="17" y="192"/>
                    <a:pt x="17" y="193"/>
                    <a:pt x="17" y="194"/>
                  </a:cubicBezTo>
                  <a:cubicBezTo>
                    <a:pt x="16" y="196"/>
                    <a:pt x="17" y="197"/>
                    <a:pt x="18" y="199"/>
                  </a:cubicBezTo>
                  <a:cubicBezTo>
                    <a:pt x="19" y="201"/>
                    <a:pt x="20" y="202"/>
                    <a:pt x="19" y="204"/>
                  </a:cubicBezTo>
                  <a:cubicBezTo>
                    <a:pt x="19" y="205"/>
                    <a:pt x="18" y="206"/>
                    <a:pt x="17" y="207"/>
                  </a:cubicBezTo>
                  <a:cubicBezTo>
                    <a:pt x="17" y="207"/>
                    <a:pt x="16" y="208"/>
                    <a:pt x="16" y="208"/>
                  </a:cubicBezTo>
                  <a:cubicBezTo>
                    <a:pt x="15" y="210"/>
                    <a:pt x="14" y="212"/>
                    <a:pt x="13" y="214"/>
                  </a:cubicBezTo>
                  <a:cubicBezTo>
                    <a:pt x="11" y="218"/>
                    <a:pt x="11" y="221"/>
                    <a:pt x="11" y="226"/>
                  </a:cubicBezTo>
                  <a:cubicBezTo>
                    <a:pt x="10" y="230"/>
                    <a:pt x="12" y="233"/>
                    <a:pt x="13" y="236"/>
                  </a:cubicBezTo>
                  <a:cubicBezTo>
                    <a:pt x="14" y="237"/>
                    <a:pt x="14" y="238"/>
                    <a:pt x="15" y="239"/>
                  </a:cubicBezTo>
                  <a:cubicBezTo>
                    <a:pt x="15" y="241"/>
                    <a:pt x="17" y="243"/>
                    <a:pt x="18" y="245"/>
                  </a:cubicBezTo>
                  <a:cubicBezTo>
                    <a:pt x="19" y="247"/>
                    <a:pt x="21" y="248"/>
                    <a:pt x="23" y="249"/>
                  </a:cubicBezTo>
                  <a:cubicBezTo>
                    <a:pt x="24" y="251"/>
                    <a:pt x="24" y="253"/>
                    <a:pt x="24" y="256"/>
                  </a:cubicBezTo>
                  <a:cubicBezTo>
                    <a:pt x="24" y="257"/>
                    <a:pt x="24" y="258"/>
                    <a:pt x="24" y="259"/>
                  </a:cubicBezTo>
                  <a:cubicBezTo>
                    <a:pt x="24" y="259"/>
                    <a:pt x="24" y="260"/>
                    <a:pt x="24" y="261"/>
                  </a:cubicBezTo>
                  <a:cubicBezTo>
                    <a:pt x="25" y="264"/>
                    <a:pt x="25" y="267"/>
                    <a:pt x="24" y="270"/>
                  </a:cubicBezTo>
                  <a:cubicBezTo>
                    <a:pt x="23" y="272"/>
                    <a:pt x="22" y="273"/>
                    <a:pt x="21" y="275"/>
                  </a:cubicBezTo>
                  <a:cubicBezTo>
                    <a:pt x="20" y="276"/>
                    <a:pt x="20" y="276"/>
                    <a:pt x="20" y="276"/>
                  </a:cubicBezTo>
                  <a:cubicBezTo>
                    <a:pt x="19" y="277"/>
                    <a:pt x="19" y="277"/>
                    <a:pt x="19" y="277"/>
                  </a:cubicBezTo>
                  <a:cubicBezTo>
                    <a:pt x="18" y="278"/>
                    <a:pt x="18" y="278"/>
                    <a:pt x="18" y="278"/>
                  </a:cubicBezTo>
                  <a:cubicBezTo>
                    <a:pt x="18" y="279"/>
                    <a:pt x="18" y="279"/>
                    <a:pt x="18" y="279"/>
                  </a:cubicBezTo>
                  <a:cubicBezTo>
                    <a:pt x="19" y="280"/>
                    <a:pt x="20" y="285"/>
                    <a:pt x="21" y="286"/>
                  </a:cubicBezTo>
                  <a:cubicBezTo>
                    <a:pt x="23" y="289"/>
                    <a:pt x="26" y="289"/>
                    <a:pt x="26" y="289"/>
                  </a:cubicBezTo>
                  <a:cubicBezTo>
                    <a:pt x="28" y="289"/>
                    <a:pt x="29" y="288"/>
                    <a:pt x="30" y="288"/>
                  </a:cubicBezTo>
                  <a:cubicBezTo>
                    <a:pt x="31" y="288"/>
                    <a:pt x="32" y="288"/>
                    <a:pt x="33" y="287"/>
                  </a:cubicBezTo>
                  <a:cubicBezTo>
                    <a:pt x="33" y="286"/>
                    <a:pt x="33" y="286"/>
                    <a:pt x="34" y="286"/>
                  </a:cubicBezTo>
                  <a:cubicBezTo>
                    <a:pt x="34" y="285"/>
                    <a:pt x="35" y="285"/>
                    <a:pt x="36" y="284"/>
                  </a:cubicBezTo>
                  <a:cubicBezTo>
                    <a:pt x="36" y="284"/>
                    <a:pt x="37" y="284"/>
                    <a:pt x="37" y="283"/>
                  </a:cubicBezTo>
                  <a:cubicBezTo>
                    <a:pt x="38" y="283"/>
                    <a:pt x="38" y="282"/>
                    <a:pt x="38" y="282"/>
                  </a:cubicBezTo>
                  <a:cubicBezTo>
                    <a:pt x="39" y="281"/>
                    <a:pt x="39" y="280"/>
                    <a:pt x="40" y="280"/>
                  </a:cubicBezTo>
                  <a:cubicBezTo>
                    <a:pt x="40" y="280"/>
                    <a:pt x="41" y="280"/>
                    <a:pt x="41" y="280"/>
                  </a:cubicBezTo>
                  <a:cubicBezTo>
                    <a:pt x="41" y="280"/>
                    <a:pt x="42" y="280"/>
                    <a:pt x="43" y="281"/>
                  </a:cubicBezTo>
                  <a:cubicBezTo>
                    <a:pt x="44" y="281"/>
                    <a:pt x="44" y="281"/>
                    <a:pt x="44" y="281"/>
                  </a:cubicBezTo>
                  <a:cubicBezTo>
                    <a:pt x="45" y="281"/>
                    <a:pt x="45" y="281"/>
                    <a:pt x="45" y="281"/>
                  </a:cubicBezTo>
                  <a:cubicBezTo>
                    <a:pt x="45" y="281"/>
                    <a:pt x="45" y="281"/>
                    <a:pt x="45" y="281"/>
                  </a:cubicBezTo>
                  <a:cubicBezTo>
                    <a:pt x="47" y="280"/>
                    <a:pt x="51" y="276"/>
                    <a:pt x="52" y="274"/>
                  </a:cubicBezTo>
                  <a:cubicBezTo>
                    <a:pt x="56" y="272"/>
                    <a:pt x="60" y="270"/>
                    <a:pt x="64" y="268"/>
                  </a:cubicBezTo>
                  <a:cubicBezTo>
                    <a:pt x="67" y="266"/>
                    <a:pt x="67" y="266"/>
                    <a:pt x="67" y="266"/>
                  </a:cubicBezTo>
                  <a:cubicBezTo>
                    <a:pt x="70" y="265"/>
                    <a:pt x="72" y="263"/>
                    <a:pt x="74" y="261"/>
                  </a:cubicBezTo>
                  <a:cubicBezTo>
                    <a:pt x="76" y="259"/>
                    <a:pt x="78" y="257"/>
                    <a:pt x="80" y="256"/>
                  </a:cubicBezTo>
                  <a:cubicBezTo>
                    <a:pt x="85" y="253"/>
                    <a:pt x="91" y="251"/>
                    <a:pt x="97" y="250"/>
                  </a:cubicBezTo>
                  <a:cubicBezTo>
                    <a:pt x="98" y="250"/>
                    <a:pt x="99" y="250"/>
                    <a:pt x="100" y="250"/>
                  </a:cubicBezTo>
                  <a:cubicBezTo>
                    <a:pt x="104" y="250"/>
                    <a:pt x="109" y="251"/>
                    <a:pt x="113" y="252"/>
                  </a:cubicBezTo>
                  <a:cubicBezTo>
                    <a:pt x="114" y="252"/>
                    <a:pt x="114" y="252"/>
                    <a:pt x="114" y="252"/>
                  </a:cubicBezTo>
                  <a:cubicBezTo>
                    <a:pt x="117" y="253"/>
                    <a:pt x="118" y="254"/>
                    <a:pt x="118" y="255"/>
                  </a:cubicBezTo>
                  <a:cubicBezTo>
                    <a:pt x="119" y="256"/>
                    <a:pt x="118" y="257"/>
                    <a:pt x="117" y="260"/>
                  </a:cubicBezTo>
                  <a:cubicBezTo>
                    <a:pt x="116" y="262"/>
                    <a:pt x="115" y="265"/>
                    <a:pt x="117" y="267"/>
                  </a:cubicBezTo>
                  <a:cubicBezTo>
                    <a:pt x="118" y="271"/>
                    <a:pt x="119" y="271"/>
                    <a:pt x="122" y="273"/>
                  </a:cubicBezTo>
                  <a:cubicBezTo>
                    <a:pt x="123" y="273"/>
                    <a:pt x="123" y="273"/>
                    <a:pt x="123" y="273"/>
                  </a:cubicBezTo>
                  <a:cubicBezTo>
                    <a:pt x="125" y="275"/>
                    <a:pt x="128" y="276"/>
                    <a:pt x="130" y="276"/>
                  </a:cubicBezTo>
                  <a:cubicBezTo>
                    <a:pt x="131" y="276"/>
                    <a:pt x="131" y="276"/>
                    <a:pt x="131" y="276"/>
                  </a:cubicBezTo>
                  <a:cubicBezTo>
                    <a:pt x="133" y="276"/>
                    <a:pt x="135" y="274"/>
                    <a:pt x="138" y="272"/>
                  </a:cubicBezTo>
                  <a:cubicBezTo>
                    <a:pt x="139" y="271"/>
                    <a:pt x="139" y="271"/>
                    <a:pt x="139" y="271"/>
                  </a:cubicBezTo>
                  <a:cubicBezTo>
                    <a:pt x="141" y="270"/>
                    <a:pt x="142" y="270"/>
                    <a:pt x="144" y="270"/>
                  </a:cubicBezTo>
                  <a:cubicBezTo>
                    <a:pt x="145" y="270"/>
                    <a:pt x="147" y="270"/>
                    <a:pt x="148" y="270"/>
                  </a:cubicBezTo>
                  <a:cubicBezTo>
                    <a:pt x="149" y="271"/>
                    <a:pt x="149" y="271"/>
                    <a:pt x="149" y="271"/>
                  </a:cubicBezTo>
                  <a:cubicBezTo>
                    <a:pt x="150" y="271"/>
                    <a:pt x="150" y="271"/>
                    <a:pt x="151" y="271"/>
                  </a:cubicBezTo>
                  <a:cubicBezTo>
                    <a:pt x="152" y="271"/>
                    <a:pt x="153" y="271"/>
                    <a:pt x="154" y="272"/>
                  </a:cubicBezTo>
                  <a:cubicBezTo>
                    <a:pt x="155" y="272"/>
                    <a:pt x="156" y="273"/>
                    <a:pt x="156" y="274"/>
                  </a:cubicBezTo>
                  <a:cubicBezTo>
                    <a:pt x="156" y="274"/>
                    <a:pt x="156" y="275"/>
                    <a:pt x="157" y="275"/>
                  </a:cubicBezTo>
                  <a:cubicBezTo>
                    <a:pt x="158" y="278"/>
                    <a:pt x="160" y="279"/>
                    <a:pt x="162" y="280"/>
                  </a:cubicBezTo>
                  <a:cubicBezTo>
                    <a:pt x="165" y="282"/>
                    <a:pt x="165" y="282"/>
                    <a:pt x="165" y="282"/>
                  </a:cubicBezTo>
                  <a:cubicBezTo>
                    <a:pt x="170" y="285"/>
                    <a:pt x="174" y="288"/>
                    <a:pt x="180" y="290"/>
                  </a:cubicBezTo>
                  <a:cubicBezTo>
                    <a:pt x="183" y="292"/>
                    <a:pt x="186" y="293"/>
                    <a:pt x="189" y="294"/>
                  </a:cubicBezTo>
                  <a:cubicBezTo>
                    <a:pt x="192" y="296"/>
                    <a:pt x="195" y="296"/>
                    <a:pt x="198" y="296"/>
                  </a:cubicBezTo>
                  <a:cubicBezTo>
                    <a:pt x="200" y="296"/>
                    <a:pt x="201" y="296"/>
                    <a:pt x="203" y="296"/>
                  </a:cubicBezTo>
                  <a:cubicBezTo>
                    <a:pt x="208" y="297"/>
                    <a:pt x="212" y="301"/>
                    <a:pt x="215" y="304"/>
                  </a:cubicBezTo>
                  <a:cubicBezTo>
                    <a:pt x="216" y="306"/>
                    <a:pt x="217" y="307"/>
                    <a:pt x="218" y="308"/>
                  </a:cubicBezTo>
                  <a:cubicBezTo>
                    <a:pt x="221" y="310"/>
                    <a:pt x="224" y="313"/>
                    <a:pt x="225" y="318"/>
                  </a:cubicBezTo>
                  <a:cubicBezTo>
                    <a:pt x="225" y="318"/>
                    <a:pt x="225" y="319"/>
                    <a:pt x="225" y="319"/>
                  </a:cubicBezTo>
                  <a:cubicBezTo>
                    <a:pt x="226" y="322"/>
                    <a:pt x="226" y="324"/>
                    <a:pt x="228" y="326"/>
                  </a:cubicBezTo>
                  <a:cubicBezTo>
                    <a:pt x="229" y="326"/>
                    <a:pt x="230" y="326"/>
                    <a:pt x="231" y="326"/>
                  </a:cubicBezTo>
                  <a:cubicBezTo>
                    <a:pt x="232" y="326"/>
                    <a:pt x="234" y="326"/>
                    <a:pt x="236" y="325"/>
                  </a:cubicBezTo>
                  <a:cubicBezTo>
                    <a:pt x="236" y="325"/>
                    <a:pt x="237" y="325"/>
                    <a:pt x="237" y="325"/>
                  </a:cubicBezTo>
                  <a:cubicBezTo>
                    <a:pt x="239" y="325"/>
                    <a:pt x="241" y="324"/>
                    <a:pt x="243" y="324"/>
                  </a:cubicBezTo>
                  <a:cubicBezTo>
                    <a:pt x="248" y="324"/>
                    <a:pt x="252" y="326"/>
                    <a:pt x="256" y="327"/>
                  </a:cubicBezTo>
                  <a:cubicBezTo>
                    <a:pt x="263" y="329"/>
                    <a:pt x="269" y="332"/>
                    <a:pt x="275" y="334"/>
                  </a:cubicBezTo>
                  <a:cubicBezTo>
                    <a:pt x="276" y="334"/>
                    <a:pt x="276" y="334"/>
                    <a:pt x="276" y="334"/>
                  </a:cubicBezTo>
                  <a:cubicBezTo>
                    <a:pt x="282" y="337"/>
                    <a:pt x="287" y="340"/>
                    <a:pt x="286" y="346"/>
                  </a:cubicBezTo>
                  <a:cubicBezTo>
                    <a:pt x="284" y="353"/>
                    <a:pt x="280" y="359"/>
                    <a:pt x="275" y="362"/>
                  </a:cubicBezTo>
                  <a:cubicBezTo>
                    <a:pt x="274" y="362"/>
                    <a:pt x="274" y="362"/>
                    <a:pt x="273" y="363"/>
                  </a:cubicBezTo>
                  <a:cubicBezTo>
                    <a:pt x="271" y="364"/>
                    <a:pt x="269" y="365"/>
                    <a:pt x="268" y="368"/>
                  </a:cubicBezTo>
                  <a:cubicBezTo>
                    <a:pt x="267" y="369"/>
                    <a:pt x="267" y="371"/>
                    <a:pt x="267" y="372"/>
                  </a:cubicBezTo>
                  <a:cubicBezTo>
                    <a:pt x="267" y="374"/>
                    <a:pt x="266" y="375"/>
                    <a:pt x="266" y="377"/>
                  </a:cubicBezTo>
                  <a:cubicBezTo>
                    <a:pt x="265" y="380"/>
                    <a:pt x="262" y="380"/>
                    <a:pt x="259" y="381"/>
                  </a:cubicBezTo>
                  <a:cubicBezTo>
                    <a:pt x="257" y="382"/>
                    <a:pt x="254" y="383"/>
                    <a:pt x="253" y="386"/>
                  </a:cubicBezTo>
                  <a:cubicBezTo>
                    <a:pt x="251" y="392"/>
                    <a:pt x="252" y="397"/>
                    <a:pt x="253" y="403"/>
                  </a:cubicBezTo>
                  <a:cubicBezTo>
                    <a:pt x="255" y="408"/>
                    <a:pt x="258" y="412"/>
                    <a:pt x="261" y="416"/>
                  </a:cubicBezTo>
                  <a:cubicBezTo>
                    <a:pt x="264" y="418"/>
                    <a:pt x="264" y="418"/>
                    <a:pt x="264" y="418"/>
                  </a:cubicBezTo>
                  <a:cubicBezTo>
                    <a:pt x="265" y="420"/>
                    <a:pt x="267" y="421"/>
                    <a:pt x="267" y="423"/>
                  </a:cubicBezTo>
                  <a:cubicBezTo>
                    <a:pt x="267" y="425"/>
                    <a:pt x="267" y="426"/>
                    <a:pt x="266" y="428"/>
                  </a:cubicBezTo>
                  <a:cubicBezTo>
                    <a:pt x="266" y="428"/>
                    <a:pt x="266" y="428"/>
                    <a:pt x="265" y="429"/>
                  </a:cubicBezTo>
                  <a:cubicBezTo>
                    <a:pt x="265" y="430"/>
                    <a:pt x="265" y="430"/>
                    <a:pt x="265" y="430"/>
                  </a:cubicBezTo>
                  <a:cubicBezTo>
                    <a:pt x="268" y="432"/>
                    <a:pt x="268" y="432"/>
                    <a:pt x="268" y="432"/>
                  </a:cubicBezTo>
                  <a:cubicBezTo>
                    <a:pt x="270" y="433"/>
                    <a:pt x="270" y="434"/>
                    <a:pt x="271" y="435"/>
                  </a:cubicBezTo>
                  <a:cubicBezTo>
                    <a:pt x="272" y="435"/>
                    <a:pt x="272" y="436"/>
                    <a:pt x="273" y="436"/>
                  </a:cubicBezTo>
                  <a:cubicBezTo>
                    <a:pt x="274" y="437"/>
                    <a:pt x="276" y="438"/>
                    <a:pt x="277" y="439"/>
                  </a:cubicBezTo>
                  <a:cubicBezTo>
                    <a:pt x="279" y="440"/>
                    <a:pt x="280" y="441"/>
                    <a:pt x="282" y="442"/>
                  </a:cubicBezTo>
                  <a:cubicBezTo>
                    <a:pt x="283" y="443"/>
                    <a:pt x="285" y="445"/>
                    <a:pt x="287" y="446"/>
                  </a:cubicBezTo>
                  <a:cubicBezTo>
                    <a:pt x="289" y="447"/>
                    <a:pt x="289" y="447"/>
                    <a:pt x="289" y="447"/>
                  </a:cubicBezTo>
                  <a:cubicBezTo>
                    <a:pt x="290" y="444"/>
                    <a:pt x="290" y="444"/>
                    <a:pt x="290" y="444"/>
                  </a:cubicBezTo>
                  <a:cubicBezTo>
                    <a:pt x="291" y="444"/>
                    <a:pt x="291" y="444"/>
                    <a:pt x="291" y="443"/>
                  </a:cubicBezTo>
                  <a:cubicBezTo>
                    <a:pt x="292" y="440"/>
                    <a:pt x="295" y="438"/>
                    <a:pt x="298" y="436"/>
                  </a:cubicBezTo>
                  <a:cubicBezTo>
                    <a:pt x="299" y="435"/>
                    <a:pt x="299" y="435"/>
                    <a:pt x="299" y="435"/>
                  </a:cubicBezTo>
                  <a:cubicBezTo>
                    <a:pt x="301" y="434"/>
                    <a:pt x="302" y="433"/>
                    <a:pt x="303" y="432"/>
                  </a:cubicBezTo>
                  <a:cubicBezTo>
                    <a:pt x="304" y="431"/>
                    <a:pt x="304" y="431"/>
                    <a:pt x="304" y="431"/>
                  </a:cubicBezTo>
                  <a:cubicBezTo>
                    <a:pt x="305" y="430"/>
                    <a:pt x="306" y="430"/>
                    <a:pt x="307" y="429"/>
                  </a:cubicBezTo>
                  <a:cubicBezTo>
                    <a:pt x="308" y="428"/>
                    <a:pt x="309" y="428"/>
                    <a:pt x="310" y="427"/>
                  </a:cubicBezTo>
                  <a:cubicBezTo>
                    <a:pt x="314" y="424"/>
                    <a:pt x="313" y="418"/>
                    <a:pt x="313" y="413"/>
                  </a:cubicBezTo>
                  <a:cubicBezTo>
                    <a:pt x="312" y="409"/>
                    <a:pt x="312" y="405"/>
                    <a:pt x="312" y="400"/>
                  </a:cubicBezTo>
                  <a:cubicBezTo>
                    <a:pt x="313" y="397"/>
                    <a:pt x="314" y="393"/>
                    <a:pt x="315" y="390"/>
                  </a:cubicBezTo>
                  <a:cubicBezTo>
                    <a:pt x="316" y="387"/>
                    <a:pt x="316" y="387"/>
                    <a:pt x="316" y="387"/>
                  </a:cubicBezTo>
                  <a:cubicBezTo>
                    <a:pt x="318" y="382"/>
                    <a:pt x="319" y="377"/>
                    <a:pt x="319" y="371"/>
                  </a:cubicBezTo>
                  <a:cubicBezTo>
                    <a:pt x="320" y="368"/>
                    <a:pt x="320" y="368"/>
                    <a:pt x="320" y="368"/>
                  </a:cubicBezTo>
                  <a:cubicBezTo>
                    <a:pt x="320" y="364"/>
                    <a:pt x="322" y="360"/>
                    <a:pt x="324" y="355"/>
                  </a:cubicBezTo>
                  <a:cubicBezTo>
                    <a:pt x="324" y="354"/>
                    <a:pt x="325" y="353"/>
                    <a:pt x="325" y="351"/>
                  </a:cubicBezTo>
                  <a:cubicBezTo>
                    <a:pt x="325" y="351"/>
                    <a:pt x="325" y="351"/>
                    <a:pt x="325" y="351"/>
                  </a:cubicBezTo>
                  <a:cubicBezTo>
                    <a:pt x="326" y="348"/>
                    <a:pt x="327" y="346"/>
                    <a:pt x="328" y="344"/>
                  </a:cubicBezTo>
                  <a:cubicBezTo>
                    <a:pt x="330" y="341"/>
                    <a:pt x="330" y="339"/>
                    <a:pt x="330" y="337"/>
                  </a:cubicBezTo>
                  <a:cubicBezTo>
                    <a:pt x="330" y="336"/>
                    <a:pt x="330" y="336"/>
                    <a:pt x="330" y="336"/>
                  </a:cubicBezTo>
                  <a:cubicBezTo>
                    <a:pt x="330" y="333"/>
                    <a:pt x="330" y="331"/>
                    <a:pt x="330" y="328"/>
                  </a:cubicBezTo>
                  <a:cubicBezTo>
                    <a:pt x="330" y="326"/>
                    <a:pt x="331" y="323"/>
                    <a:pt x="331" y="321"/>
                  </a:cubicBezTo>
                  <a:cubicBezTo>
                    <a:pt x="331" y="318"/>
                    <a:pt x="331" y="318"/>
                    <a:pt x="331" y="318"/>
                  </a:cubicBezTo>
                  <a:cubicBezTo>
                    <a:pt x="331" y="314"/>
                    <a:pt x="331" y="309"/>
                    <a:pt x="330" y="305"/>
                  </a:cubicBezTo>
                  <a:cubicBezTo>
                    <a:pt x="328" y="299"/>
                    <a:pt x="327" y="293"/>
                    <a:pt x="327" y="287"/>
                  </a:cubicBezTo>
                  <a:cubicBezTo>
                    <a:pt x="327" y="284"/>
                    <a:pt x="328" y="282"/>
                    <a:pt x="329" y="279"/>
                  </a:cubicBezTo>
                  <a:cubicBezTo>
                    <a:pt x="329" y="277"/>
                    <a:pt x="330" y="275"/>
                    <a:pt x="330" y="273"/>
                  </a:cubicBezTo>
                  <a:cubicBezTo>
                    <a:pt x="330" y="271"/>
                    <a:pt x="330" y="270"/>
                    <a:pt x="330" y="269"/>
                  </a:cubicBezTo>
                  <a:cubicBezTo>
                    <a:pt x="330" y="267"/>
                    <a:pt x="330" y="266"/>
                    <a:pt x="331" y="265"/>
                  </a:cubicBezTo>
                  <a:cubicBezTo>
                    <a:pt x="331" y="264"/>
                    <a:pt x="332" y="263"/>
                    <a:pt x="332" y="261"/>
                  </a:cubicBezTo>
                  <a:cubicBezTo>
                    <a:pt x="333" y="260"/>
                    <a:pt x="333" y="260"/>
                    <a:pt x="333" y="259"/>
                  </a:cubicBezTo>
                  <a:cubicBezTo>
                    <a:pt x="335" y="255"/>
                    <a:pt x="334" y="252"/>
                    <a:pt x="333" y="250"/>
                  </a:cubicBezTo>
                  <a:cubicBezTo>
                    <a:pt x="332" y="248"/>
                    <a:pt x="331" y="247"/>
                    <a:pt x="331" y="246"/>
                  </a:cubicBezTo>
                  <a:cubicBezTo>
                    <a:pt x="331" y="244"/>
                    <a:pt x="331" y="243"/>
                    <a:pt x="332" y="241"/>
                  </a:cubicBezTo>
                  <a:cubicBezTo>
                    <a:pt x="332" y="239"/>
                    <a:pt x="333" y="236"/>
                    <a:pt x="331" y="233"/>
                  </a:cubicBezTo>
                  <a:cubicBezTo>
                    <a:pt x="329" y="229"/>
                    <a:pt x="330" y="228"/>
                    <a:pt x="333" y="224"/>
                  </a:cubicBezTo>
                  <a:cubicBezTo>
                    <a:pt x="334" y="221"/>
                    <a:pt x="336" y="219"/>
                    <a:pt x="338" y="217"/>
                  </a:cubicBezTo>
                  <a:cubicBezTo>
                    <a:pt x="339" y="216"/>
                    <a:pt x="341" y="215"/>
                    <a:pt x="342" y="213"/>
                  </a:cubicBezTo>
                  <a:cubicBezTo>
                    <a:pt x="344" y="210"/>
                    <a:pt x="344" y="207"/>
                    <a:pt x="344" y="205"/>
                  </a:cubicBezTo>
                  <a:cubicBezTo>
                    <a:pt x="344" y="203"/>
                    <a:pt x="343" y="202"/>
                    <a:pt x="344" y="201"/>
                  </a:cubicBezTo>
                  <a:cubicBezTo>
                    <a:pt x="344" y="199"/>
                    <a:pt x="347" y="196"/>
                    <a:pt x="349" y="196"/>
                  </a:cubicBezTo>
                  <a:cubicBezTo>
                    <a:pt x="349" y="196"/>
                    <a:pt x="349" y="196"/>
                    <a:pt x="349" y="196"/>
                  </a:cubicBezTo>
                  <a:cubicBezTo>
                    <a:pt x="352" y="197"/>
                    <a:pt x="352" y="202"/>
                    <a:pt x="351" y="204"/>
                  </a:cubicBezTo>
                  <a:cubicBezTo>
                    <a:pt x="351" y="207"/>
                    <a:pt x="352" y="209"/>
                    <a:pt x="353" y="211"/>
                  </a:cubicBezTo>
                  <a:cubicBezTo>
                    <a:pt x="354" y="213"/>
                    <a:pt x="356" y="213"/>
                    <a:pt x="357" y="213"/>
                  </a:cubicBezTo>
                  <a:cubicBezTo>
                    <a:pt x="359" y="213"/>
                    <a:pt x="360" y="213"/>
                    <a:pt x="362" y="211"/>
                  </a:cubicBezTo>
                  <a:cubicBezTo>
                    <a:pt x="363" y="210"/>
                    <a:pt x="364" y="209"/>
                    <a:pt x="365" y="207"/>
                  </a:cubicBezTo>
                  <a:cubicBezTo>
                    <a:pt x="365" y="207"/>
                    <a:pt x="366" y="206"/>
                    <a:pt x="366" y="205"/>
                  </a:cubicBezTo>
                  <a:cubicBezTo>
                    <a:pt x="368" y="203"/>
                    <a:pt x="371" y="200"/>
                    <a:pt x="373" y="198"/>
                  </a:cubicBezTo>
                  <a:cubicBezTo>
                    <a:pt x="376" y="195"/>
                    <a:pt x="379" y="192"/>
                    <a:pt x="382" y="189"/>
                  </a:cubicBezTo>
                  <a:cubicBezTo>
                    <a:pt x="387" y="183"/>
                    <a:pt x="392" y="177"/>
                    <a:pt x="396" y="172"/>
                  </a:cubicBezTo>
                  <a:cubicBezTo>
                    <a:pt x="396" y="171"/>
                    <a:pt x="397" y="170"/>
                    <a:pt x="397" y="169"/>
                  </a:cubicBezTo>
                  <a:cubicBezTo>
                    <a:pt x="399" y="167"/>
                    <a:pt x="401" y="165"/>
                    <a:pt x="402" y="162"/>
                  </a:cubicBezTo>
                  <a:cubicBezTo>
                    <a:pt x="402" y="161"/>
                    <a:pt x="402" y="160"/>
                    <a:pt x="403" y="159"/>
                  </a:cubicBezTo>
                  <a:cubicBezTo>
                    <a:pt x="403" y="156"/>
                    <a:pt x="404" y="154"/>
                    <a:pt x="405" y="152"/>
                  </a:cubicBezTo>
                  <a:cubicBezTo>
                    <a:pt x="406" y="150"/>
                    <a:pt x="406" y="149"/>
                    <a:pt x="407" y="147"/>
                  </a:cubicBezTo>
                  <a:cubicBezTo>
                    <a:pt x="407" y="146"/>
                    <a:pt x="407" y="146"/>
                    <a:pt x="407" y="146"/>
                  </a:cubicBezTo>
                  <a:cubicBezTo>
                    <a:pt x="408" y="145"/>
                    <a:pt x="408" y="145"/>
                    <a:pt x="408" y="145"/>
                  </a:cubicBezTo>
                  <a:lnTo>
                    <a:pt x="407" y="144"/>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4AEE7"/>
                </a:solidFill>
                <a:latin typeface="Arial"/>
                <a:ea typeface="Arial"/>
                <a:cs typeface="Arial"/>
                <a:sym typeface="Arial"/>
              </a:endParaRPr>
            </a:p>
          </p:txBody>
        </p:sp>
        <p:sp>
          <p:nvSpPr>
            <p:cNvPr id="240" name="Google Shape;240;p8"/>
            <p:cNvSpPr/>
            <p:nvPr/>
          </p:nvSpPr>
          <p:spPr>
            <a:xfrm>
              <a:off x="4649" y="1623"/>
              <a:ext cx="342" cy="190"/>
            </a:xfrm>
            <a:custGeom>
              <a:avLst/>
              <a:gdLst/>
              <a:ahLst/>
              <a:cxnLst/>
              <a:rect l="l" t="t" r="r" b="b"/>
              <a:pathLst>
                <a:path w="140" h="78" extrusionOk="0">
                  <a:moveTo>
                    <a:pt x="135" y="8"/>
                  </a:moveTo>
                  <a:cubicBezTo>
                    <a:pt x="133" y="8"/>
                    <a:pt x="132" y="7"/>
                    <a:pt x="130" y="6"/>
                  </a:cubicBezTo>
                  <a:cubicBezTo>
                    <a:pt x="129" y="6"/>
                    <a:pt x="127" y="5"/>
                    <a:pt x="126" y="5"/>
                  </a:cubicBezTo>
                  <a:cubicBezTo>
                    <a:pt x="123" y="4"/>
                    <a:pt x="120" y="2"/>
                    <a:pt x="118" y="2"/>
                  </a:cubicBezTo>
                  <a:cubicBezTo>
                    <a:pt x="117" y="2"/>
                    <a:pt x="117" y="2"/>
                    <a:pt x="116" y="2"/>
                  </a:cubicBezTo>
                  <a:cubicBezTo>
                    <a:pt x="114" y="2"/>
                    <a:pt x="113" y="3"/>
                    <a:pt x="111" y="4"/>
                  </a:cubicBezTo>
                  <a:cubicBezTo>
                    <a:pt x="110" y="5"/>
                    <a:pt x="110" y="6"/>
                    <a:pt x="109" y="6"/>
                  </a:cubicBezTo>
                  <a:cubicBezTo>
                    <a:pt x="107" y="7"/>
                    <a:pt x="106" y="8"/>
                    <a:pt x="104" y="8"/>
                  </a:cubicBezTo>
                  <a:cubicBezTo>
                    <a:pt x="102" y="8"/>
                    <a:pt x="100" y="9"/>
                    <a:pt x="98" y="10"/>
                  </a:cubicBezTo>
                  <a:cubicBezTo>
                    <a:pt x="96" y="13"/>
                    <a:pt x="93" y="16"/>
                    <a:pt x="90" y="17"/>
                  </a:cubicBezTo>
                  <a:cubicBezTo>
                    <a:pt x="87" y="19"/>
                    <a:pt x="85" y="20"/>
                    <a:pt x="82" y="20"/>
                  </a:cubicBezTo>
                  <a:cubicBezTo>
                    <a:pt x="81" y="20"/>
                    <a:pt x="80" y="21"/>
                    <a:pt x="79" y="21"/>
                  </a:cubicBezTo>
                  <a:cubicBezTo>
                    <a:pt x="75" y="22"/>
                    <a:pt x="71" y="22"/>
                    <a:pt x="67" y="22"/>
                  </a:cubicBezTo>
                  <a:cubicBezTo>
                    <a:pt x="65" y="22"/>
                    <a:pt x="62" y="22"/>
                    <a:pt x="60" y="21"/>
                  </a:cubicBezTo>
                  <a:cubicBezTo>
                    <a:pt x="58" y="21"/>
                    <a:pt x="57" y="21"/>
                    <a:pt x="55" y="20"/>
                  </a:cubicBezTo>
                  <a:cubicBezTo>
                    <a:pt x="49" y="20"/>
                    <a:pt x="45" y="15"/>
                    <a:pt x="42" y="11"/>
                  </a:cubicBezTo>
                  <a:cubicBezTo>
                    <a:pt x="40" y="9"/>
                    <a:pt x="40" y="9"/>
                    <a:pt x="40" y="9"/>
                  </a:cubicBezTo>
                  <a:cubicBezTo>
                    <a:pt x="38" y="7"/>
                    <a:pt x="37" y="6"/>
                    <a:pt x="34" y="5"/>
                  </a:cubicBezTo>
                  <a:cubicBezTo>
                    <a:pt x="32" y="5"/>
                    <a:pt x="31" y="5"/>
                    <a:pt x="30" y="5"/>
                  </a:cubicBezTo>
                  <a:cubicBezTo>
                    <a:pt x="30" y="5"/>
                    <a:pt x="30" y="5"/>
                    <a:pt x="30" y="5"/>
                  </a:cubicBezTo>
                  <a:cubicBezTo>
                    <a:pt x="29" y="5"/>
                    <a:pt x="29" y="5"/>
                    <a:pt x="29" y="5"/>
                  </a:cubicBezTo>
                  <a:cubicBezTo>
                    <a:pt x="28" y="5"/>
                    <a:pt x="28" y="5"/>
                    <a:pt x="28" y="5"/>
                  </a:cubicBezTo>
                  <a:cubicBezTo>
                    <a:pt x="28" y="4"/>
                    <a:pt x="28" y="3"/>
                    <a:pt x="27" y="2"/>
                  </a:cubicBezTo>
                  <a:cubicBezTo>
                    <a:pt x="26" y="0"/>
                    <a:pt x="26" y="0"/>
                    <a:pt x="26" y="0"/>
                  </a:cubicBezTo>
                  <a:cubicBezTo>
                    <a:pt x="25" y="1"/>
                    <a:pt x="25" y="1"/>
                    <a:pt x="25" y="1"/>
                  </a:cubicBezTo>
                  <a:cubicBezTo>
                    <a:pt x="24" y="1"/>
                    <a:pt x="22" y="3"/>
                    <a:pt x="18" y="8"/>
                  </a:cubicBezTo>
                  <a:cubicBezTo>
                    <a:pt x="17" y="10"/>
                    <a:pt x="15" y="13"/>
                    <a:pt x="11" y="13"/>
                  </a:cubicBezTo>
                  <a:cubicBezTo>
                    <a:pt x="10" y="13"/>
                    <a:pt x="10" y="13"/>
                    <a:pt x="9" y="13"/>
                  </a:cubicBezTo>
                  <a:cubicBezTo>
                    <a:pt x="9" y="13"/>
                    <a:pt x="8" y="13"/>
                    <a:pt x="8" y="13"/>
                  </a:cubicBezTo>
                  <a:cubicBezTo>
                    <a:pt x="8" y="13"/>
                    <a:pt x="7" y="13"/>
                    <a:pt x="7" y="13"/>
                  </a:cubicBezTo>
                  <a:cubicBezTo>
                    <a:pt x="6" y="13"/>
                    <a:pt x="6" y="13"/>
                    <a:pt x="5" y="14"/>
                  </a:cubicBezTo>
                  <a:cubicBezTo>
                    <a:pt x="4" y="14"/>
                    <a:pt x="4" y="14"/>
                    <a:pt x="3" y="15"/>
                  </a:cubicBezTo>
                  <a:cubicBezTo>
                    <a:pt x="3" y="15"/>
                    <a:pt x="3" y="15"/>
                    <a:pt x="2" y="15"/>
                  </a:cubicBezTo>
                  <a:cubicBezTo>
                    <a:pt x="0" y="15"/>
                    <a:pt x="0" y="15"/>
                    <a:pt x="0" y="15"/>
                  </a:cubicBezTo>
                  <a:cubicBezTo>
                    <a:pt x="1" y="17"/>
                    <a:pt x="1" y="17"/>
                    <a:pt x="1" y="17"/>
                  </a:cubicBezTo>
                  <a:cubicBezTo>
                    <a:pt x="1" y="19"/>
                    <a:pt x="3" y="23"/>
                    <a:pt x="5" y="24"/>
                  </a:cubicBezTo>
                  <a:cubicBezTo>
                    <a:pt x="6" y="24"/>
                    <a:pt x="7" y="25"/>
                    <a:pt x="8" y="25"/>
                  </a:cubicBezTo>
                  <a:cubicBezTo>
                    <a:pt x="10" y="26"/>
                    <a:pt x="12" y="27"/>
                    <a:pt x="13" y="28"/>
                  </a:cubicBezTo>
                  <a:cubicBezTo>
                    <a:pt x="14" y="29"/>
                    <a:pt x="14" y="29"/>
                    <a:pt x="14" y="30"/>
                  </a:cubicBezTo>
                  <a:cubicBezTo>
                    <a:pt x="15" y="31"/>
                    <a:pt x="15" y="32"/>
                    <a:pt x="16" y="32"/>
                  </a:cubicBezTo>
                  <a:cubicBezTo>
                    <a:pt x="18" y="33"/>
                    <a:pt x="19" y="33"/>
                    <a:pt x="21" y="33"/>
                  </a:cubicBezTo>
                  <a:cubicBezTo>
                    <a:pt x="21" y="33"/>
                    <a:pt x="23" y="34"/>
                    <a:pt x="24" y="34"/>
                  </a:cubicBezTo>
                  <a:cubicBezTo>
                    <a:pt x="25" y="34"/>
                    <a:pt x="26" y="34"/>
                    <a:pt x="28" y="35"/>
                  </a:cubicBezTo>
                  <a:cubicBezTo>
                    <a:pt x="28" y="36"/>
                    <a:pt x="29" y="37"/>
                    <a:pt x="30" y="37"/>
                  </a:cubicBezTo>
                  <a:cubicBezTo>
                    <a:pt x="31" y="39"/>
                    <a:pt x="31" y="39"/>
                    <a:pt x="32" y="39"/>
                  </a:cubicBezTo>
                  <a:cubicBezTo>
                    <a:pt x="32" y="40"/>
                    <a:pt x="33" y="40"/>
                    <a:pt x="35" y="40"/>
                  </a:cubicBezTo>
                  <a:cubicBezTo>
                    <a:pt x="36" y="40"/>
                    <a:pt x="37" y="40"/>
                    <a:pt x="38" y="40"/>
                  </a:cubicBezTo>
                  <a:cubicBezTo>
                    <a:pt x="39" y="40"/>
                    <a:pt x="39" y="40"/>
                    <a:pt x="39" y="40"/>
                  </a:cubicBezTo>
                  <a:cubicBezTo>
                    <a:pt x="40" y="41"/>
                    <a:pt x="41" y="41"/>
                    <a:pt x="43" y="42"/>
                  </a:cubicBezTo>
                  <a:cubicBezTo>
                    <a:pt x="45" y="43"/>
                    <a:pt x="47" y="45"/>
                    <a:pt x="49" y="47"/>
                  </a:cubicBezTo>
                  <a:cubicBezTo>
                    <a:pt x="50" y="48"/>
                    <a:pt x="51" y="49"/>
                    <a:pt x="52" y="50"/>
                  </a:cubicBezTo>
                  <a:cubicBezTo>
                    <a:pt x="52" y="51"/>
                    <a:pt x="53" y="52"/>
                    <a:pt x="54" y="52"/>
                  </a:cubicBezTo>
                  <a:cubicBezTo>
                    <a:pt x="56" y="54"/>
                    <a:pt x="58" y="55"/>
                    <a:pt x="59" y="58"/>
                  </a:cubicBezTo>
                  <a:cubicBezTo>
                    <a:pt x="60" y="62"/>
                    <a:pt x="62" y="63"/>
                    <a:pt x="66" y="65"/>
                  </a:cubicBezTo>
                  <a:cubicBezTo>
                    <a:pt x="67" y="65"/>
                    <a:pt x="67" y="66"/>
                    <a:pt x="68" y="66"/>
                  </a:cubicBezTo>
                  <a:cubicBezTo>
                    <a:pt x="68" y="66"/>
                    <a:pt x="68" y="66"/>
                    <a:pt x="69" y="67"/>
                  </a:cubicBezTo>
                  <a:cubicBezTo>
                    <a:pt x="69" y="67"/>
                    <a:pt x="69" y="67"/>
                    <a:pt x="70" y="67"/>
                  </a:cubicBezTo>
                  <a:cubicBezTo>
                    <a:pt x="70" y="68"/>
                    <a:pt x="71" y="68"/>
                    <a:pt x="71" y="68"/>
                  </a:cubicBezTo>
                  <a:cubicBezTo>
                    <a:pt x="72" y="69"/>
                    <a:pt x="72" y="70"/>
                    <a:pt x="73" y="70"/>
                  </a:cubicBezTo>
                  <a:cubicBezTo>
                    <a:pt x="73" y="71"/>
                    <a:pt x="74" y="72"/>
                    <a:pt x="75" y="73"/>
                  </a:cubicBezTo>
                  <a:cubicBezTo>
                    <a:pt x="77" y="74"/>
                    <a:pt x="78" y="75"/>
                    <a:pt x="80" y="76"/>
                  </a:cubicBezTo>
                  <a:cubicBezTo>
                    <a:pt x="81" y="78"/>
                    <a:pt x="81" y="78"/>
                    <a:pt x="81" y="78"/>
                  </a:cubicBezTo>
                  <a:cubicBezTo>
                    <a:pt x="82" y="76"/>
                    <a:pt x="82" y="76"/>
                    <a:pt x="82" y="76"/>
                  </a:cubicBezTo>
                  <a:cubicBezTo>
                    <a:pt x="85" y="74"/>
                    <a:pt x="88" y="72"/>
                    <a:pt x="90" y="70"/>
                  </a:cubicBezTo>
                  <a:cubicBezTo>
                    <a:pt x="92" y="68"/>
                    <a:pt x="94" y="67"/>
                    <a:pt x="96" y="65"/>
                  </a:cubicBezTo>
                  <a:cubicBezTo>
                    <a:pt x="98" y="64"/>
                    <a:pt x="99" y="62"/>
                    <a:pt x="101" y="60"/>
                  </a:cubicBezTo>
                  <a:cubicBezTo>
                    <a:pt x="101" y="59"/>
                    <a:pt x="101" y="59"/>
                    <a:pt x="102" y="58"/>
                  </a:cubicBezTo>
                  <a:cubicBezTo>
                    <a:pt x="103" y="56"/>
                    <a:pt x="104" y="55"/>
                    <a:pt x="105" y="54"/>
                  </a:cubicBezTo>
                  <a:cubicBezTo>
                    <a:pt x="106" y="53"/>
                    <a:pt x="107" y="52"/>
                    <a:pt x="108" y="51"/>
                  </a:cubicBezTo>
                  <a:cubicBezTo>
                    <a:pt x="109" y="49"/>
                    <a:pt x="110" y="48"/>
                    <a:pt x="111" y="47"/>
                  </a:cubicBezTo>
                  <a:cubicBezTo>
                    <a:pt x="112" y="45"/>
                    <a:pt x="114" y="43"/>
                    <a:pt x="115" y="42"/>
                  </a:cubicBezTo>
                  <a:cubicBezTo>
                    <a:pt x="116" y="41"/>
                    <a:pt x="118" y="40"/>
                    <a:pt x="120" y="39"/>
                  </a:cubicBezTo>
                  <a:cubicBezTo>
                    <a:pt x="121" y="38"/>
                    <a:pt x="122" y="38"/>
                    <a:pt x="123" y="37"/>
                  </a:cubicBezTo>
                  <a:cubicBezTo>
                    <a:pt x="125" y="35"/>
                    <a:pt x="127" y="33"/>
                    <a:pt x="128" y="31"/>
                  </a:cubicBezTo>
                  <a:cubicBezTo>
                    <a:pt x="129" y="30"/>
                    <a:pt x="129" y="30"/>
                    <a:pt x="129" y="30"/>
                  </a:cubicBezTo>
                  <a:cubicBezTo>
                    <a:pt x="133" y="24"/>
                    <a:pt x="136" y="18"/>
                    <a:pt x="139" y="12"/>
                  </a:cubicBezTo>
                  <a:cubicBezTo>
                    <a:pt x="140" y="10"/>
                    <a:pt x="140" y="10"/>
                    <a:pt x="140" y="10"/>
                  </a:cubicBezTo>
                  <a:cubicBezTo>
                    <a:pt x="140" y="10"/>
                    <a:pt x="136" y="9"/>
                    <a:pt x="135" y="8"/>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1" name="Google Shape;241;p8"/>
            <p:cNvSpPr/>
            <p:nvPr/>
          </p:nvSpPr>
          <p:spPr>
            <a:xfrm>
              <a:off x="4335" y="1435"/>
              <a:ext cx="705" cy="242"/>
            </a:xfrm>
            <a:custGeom>
              <a:avLst/>
              <a:gdLst/>
              <a:ahLst/>
              <a:cxnLst/>
              <a:rect l="l" t="t" r="r" b="b"/>
              <a:pathLst>
                <a:path w="289" h="99" extrusionOk="0">
                  <a:moveTo>
                    <a:pt x="288" y="27"/>
                  </a:moveTo>
                  <a:cubicBezTo>
                    <a:pt x="287" y="26"/>
                    <a:pt x="286" y="26"/>
                    <a:pt x="286" y="25"/>
                  </a:cubicBezTo>
                  <a:cubicBezTo>
                    <a:pt x="285" y="25"/>
                    <a:pt x="284" y="25"/>
                    <a:pt x="283" y="25"/>
                  </a:cubicBezTo>
                  <a:cubicBezTo>
                    <a:pt x="282" y="24"/>
                    <a:pt x="281" y="24"/>
                    <a:pt x="279" y="22"/>
                  </a:cubicBezTo>
                  <a:cubicBezTo>
                    <a:pt x="278" y="20"/>
                    <a:pt x="277" y="20"/>
                    <a:pt x="275" y="19"/>
                  </a:cubicBezTo>
                  <a:cubicBezTo>
                    <a:pt x="274" y="19"/>
                    <a:pt x="273" y="19"/>
                    <a:pt x="273" y="19"/>
                  </a:cubicBezTo>
                  <a:cubicBezTo>
                    <a:pt x="272" y="19"/>
                    <a:pt x="271" y="18"/>
                    <a:pt x="270" y="18"/>
                  </a:cubicBezTo>
                  <a:cubicBezTo>
                    <a:pt x="269" y="17"/>
                    <a:pt x="268" y="17"/>
                    <a:pt x="267" y="17"/>
                  </a:cubicBezTo>
                  <a:cubicBezTo>
                    <a:pt x="266" y="17"/>
                    <a:pt x="266" y="17"/>
                    <a:pt x="266" y="17"/>
                  </a:cubicBezTo>
                  <a:cubicBezTo>
                    <a:pt x="261" y="18"/>
                    <a:pt x="259" y="20"/>
                    <a:pt x="258" y="24"/>
                  </a:cubicBezTo>
                  <a:cubicBezTo>
                    <a:pt x="257" y="25"/>
                    <a:pt x="257" y="26"/>
                    <a:pt x="256" y="27"/>
                  </a:cubicBezTo>
                  <a:cubicBezTo>
                    <a:pt x="254" y="29"/>
                    <a:pt x="253" y="29"/>
                    <a:pt x="251" y="30"/>
                  </a:cubicBezTo>
                  <a:cubicBezTo>
                    <a:pt x="250" y="30"/>
                    <a:pt x="250" y="30"/>
                    <a:pt x="249" y="30"/>
                  </a:cubicBezTo>
                  <a:cubicBezTo>
                    <a:pt x="248" y="30"/>
                    <a:pt x="247" y="30"/>
                    <a:pt x="246" y="31"/>
                  </a:cubicBezTo>
                  <a:cubicBezTo>
                    <a:pt x="245" y="31"/>
                    <a:pt x="244" y="32"/>
                    <a:pt x="242" y="32"/>
                  </a:cubicBezTo>
                  <a:cubicBezTo>
                    <a:pt x="241" y="32"/>
                    <a:pt x="241" y="32"/>
                    <a:pt x="240" y="33"/>
                  </a:cubicBezTo>
                  <a:cubicBezTo>
                    <a:pt x="238" y="33"/>
                    <a:pt x="236" y="33"/>
                    <a:pt x="235" y="33"/>
                  </a:cubicBezTo>
                  <a:cubicBezTo>
                    <a:pt x="233" y="33"/>
                    <a:pt x="232" y="33"/>
                    <a:pt x="231" y="33"/>
                  </a:cubicBezTo>
                  <a:cubicBezTo>
                    <a:pt x="230" y="33"/>
                    <a:pt x="229" y="33"/>
                    <a:pt x="228" y="33"/>
                  </a:cubicBezTo>
                  <a:cubicBezTo>
                    <a:pt x="228" y="33"/>
                    <a:pt x="227" y="33"/>
                    <a:pt x="227" y="33"/>
                  </a:cubicBezTo>
                  <a:cubicBezTo>
                    <a:pt x="226" y="33"/>
                    <a:pt x="225" y="33"/>
                    <a:pt x="224" y="33"/>
                  </a:cubicBezTo>
                  <a:cubicBezTo>
                    <a:pt x="223" y="33"/>
                    <a:pt x="222" y="33"/>
                    <a:pt x="220" y="33"/>
                  </a:cubicBezTo>
                  <a:cubicBezTo>
                    <a:pt x="220" y="33"/>
                    <a:pt x="220" y="33"/>
                    <a:pt x="220" y="33"/>
                  </a:cubicBezTo>
                  <a:cubicBezTo>
                    <a:pt x="218" y="33"/>
                    <a:pt x="217" y="33"/>
                    <a:pt x="216" y="34"/>
                  </a:cubicBezTo>
                  <a:cubicBezTo>
                    <a:pt x="215" y="35"/>
                    <a:pt x="215" y="35"/>
                    <a:pt x="214" y="36"/>
                  </a:cubicBezTo>
                  <a:cubicBezTo>
                    <a:pt x="213" y="37"/>
                    <a:pt x="212" y="37"/>
                    <a:pt x="211" y="37"/>
                  </a:cubicBezTo>
                  <a:cubicBezTo>
                    <a:pt x="210" y="38"/>
                    <a:pt x="209" y="38"/>
                    <a:pt x="208" y="39"/>
                  </a:cubicBezTo>
                  <a:cubicBezTo>
                    <a:pt x="206" y="40"/>
                    <a:pt x="205" y="42"/>
                    <a:pt x="204" y="45"/>
                  </a:cubicBezTo>
                  <a:cubicBezTo>
                    <a:pt x="203" y="48"/>
                    <a:pt x="202" y="48"/>
                    <a:pt x="199" y="49"/>
                  </a:cubicBezTo>
                  <a:cubicBezTo>
                    <a:pt x="199" y="50"/>
                    <a:pt x="198" y="50"/>
                    <a:pt x="197" y="50"/>
                  </a:cubicBezTo>
                  <a:cubicBezTo>
                    <a:pt x="196" y="51"/>
                    <a:pt x="194" y="52"/>
                    <a:pt x="192" y="52"/>
                  </a:cubicBezTo>
                  <a:cubicBezTo>
                    <a:pt x="189" y="52"/>
                    <a:pt x="184" y="47"/>
                    <a:pt x="183" y="44"/>
                  </a:cubicBezTo>
                  <a:cubicBezTo>
                    <a:pt x="183" y="43"/>
                    <a:pt x="183" y="42"/>
                    <a:pt x="183" y="41"/>
                  </a:cubicBezTo>
                  <a:cubicBezTo>
                    <a:pt x="183" y="39"/>
                    <a:pt x="183" y="38"/>
                    <a:pt x="182" y="37"/>
                  </a:cubicBezTo>
                  <a:cubicBezTo>
                    <a:pt x="181" y="36"/>
                    <a:pt x="180" y="36"/>
                    <a:pt x="179" y="36"/>
                  </a:cubicBezTo>
                  <a:cubicBezTo>
                    <a:pt x="178" y="36"/>
                    <a:pt x="178" y="36"/>
                    <a:pt x="178" y="36"/>
                  </a:cubicBezTo>
                  <a:cubicBezTo>
                    <a:pt x="177" y="36"/>
                    <a:pt x="176" y="36"/>
                    <a:pt x="176" y="35"/>
                  </a:cubicBezTo>
                  <a:cubicBezTo>
                    <a:pt x="176" y="35"/>
                    <a:pt x="176" y="34"/>
                    <a:pt x="176" y="33"/>
                  </a:cubicBezTo>
                  <a:cubicBezTo>
                    <a:pt x="177" y="32"/>
                    <a:pt x="178" y="30"/>
                    <a:pt x="179" y="29"/>
                  </a:cubicBezTo>
                  <a:cubicBezTo>
                    <a:pt x="180" y="27"/>
                    <a:pt x="181" y="26"/>
                    <a:pt x="182" y="24"/>
                  </a:cubicBezTo>
                  <a:cubicBezTo>
                    <a:pt x="182" y="23"/>
                    <a:pt x="183" y="22"/>
                    <a:pt x="184" y="20"/>
                  </a:cubicBezTo>
                  <a:cubicBezTo>
                    <a:pt x="186" y="17"/>
                    <a:pt x="188" y="14"/>
                    <a:pt x="188" y="12"/>
                  </a:cubicBezTo>
                  <a:cubicBezTo>
                    <a:pt x="188" y="9"/>
                    <a:pt x="184" y="6"/>
                    <a:pt x="181" y="6"/>
                  </a:cubicBezTo>
                  <a:cubicBezTo>
                    <a:pt x="180" y="6"/>
                    <a:pt x="180" y="5"/>
                    <a:pt x="179" y="5"/>
                  </a:cubicBezTo>
                  <a:cubicBezTo>
                    <a:pt x="176" y="5"/>
                    <a:pt x="173" y="7"/>
                    <a:pt x="170" y="10"/>
                  </a:cubicBezTo>
                  <a:cubicBezTo>
                    <a:pt x="167" y="13"/>
                    <a:pt x="164" y="15"/>
                    <a:pt x="161" y="16"/>
                  </a:cubicBezTo>
                  <a:cubicBezTo>
                    <a:pt x="158" y="17"/>
                    <a:pt x="157" y="19"/>
                    <a:pt x="154" y="20"/>
                  </a:cubicBezTo>
                  <a:cubicBezTo>
                    <a:pt x="153" y="21"/>
                    <a:pt x="152" y="22"/>
                    <a:pt x="151" y="23"/>
                  </a:cubicBezTo>
                  <a:cubicBezTo>
                    <a:pt x="148" y="25"/>
                    <a:pt x="146" y="25"/>
                    <a:pt x="143" y="25"/>
                  </a:cubicBezTo>
                  <a:cubicBezTo>
                    <a:pt x="142" y="25"/>
                    <a:pt x="140" y="25"/>
                    <a:pt x="139" y="26"/>
                  </a:cubicBezTo>
                  <a:cubicBezTo>
                    <a:pt x="138" y="26"/>
                    <a:pt x="138" y="26"/>
                    <a:pt x="137" y="26"/>
                  </a:cubicBezTo>
                  <a:cubicBezTo>
                    <a:pt x="137" y="26"/>
                    <a:pt x="136" y="27"/>
                    <a:pt x="135" y="27"/>
                  </a:cubicBezTo>
                  <a:cubicBezTo>
                    <a:pt x="134" y="27"/>
                    <a:pt x="134" y="27"/>
                    <a:pt x="134" y="27"/>
                  </a:cubicBezTo>
                  <a:cubicBezTo>
                    <a:pt x="132" y="26"/>
                    <a:pt x="132" y="25"/>
                    <a:pt x="131" y="24"/>
                  </a:cubicBezTo>
                  <a:cubicBezTo>
                    <a:pt x="131" y="24"/>
                    <a:pt x="131" y="23"/>
                    <a:pt x="130" y="23"/>
                  </a:cubicBezTo>
                  <a:cubicBezTo>
                    <a:pt x="130" y="22"/>
                    <a:pt x="129" y="22"/>
                    <a:pt x="128" y="22"/>
                  </a:cubicBezTo>
                  <a:cubicBezTo>
                    <a:pt x="127" y="22"/>
                    <a:pt x="126" y="22"/>
                    <a:pt x="125" y="23"/>
                  </a:cubicBezTo>
                  <a:cubicBezTo>
                    <a:pt x="124" y="24"/>
                    <a:pt x="122" y="24"/>
                    <a:pt x="121" y="24"/>
                  </a:cubicBezTo>
                  <a:cubicBezTo>
                    <a:pt x="121" y="24"/>
                    <a:pt x="121" y="24"/>
                    <a:pt x="120" y="24"/>
                  </a:cubicBezTo>
                  <a:cubicBezTo>
                    <a:pt x="119" y="23"/>
                    <a:pt x="118" y="22"/>
                    <a:pt x="118" y="20"/>
                  </a:cubicBezTo>
                  <a:cubicBezTo>
                    <a:pt x="118" y="18"/>
                    <a:pt x="117" y="17"/>
                    <a:pt x="116" y="16"/>
                  </a:cubicBezTo>
                  <a:cubicBezTo>
                    <a:pt x="115" y="15"/>
                    <a:pt x="115" y="15"/>
                    <a:pt x="115" y="15"/>
                  </a:cubicBezTo>
                  <a:cubicBezTo>
                    <a:pt x="113" y="16"/>
                    <a:pt x="113" y="16"/>
                    <a:pt x="113" y="16"/>
                  </a:cubicBezTo>
                  <a:cubicBezTo>
                    <a:pt x="113" y="17"/>
                    <a:pt x="112" y="18"/>
                    <a:pt x="111" y="19"/>
                  </a:cubicBezTo>
                  <a:cubicBezTo>
                    <a:pt x="110" y="19"/>
                    <a:pt x="110" y="19"/>
                    <a:pt x="109" y="20"/>
                  </a:cubicBezTo>
                  <a:cubicBezTo>
                    <a:pt x="107" y="22"/>
                    <a:pt x="103" y="25"/>
                    <a:pt x="100" y="25"/>
                  </a:cubicBezTo>
                  <a:cubicBezTo>
                    <a:pt x="99" y="25"/>
                    <a:pt x="98" y="24"/>
                    <a:pt x="97" y="24"/>
                  </a:cubicBezTo>
                  <a:cubicBezTo>
                    <a:pt x="94" y="22"/>
                    <a:pt x="92" y="20"/>
                    <a:pt x="89" y="17"/>
                  </a:cubicBezTo>
                  <a:cubicBezTo>
                    <a:pt x="88" y="16"/>
                    <a:pt x="86" y="14"/>
                    <a:pt x="85" y="13"/>
                  </a:cubicBezTo>
                  <a:cubicBezTo>
                    <a:pt x="84" y="12"/>
                    <a:pt x="84" y="12"/>
                    <a:pt x="84" y="12"/>
                  </a:cubicBezTo>
                  <a:cubicBezTo>
                    <a:pt x="80" y="9"/>
                    <a:pt x="77" y="6"/>
                    <a:pt x="74" y="3"/>
                  </a:cubicBezTo>
                  <a:cubicBezTo>
                    <a:pt x="73" y="2"/>
                    <a:pt x="73" y="2"/>
                    <a:pt x="73" y="2"/>
                  </a:cubicBezTo>
                  <a:cubicBezTo>
                    <a:pt x="73" y="2"/>
                    <a:pt x="73" y="2"/>
                    <a:pt x="73" y="2"/>
                  </a:cubicBezTo>
                  <a:cubicBezTo>
                    <a:pt x="71" y="2"/>
                    <a:pt x="68" y="2"/>
                    <a:pt x="66" y="1"/>
                  </a:cubicBezTo>
                  <a:cubicBezTo>
                    <a:pt x="65" y="1"/>
                    <a:pt x="64" y="1"/>
                    <a:pt x="63" y="1"/>
                  </a:cubicBezTo>
                  <a:cubicBezTo>
                    <a:pt x="63" y="1"/>
                    <a:pt x="62" y="1"/>
                    <a:pt x="62" y="1"/>
                  </a:cubicBezTo>
                  <a:cubicBezTo>
                    <a:pt x="59" y="1"/>
                    <a:pt x="57" y="2"/>
                    <a:pt x="55" y="3"/>
                  </a:cubicBezTo>
                  <a:cubicBezTo>
                    <a:pt x="54" y="3"/>
                    <a:pt x="53" y="3"/>
                    <a:pt x="51" y="3"/>
                  </a:cubicBezTo>
                  <a:cubicBezTo>
                    <a:pt x="50" y="3"/>
                    <a:pt x="48" y="3"/>
                    <a:pt x="47" y="2"/>
                  </a:cubicBezTo>
                  <a:cubicBezTo>
                    <a:pt x="45" y="2"/>
                    <a:pt x="45" y="2"/>
                    <a:pt x="45" y="2"/>
                  </a:cubicBezTo>
                  <a:cubicBezTo>
                    <a:pt x="42" y="2"/>
                    <a:pt x="40" y="1"/>
                    <a:pt x="37" y="1"/>
                  </a:cubicBezTo>
                  <a:cubicBezTo>
                    <a:pt x="37" y="1"/>
                    <a:pt x="37" y="1"/>
                    <a:pt x="37" y="1"/>
                  </a:cubicBezTo>
                  <a:cubicBezTo>
                    <a:pt x="36" y="1"/>
                    <a:pt x="35" y="1"/>
                    <a:pt x="35" y="1"/>
                  </a:cubicBezTo>
                  <a:cubicBezTo>
                    <a:pt x="34" y="1"/>
                    <a:pt x="34" y="1"/>
                    <a:pt x="34" y="1"/>
                  </a:cubicBezTo>
                  <a:cubicBezTo>
                    <a:pt x="34" y="1"/>
                    <a:pt x="33" y="1"/>
                    <a:pt x="32" y="1"/>
                  </a:cubicBezTo>
                  <a:cubicBezTo>
                    <a:pt x="32" y="1"/>
                    <a:pt x="31" y="1"/>
                    <a:pt x="31" y="1"/>
                  </a:cubicBezTo>
                  <a:cubicBezTo>
                    <a:pt x="30" y="0"/>
                    <a:pt x="30" y="0"/>
                    <a:pt x="30" y="0"/>
                  </a:cubicBezTo>
                  <a:cubicBezTo>
                    <a:pt x="29" y="1"/>
                    <a:pt x="29" y="1"/>
                    <a:pt x="29" y="1"/>
                  </a:cubicBezTo>
                  <a:cubicBezTo>
                    <a:pt x="26" y="2"/>
                    <a:pt x="25" y="3"/>
                    <a:pt x="25" y="4"/>
                  </a:cubicBezTo>
                  <a:cubicBezTo>
                    <a:pt x="25" y="4"/>
                    <a:pt x="25" y="5"/>
                    <a:pt x="26" y="6"/>
                  </a:cubicBezTo>
                  <a:cubicBezTo>
                    <a:pt x="26" y="7"/>
                    <a:pt x="26" y="7"/>
                    <a:pt x="27" y="7"/>
                  </a:cubicBezTo>
                  <a:cubicBezTo>
                    <a:pt x="28" y="8"/>
                    <a:pt x="28" y="8"/>
                    <a:pt x="28" y="10"/>
                  </a:cubicBezTo>
                  <a:cubicBezTo>
                    <a:pt x="29" y="11"/>
                    <a:pt x="28" y="13"/>
                    <a:pt x="28" y="14"/>
                  </a:cubicBezTo>
                  <a:cubicBezTo>
                    <a:pt x="27" y="15"/>
                    <a:pt x="27" y="16"/>
                    <a:pt x="27" y="18"/>
                  </a:cubicBezTo>
                  <a:cubicBezTo>
                    <a:pt x="28" y="19"/>
                    <a:pt x="29" y="20"/>
                    <a:pt x="30" y="21"/>
                  </a:cubicBezTo>
                  <a:cubicBezTo>
                    <a:pt x="30" y="22"/>
                    <a:pt x="31" y="22"/>
                    <a:pt x="31" y="23"/>
                  </a:cubicBezTo>
                  <a:cubicBezTo>
                    <a:pt x="33" y="26"/>
                    <a:pt x="32" y="31"/>
                    <a:pt x="29" y="33"/>
                  </a:cubicBezTo>
                  <a:cubicBezTo>
                    <a:pt x="24" y="39"/>
                    <a:pt x="19" y="42"/>
                    <a:pt x="14" y="45"/>
                  </a:cubicBezTo>
                  <a:cubicBezTo>
                    <a:pt x="12" y="46"/>
                    <a:pt x="11" y="47"/>
                    <a:pt x="9" y="48"/>
                  </a:cubicBezTo>
                  <a:cubicBezTo>
                    <a:pt x="8" y="49"/>
                    <a:pt x="7" y="50"/>
                    <a:pt x="6" y="50"/>
                  </a:cubicBezTo>
                  <a:cubicBezTo>
                    <a:pt x="5" y="51"/>
                    <a:pt x="5" y="51"/>
                    <a:pt x="4" y="51"/>
                  </a:cubicBezTo>
                  <a:cubicBezTo>
                    <a:pt x="2" y="52"/>
                    <a:pt x="0" y="53"/>
                    <a:pt x="0" y="56"/>
                  </a:cubicBezTo>
                  <a:cubicBezTo>
                    <a:pt x="1" y="58"/>
                    <a:pt x="2" y="59"/>
                    <a:pt x="5" y="61"/>
                  </a:cubicBezTo>
                  <a:cubicBezTo>
                    <a:pt x="5" y="61"/>
                    <a:pt x="6" y="62"/>
                    <a:pt x="6" y="62"/>
                  </a:cubicBezTo>
                  <a:cubicBezTo>
                    <a:pt x="7" y="63"/>
                    <a:pt x="8" y="63"/>
                    <a:pt x="8" y="64"/>
                  </a:cubicBezTo>
                  <a:cubicBezTo>
                    <a:pt x="10" y="65"/>
                    <a:pt x="12" y="66"/>
                    <a:pt x="13" y="68"/>
                  </a:cubicBezTo>
                  <a:cubicBezTo>
                    <a:pt x="14" y="70"/>
                    <a:pt x="14" y="72"/>
                    <a:pt x="14" y="73"/>
                  </a:cubicBezTo>
                  <a:cubicBezTo>
                    <a:pt x="14" y="75"/>
                    <a:pt x="14" y="77"/>
                    <a:pt x="15" y="79"/>
                  </a:cubicBezTo>
                  <a:cubicBezTo>
                    <a:pt x="16" y="80"/>
                    <a:pt x="17" y="81"/>
                    <a:pt x="18" y="81"/>
                  </a:cubicBezTo>
                  <a:cubicBezTo>
                    <a:pt x="19" y="82"/>
                    <a:pt x="20" y="83"/>
                    <a:pt x="21" y="85"/>
                  </a:cubicBezTo>
                  <a:cubicBezTo>
                    <a:pt x="22" y="87"/>
                    <a:pt x="21" y="89"/>
                    <a:pt x="20" y="91"/>
                  </a:cubicBezTo>
                  <a:cubicBezTo>
                    <a:pt x="20" y="92"/>
                    <a:pt x="19" y="93"/>
                    <a:pt x="19" y="94"/>
                  </a:cubicBezTo>
                  <a:cubicBezTo>
                    <a:pt x="19" y="95"/>
                    <a:pt x="19" y="96"/>
                    <a:pt x="19" y="96"/>
                  </a:cubicBezTo>
                  <a:cubicBezTo>
                    <a:pt x="19" y="96"/>
                    <a:pt x="19" y="96"/>
                    <a:pt x="19" y="96"/>
                  </a:cubicBezTo>
                  <a:cubicBezTo>
                    <a:pt x="20" y="97"/>
                    <a:pt x="20" y="97"/>
                    <a:pt x="20" y="97"/>
                  </a:cubicBezTo>
                  <a:cubicBezTo>
                    <a:pt x="20" y="97"/>
                    <a:pt x="22" y="98"/>
                    <a:pt x="23" y="98"/>
                  </a:cubicBezTo>
                  <a:cubicBezTo>
                    <a:pt x="23" y="98"/>
                    <a:pt x="24" y="98"/>
                    <a:pt x="24" y="98"/>
                  </a:cubicBezTo>
                  <a:cubicBezTo>
                    <a:pt x="28" y="97"/>
                    <a:pt x="30" y="95"/>
                    <a:pt x="33" y="93"/>
                  </a:cubicBezTo>
                  <a:cubicBezTo>
                    <a:pt x="33" y="93"/>
                    <a:pt x="33" y="93"/>
                    <a:pt x="33" y="93"/>
                  </a:cubicBezTo>
                  <a:cubicBezTo>
                    <a:pt x="34" y="93"/>
                    <a:pt x="34" y="92"/>
                    <a:pt x="35" y="92"/>
                  </a:cubicBezTo>
                  <a:cubicBezTo>
                    <a:pt x="37" y="90"/>
                    <a:pt x="39" y="89"/>
                    <a:pt x="39" y="85"/>
                  </a:cubicBezTo>
                  <a:cubicBezTo>
                    <a:pt x="39" y="84"/>
                    <a:pt x="39" y="84"/>
                    <a:pt x="39" y="84"/>
                  </a:cubicBezTo>
                  <a:cubicBezTo>
                    <a:pt x="40" y="81"/>
                    <a:pt x="40" y="79"/>
                    <a:pt x="44" y="79"/>
                  </a:cubicBezTo>
                  <a:cubicBezTo>
                    <a:pt x="45" y="79"/>
                    <a:pt x="45" y="79"/>
                    <a:pt x="45" y="79"/>
                  </a:cubicBezTo>
                  <a:cubicBezTo>
                    <a:pt x="48" y="79"/>
                    <a:pt x="50" y="79"/>
                    <a:pt x="53" y="77"/>
                  </a:cubicBezTo>
                  <a:cubicBezTo>
                    <a:pt x="54" y="76"/>
                    <a:pt x="55" y="74"/>
                    <a:pt x="56" y="73"/>
                  </a:cubicBezTo>
                  <a:cubicBezTo>
                    <a:pt x="57" y="72"/>
                    <a:pt x="58" y="70"/>
                    <a:pt x="59" y="69"/>
                  </a:cubicBezTo>
                  <a:cubicBezTo>
                    <a:pt x="60" y="68"/>
                    <a:pt x="62" y="67"/>
                    <a:pt x="64" y="66"/>
                  </a:cubicBezTo>
                  <a:cubicBezTo>
                    <a:pt x="65" y="66"/>
                    <a:pt x="66" y="65"/>
                    <a:pt x="67" y="65"/>
                  </a:cubicBezTo>
                  <a:cubicBezTo>
                    <a:pt x="68" y="64"/>
                    <a:pt x="69" y="63"/>
                    <a:pt x="70" y="63"/>
                  </a:cubicBezTo>
                  <a:cubicBezTo>
                    <a:pt x="72" y="62"/>
                    <a:pt x="73" y="61"/>
                    <a:pt x="74" y="59"/>
                  </a:cubicBezTo>
                  <a:cubicBezTo>
                    <a:pt x="76" y="57"/>
                    <a:pt x="78" y="56"/>
                    <a:pt x="81" y="56"/>
                  </a:cubicBezTo>
                  <a:cubicBezTo>
                    <a:pt x="82" y="56"/>
                    <a:pt x="82" y="56"/>
                    <a:pt x="83" y="56"/>
                  </a:cubicBezTo>
                  <a:cubicBezTo>
                    <a:pt x="86" y="57"/>
                    <a:pt x="87" y="59"/>
                    <a:pt x="88" y="60"/>
                  </a:cubicBezTo>
                  <a:cubicBezTo>
                    <a:pt x="88" y="62"/>
                    <a:pt x="89" y="63"/>
                    <a:pt x="90" y="64"/>
                  </a:cubicBezTo>
                  <a:cubicBezTo>
                    <a:pt x="94" y="67"/>
                    <a:pt x="99" y="68"/>
                    <a:pt x="103" y="68"/>
                  </a:cubicBezTo>
                  <a:cubicBezTo>
                    <a:pt x="104" y="68"/>
                    <a:pt x="105" y="68"/>
                    <a:pt x="105" y="69"/>
                  </a:cubicBezTo>
                  <a:cubicBezTo>
                    <a:pt x="106" y="69"/>
                    <a:pt x="106" y="69"/>
                    <a:pt x="106" y="70"/>
                  </a:cubicBezTo>
                  <a:cubicBezTo>
                    <a:pt x="106" y="70"/>
                    <a:pt x="107" y="70"/>
                    <a:pt x="107" y="70"/>
                  </a:cubicBezTo>
                  <a:cubicBezTo>
                    <a:pt x="108" y="71"/>
                    <a:pt x="109" y="71"/>
                    <a:pt x="109" y="72"/>
                  </a:cubicBezTo>
                  <a:cubicBezTo>
                    <a:pt x="109" y="72"/>
                    <a:pt x="110" y="73"/>
                    <a:pt x="110" y="73"/>
                  </a:cubicBezTo>
                  <a:cubicBezTo>
                    <a:pt x="111" y="74"/>
                    <a:pt x="111" y="75"/>
                    <a:pt x="111" y="75"/>
                  </a:cubicBezTo>
                  <a:cubicBezTo>
                    <a:pt x="112" y="75"/>
                    <a:pt x="112" y="75"/>
                    <a:pt x="112" y="75"/>
                  </a:cubicBezTo>
                  <a:cubicBezTo>
                    <a:pt x="112" y="75"/>
                    <a:pt x="112" y="75"/>
                    <a:pt x="112" y="75"/>
                  </a:cubicBezTo>
                  <a:cubicBezTo>
                    <a:pt x="113" y="75"/>
                    <a:pt x="113" y="75"/>
                    <a:pt x="113" y="75"/>
                  </a:cubicBezTo>
                  <a:cubicBezTo>
                    <a:pt x="113" y="75"/>
                    <a:pt x="114" y="75"/>
                    <a:pt x="115" y="75"/>
                  </a:cubicBezTo>
                  <a:cubicBezTo>
                    <a:pt x="115" y="74"/>
                    <a:pt x="116" y="74"/>
                    <a:pt x="116" y="74"/>
                  </a:cubicBezTo>
                  <a:cubicBezTo>
                    <a:pt x="117" y="74"/>
                    <a:pt x="118" y="74"/>
                    <a:pt x="119" y="75"/>
                  </a:cubicBezTo>
                  <a:cubicBezTo>
                    <a:pt x="119" y="76"/>
                    <a:pt x="120" y="77"/>
                    <a:pt x="120" y="77"/>
                  </a:cubicBezTo>
                  <a:cubicBezTo>
                    <a:pt x="121" y="79"/>
                    <a:pt x="121" y="79"/>
                    <a:pt x="124" y="80"/>
                  </a:cubicBezTo>
                  <a:cubicBezTo>
                    <a:pt x="128" y="81"/>
                    <a:pt x="129" y="82"/>
                    <a:pt x="129" y="86"/>
                  </a:cubicBezTo>
                  <a:cubicBezTo>
                    <a:pt x="129" y="88"/>
                    <a:pt x="129" y="88"/>
                    <a:pt x="129" y="88"/>
                  </a:cubicBezTo>
                  <a:cubicBezTo>
                    <a:pt x="129" y="88"/>
                    <a:pt x="129" y="89"/>
                    <a:pt x="129" y="90"/>
                  </a:cubicBezTo>
                  <a:cubicBezTo>
                    <a:pt x="129" y="92"/>
                    <a:pt x="129" y="92"/>
                    <a:pt x="129" y="92"/>
                  </a:cubicBezTo>
                  <a:cubicBezTo>
                    <a:pt x="131" y="91"/>
                    <a:pt x="131" y="91"/>
                    <a:pt x="131" y="91"/>
                  </a:cubicBezTo>
                  <a:cubicBezTo>
                    <a:pt x="131" y="91"/>
                    <a:pt x="132" y="91"/>
                    <a:pt x="132" y="91"/>
                  </a:cubicBezTo>
                  <a:cubicBezTo>
                    <a:pt x="133" y="91"/>
                    <a:pt x="133" y="91"/>
                    <a:pt x="134" y="90"/>
                  </a:cubicBezTo>
                  <a:cubicBezTo>
                    <a:pt x="134" y="90"/>
                    <a:pt x="135" y="90"/>
                    <a:pt x="136" y="89"/>
                  </a:cubicBezTo>
                  <a:cubicBezTo>
                    <a:pt x="136" y="89"/>
                    <a:pt x="137" y="89"/>
                    <a:pt x="137" y="89"/>
                  </a:cubicBezTo>
                  <a:cubicBezTo>
                    <a:pt x="138" y="89"/>
                    <a:pt x="138" y="89"/>
                    <a:pt x="139" y="89"/>
                  </a:cubicBezTo>
                  <a:cubicBezTo>
                    <a:pt x="139" y="89"/>
                    <a:pt x="139" y="89"/>
                    <a:pt x="140" y="89"/>
                  </a:cubicBezTo>
                  <a:cubicBezTo>
                    <a:pt x="140" y="89"/>
                    <a:pt x="140" y="89"/>
                    <a:pt x="140" y="89"/>
                  </a:cubicBezTo>
                  <a:cubicBezTo>
                    <a:pt x="143" y="89"/>
                    <a:pt x="145" y="88"/>
                    <a:pt x="147" y="85"/>
                  </a:cubicBezTo>
                  <a:cubicBezTo>
                    <a:pt x="149" y="82"/>
                    <a:pt x="152" y="77"/>
                    <a:pt x="155" y="77"/>
                  </a:cubicBezTo>
                  <a:cubicBezTo>
                    <a:pt x="155" y="77"/>
                    <a:pt x="155" y="77"/>
                    <a:pt x="155" y="77"/>
                  </a:cubicBezTo>
                  <a:cubicBezTo>
                    <a:pt x="155" y="77"/>
                    <a:pt x="156" y="78"/>
                    <a:pt x="157" y="80"/>
                  </a:cubicBezTo>
                  <a:cubicBezTo>
                    <a:pt x="158" y="82"/>
                    <a:pt x="158" y="82"/>
                    <a:pt x="158" y="82"/>
                  </a:cubicBezTo>
                  <a:cubicBezTo>
                    <a:pt x="160" y="82"/>
                    <a:pt x="160" y="82"/>
                    <a:pt x="160" y="82"/>
                  </a:cubicBezTo>
                  <a:cubicBezTo>
                    <a:pt x="160" y="82"/>
                    <a:pt x="162" y="82"/>
                    <a:pt x="163" y="82"/>
                  </a:cubicBezTo>
                  <a:cubicBezTo>
                    <a:pt x="166" y="82"/>
                    <a:pt x="167" y="84"/>
                    <a:pt x="169" y="86"/>
                  </a:cubicBezTo>
                  <a:cubicBezTo>
                    <a:pt x="171" y="88"/>
                    <a:pt x="171" y="88"/>
                    <a:pt x="171" y="88"/>
                  </a:cubicBezTo>
                  <a:cubicBezTo>
                    <a:pt x="175" y="92"/>
                    <a:pt x="178" y="96"/>
                    <a:pt x="184" y="97"/>
                  </a:cubicBezTo>
                  <a:cubicBezTo>
                    <a:pt x="186" y="97"/>
                    <a:pt x="187" y="98"/>
                    <a:pt x="189" y="98"/>
                  </a:cubicBezTo>
                  <a:cubicBezTo>
                    <a:pt x="191" y="98"/>
                    <a:pt x="194" y="99"/>
                    <a:pt x="196" y="99"/>
                  </a:cubicBezTo>
                  <a:cubicBezTo>
                    <a:pt x="196" y="99"/>
                    <a:pt x="196" y="99"/>
                    <a:pt x="196" y="99"/>
                  </a:cubicBezTo>
                  <a:cubicBezTo>
                    <a:pt x="200" y="99"/>
                    <a:pt x="204" y="98"/>
                    <a:pt x="208" y="97"/>
                  </a:cubicBezTo>
                  <a:cubicBezTo>
                    <a:pt x="209" y="97"/>
                    <a:pt x="210" y="97"/>
                    <a:pt x="211" y="97"/>
                  </a:cubicBezTo>
                  <a:cubicBezTo>
                    <a:pt x="214" y="96"/>
                    <a:pt x="216" y="96"/>
                    <a:pt x="219" y="94"/>
                  </a:cubicBezTo>
                  <a:cubicBezTo>
                    <a:pt x="222" y="92"/>
                    <a:pt x="224" y="90"/>
                    <a:pt x="227" y="87"/>
                  </a:cubicBezTo>
                  <a:cubicBezTo>
                    <a:pt x="229" y="85"/>
                    <a:pt x="231" y="85"/>
                    <a:pt x="233" y="85"/>
                  </a:cubicBezTo>
                  <a:cubicBezTo>
                    <a:pt x="234" y="84"/>
                    <a:pt x="236" y="84"/>
                    <a:pt x="237" y="83"/>
                  </a:cubicBezTo>
                  <a:cubicBezTo>
                    <a:pt x="238" y="82"/>
                    <a:pt x="239" y="82"/>
                    <a:pt x="240" y="81"/>
                  </a:cubicBezTo>
                  <a:cubicBezTo>
                    <a:pt x="242" y="80"/>
                    <a:pt x="243" y="78"/>
                    <a:pt x="245" y="78"/>
                  </a:cubicBezTo>
                  <a:cubicBezTo>
                    <a:pt x="246" y="78"/>
                    <a:pt x="246" y="78"/>
                    <a:pt x="247" y="79"/>
                  </a:cubicBezTo>
                  <a:cubicBezTo>
                    <a:pt x="249" y="79"/>
                    <a:pt x="252" y="80"/>
                    <a:pt x="255" y="82"/>
                  </a:cubicBezTo>
                  <a:cubicBezTo>
                    <a:pt x="257" y="82"/>
                    <a:pt x="258" y="83"/>
                    <a:pt x="259" y="83"/>
                  </a:cubicBezTo>
                  <a:cubicBezTo>
                    <a:pt x="261" y="84"/>
                    <a:pt x="263" y="84"/>
                    <a:pt x="264" y="85"/>
                  </a:cubicBezTo>
                  <a:cubicBezTo>
                    <a:pt x="265" y="85"/>
                    <a:pt x="266" y="86"/>
                    <a:pt x="268" y="86"/>
                  </a:cubicBezTo>
                  <a:cubicBezTo>
                    <a:pt x="269" y="87"/>
                    <a:pt x="269" y="87"/>
                    <a:pt x="269" y="87"/>
                  </a:cubicBezTo>
                  <a:cubicBezTo>
                    <a:pt x="270" y="85"/>
                    <a:pt x="270" y="85"/>
                    <a:pt x="270" y="85"/>
                  </a:cubicBezTo>
                  <a:cubicBezTo>
                    <a:pt x="271" y="84"/>
                    <a:pt x="272" y="82"/>
                    <a:pt x="273" y="81"/>
                  </a:cubicBezTo>
                  <a:cubicBezTo>
                    <a:pt x="275" y="77"/>
                    <a:pt x="277" y="74"/>
                    <a:pt x="278" y="71"/>
                  </a:cubicBezTo>
                  <a:cubicBezTo>
                    <a:pt x="279" y="67"/>
                    <a:pt x="280" y="64"/>
                    <a:pt x="280" y="61"/>
                  </a:cubicBezTo>
                  <a:cubicBezTo>
                    <a:pt x="281" y="58"/>
                    <a:pt x="281" y="55"/>
                    <a:pt x="282" y="52"/>
                  </a:cubicBezTo>
                  <a:cubicBezTo>
                    <a:pt x="283" y="50"/>
                    <a:pt x="283" y="50"/>
                    <a:pt x="283" y="50"/>
                  </a:cubicBezTo>
                  <a:cubicBezTo>
                    <a:pt x="286" y="44"/>
                    <a:pt x="288" y="38"/>
                    <a:pt x="289" y="31"/>
                  </a:cubicBezTo>
                  <a:cubicBezTo>
                    <a:pt x="289" y="31"/>
                    <a:pt x="289" y="29"/>
                    <a:pt x="289" y="29"/>
                  </a:cubicBezTo>
                  <a:cubicBezTo>
                    <a:pt x="289" y="27"/>
                    <a:pt x="289" y="27"/>
                    <a:pt x="289" y="27"/>
                  </a:cubicBezTo>
                  <a:lnTo>
                    <a:pt x="288" y="27"/>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2" name="Google Shape;242;p8"/>
            <p:cNvSpPr/>
            <p:nvPr/>
          </p:nvSpPr>
          <p:spPr>
            <a:xfrm>
              <a:off x="3029" y="2782"/>
              <a:ext cx="905" cy="616"/>
            </a:xfrm>
            <a:custGeom>
              <a:avLst/>
              <a:gdLst/>
              <a:ahLst/>
              <a:cxnLst/>
              <a:rect l="l" t="t" r="r" b="b"/>
              <a:pathLst>
                <a:path w="371" h="252" extrusionOk="0">
                  <a:moveTo>
                    <a:pt x="370" y="135"/>
                  </a:moveTo>
                  <a:cubicBezTo>
                    <a:pt x="369" y="133"/>
                    <a:pt x="367" y="132"/>
                    <a:pt x="364" y="132"/>
                  </a:cubicBezTo>
                  <a:cubicBezTo>
                    <a:pt x="364" y="132"/>
                    <a:pt x="363" y="132"/>
                    <a:pt x="362" y="133"/>
                  </a:cubicBezTo>
                  <a:cubicBezTo>
                    <a:pt x="361" y="133"/>
                    <a:pt x="361" y="133"/>
                    <a:pt x="360" y="133"/>
                  </a:cubicBezTo>
                  <a:cubicBezTo>
                    <a:pt x="358" y="134"/>
                    <a:pt x="356" y="135"/>
                    <a:pt x="354" y="135"/>
                  </a:cubicBezTo>
                  <a:cubicBezTo>
                    <a:pt x="353" y="135"/>
                    <a:pt x="352" y="135"/>
                    <a:pt x="351" y="134"/>
                  </a:cubicBezTo>
                  <a:cubicBezTo>
                    <a:pt x="349" y="133"/>
                    <a:pt x="347" y="131"/>
                    <a:pt x="346" y="127"/>
                  </a:cubicBezTo>
                  <a:cubicBezTo>
                    <a:pt x="346" y="125"/>
                    <a:pt x="346" y="125"/>
                    <a:pt x="346" y="125"/>
                  </a:cubicBezTo>
                  <a:cubicBezTo>
                    <a:pt x="340" y="127"/>
                    <a:pt x="340" y="127"/>
                    <a:pt x="340" y="127"/>
                  </a:cubicBezTo>
                  <a:cubicBezTo>
                    <a:pt x="334" y="129"/>
                    <a:pt x="329" y="131"/>
                    <a:pt x="323" y="132"/>
                  </a:cubicBezTo>
                  <a:cubicBezTo>
                    <a:pt x="321" y="133"/>
                    <a:pt x="319" y="133"/>
                    <a:pt x="317" y="133"/>
                  </a:cubicBezTo>
                  <a:cubicBezTo>
                    <a:pt x="315" y="133"/>
                    <a:pt x="313" y="133"/>
                    <a:pt x="310" y="134"/>
                  </a:cubicBezTo>
                  <a:cubicBezTo>
                    <a:pt x="308" y="135"/>
                    <a:pt x="307" y="136"/>
                    <a:pt x="305" y="138"/>
                  </a:cubicBezTo>
                  <a:cubicBezTo>
                    <a:pt x="304" y="140"/>
                    <a:pt x="303" y="141"/>
                    <a:pt x="302" y="142"/>
                  </a:cubicBezTo>
                  <a:cubicBezTo>
                    <a:pt x="300" y="143"/>
                    <a:pt x="296" y="144"/>
                    <a:pt x="292" y="144"/>
                  </a:cubicBezTo>
                  <a:cubicBezTo>
                    <a:pt x="291" y="144"/>
                    <a:pt x="289" y="144"/>
                    <a:pt x="288" y="144"/>
                  </a:cubicBezTo>
                  <a:cubicBezTo>
                    <a:pt x="284" y="144"/>
                    <a:pt x="281" y="142"/>
                    <a:pt x="279" y="140"/>
                  </a:cubicBezTo>
                  <a:cubicBezTo>
                    <a:pt x="277" y="138"/>
                    <a:pt x="277" y="136"/>
                    <a:pt x="277" y="133"/>
                  </a:cubicBezTo>
                  <a:cubicBezTo>
                    <a:pt x="277" y="131"/>
                    <a:pt x="277" y="129"/>
                    <a:pt x="276" y="128"/>
                  </a:cubicBezTo>
                  <a:cubicBezTo>
                    <a:pt x="275" y="126"/>
                    <a:pt x="274" y="125"/>
                    <a:pt x="272" y="125"/>
                  </a:cubicBezTo>
                  <a:cubicBezTo>
                    <a:pt x="270" y="124"/>
                    <a:pt x="268" y="123"/>
                    <a:pt x="267" y="121"/>
                  </a:cubicBezTo>
                  <a:cubicBezTo>
                    <a:pt x="266" y="119"/>
                    <a:pt x="267" y="116"/>
                    <a:pt x="267" y="113"/>
                  </a:cubicBezTo>
                  <a:cubicBezTo>
                    <a:pt x="268" y="111"/>
                    <a:pt x="268" y="110"/>
                    <a:pt x="268" y="108"/>
                  </a:cubicBezTo>
                  <a:cubicBezTo>
                    <a:pt x="268" y="108"/>
                    <a:pt x="268" y="107"/>
                    <a:pt x="268" y="106"/>
                  </a:cubicBezTo>
                  <a:cubicBezTo>
                    <a:pt x="268" y="99"/>
                    <a:pt x="269" y="90"/>
                    <a:pt x="272" y="86"/>
                  </a:cubicBezTo>
                  <a:cubicBezTo>
                    <a:pt x="273" y="85"/>
                    <a:pt x="273" y="85"/>
                    <a:pt x="274" y="84"/>
                  </a:cubicBezTo>
                  <a:cubicBezTo>
                    <a:pt x="276" y="82"/>
                    <a:pt x="276" y="81"/>
                    <a:pt x="275" y="78"/>
                  </a:cubicBezTo>
                  <a:cubicBezTo>
                    <a:pt x="273" y="76"/>
                    <a:pt x="272" y="75"/>
                    <a:pt x="269" y="75"/>
                  </a:cubicBezTo>
                  <a:cubicBezTo>
                    <a:pt x="268" y="75"/>
                    <a:pt x="266" y="75"/>
                    <a:pt x="265" y="75"/>
                  </a:cubicBezTo>
                  <a:cubicBezTo>
                    <a:pt x="263" y="75"/>
                    <a:pt x="262" y="76"/>
                    <a:pt x="261" y="76"/>
                  </a:cubicBezTo>
                  <a:cubicBezTo>
                    <a:pt x="259" y="76"/>
                    <a:pt x="258" y="75"/>
                    <a:pt x="257" y="75"/>
                  </a:cubicBezTo>
                  <a:cubicBezTo>
                    <a:pt x="255" y="74"/>
                    <a:pt x="253" y="70"/>
                    <a:pt x="251" y="65"/>
                  </a:cubicBezTo>
                  <a:cubicBezTo>
                    <a:pt x="251" y="65"/>
                    <a:pt x="251" y="65"/>
                    <a:pt x="251" y="65"/>
                  </a:cubicBezTo>
                  <a:cubicBezTo>
                    <a:pt x="251" y="64"/>
                    <a:pt x="250" y="63"/>
                    <a:pt x="250" y="62"/>
                  </a:cubicBezTo>
                  <a:cubicBezTo>
                    <a:pt x="249" y="61"/>
                    <a:pt x="249" y="61"/>
                    <a:pt x="249" y="61"/>
                  </a:cubicBezTo>
                  <a:cubicBezTo>
                    <a:pt x="247" y="57"/>
                    <a:pt x="244" y="52"/>
                    <a:pt x="246" y="48"/>
                  </a:cubicBezTo>
                  <a:cubicBezTo>
                    <a:pt x="247" y="47"/>
                    <a:pt x="248" y="46"/>
                    <a:pt x="249" y="46"/>
                  </a:cubicBezTo>
                  <a:cubicBezTo>
                    <a:pt x="250" y="44"/>
                    <a:pt x="251" y="44"/>
                    <a:pt x="251" y="41"/>
                  </a:cubicBezTo>
                  <a:cubicBezTo>
                    <a:pt x="250" y="39"/>
                    <a:pt x="249" y="38"/>
                    <a:pt x="247" y="36"/>
                  </a:cubicBezTo>
                  <a:cubicBezTo>
                    <a:pt x="246" y="35"/>
                    <a:pt x="245" y="34"/>
                    <a:pt x="244" y="33"/>
                  </a:cubicBezTo>
                  <a:cubicBezTo>
                    <a:pt x="243" y="31"/>
                    <a:pt x="244" y="29"/>
                    <a:pt x="244" y="26"/>
                  </a:cubicBezTo>
                  <a:cubicBezTo>
                    <a:pt x="245" y="25"/>
                    <a:pt x="245" y="23"/>
                    <a:pt x="245" y="21"/>
                  </a:cubicBezTo>
                  <a:cubicBezTo>
                    <a:pt x="244" y="20"/>
                    <a:pt x="244" y="19"/>
                    <a:pt x="244" y="19"/>
                  </a:cubicBezTo>
                  <a:cubicBezTo>
                    <a:pt x="243" y="18"/>
                    <a:pt x="243" y="18"/>
                    <a:pt x="243" y="18"/>
                  </a:cubicBezTo>
                  <a:cubicBezTo>
                    <a:pt x="242" y="18"/>
                    <a:pt x="242" y="18"/>
                    <a:pt x="242" y="18"/>
                  </a:cubicBezTo>
                  <a:cubicBezTo>
                    <a:pt x="242" y="18"/>
                    <a:pt x="241" y="18"/>
                    <a:pt x="240" y="17"/>
                  </a:cubicBezTo>
                  <a:cubicBezTo>
                    <a:pt x="239" y="16"/>
                    <a:pt x="239" y="15"/>
                    <a:pt x="239" y="14"/>
                  </a:cubicBezTo>
                  <a:cubicBezTo>
                    <a:pt x="238" y="13"/>
                    <a:pt x="238" y="12"/>
                    <a:pt x="237" y="12"/>
                  </a:cubicBezTo>
                  <a:cubicBezTo>
                    <a:pt x="236" y="12"/>
                    <a:pt x="236" y="12"/>
                    <a:pt x="236" y="12"/>
                  </a:cubicBezTo>
                  <a:cubicBezTo>
                    <a:pt x="236" y="12"/>
                    <a:pt x="236" y="12"/>
                    <a:pt x="236" y="12"/>
                  </a:cubicBezTo>
                  <a:cubicBezTo>
                    <a:pt x="235" y="12"/>
                    <a:pt x="234" y="12"/>
                    <a:pt x="233" y="13"/>
                  </a:cubicBezTo>
                  <a:cubicBezTo>
                    <a:pt x="233" y="13"/>
                    <a:pt x="232" y="14"/>
                    <a:pt x="231" y="14"/>
                  </a:cubicBezTo>
                  <a:cubicBezTo>
                    <a:pt x="230" y="14"/>
                    <a:pt x="229" y="14"/>
                    <a:pt x="228" y="14"/>
                  </a:cubicBezTo>
                  <a:cubicBezTo>
                    <a:pt x="227" y="14"/>
                    <a:pt x="226" y="14"/>
                    <a:pt x="225" y="14"/>
                  </a:cubicBezTo>
                  <a:cubicBezTo>
                    <a:pt x="224" y="14"/>
                    <a:pt x="223" y="14"/>
                    <a:pt x="222" y="14"/>
                  </a:cubicBezTo>
                  <a:cubicBezTo>
                    <a:pt x="220" y="14"/>
                    <a:pt x="219" y="14"/>
                    <a:pt x="217" y="14"/>
                  </a:cubicBezTo>
                  <a:cubicBezTo>
                    <a:pt x="217" y="15"/>
                    <a:pt x="217" y="15"/>
                    <a:pt x="216" y="15"/>
                  </a:cubicBezTo>
                  <a:cubicBezTo>
                    <a:pt x="214" y="16"/>
                    <a:pt x="212" y="17"/>
                    <a:pt x="210" y="17"/>
                  </a:cubicBezTo>
                  <a:cubicBezTo>
                    <a:pt x="210" y="17"/>
                    <a:pt x="209" y="17"/>
                    <a:pt x="209" y="17"/>
                  </a:cubicBezTo>
                  <a:cubicBezTo>
                    <a:pt x="208" y="16"/>
                    <a:pt x="207" y="16"/>
                    <a:pt x="207" y="15"/>
                  </a:cubicBezTo>
                  <a:cubicBezTo>
                    <a:pt x="206" y="14"/>
                    <a:pt x="206" y="14"/>
                    <a:pt x="206" y="14"/>
                  </a:cubicBezTo>
                  <a:cubicBezTo>
                    <a:pt x="205" y="14"/>
                    <a:pt x="205" y="14"/>
                    <a:pt x="205" y="14"/>
                  </a:cubicBezTo>
                  <a:cubicBezTo>
                    <a:pt x="203" y="14"/>
                    <a:pt x="201" y="14"/>
                    <a:pt x="199" y="15"/>
                  </a:cubicBezTo>
                  <a:cubicBezTo>
                    <a:pt x="198" y="15"/>
                    <a:pt x="197" y="15"/>
                    <a:pt x="196" y="15"/>
                  </a:cubicBezTo>
                  <a:cubicBezTo>
                    <a:pt x="194" y="15"/>
                    <a:pt x="192" y="16"/>
                    <a:pt x="191" y="16"/>
                  </a:cubicBezTo>
                  <a:cubicBezTo>
                    <a:pt x="189" y="17"/>
                    <a:pt x="188" y="17"/>
                    <a:pt x="187" y="17"/>
                  </a:cubicBezTo>
                  <a:cubicBezTo>
                    <a:pt x="185" y="18"/>
                    <a:pt x="185" y="18"/>
                    <a:pt x="185" y="18"/>
                  </a:cubicBezTo>
                  <a:cubicBezTo>
                    <a:pt x="182" y="18"/>
                    <a:pt x="182" y="18"/>
                    <a:pt x="180" y="21"/>
                  </a:cubicBezTo>
                  <a:cubicBezTo>
                    <a:pt x="179" y="21"/>
                    <a:pt x="179" y="21"/>
                    <a:pt x="179" y="21"/>
                  </a:cubicBezTo>
                  <a:cubicBezTo>
                    <a:pt x="177" y="23"/>
                    <a:pt x="176" y="25"/>
                    <a:pt x="173" y="25"/>
                  </a:cubicBezTo>
                  <a:cubicBezTo>
                    <a:pt x="173" y="25"/>
                    <a:pt x="172" y="25"/>
                    <a:pt x="172" y="25"/>
                  </a:cubicBezTo>
                  <a:cubicBezTo>
                    <a:pt x="171" y="24"/>
                    <a:pt x="171" y="23"/>
                    <a:pt x="171" y="22"/>
                  </a:cubicBezTo>
                  <a:cubicBezTo>
                    <a:pt x="170" y="20"/>
                    <a:pt x="170" y="20"/>
                    <a:pt x="170" y="20"/>
                  </a:cubicBezTo>
                  <a:cubicBezTo>
                    <a:pt x="168" y="21"/>
                    <a:pt x="168" y="21"/>
                    <a:pt x="168" y="21"/>
                  </a:cubicBezTo>
                  <a:cubicBezTo>
                    <a:pt x="167" y="21"/>
                    <a:pt x="167" y="21"/>
                    <a:pt x="166" y="22"/>
                  </a:cubicBezTo>
                  <a:cubicBezTo>
                    <a:pt x="166" y="22"/>
                    <a:pt x="165" y="23"/>
                    <a:pt x="164" y="23"/>
                  </a:cubicBezTo>
                  <a:cubicBezTo>
                    <a:pt x="164" y="23"/>
                    <a:pt x="164" y="23"/>
                    <a:pt x="164" y="23"/>
                  </a:cubicBezTo>
                  <a:cubicBezTo>
                    <a:pt x="163" y="23"/>
                    <a:pt x="162" y="22"/>
                    <a:pt x="162" y="21"/>
                  </a:cubicBezTo>
                  <a:cubicBezTo>
                    <a:pt x="160" y="19"/>
                    <a:pt x="160" y="17"/>
                    <a:pt x="160" y="14"/>
                  </a:cubicBezTo>
                  <a:cubicBezTo>
                    <a:pt x="160" y="12"/>
                    <a:pt x="160" y="11"/>
                    <a:pt x="159" y="9"/>
                  </a:cubicBezTo>
                  <a:cubicBezTo>
                    <a:pt x="158" y="7"/>
                    <a:pt x="155" y="6"/>
                    <a:pt x="147" y="6"/>
                  </a:cubicBezTo>
                  <a:cubicBezTo>
                    <a:pt x="145" y="6"/>
                    <a:pt x="143" y="6"/>
                    <a:pt x="142" y="6"/>
                  </a:cubicBezTo>
                  <a:cubicBezTo>
                    <a:pt x="141" y="6"/>
                    <a:pt x="139" y="6"/>
                    <a:pt x="139" y="6"/>
                  </a:cubicBezTo>
                  <a:cubicBezTo>
                    <a:pt x="136" y="6"/>
                    <a:pt x="134" y="5"/>
                    <a:pt x="132" y="5"/>
                  </a:cubicBezTo>
                  <a:cubicBezTo>
                    <a:pt x="131" y="4"/>
                    <a:pt x="130" y="4"/>
                    <a:pt x="129" y="4"/>
                  </a:cubicBezTo>
                  <a:cubicBezTo>
                    <a:pt x="128" y="3"/>
                    <a:pt x="127" y="3"/>
                    <a:pt x="125" y="3"/>
                  </a:cubicBezTo>
                  <a:cubicBezTo>
                    <a:pt x="124" y="3"/>
                    <a:pt x="123" y="3"/>
                    <a:pt x="122" y="3"/>
                  </a:cubicBezTo>
                  <a:cubicBezTo>
                    <a:pt x="121" y="3"/>
                    <a:pt x="120" y="4"/>
                    <a:pt x="119" y="4"/>
                  </a:cubicBezTo>
                  <a:cubicBezTo>
                    <a:pt x="118" y="4"/>
                    <a:pt x="118" y="4"/>
                    <a:pt x="118" y="4"/>
                  </a:cubicBezTo>
                  <a:cubicBezTo>
                    <a:pt x="116" y="3"/>
                    <a:pt x="115" y="3"/>
                    <a:pt x="114" y="2"/>
                  </a:cubicBezTo>
                  <a:cubicBezTo>
                    <a:pt x="113" y="1"/>
                    <a:pt x="112" y="0"/>
                    <a:pt x="110" y="0"/>
                  </a:cubicBezTo>
                  <a:cubicBezTo>
                    <a:pt x="110" y="0"/>
                    <a:pt x="110" y="0"/>
                    <a:pt x="110" y="0"/>
                  </a:cubicBezTo>
                  <a:cubicBezTo>
                    <a:pt x="109" y="0"/>
                    <a:pt x="109" y="0"/>
                    <a:pt x="109" y="0"/>
                  </a:cubicBezTo>
                  <a:cubicBezTo>
                    <a:pt x="107" y="0"/>
                    <a:pt x="103" y="3"/>
                    <a:pt x="102" y="3"/>
                  </a:cubicBezTo>
                  <a:cubicBezTo>
                    <a:pt x="102" y="3"/>
                    <a:pt x="102" y="3"/>
                    <a:pt x="102" y="3"/>
                  </a:cubicBezTo>
                  <a:cubicBezTo>
                    <a:pt x="102" y="3"/>
                    <a:pt x="102" y="3"/>
                    <a:pt x="102" y="3"/>
                  </a:cubicBezTo>
                  <a:cubicBezTo>
                    <a:pt x="102" y="4"/>
                    <a:pt x="101" y="4"/>
                    <a:pt x="101" y="4"/>
                  </a:cubicBezTo>
                  <a:cubicBezTo>
                    <a:pt x="101" y="4"/>
                    <a:pt x="101" y="4"/>
                    <a:pt x="101" y="4"/>
                  </a:cubicBezTo>
                  <a:cubicBezTo>
                    <a:pt x="101" y="3"/>
                    <a:pt x="101" y="3"/>
                    <a:pt x="101" y="3"/>
                  </a:cubicBezTo>
                  <a:cubicBezTo>
                    <a:pt x="100" y="3"/>
                    <a:pt x="100" y="3"/>
                    <a:pt x="100" y="3"/>
                  </a:cubicBezTo>
                  <a:cubicBezTo>
                    <a:pt x="98" y="3"/>
                    <a:pt x="89" y="5"/>
                    <a:pt x="87" y="8"/>
                  </a:cubicBezTo>
                  <a:cubicBezTo>
                    <a:pt x="87" y="9"/>
                    <a:pt x="87" y="9"/>
                    <a:pt x="87" y="9"/>
                  </a:cubicBezTo>
                  <a:cubicBezTo>
                    <a:pt x="87" y="10"/>
                    <a:pt x="87" y="10"/>
                    <a:pt x="87" y="10"/>
                  </a:cubicBezTo>
                  <a:cubicBezTo>
                    <a:pt x="87" y="10"/>
                    <a:pt x="87" y="10"/>
                    <a:pt x="87" y="10"/>
                  </a:cubicBezTo>
                  <a:cubicBezTo>
                    <a:pt x="87" y="11"/>
                    <a:pt x="87" y="12"/>
                    <a:pt x="88" y="13"/>
                  </a:cubicBezTo>
                  <a:cubicBezTo>
                    <a:pt x="89" y="14"/>
                    <a:pt x="90" y="16"/>
                    <a:pt x="89" y="17"/>
                  </a:cubicBezTo>
                  <a:cubicBezTo>
                    <a:pt x="88" y="19"/>
                    <a:pt x="84" y="21"/>
                    <a:pt x="79" y="22"/>
                  </a:cubicBezTo>
                  <a:cubicBezTo>
                    <a:pt x="78" y="22"/>
                    <a:pt x="77" y="23"/>
                    <a:pt x="76" y="23"/>
                  </a:cubicBezTo>
                  <a:cubicBezTo>
                    <a:pt x="71" y="25"/>
                    <a:pt x="67" y="27"/>
                    <a:pt x="64" y="31"/>
                  </a:cubicBezTo>
                  <a:cubicBezTo>
                    <a:pt x="62" y="34"/>
                    <a:pt x="61" y="37"/>
                    <a:pt x="60" y="40"/>
                  </a:cubicBezTo>
                  <a:cubicBezTo>
                    <a:pt x="59" y="42"/>
                    <a:pt x="59" y="43"/>
                    <a:pt x="58" y="45"/>
                  </a:cubicBezTo>
                  <a:cubicBezTo>
                    <a:pt x="58" y="47"/>
                    <a:pt x="56" y="49"/>
                    <a:pt x="54" y="51"/>
                  </a:cubicBezTo>
                  <a:cubicBezTo>
                    <a:pt x="53" y="53"/>
                    <a:pt x="52" y="54"/>
                    <a:pt x="51" y="56"/>
                  </a:cubicBezTo>
                  <a:cubicBezTo>
                    <a:pt x="50" y="58"/>
                    <a:pt x="50" y="61"/>
                    <a:pt x="50" y="63"/>
                  </a:cubicBezTo>
                  <a:cubicBezTo>
                    <a:pt x="49" y="65"/>
                    <a:pt x="49" y="68"/>
                    <a:pt x="47" y="70"/>
                  </a:cubicBezTo>
                  <a:cubicBezTo>
                    <a:pt x="46" y="72"/>
                    <a:pt x="45" y="74"/>
                    <a:pt x="44" y="76"/>
                  </a:cubicBezTo>
                  <a:cubicBezTo>
                    <a:pt x="43" y="78"/>
                    <a:pt x="41" y="80"/>
                    <a:pt x="40" y="82"/>
                  </a:cubicBezTo>
                  <a:cubicBezTo>
                    <a:pt x="37" y="85"/>
                    <a:pt x="35" y="89"/>
                    <a:pt x="33" y="92"/>
                  </a:cubicBezTo>
                  <a:cubicBezTo>
                    <a:pt x="30" y="98"/>
                    <a:pt x="26" y="104"/>
                    <a:pt x="21" y="107"/>
                  </a:cubicBezTo>
                  <a:cubicBezTo>
                    <a:pt x="20" y="108"/>
                    <a:pt x="17" y="109"/>
                    <a:pt x="15" y="110"/>
                  </a:cubicBezTo>
                  <a:cubicBezTo>
                    <a:pt x="13" y="111"/>
                    <a:pt x="11" y="112"/>
                    <a:pt x="9" y="114"/>
                  </a:cubicBezTo>
                  <a:cubicBezTo>
                    <a:pt x="6" y="115"/>
                    <a:pt x="4" y="117"/>
                    <a:pt x="2" y="120"/>
                  </a:cubicBezTo>
                  <a:cubicBezTo>
                    <a:pt x="0" y="121"/>
                    <a:pt x="0" y="121"/>
                    <a:pt x="0" y="121"/>
                  </a:cubicBezTo>
                  <a:cubicBezTo>
                    <a:pt x="3" y="123"/>
                    <a:pt x="3" y="123"/>
                    <a:pt x="3" y="123"/>
                  </a:cubicBezTo>
                  <a:cubicBezTo>
                    <a:pt x="4" y="124"/>
                    <a:pt x="7" y="125"/>
                    <a:pt x="9" y="125"/>
                  </a:cubicBezTo>
                  <a:cubicBezTo>
                    <a:pt x="10" y="125"/>
                    <a:pt x="10" y="125"/>
                    <a:pt x="10" y="125"/>
                  </a:cubicBezTo>
                  <a:cubicBezTo>
                    <a:pt x="12" y="125"/>
                    <a:pt x="13" y="124"/>
                    <a:pt x="14" y="124"/>
                  </a:cubicBezTo>
                  <a:cubicBezTo>
                    <a:pt x="16" y="124"/>
                    <a:pt x="17" y="123"/>
                    <a:pt x="19" y="123"/>
                  </a:cubicBezTo>
                  <a:cubicBezTo>
                    <a:pt x="20" y="123"/>
                    <a:pt x="21" y="124"/>
                    <a:pt x="22" y="124"/>
                  </a:cubicBezTo>
                  <a:cubicBezTo>
                    <a:pt x="23" y="124"/>
                    <a:pt x="24" y="124"/>
                    <a:pt x="25" y="125"/>
                  </a:cubicBezTo>
                  <a:cubicBezTo>
                    <a:pt x="26" y="125"/>
                    <a:pt x="27" y="126"/>
                    <a:pt x="28" y="126"/>
                  </a:cubicBezTo>
                  <a:cubicBezTo>
                    <a:pt x="29" y="126"/>
                    <a:pt x="30" y="125"/>
                    <a:pt x="31" y="125"/>
                  </a:cubicBezTo>
                  <a:cubicBezTo>
                    <a:pt x="31" y="124"/>
                    <a:pt x="32" y="124"/>
                    <a:pt x="33" y="124"/>
                  </a:cubicBezTo>
                  <a:cubicBezTo>
                    <a:pt x="34" y="123"/>
                    <a:pt x="36" y="123"/>
                    <a:pt x="38" y="123"/>
                  </a:cubicBezTo>
                  <a:cubicBezTo>
                    <a:pt x="40" y="123"/>
                    <a:pt x="43" y="124"/>
                    <a:pt x="44" y="124"/>
                  </a:cubicBezTo>
                  <a:cubicBezTo>
                    <a:pt x="47" y="125"/>
                    <a:pt x="49" y="126"/>
                    <a:pt x="51" y="127"/>
                  </a:cubicBezTo>
                  <a:cubicBezTo>
                    <a:pt x="53" y="128"/>
                    <a:pt x="56" y="129"/>
                    <a:pt x="58" y="129"/>
                  </a:cubicBezTo>
                  <a:cubicBezTo>
                    <a:pt x="59" y="130"/>
                    <a:pt x="60" y="130"/>
                    <a:pt x="61" y="130"/>
                  </a:cubicBezTo>
                  <a:cubicBezTo>
                    <a:pt x="62" y="130"/>
                    <a:pt x="63" y="130"/>
                    <a:pt x="64" y="129"/>
                  </a:cubicBezTo>
                  <a:cubicBezTo>
                    <a:pt x="66" y="129"/>
                    <a:pt x="67" y="129"/>
                    <a:pt x="68" y="129"/>
                  </a:cubicBezTo>
                  <a:cubicBezTo>
                    <a:pt x="70" y="129"/>
                    <a:pt x="72" y="130"/>
                    <a:pt x="73" y="130"/>
                  </a:cubicBezTo>
                  <a:cubicBezTo>
                    <a:pt x="76" y="132"/>
                    <a:pt x="76" y="132"/>
                    <a:pt x="76" y="132"/>
                  </a:cubicBezTo>
                  <a:cubicBezTo>
                    <a:pt x="80" y="134"/>
                    <a:pt x="84" y="137"/>
                    <a:pt x="88" y="138"/>
                  </a:cubicBezTo>
                  <a:cubicBezTo>
                    <a:pt x="93" y="140"/>
                    <a:pt x="100" y="142"/>
                    <a:pt x="105" y="142"/>
                  </a:cubicBezTo>
                  <a:cubicBezTo>
                    <a:pt x="106" y="142"/>
                    <a:pt x="107" y="142"/>
                    <a:pt x="108" y="142"/>
                  </a:cubicBezTo>
                  <a:cubicBezTo>
                    <a:pt x="110" y="142"/>
                    <a:pt x="112" y="142"/>
                    <a:pt x="114" y="142"/>
                  </a:cubicBezTo>
                  <a:cubicBezTo>
                    <a:pt x="115" y="142"/>
                    <a:pt x="117" y="142"/>
                    <a:pt x="119" y="142"/>
                  </a:cubicBezTo>
                  <a:cubicBezTo>
                    <a:pt x="121" y="142"/>
                    <a:pt x="123" y="142"/>
                    <a:pt x="124" y="142"/>
                  </a:cubicBezTo>
                  <a:cubicBezTo>
                    <a:pt x="127" y="143"/>
                    <a:pt x="131" y="147"/>
                    <a:pt x="134" y="149"/>
                  </a:cubicBezTo>
                  <a:cubicBezTo>
                    <a:pt x="135" y="150"/>
                    <a:pt x="135" y="150"/>
                    <a:pt x="135" y="150"/>
                  </a:cubicBezTo>
                  <a:cubicBezTo>
                    <a:pt x="139" y="154"/>
                    <a:pt x="140" y="161"/>
                    <a:pt x="140" y="167"/>
                  </a:cubicBezTo>
                  <a:cubicBezTo>
                    <a:pt x="140" y="170"/>
                    <a:pt x="141" y="172"/>
                    <a:pt x="142" y="175"/>
                  </a:cubicBezTo>
                  <a:cubicBezTo>
                    <a:pt x="142" y="178"/>
                    <a:pt x="142" y="179"/>
                    <a:pt x="141" y="181"/>
                  </a:cubicBezTo>
                  <a:cubicBezTo>
                    <a:pt x="141" y="182"/>
                    <a:pt x="140" y="183"/>
                    <a:pt x="140" y="184"/>
                  </a:cubicBezTo>
                  <a:cubicBezTo>
                    <a:pt x="140" y="188"/>
                    <a:pt x="147" y="197"/>
                    <a:pt x="150" y="200"/>
                  </a:cubicBezTo>
                  <a:cubicBezTo>
                    <a:pt x="151" y="201"/>
                    <a:pt x="151" y="201"/>
                    <a:pt x="151" y="201"/>
                  </a:cubicBezTo>
                  <a:cubicBezTo>
                    <a:pt x="152" y="202"/>
                    <a:pt x="154" y="204"/>
                    <a:pt x="155" y="206"/>
                  </a:cubicBezTo>
                  <a:cubicBezTo>
                    <a:pt x="155" y="209"/>
                    <a:pt x="154" y="210"/>
                    <a:pt x="153" y="211"/>
                  </a:cubicBezTo>
                  <a:cubicBezTo>
                    <a:pt x="152" y="212"/>
                    <a:pt x="152" y="212"/>
                    <a:pt x="151" y="213"/>
                  </a:cubicBezTo>
                  <a:cubicBezTo>
                    <a:pt x="150" y="215"/>
                    <a:pt x="150" y="217"/>
                    <a:pt x="151" y="219"/>
                  </a:cubicBezTo>
                  <a:cubicBezTo>
                    <a:pt x="152" y="221"/>
                    <a:pt x="155" y="223"/>
                    <a:pt x="166" y="223"/>
                  </a:cubicBezTo>
                  <a:cubicBezTo>
                    <a:pt x="168" y="223"/>
                    <a:pt x="170" y="223"/>
                    <a:pt x="173" y="223"/>
                  </a:cubicBezTo>
                  <a:cubicBezTo>
                    <a:pt x="174" y="223"/>
                    <a:pt x="175" y="223"/>
                    <a:pt x="176" y="223"/>
                  </a:cubicBezTo>
                  <a:cubicBezTo>
                    <a:pt x="179" y="223"/>
                    <a:pt x="181" y="223"/>
                    <a:pt x="185" y="226"/>
                  </a:cubicBezTo>
                  <a:cubicBezTo>
                    <a:pt x="185" y="227"/>
                    <a:pt x="185" y="229"/>
                    <a:pt x="184" y="231"/>
                  </a:cubicBezTo>
                  <a:cubicBezTo>
                    <a:pt x="183" y="233"/>
                    <a:pt x="182" y="235"/>
                    <a:pt x="183" y="237"/>
                  </a:cubicBezTo>
                  <a:cubicBezTo>
                    <a:pt x="184" y="239"/>
                    <a:pt x="187" y="239"/>
                    <a:pt x="189" y="239"/>
                  </a:cubicBezTo>
                  <a:cubicBezTo>
                    <a:pt x="191" y="239"/>
                    <a:pt x="192" y="239"/>
                    <a:pt x="193" y="240"/>
                  </a:cubicBezTo>
                  <a:cubicBezTo>
                    <a:pt x="195" y="241"/>
                    <a:pt x="196" y="243"/>
                    <a:pt x="197" y="244"/>
                  </a:cubicBezTo>
                  <a:cubicBezTo>
                    <a:pt x="198" y="246"/>
                    <a:pt x="199" y="247"/>
                    <a:pt x="200" y="248"/>
                  </a:cubicBezTo>
                  <a:cubicBezTo>
                    <a:pt x="201" y="249"/>
                    <a:pt x="201" y="249"/>
                    <a:pt x="202" y="250"/>
                  </a:cubicBezTo>
                  <a:cubicBezTo>
                    <a:pt x="203" y="250"/>
                    <a:pt x="203" y="250"/>
                    <a:pt x="204" y="251"/>
                  </a:cubicBezTo>
                  <a:cubicBezTo>
                    <a:pt x="206" y="252"/>
                    <a:pt x="206" y="252"/>
                    <a:pt x="206" y="252"/>
                  </a:cubicBezTo>
                  <a:cubicBezTo>
                    <a:pt x="207" y="250"/>
                    <a:pt x="207" y="250"/>
                    <a:pt x="207" y="250"/>
                  </a:cubicBezTo>
                  <a:cubicBezTo>
                    <a:pt x="207" y="249"/>
                    <a:pt x="207" y="247"/>
                    <a:pt x="208" y="246"/>
                  </a:cubicBezTo>
                  <a:cubicBezTo>
                    <a:pt x="208" y="244"/>
                    <a:pt x="209" y="241"/>
                    <a:pt x="210" y="239"/>
                  </a:cubicBezTo>
                  <a:cubicBezTo>
                    <a:pt x="211" y="238"/>
                    <a:pt x="211" y="238"/>
                    <a:pt x="211" y="238"/>
                  </a:cubicBezTo>
                  <a:cubicBezTo>
                    <a:pt x="213" y="236"/>
                    <a:pt x="215" y="234"/>
                    <a:pt x="217" y="233"/>
                  </a:cubicBezTo>
                  <a:cubicBezTo>
                    <a:pt x="220" y="231"/>
                    <a:pt x="223" y="230"/>
                    <a:pt x="226" y="229"/>
                  </a:cubicBezTo>
                  <a:cubicBezTo>
                    <a:pt x="227" y="228"/>
                    <a:pt x="229" y="227"/>
                    <a:pt x="231" y="227"/>
                  </a:cubicBezTo>
                  <a:cubicBezTo>
                    <a:pt x="233" y="226"/>
                    <a:pt x="235" y="224"/>
                    <a:pt x="237" y="223"/>
                  </a:cubicBezTo>
                  <a:cubicBezTo>
                    <a:pt x="238" y="223"/>
                    <a:pt x="239" y="222"/>
                    <a:pt x="240" y="221"/>
                  </a:cubicBezTo>
                  <a:cubicBezTo>
                    <a:pt x="241" y="220"/>
                    <a:pt x="242" y="220"/>
                    <a:pt x="243" y="219"/>
                  </a:cubicBezTo>
                  <a:cubicBezTo>
                    <a:pt x="246" y="217"/>
                    <a:pt x="248" y="216"/>
                    <a:pt x="250" y="213"/>
                  </a:cubicBezTo>
                  <a:cubicBezTo>
                    <a:pt x="252" y="212"/>
                    <a:pt x="252" y="212"/>
                    <a:pt x="255" y="212"/>
                  </a:cubicBezTo>
                  <a:cubicBezTo>
                    <a:pt x="256" y="212"/>
                    <a:pt x="258" y="211"/>
                    <a:pt x="259" y="211"/>
                  </a:cubicBezTo>
                  <a:cubicBezTo>
                    <a:pt x="260" y="211"/>
                    <a:pt x="261" y="211"/>
                    <a:pt x="261" y="210"/>
                  </a:cubicBezTo>
                  <a:cubicBezTo>
                    <a:pt x="262" y="210"/>
                    <a:pt x="263" y="210"/>
                    <a:pt x="263" y="210"/>
                  </a:cubicBezTo>
                  <a:cubicBezTo>
                    <a:pt x="265" y="210"/>
                    <a:pt x="266" y="210"/>
                    <a:pt x="268" y="209"/>
                  </a:cubicBezTo>
                  <a:cubicBezTo>
                    <a:pt x="271" y="207"/>
                    <a:pt x="273" y="204"/>
                    <a:pt x="275" y="201"/>
                  </a:cubicBezTo>
                  <a:cubicBezTo>
                    <a:pt x="275" y="200"/>
                    <a:pt x="275" y="200"/>
                    <a:pt x="276" y="199"/>
                  </a:cubicBezTo>
                  <a:cubicBezTo>
                    <a:pt x="276" y="198"/>
                    <a:pt x="276" y="197"/>
                    <a:pt x="277" y="197"/>
                  </a:cubicBezTo>
                  <a:cubicBezTo>
                    <a:pt x="277" y="196"/>
                    <a:pt x="278" y="196"/>
                    <a:pt x="279" y="196"/>
                  </a:cubicBezTo>
                  <a:cubicBezTo>
                    <a:pt x="279" y="195"/>
                    <a:pt x="280" y="195"/>
                    <a:pt x="280" y="195"/>
                  </a:cubicBezTo>
                  <a:cubicBezTo>
                    <a:pt x="281" y="195"/>
                    <a:pt x="282" y="194"/>
                    <a:pt x="283" y="193"/>
                  </a:cubicBezTo>
                  <a:cubicBezTo>
                    <a:pt x="284" y="192"/>
                    <a:pt x="285" y="192"/>
                    <a:pt x="286" y="192"/>
                  </a:cubicBezTo>
                  <a:cubicBezTo>
                    <a:pt x="288" y="192"/>
                    <a:pt x="289" y="191"/>
                    <a:pt x="291" y="190"/>
                  </a:cubicBezTo>
                  <a:cubicBezTo>
                    <a:pt x="292" y="190"/>
                    <a:pt x="294" y="189"/>
                    <a:pt x="295" y="189"/>
                  </a:cubicBezTo>
                  <a:cubicBezTo>
                    <a:pt x="296" y="189"/>
                    <a:pt x="296" y="189"/>
                    <a:pt x="296" y="189"/>
                  </a:cubicBezTo>
                  <a:cubicBezTo>
                    <a:pt x="307" y="191"/>
                    <a:pt x="307" y="191"/>
                    <a:pt x="307" y="191"/>
                  </a:cubicBezTo>
                  <a:cubicBezTo>
                    <a:pt x="307" y="191"/>
                    <a:pt x="308" y="191"/>
                    <a:pt x="308" y="191"/>
                  </a:cubicBezTo>
                  <a:cubicBezTo>
                    <a:pt x="309" y="191"/>
                    <a:pt x="311" y="192"/>
                    <a:pt x="312" y="192"/>
                  </a:cubicBezTo>
                  <a:cubicBezTo>
                    <a:pt x="313" y="192"/>
                    <a:pt x="314" y="191"/>
                    <a:pt x="315" y="190"/>
                  </a:cubicBezTo>
                  <a:cubicBezTo>
                    <a:pt x="316" y="189"/>
                    <a:pt x="316" y="187"/>
                    <a:pt x="316" y="186"/>
                  </a:cubicBezTo>
                  <a:cubicBezTo>
                    <a:pt x="316" y="186"/>
                    <a:pt x="316" y="186"/>
                    <a:pt x="316" y="186"/>
                  </a:cubicBezTo>
                  <a:cubicBezTo>
                    <a:pt x="316" y="186"/>
                    <a:pt x="316" y="186"/>
                    <a:pt x="316" y="185"/>
                  </a:cubicBezTo>
                  <a:cubicBezTo>
                    <a:pt x="318" y="184"/>
                    <a:pt x="319" y="183"/>
                    <a:pt x="321" y="182"/>
                  </a:cubicBezTo>
                  <a:cubicBezTo>
                    <a:pt x="324" y="181"/>
                    <a:pt x="326" y="179"/>
                    <a:pt x="328" y="178"/>
                  </a:cubicBezTo>
                  <a:cubicBezTo>
                    <a:pt x="330" y="176"/>
                    <a:pt x="332" y="175"/>
                    <a:pt x="334" y="174"/>
                  </a:cubicBezTo>
                  <a:cubicBezTo>
                    <a:pt x="335" y="173"/>
                    <a:pt x="337" y="173"/>
                    <a:pt x="339" y="173"/>
                  </a:cubicBezTo>
                  <a:cubicBezTo>
                    <a:pt x="339" y="173"/>
                    <a:pt x="339" y="173"/>
                    <a:pt x="339" y="173"/>
                  </a:cubicBezTo>
                  <a:cubicBezTo>
                    <a:pt x="341" y="173"/>
                    <a:pt x="342" y="173"/>
                    <a:pt x="343" y="173"/>
                  </a:cubicBezTo>
                  <a:cubicBezTo>
                    <a:pt x="347" y="173"/>
                    <a:pt x="347" y="173"/>
                    <a:pt x="347" y="173"/>
                  </a:cubicBezTo>
                  <a:cubicBezTo>
                    <a:pt x="346" y="170"/>
                    <a:pt x="346" y="170"/>
                    <a:pt x="346" y="170"/>
                  </a:cubicBezTo>
                  <a:cubicBezTo>
                    <a:pt x="346" y="170"/>
                    <a:pt x="345" y="169"/>
                    <a:pt x="345" y="168"/>
                  </a:cubicBezTo>
                  <a:cubicBezTo>
                    <a:pt x="345" y="168"/>
                    <a:pt x="344" y="167"/>
                    <a:pt x="343" y="166"/>
                  </a:cubicBezTo>
                  <a:cubicBezTo>
                    <a:pt x="342" y="164"/>
                    <a:pt x="341" y="162"/>
                    <a:pt x="340" y="160"/>
                  </a:cubicBezTo>
                  <a:cubicBezTo>
                    <a:pt x="340" y="155"/>
                    <a:pt x="346" y="150"/>
                    <a:pt x="351" y="148"/>
                  </a:cubicBezTo>
                  <a:cubicBezTo>
                    <a:pt x="353" y="147"/>
                    <a:pt x="355" y="146"/>
                    <a:pt x="357" y="146"/>
                  </a:cubicBezTo>
                  <a:cubicBezTo>
                    <a:pt x="361" y="145"/>
                    <a:pt x="365" y="144"/>
                    <a:pt x="368" y="142"/>
                  </a:cubicBezTo>
                  <a:cubicBezTo>
                    <a:pt x="371" y="139"/>
                    <a:pt x="370" y="136"/>
                    <a:pt x="370" y="135"/>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3" name="Google Shape;243;p8"/>
            <p:cNvSpPr/>
            <p:nvPr/>
          </p:nvSpPr>
          <p:spPr>
            <a:xfrm>
              <a:off x="722" y="1433"/>
              <a:ext cx="823" cy="432"/>
            </a:xfrm>
            <a:custGeom>
              <a:avLst/>
              <a:gdLst/>
              <a:ahLst/>
              <a:cxnLst/>
              <a:rect l="l" t="t" r="r" b="b"/>
              <a:pathLst>
                <a:path w="337" h="177" extrusionOk="0">
                  <a:moveTo>
                    <a:pt x="245" y="78"/>
                  </a:moveTo>
                  <a:cubicBezTo>
                    <a:pt x="172" y="42"/>
                    <a:pt x="172" y="42"/>
                    <a:pt x="172" y="42"/>
                  </a:cubicBezTo>
                  <a:cubicBezTo>
                    <a:pt x="171" y="43"/>
                    <a:pt x="171" y="43"/>
                    <a:pt x="171" y="43"/>
                  </a:cubicBezTo>
                  <a:cubicBezTo>
                    <a:pt x="172" y="41"/>
                    <a:pt x="172" y="41"/>
                    <a:pt x="172" y="41"/>
                  </a:cubicBezTo>
                  <a:cubicBezTo>
                    <a:pt x="166" y="38"/>
                    <a:pt x="66" y="22"/>
                    <a:pt x="65" y="22"/>
                  </a:cubicBezTo>
                  <a:cubicBezTo>
                    <a:pt x="12" y="2"/>
                    <a:pt x="12" y="2"/>
                    <a:pt x="12" y="2"/>
                  </a:cubicBezTo>
                  <a:cubicBezTo>
                    <a:pt x="6" y="0"/>
                    <a:pt x="6" y="0"/>
                    <a:pt x="6" y="0"/>
                  </a:cubicBezTo>
                  <a:cubicBezTo>
                    <a:pt x="10" y="6"/>
                    <a:pt x="10" y="6"/>
                    <a:pt x="10" y="6"/>
                  </a:cubicBezTo>
                  <a:cubicBezTo>
                    <a:pt x="11" y="7"/>
                    <a:pt x="11" y="7"/>
                    <a:pt x="11" y="9"/>
                  </a:cubicBezTo>
                  <a:cubicBezTo>
                    <a:pt x="11" y="10"/>
                    <a:pt x="11" y="10"/>
                    <a:pt x="10" y="11"/>
                  </a:cubicBezTo>
                  <a:cubicBezTo>
                    <a:pt x="8" y="12"/>
                    <a:pt x="8" y="12"/>
                    <a:pt x="8" y="12"/>
                  </a:cubicBezTo>
                  <a:cubicBezTo>
                    <a:pt x="3" y="15"/>
                    <a:pt x="0" y="17"/>
                    <a:pt x="0" y="21"/>
                  </a:cubicBezTo>
                  <a:cubicBezTo>
                    <a:pt x="0" y="23"/>
                    <a:pt x="1" y="25"/>
                    <a:pt x="3" y="27"/>
                  </a:cubicBezTo>
                  <a:cubicBezTo>
                    <a:pt x="4" y="28"/>
                    <a:pt x="5" y="28"/>
                    <a:pt x="6" y="29"/>
                  </a:cubicBezTo>
                  <a:cubicBezTo>
                    <a:pt x="8" y="31"/>
                    <a:pt x="13" y="34"/>
                    <a:pt x="13" y="35"/>
                  </a:cubicBezTo>
                  <a:cubicBezTo>
                    <a:pt x="13" y="35"/>
                    <a:pt x="13" y="36"/>
                    <a:pt x="12" y="37"/>
                  </a:cubicBezTo>
                  <a:cubicBezTo>
                    <a:pt x="11" y="38"/>
                    <a:pt x="10" y="40"/>
                    <a:pt x="12" y="43"/>
                  </a:cubicBezTo>
                  <a:cubicBezTo>
                    <a:pt x="13" y="44"/>
                    <a:pt x="15" y="44"/>
                    <a:pt x="16" y="45"/>
                  </a:cubicBezTo>
                  <a:cubicBezTo>
                    <a:pt x="16" y="45"/>
                    <a:pt x="17" y="45"/>
                    <a:pt x="17" y="45"/>
                  </a:cubicBezTo>
                  <a:cubicBezTo>
                    <a:pt x="18" y="45"/>
                    <a:pt x="18" y="46"/>
                    <a:pt x="18" y="47"/>
                  </a:cubicBezTo>
                  <a:cubicBezTo>
                    <a:pt x="18" y="47"/>
                    <a:pt x="18" y="47"/>
                    <a:pt x="19" y="48"/>
                  </a:cubicBezTo>
                  <a:cubicBezTo>
                    <a:pt x="20" y="50"/>
                    <a:pt x="20" y="52"/>
                    <a:pt x="21" y="55"/>
                  </a:cubicBezTo>
                  <a:cubicBezTo>
                    <a:pt x="22" y="57"/>
                    <a:pt x="24" y="59"/>
                    <a:pt x="25" y="60"/>
                  </a:cubicBezTo>
                  <a:cubicBezTo>
                    <a:pt x="26" y="60"/>
                    <a:pt x="26" y="60"/>
                    <a:pt x="27" y="61"/>
                  </a:cubicBezTo>
                  <a:cubicBezTo>
                    <a:pt x="28" y="62"/>
                    <a:pt x="29" y="63"/>
                    <a:pt x="29" y="64"/>
                  </a:cubicBezTo>
                  <a:cubicBezTo>
                    <a:pt x="29" y="65"/>
                    <a:pt x="30" y="66"/>
                    <a:pt x="30" y="67"/>
                  </a:cubicBezTo>
                  <a:cubicBezTo>
                    <a:pt x="31" y="69"/>
                    <a:pt x="33" y="70"/>
                    <a:pt x="34" y="71"/>
                  </a:cubicBezTo>
                  <a:cubicBezTo>
                    <a:pt x="35" y="71"/>
                    <a:pt x="36" y="72"/>
                    <a:pt x="36" y="73"/>
                  </a:cubicBezTo>
                  <a:cubicBezTo>
                    <a:pt x="38" y="75"/>
                    <a:pt x="40" y="76"/>
                    <a:pt x="42" y="78"/>
                  </a:cubicBezTo>
                  <a:cubicBezTo>
                    <a:pt x="43" y="79"/>
                    <a:pt x="44" y="80"/>
                    <a:pt x="45" y="81"/>
                  </a:cubicBezTo>
                  <a:cubicBezTo>
                    <a:pt x="46" y="82"/>
                    <a:pt x="46" y="83"/>
                    <a:pt x="47" y="84"/>
                  </a:cubicBezTo>
                  <a:cubicBezTo>
                    <a:pt x="47" y="84"/>
                    <a:pt x="48" y="84"/>
                    <a:pt x="48" y="85"/>
                  </a:cubicBezTo>
                  <a:cubicBezTo>
                    <a:pt x="49" y="85"/>
                    <a:pt x="50" y="87"/>
                    <a:pt x="51" y="88"/>
                  </a:cubicBezTo>
                  <a:cubicBezTo>
                    <a:pt x="51" y="89"/>
                    <a:pt x="50" y="91"/>
                    <a:pt x="49" y="92"/>
                  </a:cubicBezTo>
                  <a:cubicBezTo>
                    <a:pt x="49" y="93"/>
                    <a:pt x="49" y="93"/>
                    <a:pt x="49" y="93"/>
                  </a:cubicBezTo>
                  <a:cubicBezTo>
                    <a:pt x="49" y="94"/>
                    <a:pt x="48" y="96"/>
                    <a:pt x="46" y="98"/>
                  </a:cubicBezTo>
                  <a:cubicBezTo>
                    <a:pt x="46" y="98"/>
                    <a:pt x="46" y="99"/>
                    <a:pt x="45" y="99"/>
                  </a:cubicBezTo>
                  <a:cubicBezTo>
                    <a:pt x="44" y="100"/>
                    <a:pt x="42" y="102"/>
                    <a:pt x="42" y="105"/>
                  </a:cubicBezTo>
                  <a:cubicBezTo>
                    <a:pt x="42" y="106"/>
                    <a:pt x="42" y="106"/>
                    <a:pt x="42" y="106"/>
                  </a:cubicBezTo>
                  <a:cubicBezTo>
                    <a:pt x="45" y="106"/>
                    <a:pt x="45" y="106"/>
                    <a:pt x="45" y="106"/>
                  </a:cubicBezTo>
                  <a:cubicBezTo>
                    <a:pt x="49" y="106"/>
                    <a:pt x="53" y="107"/>
                    <a:pt x="57" y="107"/>
                  </a:cubicBezTo>
                  <a:cubicBezTo>
                    <a:pt x="58" y="107"/>
                    <a:pt x="59" y="108"/>
                    <a:pt x="59" y="108"/>
                  </a:cubicBezTo>
                  <a:cubicBezTo>
                    <a:pt x="62" y="108"/>
                    <a:pt x="64" y="108"/>
                    <a:pt x="67" y="108"/>
                  </a:cubicBezTo>
                  <a:cubicBezTo>
                    <a:pt x="67" y="108"/>
                    <a:pt x="68" y="108"/>
                    <a:pt x="69" y="108"/>
                  </a:cubicBezTo>
                  <a:cubicBezTo>
                    <a:pt x="69" y="108"/>
                    <a:pt x="70" y="108"/>
                    <a:pt x="71" y="108"/>
                  </a:cubicBezTo>
                  <a:cubicBezTo>
                    <a:pt x="72" y="108"/>
                    <a:pt x="73" y="108"/>
                    <a:pt x="74" y="108"/>
                  </a:cubicBezTo>
                  <a:cubicBezTo>
                    <a:pt x="76" y="108"/>
                    <a:pt x="77" y="108"/>
                    <a:pt x="78" y="109"/>
                  </a:cubicBezTo>
                  <a:cubicBezTo>
                    <a:pt x="80" y="110"/>
                    <a:pt x="80" y="112"/>
                    <a:pt x="81" y="114"/>
                  </a:cubicBezTo>
                  <a:cubicBezTo>
                    <a:pt x="82" y="115"/>
                    <a:pt x="82" y="116"/>
                    <a:pt x="82" y="117"/>
                  </a:cubicBezTo>
                  <a:cubicBezTo>
                    <a:pt x="83" y="118"/>
                    <a:pt x="83" y="119"/>
                    <a:pt x="83" y="120"/>
                  </a:cubicBezTo>
                  <a:cubicBezTo>
                    <a:pt x="85" y="125"/>
                    <a:pt x="87" y="129"/>
                    <a:pt x="90" y="130"/>
                  </a:cubicBezTo>
                  <a:cubicBezTo>
                    <a:pt x="91" y="131"/>
                    <a:pt x="92" y="131"/>
                    <a:pt x="93" y="131"/>
                  </a:cubicBezTo>
                  <a:cubicBezTo>
                    <a:pt x="94" y="131"/>
                    <a:pt x="95" y="131"/>
                    <a:pt x="97" y="131"/>
                  </a:cubicBezTo>
                  <a:cubicBezTo>
                    <a:pt x="97" y="131"/>
                    <a:pt x="98" y="130"/>
                    <a:pt x="99" y="130"/>
                  </a:cubicBezTo>
                  <a:cubicBezTo>
                    <a:pt x="101" y="130"/>
                    <a:pt x="101" y="130"/>
                    <a:pt x="101" y="130"/>
                  </a:cubicBezTo>
                  <a:cubicBezTo>
                    <a:pt x="107" y="131"/>
                    <a:pt x="107" y="131"/>
                    <a:pt x="107" y="131"/>
                  </a:cubicBezTo>
                  <a:cubicBezTo>
                    <a:pt x="117" y="131"/>
                    <a:pt x="127" y="130"/>
                    <a:pt x="135" y="125"/>
                  </a:cubicBezTo>
                  <a:cubicBezTo>
                    <a:pt x="138" y="122"/>
                    <a:pt x="141" y="119"/>
                    <a:pt x="144" y="116"/>
                  </a:cubicBezTo>
                  <a:cubicBezTo>
                    <a:pt x="145" y="115"/>
                    <a:pt x="146" y="114"/>
                    <a:pt x="147" y="113"/>
                  </a:cubicBezTo>
                  <a:cubicBezTo>
                    <a:pt x="148" y="113"/>
                    <a:pt x="148" y="112"/>
                    <a:pt x="149" y="111"/>
                  </a:cubicBezTo>
                  <a:cubicBezTo>
                    <a:pt x="151" y="110"/>
                    <a:pt x="153" y="108"/>
                    <a:pt x="154" y="106"/>
                  </a:cubicBezTo>
                  <a:cubicBezTo>
                    <a:pt x="155" y="105"/>
                    <a:pt x="155" y="105"/>
                    <a:pt x="155" y="105"/>
                  </a:cubicBezTo>
                  <a:cubicBezTo>
                    <a:pt x="156" y="104"/>
                    <a:pt x="156" y="103"/>
                    <a:pt x="157" y="102"/>
                  </a:cubicBezTo>
                  <a:cubicBezTo>
                    <a:pt x="157" y="103"/>
                    <a:pt x="157" y="104"/>
                    <a:pt x="157" y="104"/>
                  </a:cubicBezTo>
                  <a:cubicBezTo>
                    <a:pt x="157" y="105"/>
                    <a:pt x="158" y="106"/>
                    <a:pt x="158" y="107"/>
                  </a:cubicBezTo>
                  <a:cubicBezTo>
                    <a:pt x="158" y="108"/>
                    <a:pt x="158" y="108"/>
                    <a:pt x="158" y="108"/>
                  </a:cubicBezTo>
                  <a:cubicBezTo>
                    <a:pt x="159" y="110"/>
                    <a:pt x="160" y="111"/>
                    <a:pt x="159" y="113"/>
                  </a:cubicBezTo>
                  <a:cubicBezTo>
                    <a:pt x="159" y="113"/>
                    <a:pt x="158" y="114"/>
                    <a:pt x="157" y="114"/>
                  </a:cubicBezTo>
                  <a:cubicBezTo>
                    <a:pt x="156" y="115"/>
                    <a:pt x="155" y="116"/>
                    <a:pt x="154" y="117"/>
                  </a:cubicBezTo>
                  <a:cubicBezTo>
                    <a:pt x="154" y="119"/>
                    <a:pt x="154" y="121"/>
                    <a:pt x="154" y="124"/>
                  </a:cubicBezTo>
                  <a:cubicBezTo>
                    <a:pt x="154" y="124"/>
                    <a:pt x="154" y="125"/>
                    <a:pt x="155" y="125"/>
                  </a:cubicBezTo>
                  <a:cubicBezTo>
                    <a:pt x="155" y="129"/>
                    <a:pt x="156" y="133"/>
                    <a:pt x="156" y="136"/>
                  </a:cubicBezTo>
                  <a:cubicBezTo>
                    <a:pt x="157" y="138"/>
                    <a:pt x="157" y="138"/>
                    <a:pt x="157" y="138"/>
                  </a:cubicBezTo>
                  <a:cubicBezTo>
                    <a:pt x="157" y="141"/>
                    <a:pt x="157" y="144"/>
                    <a:pt x="157" y="147"/>
                  </a:cubicBezTo>
                  <a:cubicBezTo>
                    <a:pt x="157" y="149"/>
                    <a:pt x="157" y="150"/>
                    <a:pt x="157" y="152"/>
                  </a:cubicBezTo>
                  <a:cubicBezTo>
                    <a:pt x="157" y="154"/>
                    <a:pt x="158" y="157"/>
                    <a:pt x="158" y="159"/>
                  </a:cubicBezTo>
                  <a:cubicBezTo>
                    <a:pt x="158" y="161"/>
                    <a:pt x="159" y="164"/>
                    <a:pt x="159" y="166"/>
                  </a:cubicBezTo>
                  <a:cubicBezTo>
                    <a:pt x="158" y="167"/>
                    <a:pt x="158" y="167"/>
                    <a:pt x="158" y="167"/>
                  </a:cubicBezTo>
                  <a:cubicBezTo>
                    <a:pt x="159" y="168"/>
                    <a:pt x="159" y="168"/>
                    <a:pt x="159" y="168"/>
                  </a:cubicBezTo>
                  <a:cubicBezTo>
                    <a:pt x="160" y="169"/>
                    <a:pt x="161" y="169"/>
                    <a:pt x="162" y="170"/>
                  </a:cubicBezTo>
                  <a:cubicBezTo>
                    <a:pt x="163" y="172"/>
                    <a:pt x="165" y="173"/>
                    <a:pt x="166" y="174"/>
                  </a:cubicBezTo>
                  <a:cubicBezTo>
                    <a:pt x="167" y="174"/>
                    <a:pt x="167" y="174"/>
                    <a:pt x="167" y="174"/>
                  </a:cubicBezTo>
                  <a:cubicBezTo>
                    <a:pt x="169" y="175"/>
                    <a:pt x="171" y="176"/>
                    <a:pt x="173" y="176"/>
                  </a:cubicBezTo>
                  <a:cubicBezTo>
                    <a:pt x="174" y="176"/>
                    <a:pt x="175" y="176"/>
                    <a:pt x="176" y="176"/>
                  </a:cubicBezTo>
                  <a:cubicBezTo>
                    <a:pt x="179" y="175"/>
                    <a:pt x="181" y="173"/>
                    <a:pt x="183" y="172"/>
                  </a:cubicBezTo>
                  <a:cubicBezTo>
                    <a:pt x="186" y="170"/>
                    <a:pt x="189" y="168"/>
                    <a:pt x="192" y="167"/>
                  </a:cubicBezTo>
                  <a:cubicBezTo>
                    <a:pt x="193" y="167"/>
                    <a:pt x="193" y="167"/>
                    <a:pt x="194" y="167"/>
                  </a:cubicBezTo>
                  <a:cubicBezTo>
                    <a:pt x="195" y="167"/>
                    <a:pt x="196" y="167"/>
                    <a:pt x="198" y="168"/>
                  </a:cubicBezTo>
                  <a:cubicBezTo>
                    <a:pt x="199" y="168"/>
                    <a:pt x="199" y="168"/>
                    <a:pt x="199" y="168"/>
                  </a:cubicBezTo>
                  <a:cubicBezTo>
                    <a:pt x="200" y="168"/>
                    <a:pt x="200" y="168"/>
                    <a:pt x="201" y="168"/>
                  </a:cubicBezTo>
                  <a:cubicBezTo>
                    <a:pt x="202" y="168"/>
                    <a:pt x="204" y="168"/>
                    <a:pt x="205" y="168"/>
                  </a:cubicBezTo>
                  <a:cubicBezTo>
                    <a:pt x="206" y="167"/>
                    <a:pt x="207" y="167"/>
                    <a:pt x="208" y="167"/>
                  </a:cubicBezTo>
                  <a:cubicBezTo>
                    <a:pt x="208" y="167"/>
                    <a:pt x="208" y="167"/>
                    <a:pt x="208" y="167"/>
                  </a:cubicBezTo>
                  <a:cubicBezTo>
                    <a:pt x="210" y="167"/>
                    <a:pt x="212" y="168"/>
                    <a:pt x="215" y="169"/>
                  </a:cubicBezTo>
                  <a:cubicBezTo>
                    <a:pt x="217" y="169"/>
                    <a:pt x="219" y="170"/>
                    <a:pt x="222" y="170"/>
                  </a:cubicBezTo>
                  <a:cubicBezTo>
                    <a:pt x="222" y="170"/>
                    <a:pt x="223" y="170"/>
                    <a:pt x="223" y="170"/>
                  </a:cubicBezTo>
                  <a:cubicBezTo>
                    <a:pt x="225" y="170"/>
                    <a:pt x="226" y="170"/>
                    <a:pt x="228" y="170"/>
                  </a:cubicBezTo>
                  <a:cubicBezTo>
                    <a:pt x="229" y="169"/>
                    <a:pt x="231" y="169"/>
                    <a:pt x="233" y="169"/>
                  </a:cubicBezTo>
                  <a:cubicBezTo>
                    <a:pt x="234" y="169"/>
                    <a:pt x="234" y="169"/>
                    <a:pt x="235" y="169"/>
                  </a:cubicBezTo>
                  <a:cubicBezTo>
                    <a:pt x="236" y="169"/>
                    <a:pt x="236" y="169"/>
                    <a:pt x="236" y="169"/>
                  </a:cubicBezTo>
                  <a:cubicBezTo>
                    <a:pt x="238" y="169"/>
                    <a:pt x="240" y="170"/>
                    <a:pt x="241" y="170"/>
                  </a:cubicBezTo>
                  <a:cubicBezTo>
                    <a:pt x="241" y="171"/>
                    <a:pt x="241" y="172"/>
                    <a:pt x="241" y="173"/>
                  </a:cubicBezTo>
                  <a:cubicBezTo>
                    <a:pt x="242" y="173"/>
                    <a:pt x="242" y="174"/>
                    <a:pt x="242" y="175"/>
                  </a:cubicBezTo>
                  <a:cubicBezTo>
                    <a:pt x="242" y="177"/>
                    <a:pt x="242" y="177"/>
                    <a:pt x="242" y="177"/>
                  </a:cubicBezTo>
                  <a:cubicBezTo>
                    <a:pt x="244" y="177"/>
                    <a:pt x="244" y="177"/>
                    <a:pt x="244" y="177"/>
                  </a:cubicBezTo>
                  <a:cubicBezTo>
                    <a:pt x="247" y="176"/>
                    <a:pt x="251" y="175"/>
                    <a:pt x="256" y="172"/>
                  </a:cubicBezTo>
                  <a:cubicBezTo>
                    <a:pt x="257" y="172"/>
                    <a:pt x="257" y="172"/>
                    <a:pt x="258" y="171"/>
                  </a:cubicBezTo>
                  <a:cubicBezTo>
                    <a:pt x="259" y="171"/>
                    <a:pt x="261" y="170"/>
                    <a:pt x="262" y="169"/>
                  </a:cubicBezTo>
                  <a:cubicBezTo>
                    <a:pt x="266" y="165"/>
                    <a:pt x="269" y="162"/>
                    <a:pt x="270" y="159"/>
                  </a:cubicBezTo>
                  <a:cubicBezTo>
                    <a:pt x="271" y="158"/>
                    <a:pt x="271" y="158"/>
                    <a:pt x="271" y="158"/>
                  </a:cubicBezTo>
                  <a:cubicBezTo>
                    <a:pt x="272" y="155"/>
                    <a:pt x="273" y="152"/>
                    <a:pt x="276" y="151"/>
                  </a:cubicBezTo>
                  <a:cubicBezTo>
                    <a:pt x="277" y="151"/>
                    <a:pt x="277" y="151"/>
                    <a:pt x="278" y="151"/>
                  </a:cubicBezTo>
                  <a:cubicBezTo>
                    <a:pt x="279" y="151"/>
                    <a:pt x="280" y="151"/>
                    <a:pt x="281" y="151"/>
                  </a:cubicBezTo>
                  <a:cubicBezTo>
                    <a:pt x="282" y="151"/>
                    <a:pt x="283" y="152"/>
                    <a:pt x="285" y="152"/>
                  </a:cubicBezTo>
                  <a:cubicBezTo>
                    <a:pt x="287" y="152"/>
                    <a:pt x="289" y="151"/>
                    <a:pt x="290" y="150"/>
                  </a:cubicBezTo>
                  <a:cubicBezTo>
                    <a:pt x="293" y="148"/>
                    <a:pt x="295" y="146"/>
                    <a:pt x="297" y="143"/>
                  </a:cubicBezTo>
                  <a:cubicBezTo>
                    <a:pt x="302" y="139"/>
                    <a:pt x="305" y="135"/>
                    <a:pt x="311" y="134"/>
                  </a:cubicBezTo>
                  <a:cubicBezTo>
                    <a:pt x="314" y="133"/>
                    <a:pt x="316" y="131"/>
                    <a:pt x="318" y="129"/>
                  </a:cubicBezTo>
                  <a:cubicBezTo>
                    <a:pt x="319" y="128"/>
                    <a:pt x="320" y="127"/>
                    <a:pt x="321" y="126"/>
                  </a:cubicBezTo>
                  <a:cubicBezTo>
                    <a:pt x="324" y="125"/>
                    <a:pt x="326" y="123"/>
                    <a:pt x="328" y="120"/>
                  </a:cubicBezTo>
                  <a:cubicBezTo>
                    <a:pt x="330" y="119"/>
                    <a:pt x="331" y="118"/>
                    <a:pt x="333" y="116"/>
                  </a:cubicBezTo>
                  <a:cubicBezTo>
                    <a:pt x="333" y="116"/>
                    <a:pt x="337" y="113"/>
                    <a:pt x="337" y="113"/>
                  </a:cubicBezTo>
                  <a:lnTo>
                    <a:pt x="245" y="78"/>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4" name="Google Shape;244;p8"/>
            <p:cNvSpPr/>
            <p:nvPr/>
          </p:nvSpPr>
          <p:spPr>
            <a:xfrm>
              <a:off x="2092" y="1389"/>
              <a:ext cx="1247" cy="1188"/>
            </a:xfrm>
            <a:custGeom>
              <a:avLst/>
              <a:gdLst/>
              <a:ahLst/>
              <a:cxnLst/>
              <a:rect l="l" t="t" r="r" b="b"/>
              <a:pathLst>
                <a:path w="511" h="487" extrusionOk="0">
                  <a:moveTo>
                    <a:pt x="235" y="99"/>
                  </a:moveTo>
                  <a:cubicBezTo>
                    <a:pt x="233" y="98"/>
                    <a:pt x="232" y="98"/>
                    <a:pt x="231" y="97"/>
                  </a:cubicBezTo>
                  <a:cubicBezTo>
                    <a:pt x="229" y="96"/>
                    <a:pt x="227" y="95"/>
                    <a:pt x="225" y="95"/>
                  </a:cubicBezTo>
                  <a:cubicBezTo>
                    <a:pt x="225" y="95"/>
                    <a:pt x="224" y="95"/>
                    <a:pt x="224" y="95"/>
                  </a:cubicBezTo>
                  <a:cubicBezTo>
                    <a:pt x="223" y="95"/>
                    <a:pt x="222" y="95"/>
                    <a:pt x="221" y="96"/>
                  </a:cubicBezTo>
                  <a:cubicBezTo>
                    <a:pt x="221" y="96"/>
                    <a:pt x="220" y="96"/>
                    <a:pt x="219" y="96"/>
                  </a:cubicBezTo>
                  <a:cubicBezTo>
                    <a:pt x="218" y="96"/>
                    <a:pt x="217" y="96"/>
                    <a:pt x="215" y="92"/>
                  </a:cubicBezTo>
                  <a:cubicBezTo>
                    <a:pt x="213" y="89"/>
                    <a:pt x="212" y="89"/>
                    <a:pt x="210" y="88"/>
                  </a:cubicBezTo>
                  <a:cubicBezTo>
                    <a:pt x="209" y="88"/>
                    <a:pt x="208" y="87"/>
                    <a:pt x="207" y="87"/>
                  </a:cubicBezTo>
                  <a:cubicBezTo>
                    <a:pt x="205" y="86"/>
                    <a:pt x="203" y="84"/>
                    <a:pt x="202" y="82"/>
                  </a:cubicBezTo>
                  <a:cubicBezTo>
                    <a:pt x="201" y="81"/>
                    <a:pt x="200" y="80"/>
                    <a:pt x="200" y="80"/>
                  </a:cubicBezTo>
                  <a:cubicBezTo>
                    <a:pt x="195" y="75"/>
                    <a:pt x="191" y="71"/>
                    <a:pt x="185" y="68"/>
                  </a:cubicBezTo>
                  <a:cubicBezTo>
                    <a:pt x="178" y="65"/>
                    <a:pt x="175" y="58"/>
                    <a:pt x="176" y="50"/>
                  </a:cubicBezTo>
                  <a:cubicBezTo>
                    <a:pt x="176" y="48"/>
                    <a:pt x="176" y="48"/>
                    <a:pt x="176" y="48"/>
                  </a:cubicBezTo>
                  <a:cubicBezTo>
                    <a:pt x="177" y="45"/>
                    <a:pt x="177" y="43"/>
                    <a:pt x="175" y="39"/>
                  </a:cubicBezTo>
                  <a:cubicBezTo>
                    <a:pt x="171" y="32"/>
                    <a:pt x="167" y="24"/>
                    <a:pt x="165" y="15"/>
                  </a:cubicBezTo>
                  <a:cubicBezTo>
                    <a:pt x="164" y="12"/>
                    <a:pt x="162" y="10"/>
                    <a:pt x="160" y="8"/>
                  </a:cubicBezTo>
                  <a:cubicBezTo>
                    <a:pt x="159" y="7"/>
                    <a:pt x="158" y="6"/>
                    <a:pt x="157" y="5"/>
                  </a:cubicBezTo>
                  <a:cubicBezTo>
                    <a:pt x="157" y="5"/>
                    <a:pt x="157" y="4"/>
                    <a:pt x="157" y="4"/>
                  </a:cubicBezTo>
                  <a:cubicBezTo>
                    <a:pt x="157" y="4"/>
                    <a:pt x="157" y="4"/>
                    <a:pt x="157" y="4"/>
                  </a:cubicBezTo>
                  <a:cubicBezTo>
                    <a:pt x="154" y="0"/>
                    <a:pt x="154" y="0"/>
                    <a:pt x="154" y="0"/>
                  </a:cubicBezTo>
                  <a:cubicBezTo>
                    <a:pt x="153" y="4"/>
                    <a:pt x="153" y="4"/>
                    <a:pt x="153" y="4"/>
                  </a:cubicBezTo>
                  <a:cubicBezTo>
                    <a:pt x="153" y="5"/>
                    <a:pt x="152" y="6"/>
                    <a:pt x="152" y="7"/>
                  </a:cubicBezTo>
                  <a:cubicBezTo>
                    <a:pt x="151" y="8"/>
                    <a:pt x="151" y="9"/>
                    <a:pt x="151" y="10"/>
                  </a:cubicBezTo>
                  <a:cubicBezTo>
                    <a:pt x="151" y="11"/>
                    <a:pt x="151" y="12"/>
                    <a:pt x="151" y="13"/>
                  </a:cubicBezTo>
                  <a:cubicBezTo>
                    <a:pt x="150" y="15"/>
                    <a:pt x="149" y="17"/>
                    <a:pt x="148" y="18"/>
                  </a:cubicBezTo>
                  <a:cubicBezTo>
                    <a:pt x="146" y="21"/>
                    <a:pt x="145" y="23"/>
                    <a:pt x="144" y="25"/>
                  </a:cubicBezTo>
                  <a:cubicBezTo>
                    <a:pt x="144" y="26"/>
                    <a:pt x="144" y="26"/>
                    <a:pt x="144" y="26"/>
                  </a:cubicBezTo>
                  <a:cubicBezTo>
                    <a:pt x="144" y="27"/>
                    <a:pt x="144" y="28"/>
                    <a:pt x="144" y="29"/>
                  </a:cubicBezTo>
                  <a:cubicBezTo>
                    <a:pt x="145" y="30"/>
                    <a:pt x="145" y="30"/>
                    <a:pt x="145" y="31"/>
                  </a:cubicBezTo>
                  <a:cubicBezTo>
                    <a:pt x="146" y="31"/>
                    <a:pt x="146" y="32"/>
                    <a:pt x="146" y="33"/>
                  </a:cubicBezTo>
                  <a:cubicBezTo>
                    <a:pt x="146" y="34"/>
                    <a:pt x="146" y="34"/>
                    <a:pt x="146" y="35"/>
                  </a:cubicBezTo>
                  <a:cubicBezTo>
                    <a:pt x="146" y="36"/>
                    <a:pt x="146" y="36"/>
                    <a:pt x="145" y="36"/>
                  </a:cubicBezTo>
                  <a:cubicBezTo>
                    <a:pt x="145" y="37"/>
                    <a:pt x="145" y="38"/>
                    <a:pt x="146" y="39"/>
                  </a:cubicBezTo>
                  <a:cubicBezTo>
                    <a:pt x="146" y="39"/>
                    <a:pt x="146" y="39"/>
                    <a:pt x="146" y="40"/>
                  </a:cubicBezTo>
                  <a:cubicBezTo>
                    <a:pt x="146" y="43"/>
                    <a:pt x="145" y="44"/>
                    <a:pt x="144" y="46"/>
                  </a:cubicBezTo>
                  <a:cubicBezTo>
                    <a:pt x="143" y="48"/>
                    <a:pt x="143" y="49"/>
                    <a:pt x="142" y="51"/>
                  </a:cubicBezTo>
                  <a:cubicBezTo>
                    <a:pt x="142" y="52"/>
                    <a:pt x="142" y="52"/>
                    <a:pt x="142" y="53"/>
                  </a:cubicBezTo>
                  <a:cubicBezTo>
                    <a:pt x="142" y="54"/>
                    <a:pt x="142" y="56"/>
                    <a:pt x="142" y="57"/>
                  </a:cubicBezTo>
                  <a:cubicBezTo>
                    <a:pt x="142" y="58"/>
                    <a:pt x="142" y="60"/>
                    <a:pt x="141" y="61"/>
                  </a:cubicBezTo>
                  <a:cubicBezTo>
                    <a:pt x="141" y="64"/>
                    <a:pt x="139" y="66"/>
                    <a:pt x="137" y="68"/>
                  </a:cubicBezTo>
                  <a:cubicBezTo>
                    <a:pt x="2" y="71"/>
                    <a:pt x="2" y="71"/>
                    <a:pt x="2" y="71"/>
                  </a:cubicBezTo>
                  <a:cubicBezTo>
                    <a:pt x="3" y="73"/>
                    <a:pt x="3" y="73"/>
                    <a:pt x="3" y="73"/>
                  </a:cubicBezTo>
                  <a:cubicBezTo>
                    <a:pt x="4" y="77"/>
                    <a:pt x="3" y="79"/>
                    <a:pt x="3" y="82"/>
                  </a:cubicBezTo>
                  <a:cubicBezTo>
                    <a:pt x="2" y="83"/>
                    <a:pt x="2" y="85"/>
                    <a:pt x="2" y="86"/>
                  </a:cubicBezTo>
                  <a:cubicBezTo>
                    <a:pt x="1" y="87"/>
                    <a:pt x="1" y="88"/>
                    <a:pt x="1" y="89"/>
                  </a:cubicBezTo>
                  <a:cubicBezTo>
                    <a:pt x="0" y="91"/>
                    <a:pt x="0" y="93"/>
                    <a:pt x="0" y="96"/>
                  </a:cubicBezTo>
                  <a:cubicBezTo>
                    <a:pt x="0" y="97"/>
                    <a:pt x="1" y="99"/>
                    <a:pt x="1" y="100"/>
                  </a:cubicBezTo>
                  <a:cubicBezTo>
                    <a:pt x="2" y="102"/>
                    <a:pt x="3" y="104"/>
                    <a:pt x="3" y="106"/>
                  </a:cubicBezTo>
                  <a:cubicBezTo>
                    <a:pt x="3" y="108"/>
                    <a:pt x="3" y="110"/>
                    <a:pt x="2" y="112"/>
                  </a:cubicBezTo>
                  <a:cubicBezTo>
                    <a:pt x="2" y="114"/>
                    <a:pt x="2" y="116"/>
                    <a:pt x="2" y="119"/>
                  </a:cubicBezTo>
                  <a:cubicBezTo>
                    <a:pt x="3" y="121"/>
                    <a:pt x="2" y="124"/>
                    <a:pt x="2" y="127"/>
                  </a:cubicBezTo>
                  <a:cubicBezTo>
                    <a:pt x="1" y="129"/>
                    <a:pt x="1" y="132"/>
                    <a:pt x="1" y="134"/>
                  </a:cubicBezTo>
                  <a:cubicBezTo>
                    <a:pt x="2" y="136"/>
                    <a:pt x="2" y="138"/>
                    <a:pt x="4" y="139"/>
                  </a:cubicBezTo>
                  <a:cubicBezTo>
                    <a:pt x="4" y="140"/>
                    <a:pt x="5" y="141"/>
                    <a:pt x="5" y="142"/>
                  </a:cubicBezTo>
                  <a:cubicBezTo>
                    <a:pt x="6" y="144"/>
                    <a:pt x="7" y="146"/>
                    <a:pt x="7" y="149"/>
                  </a:cubicBezTo>
                  <a:cubicBezTo>
                    <a:pt x="6" y="150"/>
                    <a:pt x="6" y="151"/>
                    <a:pt x="6" y="152"/>
                  </a:cubicBezTo>
                  <a:cubicBezTo>
                    <a:pt x="6" y="154"/>
                    <a:pt x="5" y="155"/>
                    <a:pt x="5" y="157"/>
                  </a:cubicBezTo>
                  <a:cubicBezTo>
                    <a:pt x="6" y="159"/>
                    <a:pt x="6" y="161"/>
                    <a:pt x="6" y="164"/>
                  </a:cubicBezTo>
                  <a:cubicBezTo>
                    <a:pt x="6" y="166"/>
                    <a:pt x="6" y="166"/>
                    <a:pt x="6" y="166"/>
                  </a:cubicBezTo>
                  <a:cubicBezTo>
                    <a:pt x="6" y="170"/>
                    <a:pt x="10" y="171"/>
                    <a:pt x="13" y="171"/>
                  </a:cubicBezTo>
                  <a:cubicBezTo>
                    <a:pt x="14" y="171"/>
                    <a:pt x="14" y="170"/>
                    <a:pt x="15" y="170"/>
                  </a:cubicBezTo>
                  <a:cubicBezTo>
                    <a:pt x="19" y="170"/>
                    <a:pt x="24" y="170"/>
                    <a:pt x="30" y="170"/>
                  </a:cubicBezTo>
                  <a:cubicBezTo>
                    <a:pt x="31" y="170"/>
                    <a:pt x="33" y="170"/>
                    <a:pt x="34" y="170"/>
                  </a:cubicBezTo>
                  <a:cubicBezTo>
                    <a:pt x="35" y="170"/>
                    <a:pt x="37" y="170"/>
                    <a:pt x="38" y="170"/>
                  </a:cubicBezTo>
                  <a:cubicBezTo>
                    <a:pt x="39" y="170"/>
                    <a:pt x="39" y="170"/>
                    <a:pt x="40" y="170"/>
                  </a:cubicBezTo>
                  <a:cubicBezTo>
                    <a:pt x="41" y="170"/>
                    <a:pt x="42" y="170"/>
                    <a:pt x="43" y="170"/>
                  </a:cubicBezTo>
                  <a:cubicBezTo>
                    <a:pt x="44" y="170"/>
                    <a:pt x="44" y="170"/>
                    <a:pt x="44" y="170"/>
                  </a:cubicBezTo>
                  <a:cubicBezTo>
                    <a:pt x="45" y="170"/>
                    <a:pt x="47" y="170"/>
                    <a:pt x="49" y="170"/>
                  </a:cubicBezTo>
                  <a:cubicBezTo>
                    <a:pt x="49" y="170"/>
                    <a:pt x="49" y="170"/>
                    <a:pt x="49" y="170"/>
                  </a:cubicBezTo>
                  <a:cubicBezTo>
                    <a:pt x="52" y="170"/>
                    <a:pt x="53" y="171"/>
                    <a:pt x="54" y="172"/>
                  </a:cubicBezTo>
                  <a:cubicBezTo>
                    <a:pt x="54" y="172"/>
                    <a:pt x="55" y="173"/>
                    <a:pt x="56" y="174"/>
                  </a:cubicBezTo>
                  <a:cubicBezTo>
                    <a:pt x="57" y="174"/>
                    <a:pt x="58" y="174"/>
                    <a:pt x="59" y="174"/>
                  </a:cubicBezTo>
                  <a:cubicBezTo>
                    <a:pt x="60" y="174"/>
                    <a:pt x="61" y="174"/>
                    <a:pt x="62" y="174"/>
                  </a:cubicBezTo>
                  <a:cubicBezTo>
                    <a:pt x="63" y="174"/>
                    <a:pt x="64" y="174"/>
                    <a:pt x="65" y="174"/>
                  </a:cubicBezTo>
                  <a:cubicBezTo>
                    <a:pt x="66" y="174"/>
                    <a:pt x="67" y="174"/>
                    <a:pt x="67" y="174"/>
                  </a:cubicBezTo>
                  <a:cubicBezTo>
                    <a:pt x="70" y="174"/>
                    <a:pt x="74" y="177"/>
                    <a:pt x="75" y="180"/>
                  </a:cubicBezTo>
                  <a:cubicBezTo>
                    <a:pt x="76" y="181"/>
                    <a:pt x="76" y="181"/>
                    <a:pt x="76" y="181"/>
                  </a:cubicBezTo>
                  <a:cubicBezTo>
                    <a:pt x="77" y="184"/>
                    <a:pt x="78" y="187"/>
                    <a:pt x="77" y="189"/>
                  </a:cubicBezTo>
                  <a:cubicBezTo>
                    <a:pt x="77" y="191"/>
                    <a:pt x="75" y="192"/>
                    <a:pt x="74" y="193"/>
                  </a:cubicBezTo>
                  <a:cubicBezTo>
                    <a:pt x="73" y="194"/>
                    <a:pt x="72" y="195"/>
                    <a:pt x="71" y="195"/>
                  </a:cubicBezTo>
                  <a:cubicBezTo>
                    <a:pt x="69" y="198"/>
                    <a:pt x="69" y="201"/>
                    <a:pt x="69" y="204"/>
                  </a:cubicBezTo>
                  <a:cubicBezTo>
                    <a:pt x="70" y="206"/>
                    <a:pt x="71" y="208"/>
                    <a:pt x="73" y="209"/>
                  </a:cubicBezTo>
                  <a:cubicBezTo>
                    <a:pt x="74" y="211"/>
                    <a:pt x="75" y="212"/>
                    <a:pt x="76" y="213"/>
                  </a:cubicBezTo>
                  <a:cubicBezTo>
                    <a:pt x="77" y="216"/>
                    <a:pt x="78" y="220"/>
                    <a:pt x="79" y="223"/>
                  </a:cubicBezTo>
                  <a:cubicBezTo>
                    <a:pt x="79" y="224"/>
                    <a:pt x="79" y="226"/>
                    <a:pt x="80" y="227"/>
                  </a:cubicBezTo>
                  <a:cubicBezTo>
                    <a:pt x="80" y="228"/>
                    <a:pt x="80" y="229"/>
                    <a:pt x="81" y="230"/>
                  </a:cubicBezTo>
                  <a:cubicBezTo>
                    <a:pt x="81" y="231"/>
                    <a:pt x="82" y="233"/>
                    <a:pt x="82" y="235"/>
                  </a:cubicBezTo>
                  <a:cubicBezTo>
                    <a:pt x="82" y="236"/>
                    <a:pt x="81" y="238"/>
                    <a:pt x="80" y="239"/>
                  </a:cubicBezTo>
                  <a:cubicBezTo>
                    <a:pt x="79" y="240"/>
                    <a:pt x="79" y="241"/>
                    <a:pt x="78" y="241"/>
                  </a:cubicBezTo>
                  <a:cubicBezTo>
                    <a:pt x="78" y="242"/>
                    <a:pt x="77" y="243"/>
                    <a:pt x="77" y="245"/>
                  </a:cubicBezTo>
                  <a:cubicBezTo>
                    <a:pt x="77" y="246"/>
                    <a:pt x="76" y="247"/>
                    <a:pt x="75" y="248"/>
                  </a:cubicBezTo>
                  <a:cubicBezTo>
                    <a:pt x="75" y="249"/>
                    <a:pt x="75" y="250"/>
                    <a:pt x="74" y="250"/>
                  </a:cubicBezTo>
                  <a:cubicBezTo>
                    <a:pt x="73" y="251"/>
                    <a:pt x="73" y="252"/>
                    <a:pt x="72" y="254"/>
                  </a:cubicBezTo>
                  <a:cubicBezTo>
                    <a:pt x="72" y="254"/>
                    <a:pt x="72" y="254"/>
                    <a:pt x="72" y="254"/>
                  </a:cubicBezTo>
                  <a:cubicBezTo>
                    <a:pt x="72" y="257"/>
                    <a:pt x="72" y="259"/>
                    <a:pt x="69" y="260"/>
                  </a:cubicBezTo>
                  <a:cubicBezTo>
                    <a:pt x="68" y="261"/>
                    <a:pt x="68" y="261"/>
                    <a:pt x="68" y="261"/>
                  </a:cubicBezTo>
                  <a:cubicBezTo>
                    <a:pt x="66" y="262"/>
                    <a:pt x="65" y="262"/>
                    <a:pt x="64" y="265"/>
                  </a:cubicBezTo>
                  <a:cubicBezTo>
                    <a:pt x="61" y="270"/>
                    <a:pt x="59" y="276"/>
                    <a:pt x="58" y="280"/>
                  </a:cubicBezTo>
                  <a:cubicBezTo>
                    <a:pt x="57" y="280"/>
                    <a:pt x="57" y="281"/>
                    <a:pt x="56" y="282"/>
                  </a:cubicBezTo>
                  <a:cubicBezTo>
                    <a:pt x="55" y="283"/>
                    <a:pt x="55" y="284"/>
                    <a:pt x="54" y="284"/>
                  </a:cubicBezTo>
                  <a:cubicBezTo>
                    <a:pt x="53" y="284"/>
                    <a:pt x="53" y="285"/>
                    <a:pt x="52" y="285"/>
                  </a:cubicBezTo>
                  <a:cubicBezTo>
                    <a:pt x="51" y="286"/>
                    <a:pt x="50" y="286"/>
                    <a:pt x="49" y="288"/>
                  </a:cubicBezTo>
                  <a:cubicBezTo>
                    <a:pt x="47" y="289"/>
                    <a:pt x="45" y="292"/>
                    <a:pt x="43" y="294"/>
                  </a:cubicBezTo>
                  <a:cubicBezTo>
                    <a:pt x="42" y="296"/>
                    <a:pt x="42" y="296"/>
                    <a:pt x="42" y="296"/>
                  </a:cubicBezTo>
                  <a:cubicBezTo>
                    <a:pt x="44" y="297"/>
                    <a:pt x="44" y="297"/>
                    <a:pt x="44" y="297"/>
                  </a:cubicBezTo>
                  <a:cubicBezTo>
                    <a:pt x="46" y="298"/>
                    <a:pt x="48" y="299"/>
                    <a:pt x="51" y="301"/>
                  </a:cubicBezTo>
                  <a:cubicBezTo>
                    <a:pt x="52" y="302"/>
                    <a:pt x="54" y="304"/>
                    <a:pt x="55" y="306"/>
                  </a:cubicBezTo>
                  <a:cubicBezTo>
                    <a:pt x="55" y="307"/>
                    <a:pt x="54" y="309"/>
                    <a:pt x="54" y="311"/>
                  </a:cubicBezTo>
                  <a:cubicBezTo>
                    <a:pt x="53" y="312"/>
                    <a:pt x="53" y="313"/>
                    <a:pt x="53" y="314"/>
                  </a:cubicBezTo>
                  <a:cubicBezTo>
                    <a:pt x="52" y="318"/>
                    <a:pt x="54" y="321"/>
                    <a:pt x="55" y="324"/>
                  </a:cubicBezTo>
                  <a:cubicBezTo>
                    <a:pt x="56" y="324"/>
                    <a:pt x="56" y="325"/>
                    <a:pt x="56" y="325"/>
                  </a:cubicBezTo>
                  <a:cubicBezTo>
                    <a:pt x="57" y="326"/>
                    <a:pt x="57" y="327"/>
                    <a:pt x="58" y="328"/>
                  </a:cubicBezTo>
                  <a:cubicBezTo>
                    <a:pt x="59" y="331"/>
                    <a:pt x="60" y="333"/>
                    <a:pt x="61" y="336"/>
                  </a:cubicBezTo>
                  <a:cubicBezTo>
                    <a:pt x="63" y="341"/>
                    <a:pt x="64" y="348"/>
                    <a:pt x="63" y="355"/>
                  </a:cubicBezTo>
                  <a:cubicBezTo>
                    <a:pt x="62" y="355"/>
                    <a:pt x="61" y="355"/>
                    <a:pt x="60" y="355"/>
                  </a:cubicBezTo>
                  <a:cubicBezTo>
                    <a:pt x="59" y="355"/>
                    <a:pt x="58" y="355"/>
                    <a:pt x="56" y="355"/>
                  </a:cubicBezTo>
                  <a:cubicBezTo>
                    <a:pt x="54" y="355"/>
                    <a:pt x="52" y="355"/>
                    <a:pt x="50" y="356"/>
                  </a:cubicBezTo>
                  <a:cubicBezTo>
                    <a:pt x="49" y="357"/>
                    <a:pt x="49" y="357"/>
                    <a:pt x="49" y="357"/>
                  </a:cubicBezTo>
                  <a:cubicBezTo>
                    <a:pt x="49" y="359"/>
                    <a:pt x="49" y="359"/>
                    <a:pt x="49" y="359"/>
                  </a:cubicBezTo>
                  <a:cubicBezTo>
                    <a:pt x="51" y="362"/>
                    <a:pt x="54" y="364"/>
                    <a:pt x="56" y="367"/>
                  </a:cubicBezTo>
                  <a:cubicBezTo>
                    <a:pt x="57" y="367"/>
                    <a:pt x="57" y="368"/>
                    <a:pt x="58" y="368"/>
                  </a:cubicBezTo>
                  <a:cubicBezTo>
                    <a:pt x="59" y="369"/>
                    <a:pt x="59" y="370"/>
                    <a:pt x="60" y="370"/>
                  </a:cubicBezTo>
                  <a:cubicBezTo>
                    <a:pt x="62" y="372"/>
                    <a:pt x="64" y="373"/>
                    <a:pt x="64" y="375"/>
                  </a:cubicBezTo>
                  <a:cubicBezTo>
                    <a:pt x="65" y="378"/>
                    <a:pt x="66" y="381"/>
                    <a:pt x="66" y="384"/>
                  </a:cubicBezTo>
                  <a:cubicBezTo>
                    <a:pt x="66" y="386"/>
                    <a:pt x="66" y="386"/>
                    <a:pt x="66" y="386"/>
                  </a:cubicBezTo>
                  <a:cubicBezTo>
                    <a:pt x="67" y="390"/>
                    <a:pt x="67" y="394"/>
                    <a:pt x="67" y="398"/>
                  </a:cubicBezTo>
                  <a:cubicBezTo>
                    <a:pt x="67" y="399"/>
                    <a:pt x="67" y="399"/>
                    <a:pt x="67" y="400"/>
                  </a:cubicBezTo>
                  <a:cubicBezTo>
                    <a:pt x="67" y="404"/>
                    <a:pt x="66" y="410"/>
                    <a:pt x="72" y="411"/>
                  </a:cubicBezTo>
                  <a:cubicBezTo>
                    <a:pt x="73" y="412"/>
                    <a:pt x="74" y="412"/>
                    <a:pt x="75" y="412"/>
                  </a:cubicBezTo>
                  <a:cubicBezTo>
                    <a:pt x="75" y="412"/>
                    <a:pt x="76" y="412"/>
                    <a:pt x="77" y="412"/>
                  </a:cubicBezTo>
                  <a:cubicBezTo>
                    <a:pt x="78" y="412"/>
                    <a:pt x="78" y="411"/>
                    <a:pt x="79" y="411"/>
                  </a:cubicBezTo>
                  <a:cubicBezTo>
                    <a:pt x="79" y="411"/>
                    <a:pt x="79" y="411"/>
                    <a:pt x="79" y="411"/>
                  </a:cubicBezTo>
                  <a:cubicBezTo>
                    <a:pt x="86" y="412"/>
                    <a:pt x="92" y="412"/>
                    <a:pt x="99" y="412"/>
                  </a:cubicBezTo>
                  <a:cubicBezTo>
                    <a:pt x="106" y="412"/>
                    <a:pt x="114" y="412"/>
                    <a:pt x="122" y="412"/>
                  </a:cubicBezTo>
                  <a:cubicBezTo>
                    <a:pt x="128" y="413"/>
                    <a:pt x="135" y="413"/>
                    <a:pt x="141" y="413"/>
                  </a:cubicBezTo>
                  <a:cubicBezTo>
                    <a:pt x="147" y="413"/>
                    <a:pt x="147" y="413"/>
                    <a:pt x="147" y="413"/>
                  </a:cubicBezTo>
                  <a:cubicBezTo>
                    <a:pt x="147" y="415"/>
                    <a:pt x="147" y="416"/>
                    <a:pt x="146" y="418"/>
                  </a:cubicBezTo>
                  <a:cubicBezTo>
                    <a:pt x="146" y="420"/>
                    <a:pt x="146" y="420"/>
                    <a:pt x="145" y="421"/>
                  </a:cubicBezTo>
                  <a:cubicBezTo>
                    <a:pt x="144" y="422"/>
                    <a:pt x="144" y="422"/>
                    <a:pt x="144" y="423"/>
                  </a:cubicBezTo>
                  <a:cubicBezTo>
                    <a:pt x="138" y="430"/>
                    <a:pt x="144" y="445"/>
                    <a:pt x="146" y="450"/>
                  </a:cubicBezTo>
                  <a:cubicBezTo>
                    <a:pt x="149" y="456"/>
                    <a:pt x="154" y="459"/>
                    <a:pt x="158" y="462"/>
                  </a:cubicBezTo>
                  <a:cubicBezTo>
                    <a:pt x="160" y="463"/>
                    <a:pt x="163" y="464"/>
                    <a:pt x="165" y="465"/>
                  </a:cubicBezTo>
                  <a:cubicBezTo>
                    <a:pt x="167" y="465"/>
                    <a:pt x="168" y="466"/>
                    <a:pt x="170" y="466"/>
                  </a:cubicBezTo>
                  <a:cubicBezTo>
                    <a:pt x="171" y="467"/>
                    <a:pt x="172" y="468"/>
                    <a:pt x="172" y="469"/>
                  </a:cubicBezTo>
                  <a:cubicBezTo>
                    <a:pt x="173" y="470"/>
                    <a:pt x="173" y="470"/>
                    <a:pt x="173" y="470"/>
                  </a:cubicBezTo>
                  <a:cubicBezTo>
                    <a:pt x="173" y="470"/>
                    <a:pt x="173" y="470"/>
                    <a:pt x="173" y="470"/>
                  </a:cubicBezTo>
                  <a:cubicBezTo>
                    <a:pt x="174" y="471"/>
                    <a:pt x="175" y="471"/>
                    <a:pt x="176" y="471"/>
                  </a:cubicBezTo>
                  <a:cubicBezTo>
                    <a:pt x="179" y="472"/>
                    <a:pt x="181" y="473"/>
                    <a:pt x="183" y="475"/>
                  </a:cubicBezTo>
                  <a:cubicBezTo>
                    <a:pt x="184" y="475"/>
                    <a:pt x="185" y="476"/>
                    <a:pt x="186" y="477"/>
                  </a:cubicBezTo>
                  <a:cubicBezTo>
                    <a:pt x="187" y="479"/>
                    <a:pt x="189" y="481"/>
                    <a:pt x="191" y="481"/>
                  </a:cubicBezTo>
                  <a:cubicBezTo>
                    <a:pt x="191" y="481"/>
                    <a:pt x="192" y="481"/>
                    <a:pt x="193" y="480"/>
                  </a:cubicBezTo>
                  <a:cubicBezTo>
                    <a:pt x="194" y="480"/>
                    <a:pt x="196" y="480"/>
                    <a:pt x="198" y="479"/>
                  </a:cubicBezTo>
                  <a:cubicBezTo>
                    <a:pt x="201" y="479"/>
                    <a:pt x="204" y="478"/>
                    <a:pt x="207" y="476"/>
                  </a:cubicBezTo>
                  <a:cubicBezTo>
                    <a:pt x="208" y="475"/>
                    <a:pt x="209" y="473"/>
                    <a:pt x="210" y="472"/>
                  </a:cubicBezTo>
                  <a:cubicBezTo>
                    <a:pt x="210" y="471"/>
                    <a:pt x="211" y="471"/>
                    <a:pt x="211" y="470"/>
                  </a:cubicBezTo>
                  <a:cubicBezTo>
                    <a:pt x="212" y="469"/>
                    <a:pt x="212" y="468"/>
                    <a:pt x="213" y="467"/>
                  </a:cubicBezTo>
                  <a:cubicBezTo>
                    <a:pt x="212" y="466"/>
                    <a:pt x="212" y="466"/>
                    <a:pt x="212" y="466"/>
                  </a:cubicBezTo>
                  <a:cubicBezTo>
                    <a:pt x="212" y="466"/>
                    <a:pt x="212" y="466"/>
                    <a:pt x="212" y="466"/>
                  </a:cubicBezTo>
                  <a:cubicBezTo>
                    <a:pt x="213" y="467"/>
                    <a:pt x="213" y="467"/>
                    <a:pt x="213" y="467"/>
                  </a:cubicBezTo>
                  <a:cubicBezTo>
                    <a:pt x="214" y="466"/>
                    <a:pt x="215" y="464"/>
                    <a:pt x="216" y="463"/>
                  </a:cubicBezTo>
                  <a:cubicBezTo>
                    <a:pt x="217" y="462"/>
                    <a:pt x="217" y="461"/>
                    <a:pt x="218" y="460"/>
                  </a:cubicBezTo>
                  <a:cubicBezTo>
                    <a:pt x="219" y="458"/>
                    <a:pt x="220" y="456"/>
                    <a:pt x="221" y="456"/>
                  </a:cubicBezTo>
                  <a:cubicBezTo>
                    <a:pt x="222" y="455"/>
                    <a:pt x="224" y="455"/>
                    <a:pt x="227" y="454"/>
                  </a:cubicBezTo>
                  <a:cubicBezTo>
                    <a:pt x="228" y="454"/>
                    <a:pt x="229" y="454"/>
                    <a:pt x="229" y="454"/>
                  </a:cubicBezTo>
                  <a:cubicBezTo>
                    <a:pt x="230" y="454"/>
                    <a:pt x="230" y="454"/>
                    <a:pt x="231" y="454"/>
                  </a:cubicBezTo>
                  <a:cubicBezTo>
                    <a:pt x="231" y="454"/>
                    <a:pt x="232" y="454"/>
                    <a:pt x="233" y="454"/>
                  </a:cubicBezTo>
                  <a:cubicBezTo>
                    <a:pt x="233" y="454"/>
                    <a:pt x="234" y="454"/>
                    <a:pt x="234" y="454"/>
                  </a:cubicBezTo>
                  <a:cubicBezTo>
                    <a:pt x="235" y="454"/>
                    <a:pt x="236" y="454"/>
                    <a:pt x="237" y="454"/>
                  </a:cubicBezTo>
                  <a:cubicBezTo>
                    <a:pt x="239" y="453"/>
                    <a:pt x="240" y="452"/>
                    <a:pt x="242" y="451"/>
                  </a:cubicBezTo>
                  <a:cubicBezTo>
                    <a:pt x="243" y="449"/>
                    <a:pt x="245" y="448"/>
                    <a:pt x="248" y="448"/>
                  </a:cubicBezTo>
                  <a:cubicBezTo>
                    <a:pt x="248" y="448"/>
                    <a:pt x="248" y="448"/>
                    <a:pt x="248" y="448"/>
                  </a:cubicBezTo>
                  <a:cubicBezTo>
                    <a:pt x="251" y="448"/>
                    <a:pt x="253" y="449"/>
                    <a:pt x="255" y="451"/>
                  </a:cubicBezTo>
                  <a:cubicBezTo>
                    <a:pt x="256" y="452"/>
                    <a:pt x="258" y="453"/>
                    <a:pt x="259" y="454"/>
                  </a:cubicBezTo>
                  <a:cubicBezTo>
                    <a:pt x="260" y="454"/>
                    <a:pt x="260" y="454"/>
                    <a:pt x="261" y="454"/>
                  </a:cubicBezTo>
                  <a:cubicBezTo>
                    <a:pt x="263" y="454"/>
                    <a:pt x="264" y="454"/>
                    <a:pt x="266" y="456"/>
                  </a:cubicBezTo>
                  <a:cubicBezTo>
                    <a:pt x="267" y="456"/>
                    <a:pt x="268" y="457"/>
                    <a:pt x="268" y="458"/>
                  </a:cubicBezTo>
                  <a:cubicBezTo>
                    <a:pt x="269" y="458"/>
                    <a:pt x="270" y="459"/>
                    <a:pt x="272" y="460"/>
                  </a:cubicBezTo>
                  <a:cubicBezTo>
                    <a:pt x="274" y="461"/>
                    <a:pt x="276" y="463"/>
                    <a:pt x="277" y="464"/>
                  </a:cubicBezTo>
                  <a:cubicBezTo>
                    <a:pt x="280" y="466"/>
                    <a:pt x="283" y="468"/>
                    <a:pt x="286" y="469"/>
                  </a:cubicBezTo>
                  <a:cubicBezTo>
                    <a:pt x="288" y="470"/>
                    <a:pt x="290" y="471"/>
                    <a:pt x="292" y="471"/>
                  </a:cubicBezTo>
                  <a:cubicBezTo>
                    <a:pt x="298" y="471"/>
                    <a:pt x="303" y="468"/>
                    <a:pt x="307" y="466"/>
                  </a:cubicBezTo>
                  <a:cubicBezTo>
                    <a:pt x="307" y="466"/>
                    <a:pt x="308" y="466"/>
                    <a:pt x="309" y="465"/>
                  </a:cubicBezTo>
                  <a:cubicBezTo>
                    <a:pt x="310" y="464"/>
                    <a:pt x="312" y="463"/>
                    <a:pt x="314" y="463"/>
                  </a:cubicBezTo>
                  <a:cubicBezTo>
                    <a:pt x="315" y="463"/>
                    <a:pt x="315" y="463"/>
                    <a:pt x="316" y="463"/>
                  </a:cubicBezTo>
                  <a:cubicBezTo>
                    <a:pt x="318" y="464"/>
                    <a:pt x="320" y="465"/>
                    <a:pt x="322" y="467"/>
                  </a:cubicBezTo>
                  <a:cubicBezTo>
                    <a:pt x="323" y="467"/>
                    <a:pt x="323" y="468"/>
                    <a:pt x="324" y="468"/>
                  </a:cubicBezTo>
                  <a:cubicBezTo>
                    <a:pt x="326" y="469"/>
                    <a:pt x="328" y="469"/>
                    <a:pt x="329" y="469"/>
                  </a:cubicBezTo>
                  <a:cubicBezTo>
                    <a:pt x="334" y="469"/>
                    <a:pt x="339" y="466"/>
                    <a:pt x="346" y="459"/>
                  </a:cubicBezTo>
                  <a:cubicBezTo>
                    <a:pt x="346" y="459"/>
                    <a:pt x="347" y="458"/>
                    <a:pt x="348" y="456"/>
                  </a:cubicBezTo>
                  <a:cubicBezTo>
                    <a:pt x="350" y="454"/>
                    <a:pt x="351" y="451"/>
                    <a:pt x="354" y="451"/>
                  </a:cubicBezTo>
                  <a:cubicBezTo>
                    <a:pt x="354" y="451"/>
                    <a:pt x="355" y="451"/>
                    <a:pt x="355" y="451"/>
                  </a:cubicBezTo>
                  <a:cubicBezTo>
                    <a:pt x="355" y="452"/>
                    <a:pt x="356" y="455"/>
                    <a:pt x="355" y="460"/>
                  </a:cubicBezTo>
                  <a:cubicBezTo>
                    <a:pt x="355" y="462"/>
                    <a:pt x="354" y="463"/>
                    <a:pt x="353" y="465"/>
                  </a:cubicBezTo>
                  <a:cubicBezTo>
                    <a:pt x="353" y="466"/>
                    <a:pt x="353" y="466"/>
                    <a:pt x="353" y="466"/>
                  </a:cubicBezTo>
                  <a:cubicBezTo>
                    <a:pt x="352" y="468"/>
                    <a:pt x="350" y="470"/>
                    <a:pt x="349" y="472"/>
                  </a:cubicBezTo>
                  <a:cubicBezTo>
                    <a:pt x="347" y="475"/>
                    <a:pt x="346" y="477"/>
                    <a:pt x="344" y="479"/>
                  </a:cubicBezTo>
                  <a:cubicBezTo>
                    <a:pt x="344" y="480"/>
                    <a:pt x="344" y="480"/>
                    <a:pt x="344" y="480"/>
                  </a:cubicBezTo>
                  <a:cubicBezTo>
                    <a:pt x="343" y="483"/>
                    <a:pt x="343" y="483"/>
                    <a:pt x="343" y="483"/>
                  </a:cubicBezTo>
                  <a:cubicBezTo>
                    <a:pt x="345" y="483"/>
                    <a:pt x="345" y="483"/>
                    <a:pt x="345" y="483"/>
                  </a:cubicBezTo>
                  <a:cubicBezTo>
                    <a:pt x="345" y="483"/>
                    <a:pt x="345" y="483"/>
                    <a:pt x="345" y="483"/>
                  </a:cubicBezTo>
                  <a:cubicBezTo>
                    <a:pt x="346" y="484"/>
                    <a:pt x="348" y="485"/>
                    <a:pt x="349" y="486"/>
                  </a:cubicBezTo>
                  <a:cubicBezTo>
                    <a:pt x="350" y="487"/>
                    <a:pt x="350" y="487"/>
                    <a:pt x="351" y="487"/>
                  </a:cubicBezTo>
                  <a:cubicBezTo>
                    <a:pt x="352" y="487"/>
                    <a:pt x="352" y="486"/>
                    <a:pt x="353" y="486"/>
                  </a:cubicBezTo>
                  <a:cubicBezTo>
                    <a:pt x="354" y="486"/>
                    <a:pt x="354" y="486"/>
                    <a:pt x="355" y="486"/>
                  </a:cubicBezTo>
                  <a:cubicBezTo>
                    <a:pt x="355" y="486"/>
                    <a:pt x="356" y="486"/>
                    <a:pt x="356" y="486"/>
                  </a:cubicBezTo>
                  <a:cubicBezTo>
                    <a:pt x="357" y="486"/>
                    <a:pt x="357" y="486"/>
                    <a:pt x="358" y="486"/>
                  </a:cubicBezTo>
                  <a:cubicBezTo>
                    <a:pt x="358" y="486"/>
                    <a:pt x="359" y="486"/>
                    <a:pt x="359" y="486"/>
                  </a:cubicBezTo>
                  <a:cubicBezTo>
                    <a:pt x="360" y="486"/>
                    <a:pt x="361" y="487"/>
                    <a:pt x="361" y="487"/>
                  </a:cubicBezTo>
                  <a:cubicBezTo>
                    <a:pt x="363" y="487"/>
                    <a:pt x="364" y="486"/>
                    <a:pt x="366" y="486"/>
                  </a:cubicBezTo>
                  <a:cubicBezTo>
                    <a:pt x="367" y="485"/>
                    <a:pt x="369" y="485"/>
                    <a:pt x="371" y="485"/>
                  </a:cubicBezTo>
                  <a:cubicBezTo>
                    <a:pt x="371" y="485"/>
                    <a:pt x="372" y="485"/>
                    <a:pt x="372" y="485"/>
                  </a:cubicBezTo>
                  <a:cubicBezTo>
                    <a:pt x="373" y="485"/>
                    <a:pt x="374" y="485"/>
                    <a:pt x="375" y="485"/>
                  </a:cubicBezTo>
                  <a:cubicBezTo>
                    <a:pt x="378" y="485"/>
                    <a:pt x="378" y="485"/>
                    <a:pt x="378" y="485"/>
                  </a:cubicBezTo>
                  <a:cubicBezTo>
                    <a:pt x="378" y="482"/>
                    <a:pt x="378" y="482"/>
                    <a:pt x="378" y="482"/>
                  </a:cubicBezTo>
                  <a:cubicBezTo>
                    <a:pt x="378" y="481"/>
                    <a:pt x="378" y="480"/>
                    <a:pt x="378" y="478"/>
                  </a:cubicBezTo>
                  <a:cubicBezTo>
                    <a:pt x="377" y="477"/>
                    <a:pt x="377" y="476"/>
                    <a:pt x="376" y="475"/>
                  </a:cubicBezTo>
                  <a:cubicBezTo>
                    <a:pt x="376" y="473"/>
                    <a:pt x="375" y="472"/>
                    <a:pt x="375" y="470"/>
                  </a:cubicBezTo>
                  <a:cubicBezTo>
                    <a:pt x="375" y="469"/>
                    <a:pt x="375" y="468"/>
                    <a:pt x="375" y="466"/>
                  </a:cubicBezTo>
                  <a:cubicBezTo>
                    <a:pt x="374" y="462"/>
                    <a:pt x="374" y="457"/>
                    <a:pt x="375" y="452"/>
                  </a:cubicBezTo>
                  <a:cubicBezTo>
                    <a:pt x="376" y="450"/>
                    <a:pt x="378" y="447"/>
                    <a:pt x="379" y="445"/>
                  </a:cubicBezTo>
                  <a:cubicBezTo>
                    <a:pt x="380" y="443"/>
                    <a:pt x="381" y="442"/>
                    <a:pt x="382" y="440"/>
                  </a:cubicBezTo>
                  <a:cubicBezTo>
                    <a:pt x="383" y="439"/>
                    <a:pt x="383" y="438"/>
                    <a:pt x="384" y="437"/>
                  </a:cubicBezTo>
                  <a:cubicBezTo>
                    <a:pt x="385" y="435"/>
                    <a:pt x="388" y="433"/>
                    <a:pt x="390" y="432"/>
                  </a:cubicBezTo>
                  <a:cubicBezTo>
                    <a:pt x="392" y="431"/>
                    <a:pt x="394" y="430"/>
                    <a:pt x="395" y="428"/>
                  </a:cubicBezTo>
                  <a:cubicBezTo>
                    <a:pt x="399" y="424"/>
                    <a:pt x="401" y="421"/>
                    <a:pt x="401" y="416"/>
                  </a:cubicBezTo>
                  <a:cubicBezTo>
                    <a:pt x="400" y="410"/>
                    <a:pt x="405" y="405"/>
                    <a:pt x="410" y="401"/>
                  </a:cubicBezTo>
                  <a:cubicBezTo>
                    <a:pt x="411" y="400"/>
                    <a:pt x="411" y="400"/>
                    <a:pt x="412" y="399"/>
                  </a:cubicBezTo>
                  <a:cubicBezTo>
                    <a:pt x="413" y="398"/>
                    <a:pt x="414" y="397"/>
                    <a:pt x="414" y="396"/>
                  </a:cubicBezTo>
                  <a:cubicBezTo>
                    <a:pt x="415" y="395"/>
                    <a:pt x="416" y="394"/>
                    <a:pt x="417" y="393"/>
                  </a:cubicBezTo>
                  <a:cubicBezTo>
                    <a:pt x="419" y="392"/>
                    <a:pt x="421" y="391"/>
                    <a:pt x="424" y="390"/>
                  </a:cubicBezTo>
                  <a:cubicBezTo>
                    <a:pt x="425" y="389"/>
                    <a:pt x="427" y="389"/>
                    <a:pt x="428" y="389"/>
                  </a:cubicBezTo>
                  <a:cubicBezTo>
                    <a:pt x="429" y="389"/>
                    <a:pt x="431" y="389"/>
                    <a:pt x="432" y="389"/>
                  </a:cubicBezTo>
                  <a:cubicBezTo>
                    <a:pt x="435" y="388"/>
                    <a:pt x="436" y="384"/>
                    <a:pt x="438" y="381"/>
                  </a:cubicBezTo>
                  <a:cubicBezTo>
                    <a:pt x="438" y="380"/>
                    <a:pt x="439" y="379"/>
                    <a:pt x="439" y="378"/>
                  </a:cubicBezTo>
                  <a:cubicBezTo>
                    <a:pt x="441" y="375"/>
                    <a:pt x="442" y="371"/>
                    <a:pt x="443" y="367"/>
                  </a:cubicBezTo>
                  <a:cubicBezTo>
                    <a:pt x="444" y="361"/>
                    <a:pt x="446" y="358"/>
                    <a:pt x="451" y="355"/>
                  </a:cubicBezTo>
                  <a:cubicBezTo>
                    <a:pt x="451" y="354"/>
                    <a:pt x="451" y="354"/>
                    <a:pt x="451" y="354"/>
                  </a:cubicBezTo>
                  <a:cubicBezTo>
                    <a:pt x="453" y="353"/>
                    <a:pt x="455" y="352"/>
                    <a:pt x="457" y="352"/>
                  </a:cubicBezTo>
                  <a:cubicBezTo>
                    <a:pt x="458" y="352"/>
                    <a:pt x="458" y="352"/>
                    <a:pt x="458" y="352"/>
                  </a:cubicBezTo>
                  <a:cubicBezTo>
                    <a:pt x="458" y="352"/>
                    <a:pt x="460" y="352"/>
                    <a:pt x="460" y="352"/>
                  </a:cubicBezTo>
                  <a:cubicBezTo>
                    <a:pt x="461" y="352"/>
                    <a:pt x="463" y="352"/>
                    <a:pt x="464" y="351"/>
                  </a:cubicBezTo>
                  <a:cubicBezTo>
                    <a:pt x="467" y="348"/>
                    <a:pt x="469" y="345"/>
                    <a:pt x="470" y="341"/>
                  </a:cubicBezTo>
                  <a:cubicBezTo>
                    <a:pt x="471" y="340"/>
                    <a:pt x="472" y="339"/>
                    <a:pt x="472" y="337"/>
                  </a:cubicBezTo>
                  <a:cubicBezTo>
                    <a:pt x="474" y="335"/>
                    <a:pt x="475" y="332"/>
                    <a:pt x="475" y="329"/>
                  </a:cubicBezTo>
                  <a:cubicBezTo>
                    <a:pt x="475" y="327"/>
                    <a:pt x="475" y="326"/>
                    <a:pt x="475" y="325"/>
                  </a:cubicBezTo>
                  <a:cubicBezTo>
                    <a:pt x="475" y="321"/>
                    <a:pt x="474" y="318"/>
                    <a:pt x="476" y="315"/>
                  </a:cubicBezTo>
                  <a:cubicBezTo>
                    <a:pt x="477" y="314"/>
                    <a:pt x="477" y="313"/>
                    <a:pt x="478" y="312"/>
                  </a:cubicBezTo>
                  <a:cubicBezTo>
                    <a:pt x="479" y="312"/>
                    <a:pt x="480" y="311"/>
                    <a:pt x="480" y="310"/>
                  </a:cubicBezTo>
                  <a:cubicBezTo>
                    <a:pt x="481" y="309"/>
                    <a:pt x="481" y="306"/>
                    <a:pt x="480" y="304"/>
                  </a:cubicBezTo>
                  <a:cubicBezTo>
                    <a:pt x="480" y="303"/>
                    <a:pt x="480" y="301"/>
                    <a:pt x="480" y="300"/>
                  </a:cubicBezTo>
                  <a:cubicBezTo>
                    <a:pt x="481" y="296"/>
                    <a:pt x="482" y="293"/>
                    <a:pt x="484" y="290"/>
                  </a:cubicBezTo>
                  <a:cubicBezTo>
                    <a:pt x="484" y="289"/>
                    <a:pt x="485" y="288"/>
                    <a:pt x="485" y="287"/>
                  </a:cubicBezTo>
                  <a:cubicBezTo>
                    <a:pt x="485" y="286"/>
                    <a:pt x="486" y="285"/>
                    <a:pt x="487" y="284"/>
                  </a:cubicBezTo>
                  <a:cubicBezTo>
                    <a:pt x="487" y="284"/>
                    <a:pt x="488" y="283"/>
                    <a:pt x="488" y="282"/>
                  </a:cubicBezTo>
                  <a:cubicBezTo>
                    <a:pt x="489" y="282"/>
                    <a:pt x="490" y="281"/>
                    <a:pt x="490" y="280"/>
                  </a:cubicBezTo>
                  <a:cubicBezTo>
                    <a:pt x="492" y="276"/>
                    <a:pt x="493" y="271"/>
                    <a:pt x="493" y="267"/>
                  </a:cubicBezTo>
                  <a:cubicBezTo>
                    <a:pt x="493" y="267"/>
                    <a:pt x="493" y="266"/>
                    <a:pt x="493" y="266"/>
                  </a:cubicBezTo>
                  <a:cubicBezTo>
                    <a:pt x="493" y="264"/>
                    <a:pt x="493" y="263"/>
                    <a:pt x="494" y="261"/>
                  </a:cubicBezTo>
                  <a:cubicBezTo>
                    <a:pt x="495" y="261"/>
                    <a:pt x="495" y="260"/>
                    <a:pt x="496" y="260"/>
                  </a:cubicBezTo>
                  <a:cubicBezTo>
                    <a:pt x="496" y="259"/>
                    <a:pt x="497" y="258"/>
                    <a:pt x="498" y="257"/>
                  </a:cubicBezTo>
                  <a:cubicBezTo>
                    <a:pt x="499" y="254"/>
                    <a:pt x="498" y="253"/>
                    <a:pt x="495" y="251"/>
                  </a:cubicBezTo>
                  <a:cubicBezTo>
                    <a:pt x="493" y="249"/>
                    <a:pt x="491" y="247"/>
                    <a:pt x="491" y="244"/>
                  </a:cubicBezTo>
                  <a:cubicBezTo>
                    <a:pt x="490" y="242"/>
                    <a:pt x="490" y="239"/>
                    <a:pt x="491" y="237"/>
                  </a:cubicBezTo>
                  <a:cubicBezTo>
                    <a:pt x="491" y="235"/>
                    <a:pt x="492" y="233"/>
                    <a:pt x="491" y="230"/>
                  </a:cubicBezTo>
                  <a:cubicBezTo>
                    <a:pt x="491" y="229"/>
                    <a:pt x="491" y="227"/>
                    <a:pt x="491" y="226"/>
                  </a:cubicBezTo>
                  <a:cubicBezTo>
                    <a:pt x="490" y="223"/>
                    <a:pt x="489" y="220"/>
                    <a:pt x="489" y="217"/>
                  </a:cubicBezTo>
                  <a:cubicBezTo>
                    <a:pt x="490" y="216"/>
                    <a:pt x="490" y="215"/>
                    <a:pt x="490" y="214"/>
                  </a:cubicBezTo>
                  <a:cubicBezTo>
                    <a:pt x="490" y="213"/>
                    <a:pt x="490" y="212"/>
                    <a:pt x="490" y="211"/>
                  </a:cubicBezTo>
                  <a:cubicBezTo>
                    <a:pt x="490" y="209"/>
                    <a:pt x="490" y="208"/>
                    <a:pt x="490" y="207"/>
                  </a:cubicBezTo>
                  <a:cubicBezTo>
                    <a:pt x="489" y="206"/>
                    <a:pt x="489" y="205"/>
                    <a:pt x="489" y="204"/>
                  </a:cubicBezTo>
                  <a:cubicBezTo>
                    <a:pt x="489" y="203"/>
                    <a:pt x="489" y="202"/>
                    <a:pt x="489" y="201"/>
                  </a:cubicBezTo>
                  <a:cubicBezTo>
                    <a:pt x="489" y="200"/>
                    <a:pt x="490" y="199"/>
                    <a:pt x="490" y="198"/>
                  </a:cubicBezTo>
                  <a:cubicBezTo>
                    <a:pt x="489" y="197"/>
                    <a:pt x="489" y="196"/>
                    <a:pt x="488" y="195"/>
                  </a:cubicBezTo>
                  <a:cubicBezTo>
                    <a:pt x="488" y="194"/>
                    <a:pt x="488" y="193"/>
                    <a:pt x="488" y="193"/>
                  </a:cubicBezTo>
                  <a:cubicBezTo>
                    <a:pt x="487" y="189"/>
                    <a:pt x="488" y="186"/>
                    <a:pt x="489" y="182"/>
                  </a:cubicBezTo>
                  <a:cubicBezTo>
                    <a:pt x="489" y="181"/>
                    <a:pt x="490" y="181"/>
                    <a:pt x="490" y="180"/>
                  </a:cubicBezTo>
                  <a:cubicBezTo>
                    <a:pt x="490" y="179"/>
                    <a:pt x="491" y="178"/>
                    <a:pt x="491" y="177"/>
                  </a:cubicBezTo>
                  <a:cubicBezTo>
                    <a:pt x="492" y="176"/>
                    <a:pt x="492" y="175"/>
                    <a:pt x="492" y="174"/>
                  </a:cubicBezTo>
                  <a:cubicBezTo>
                    <a:pt x="493" y="173"/>
                    <a:pt x="493" y="171"/>
                    <a:pt x="493" y="170"/>
                  </a:cubicBezTo>
                  <a:cubicBezTo>
                    <a:pt x="493" y="169"/>
                    <a:pt x="493" y="168"/>
                    <a:pt x="493" y="168"/>
                  </a:cubicBezTo>
                  <a:cubicBezTo>
                    <a:pt x="493" y="167"/>
                    <a:pt x="493" y="166"/>
                    <a:pt x="493" y="165"/>
                  </a:cubicBezTo>
                  <a:cubicBezTo>
                    <a:pt x="493" y="161"/>
                    <a:pt x="493" y="158"/>
                    <a:pt x="495" y="155"/>
                  </a:cubicBezTo>
                  <a:cubicBezTo>
                    <a:pt x="496" y="153"/>
                    <a:pt x="496" y="151"/>
                    <a:pt x="497" y="149"/>
                  </a:cubicBezTo>
                  <a:cubicBezTo>
                    <a:pt x="498" y="147"/>
                    <a:pt x="499" y="144"/>
                    <a:pt x="501" y="142"/>
                  </a:cubicBezTo>
                  <a:cubicBezTo>
                    <a:pt x="503" y="139"/>
                    <a:pt x="504" y="136"/>
                    <a:pt x="504" y="133"/>
                  </a:cubicBezTo>
                  <a:cubicBezTo>
                    <a:pt x="505" y="131"/>
                    <a:pt x="505" y="129"/>
                    <a:pt x="506" y="127"/>
                  </a:cubicBezTo>
                  <a:cubicBezTo>
                    <a:pt x="507" y="127"/>
                    <a:pt x="507" y="126"/>
                    <a:pt x="507" y="125"/>
                  </a:cubicBezTo>
                  <a:cubicBezTo>
                    <a:pt x="508" y="123"/>
                    <a:pt x="509" y="121"/>
                    <a:pt x="510" y="119"/>
                  </a:cubicBezTo>
                  <a:cubicBezTo>
                    <a:pt x="511" y="116"/>
                    <a:pt x="511" y="116"/>
                    <a:pt x="511" y="116"/>
                  </a:cubicBezTo>
                  <a:lnTo>
                    <a:pt x="235" y="99"/>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5" name="Google Shape;245;p8"/>
            <p:cNvSpPr/>
            <p:nvPr/>
          </p:nvSpPr>
          <p:spPr>
            <a:xfrm>
              <a:off x="1528" y="1474"/>
              <a:ext cx="764" cy="635"/>
            </a:xfrm>
            <a:custGeom>
              <a:avLst/>
              <a:gdLst/>
              <a:ahLst/>
              <a:cxnLst/>
              <a:rect l="l" t="t" r="r" b="b"/>
              <a:pathLst>
                <a:path w="313" h="260" extrusionOk="0">
                  <a:moveTo>
                    <a:pt x="311" y="195"/>
                  </a:moveTo>
                  <a:cubicBezTo>
                    <a:pt x="311" y="194"/>
                    <a:pt x="310" y="193"/>
                    <a:pt x="310" y="192"/>
                  </a:cubicBezTo>
                  <a:cubicBezTo>
                    <a:pt x="310" y="191"/>
                    <a:pt x="310" y="189"/>
                    <a:pt x="309" y="188"/>
                  </a:cubicBezTo>
                  <a:cubicBezTo>
                    <a:pt x="309" y="185"/>
                    <a:pt x="308" y="181"/>
                    <a:pt x="306" y="178"/>
                  </a:cubicBezTo>
                  <a:cubicBezTo>
                    <a:pt x="306" y="177"/>
                    <a:pt x="305" y="176"/>
                    <a:pt x="303" y="175"/>
                  </a:cubicBezTo>
                  <a:cubicBezTo>
                    <a:pt x="302" y="173"/>
                    <a:pt x="301" y="171"/>
                    <a:pt x="300" y="169"/>
                  </a:cubicBezTo>
                  <a:cubicBezTo>
                    <a:pt x="299" y="166"/>
                    <a:pt x="300" y="163"/>
                    <a:pt x="302" y="160"/>
                  </a:cubicBezTo>
                  <a:cubicBezTo>
                    <a:pt x="303" y="159"/>
                    <a:pt x="303" y="159"/>
                    <a:pt x="304" y="158"/>
                  </a:cubicBezTo>
                  <a:cubicBezTo>
                    <a:pt x="306" y="157"/>
                    <a:pt x="307" y="155"/>
                    <a:pt x="308" y="154"/>
                  </a:cubicBezTo>
                  <a:cubicBezTo>
                    <a:pt x="308" y="152"/>
                    <a:pt x="307" y="149"/>
                    <a:pt x="306" y="146"/>
                  </a:cubicBezTo>
                  <a:cubicBezTo>
                    <a:pt x="306" y="145"/>
                    <a:pt x="306" y="145"/>
                    <a:pt x="306" y="145"/>
                  </a:cubicBezTo>
                  <a:cubicBezTo>
                    <a:pt x="305" y="143"/>
                    <a:pt x="301" y="140"/>
                    <a:pt x="298" y="139"/>
                  </a:cubicBezTo>
                  <a:cubicBezTo>
                    <a:pt x="298" y="139"/>
                    <a:pt x="297" y="139"/>
                    <a:pt x="296" y="139"/>
                  </a:cubicBezTo>
                  <a:cubicBezTo>
                    <a:pt x="295" y="139"/>
                    <a:pt x="294" y="139"/>
                    <a:pt x="293" y="139"/>
                  </a:cubicBezTo>
                  <a:cubicBezTo>
                    <a:pt x="292" y="140"/>
                    <a:pt x="291" y="140"/>
                    <a:pt x="290" y="140"/>
                  </a:cubicBezTo>
                  <a:cubicBezTo>
                    <a:pt x="289" y="140"/>
                    <a:pt x="288" y="140"/>
                    <a:pt x="287" y="139"/>
                  </a:cubicBezTo>
                  <a:cubicBezTo>
                    <a:pt x="285" y="138"/>
                    <a:pt x="285" y="138"/>
                    <a:pt x="284" y="137"/>
                  </a:cubicBezTo>
                  <a:cubicBezTo>
                    <a:pt x="283" y="136"/>
                    <a:pt x="282" y="135"/>
                    <a:pt x="280" y="135"/>
                  </a:cubicBezTo>
                  <a:cubicBezTo>
                    <a:pt x="278" y="135"/>
                    <a:pt x="276" y="135"/>
                    <a:pt x="274" y="135"/>
                  </a:cubicBezTo>
                  <a:cubicBezTo>
                    <a:pt x="273" y="136"/>
                    <a:pt x="272" y="136"/>
                    <a:pt x="271" y="136"/>
                  </a:cubicBezTo>
                  <a:cubicBezTo>
                    <a:pt x="270" y="136"/>
                    <a:pt x="270" y="136"/>
                    <a:pt x="269" y="136"/>
                  </a:cubicBezTo>
                  <a:cubicBezTo>
                    <a:pt x="268" y="136"/>
                    <a:pt x="266" y="136"/>
                    <a:pt x="265" y="136"/>
                  </a:cubicBezTo>
                  <a:cubicBezTo>
                    <a:pt x="263" y="135"/>
                    <a:pt x="262" y="135"/>
                    <a:pt x="261" y="135"/>
                  </a:cubicBezTo>
                  <a:cubicBezTo>
                    <a:pt x="256" y="135"/>
                    <a:pt x="251" y="136"/>
                    <a:pt x="246" y="136"/>
                  </a:cubicBezTo>
                  <a:cubicBezTo>
                    <a:pt x="246" y="136"/>
                    <a:pt x="245" y="136"/>
                    <a:pt x="244" y="136"/>
                  </a:cubicBezTo>
                  <a:cubicBezTo>
                    <a:pt x="238" y="136"/>
                    <a:pt x="237" y="133"/>
                    <a:pt x="237" y="131"/>
                  </a:cubicBezTo>
                  <a:cubicBezTo>
                    <a:pt x="237" y="129"/>
                    <a:pt x="237" y="129"/>
                    <a:pt x="237" y="129"/>
                  </a:cubicBezTo>
                  <a:cubicBezTo>
                    <a:pt x="237" y="126"/>
                    <a:pt x="236" y="124"/>
                    <a:pt x="236" y="122"/>
                  </a:cubicBezTo>
                  <a:cubicBezTo>
                    <a:pt x="236" y="120"/>
                    <a:pt x="236" y="119"/>
                    <a:pt x="237" y="117"/>
                  </a:cubicBezTo>
                  <a:cubicBezTo>
                    <a:pt x="237" y="116"/>
                    <a:pt x="237" y="115"/>
                    <a:pt x="237" y="114"/>
                  </a:cubicBezTo>
                  <a:cubicBezTo>
                    <a:pt x="237" y="112"/>
                    <a:pt x="237" y="109"/>
                    <a:pt x="236" y="107"/>
                  </a:cubicBezTo>
                  <a:cubicBezTo>
                    <a:pt x="235" y="106"/>
                    <a:pt x="235" y="105"/>
                    <a:pt x="234" y="104"/>
                  </a:cubicBezTo>
                  <a:cubicBezTo>
                    <a:pt x="233" y="103"/>
                    <a:pt x="232" y="102"/>
                    <a:pt x="232" y="100"/>
                  </a:cubicBezTo>
                  <a:cubicBezTo>
                    <a:pt x="231" y="97"/>
                    <a:pt x="232" y="94"/>
                    <a:pt x="232" y="92"/>
                  </a:cubicBezTo>
                  <a:cubicBezTo>
                    <a:pt x="233" y="89"/>
                    <a:pt x="233" y="86"/>
                    <a:pt x="233" y="84"/>
                  </a:cubicBezTo>
                  <a:cubicBezTo>
                    <a:pt x="233" y="81"/>
                    <a:pt x="233" y="79"/>
                    <a:pt x="233" y="76"/>
                  </a:cubicBezTo>
                  <a:cubicBezTo>
                    <a:pt x="233" y="75"/>
                    <a:pt x="233" y="73"/>
                    <a:pt x="233" y="71"/>
                  </a:cubicBezTo>
                  <a:cubicBezTo>
                    <a:pt x="233" y="69"/>
                    <a:pt x="233" y="67"/>
                    <a:pt x="232" y="66"/>
                  </a:cubicBezTo>
                  <a:cubicBezTo>
                    <a:pt x="231" y="64"/>
                    <a:pt x="231" y="62"/>
                    <a:pt x="231" y="61"/>
                  </a:cubicBezTo>
                  <a:cubicBezTo>
                    <a:pt x="230" y="58"/>
                    <a:pt x="231" y="56"/>
                    <a:pt x="232" y="53"/>
                  </a:cubicBezTo>
                  <a:cubicBezTo>
                    <a:pt x="232" y="53"/>
                    <a:pt x="232" y="52"/>
                    <a:pt x="232" y="51"/>
                  </a:cubicBezTo>
                  <a:cubicBezTo>
                    <a:pt x="232" y="50"/>
                    <a:pt x="233" y="48"/>
                    <a:pt x="233" y="47"/>
                  </a:cubicBezTo>
                  <a:cubicBezTo>
                    <a:pt x="234" y="43"/>
                    <a:pt x="235" y="40"/>
                    <a:pt x="233" y="36"/>
                  </a:cubicBezTo>
                  <a:cubicBezTo>
                    <a:pt x="232" y="35"/>
                    <a:pt x="232" y="35"/>
                    <a:pt x="232" y="35"/>
                  </a:cubicBezTo>
                  <a:cubicBezTo>
                    <a:pt x="231" y="33"/>
                    <a:pt x="230" y="31"/>
                    <a:pt x="227" y="31"/>
                  </a:cubicBezTo>
                  <a:cubicBezTo>
                    <a:pt x="227" y="31"/>
                    <a:pt x="227" y="31"/>
                    <a:pt x="227" y="31"/>
                  </a:cubicBezTo>
                  <a:cubicBezTo>
                    <a:pt x="225" y="31"/>
                    <a:pt x="223" y="32"/>
                    <a:pt x="222" y="33"/>
                  </a:cubicBezTo>
                  <a:cubicBezTo>
                    <a:pt x="222" y="34"/>
                    <a:pt x="221" y="34"/>
                    <a:pt x="221" y="35"/>
                  </a:cubicBezTo>
                  <a:cubicBezTo>
                    <a:pt x="219" y="36"/>
                    <a:pt x="217" y="37"/>
                    <a:pt x="215" y="37"/>
                  </a:cubicBezTo>
                  <a:cubicBezTo>
                    <a:pt x="214" y="37"/>
                    <a:pt x="214" y="37"/>
                    <a:pt x="214" y="37"/>
                  </a:cubicBezTo>
                  <a:cubicBezTo>
                    <a:pt x="211" y="37"/>
                    <a:pt x="209" y="35"/>
                    <a:pt x="207" y="33"/>
                  </a:cubicBezTo>
                  <a:cubicBezTo>
                    <a:pt x="207" y="32"/>
                    <a:pt x="207" y="32"/>
                    <a:pt x="206" y="31"/>
                  </a:cubicBezTo>
                  <a:cubicBezTo>
                    <a:pt x="205" y="29"/>
                    <a:pt x="204" y="28"/>
                    <a:pt x="202" y="27"/>
                  </a:cubicBezTo>
                  <a:cubicBezTo>
                    <a:pt x="202" y="26"/>
                    <a:pt x="201" y="26"/>
                    <a:pt x="200" y="25"/>
                  </a:cubicBezTo>
                  <a:cubicBezTo>
                    <a:pt x="199" y="25"/>
                    <a:pt x="198" y="24"/>
                    <a:pt x="197" y="23"/>
                  </a:cubicBezTo>
                  <a:cubicBezTo>
                    <a:pt x="196" y="22"/>
                    <a:pt x="196" y="21"/>
                    <a:pt x="196" y="20"/>
                  </a:cubicBezTo>
                  <a:cubicBezTo>
                    <a:pt x="195" y="19"/>
                    <a:pt x="195" y="18"/>
                    <a:pt x="194" y="17"/>
                  </a:cubicBezTo>
                  <a:cubicBezTo>
                    <a:pt x="194" y="17"/>
                    <a:pt x="194" y="17"/>
                    <a:pt x="194" y="17"/>
                  </a:cubicBezTo>
                  <a:cubicBezTo>
                    <a:pt x="193" y="17"/>
                    <a:pt x="193" y="17"/>
                    <a:pt x="193" y="17"/>
                  </a:cubicBezTo>
                  <a:cubicBezTo>
                    <a:pt x="193" y="16"/>
                    <a:pt x="191" y="16"/>
                    <a:pt x="190" y="16"/>
                  </a:cubicBezTo>
                  <a:cubicBezTo>
                    <a:pt x="189" y="15"/>
                    <a:pt x="189" y="15"/>
                    <a:pt x="189" y="15"/>
                  </a:cubicBezTo>
                  <a:cubicBezTo>
                    <a:pt x="189" y="15"/>
                    <a:pt x="189" y="15"/>
                    <a:pt x="189" y="15"/>
                  </a:cubicBezTo>
                  <a:cubicBezTo>
                    <a:pt x="188" y="13"/>
                    <a:pt x="186" y="11"/>
                    <a:pt x="184" y="9"/>
                  </a:cubicBezTo>
                  <a:cubicBezTo>
                    <a:pt x="184" y="8"/>
                    <a:pt x="182" y="7"/>
                    <a:pt x="182" y="6"/>
                  </a:cubicBezTo>
                  <a:cubicBezTo>
                    <a:pt x="178" y="1"/>
                    <a:pt x="172" y="1"/>
                    <a:pt x="167" y="1"/>
                  </a:cubicBezTo>
                  <a:cubicBezTo>
                    <a:pt x="165" y="1"/>
                    <a:pt x="164" y="1"/>
                    <a:pt x="163" y="1"/>
                  </a:cubicBezTo>
                  <a:cubicBezTo>
                    <a:pt x="161" y="1"/>
                    <a:pt x="161" y="1"/>
                    <a:pt x="161" y="1"/>
                  </a:cubicBezTo>
                  <a:cubicBezTo>
                    <a:pt x="160" y="1"/>
                    <a:pt x="158" y="1"/>
                    <a:pt x="157" y="1"/>
                  </a:cubicBezTo>
                  <a:cubicBezTo>
                    <a:pt x="155" y="0"/>
                    <a:pt x="154" y="0"/>
                    <a:pt x="152" y="0"/>
                  </a:cubicBezTo>
                  <a:cubicBezTo>
                    <a:pt x="151" y="0"/>
                    <a:pt x="150" y="0"/>
                    <a:pt x="149" y="1"/>
                  </a:cubicBezTo>
                  <a:cubicBezTo>
                    <a:pt x="148" y="1"/>
                    <a:pt x="148" y="1"/>
                    <a:pt x="148" y="1"/>
                  </a:cubicBezTo>
                  <a:cubicBezTo>
                    <a:pt x="147" y="1"/>
                    <a:pt x="144" y="1"/>
                    <a:pt x="143" y="2"/>
                  </a:cubicBezTo>
                  <a:cubicBezTo>
                    <a:pt x="141" y="3"/>
                    <a:pt x="141" y="4"/>
                    <a:pt x="141" y="6"/>
                  </a:cubicBezTo>
                  <a:cubicBezTo>
                    <a:pt x="141" y="6"/>
                    <a:pt x="140" y="7"/>
                    <a:pt x="140" y="7"/>
                  </a:cubicBezTo>
                  <a:cubicBezTo>
                    <a:pt x="140" y="10"/>
                    <a:pt x="139" y="11"/>
                    <a:pt x="137" y="11"/>
                  </a:cubicBezTo>
                  <a:cubicBezTo>
                    <a:pt x="137" y="12"/>
                    <a:pt x="136" y="12"/>
                    <a:pt x="136" y="12"/>
                  </a:cubicBezTo>
                  <a:cubicBezTo>
                    <a:pt x="135" y="12"/>
                    <a:pt x="134" y="12"/>
                    <a:pt x="133" y="13"/>
                  </a:cubicBezTo>
                  <a:cubicBezTo>
                    <a:pt x="133" y="13"/>
                    <a:pt x="132" y="14"/>
                    <a:pt x="132" y="14"/>
                  </a:cubicBezTo>
                  <a:cubicBezTo>
                    <a:pt x="132" y="15"/>
                    <a:pt x="131" y="16"/>
                    <a:pt x="131" y="16"/>
                  </a:cubicBezTo>
                  <a:cubicBezTo>
                    <a:pt x="130" y="17"/>
                    <a:pt x="129" y="17"/>
                    <a:pt x="127" y="18"/>
                  </a:cubicBezTo>
                  <a:cubicBezTo>
                    <a:pt x="125" y="19"/>
                    <a:pt x="124" y="19"/>
                    <a:pt x="123" y="21"/>
                  </a:cubicBezTo>
                  <a:cubicBezTo>
                    <a:pt x="123" y="22"/>
                    <a:pt x="123" y="24"/>
                    <a:pt x="124" y="25"/>
                  </a:cubicBezTo>
                  <a:cubicBezTo>
                    <a:pt x="125" y="27"/>
                    <a:pt x="126" y="28"/>
                    <a:pt x="125" y="30"/>
                  </a:cubicBezTo>
                  <a:cubicBezTo>
                    <a:pt x="124" y="33"/>
                    <a:pt x="123" y="33"/>
                    <a:pt x="121" y="34"/>
                  </a:cubicBezTo>
                  <a:cubicBezTo>
                    <a:pt x="121" y="34"/>
                    <a:pt x="120" y="34"/>
                    <a:pt x="120" y="35"/>
                  </a:cubicBezTo>
                  <a:cubicBezTo>
                    <a:pt x="118" y="35"/>
                    <a:pt x="118" y="35"/>
                    <a:pt x="118" y="35"/>
                  </a:cubicBezTo>
                  <a:cubicBezTo>
                    <a:pt x="119" y="37"/>
                    <a:pt x="119" y="37"/>
                    <a:pt x="119" y="37"/>
                  </a:cubicBezTo>
                  <a:cubicBezTo>
                    <a:pt x="119" y="40"/>
                    <a:pt x="119" y="43"/>
                    <a:pt x="118" y="44"/>
                  </a:cubicBezTo>
                  <a:cubicBezTo>
                    <a:pt x="117" y="45"/>
                    <a:pt x="116" y="46"/>
                    <a:pt x="114" y="46"/>
                  </a:cubicBezTo>
                  <a:cubicBezTo>
                    <a:pt x="113" y="46"/>
                    <a:pt x="113" y="46"/>
                    <a:pt x="112" y="46"/>
                  </a:cubicBezTo>
                  <a:cubicBezTo>
                    <a:pt x="111" y="46"/>
                    <a:pt x="111" y="46"/>
                    <a:pt x="110" y="46"/>
                  </a:cubicBezTo>
                  <a:cubicBezTo>
                    <a:pt x="110" y="46"/>
                    <a:pt x="110" y="46"/>
                    <a:pt x="110" y="46"/>
                  </a:cubicBezTo>
                  <a:cubicBezTo>
                    <a:pt x="109" y="46"/>
                    <a:pt x="108" y="46"/>
                    <a:pt x="108" y="46"/>
                  </a:cubicBezTo>
                  <a:cubicBezTo>
                    <a:pt x="107" y="47"/>
                    <a:pt x="106" y="47"/>
                    <a:pt x="106" y="47"/>
                  </a:cubicBezTo>
                  <a:cubicBezTo>
                    <a:pt x="106" y="47"/>
                    <a:pt x="105" y="47"/>
                    <a:pt x="105" y="47"/>
                  </a:cubicBezTo>
                  <a:cubicBezTo>
                    <a:pt x="104" y="47"/>
                    <a:pt x="104" y="47"/>
                    <a:pt x="104" y="47"/>
                  </a:cubicBezTo>
                  <a:cubicBezTo>
                    <a:pt x="103" y="47"/>
                    <a:pt x="103" y="47"/>
                    <a:pt x="102" y="47"/>
                  </a:cubicBezTo>
                  <a:cubicBezTo>
                    <a:pt x="102" y="47"/>
                    <a:pt x="102" y="47"/>
                    <a:pt x="101" y="47"/>
                  </a:cubicBezTo>
                  <a:cubicBezTo>
                    <a:pt x="100" y="47"/>
                    <a:pt x="99" y="48"/>
                    <a:pt x="98" y="49"/>
                  </a:cubicBezTo>
                  <a:cubicBezTo>
                    <a:pt x="97" y="50"/>
                    <a:pt x="96" y="51"/>
                    <a:pt x="94" y="51"/>
                  </a:cubicBezTo>
                  <a:cubicBezTo>
                    <a:pt x="94" y="51"/>
                    <a:pt x="94" y="51"/>
                    <a:pt x="93" y="51"/>
                  </a:cubicBezTo>
                  <a:cubicBezTo>
                    <a:pt x="93" y="50"/>
                    <a:pt x="93" y="50"/>
                    <a:pt x="93" y="50"/>
                  </a:cubicBezTo>
                  <a:cubicBezTo>
                    <a:pt x="91" y="50"/>
                    <a:pt x="91" y="50"/>
                    <a:pt x="91" y="50"/>
                  </a:cubicBezTo>
                  <a:cubicBezTo>
                    <a:pt x="91" y="50"/>
                    <a:pt x="90" y="50"/>
                    <a:pt x="89" y="50"/>
                  </a:cubicBezTo>
                  <a:cubicBezTo>
                    <a:pt x="89" y="49"/>
                    <a:pt x="89" y="49"/>
                    <a:pt x="89" y="49"/>
                  </a:cubicBezTo>
                  <a:cubicBezTo>
                    <a:pt x="88" y="49"/>
                    <a:pt x="88" y="49"/>
                    <a:pt x="88" y="49"/>
                  </a:cubicBezTo>
                  <a:cubicBezTo>
                    <a:pt x="84" y="50"/>
                    <a:pt x="84" y="53"/>
                    <a:pt x="83" y="56"/>
                  </a:cubicBezTo>
                  <a:cubicBezTo>
                    <a:pt x="83" y="57"/>
                    <a:pt x="83" y="58"/>
                    <a:pt x="82" y="59"/>
                  </a:cubicBezTo>
                  <a:cubicBezTo>
                    <a:pt x="82" y="60"/>
                    <a:pt x="82" y="60"/>
                    <a:pt x="82" y="60"/>
                  </a:cubicBezTo>
                  <a:cubicBezTo>
                    <a:pt x="81" y="62"/>
                    <a:pt x="81" y="63"/>
                    <a:pt x="79" y="64"/>
                  </a:cubicBezTo>
                  <a:cubicBezTo>
                    <a:pt x="78" y="65"/>
                    <a:pt x="78" y="65"/>
                    <a:pt x="77" y="66"/>
                  </a:cubicBezTo>
                  <a:cubicBezTo>
                    <a:pt x="76" y="68"/>
                    <a:pt x="74" y="69"/>
                    <a:pt x="73" y="69"/>
                  </a:cubicBezTo>
                  <a:cubicBezTo>
                    <a:pt x="73" y="69"/>
                    <a:pt x="73" y="69"/>
                    <a:pt x="73" y="69"/>
                  </a:cubicBezTo>
                  <a:cubicBezTo>
                    <a:pt x="71" y="69"/>
                    <a:pt x="70" y="68"/>
                    <a:pt x="70" y="66"/>
                  </a:cubicBezTo>
                  <a:cubicBezTo>
                    <a:pt x="69" y="65"/>
                    <a:pt x="69" y="65"/>
                    <a:pt x="69" y="65"/>
                  </a:cubicBezTo>
                  <a:cubicBezTo>
                    <a:pt x="68" y="62"/>
                    <a:pt x="68" y="62"/>
                    <a:pt x="68" y="62"/>
                  </a:cubicBezTo>
                  <a:cubicBezTo>
                    <a:pt x="66" y="64"/>
                    <a:pt x="66" y="64"/>
                    <a:pt x="66" y="64"/>
                  </a:cubicBezTo>
                  <a:cubicBezTo>
                    <a:pt x="66" y="64"/>
                    <a:pt x="66" y="64"/>
                    <a:pt x="65" y="64"/>
                  </a:cubicBezTo>
                  <a:cubicBezTo>
                    <a:pt x="63" y="65"/>
                    <a:pt x="62" y="66"/>
                    <a:pt x="61" y="67"/>
                  </a:cubicBezTo>
                  <a:cubicBezTo>
                    <a:pt x="60" y="68"/>
                    <a:pt x="60" y="68"/>
                    <a:pt x="60" y="69"/>
                  </a:cubicBezTo>
                  <a:cubicBezTo>
                    <a:pt x="59" y="70"/>
                    <a:pt x="58" y="71"/>
                    <a:pt x="57" y="71"/>
                  </a:cubicBezTo>
                  <a:cubicBezTo>
                    <a:pt x="57" y="71"/>
                    <a:pt x="56" y="71"/>
                    <a:pt x="56" y="71"/>
                  </a:cubicBezTo>
                  <a:cubicBezTo>
                    <a:pt x="56" y="71"/>
                    <a:pt x="56" y="70"/>
                    <a:pt x="55" y="70"/>
                  </a:cubicBezTo>
                  <a:cubicBezTo>
                    <a:pt x="54" y="68"/>
                    <a:pt x="54" y="68"/>
                    <a:pt x="54" y="68"/>
                  </a:cubicBezTo>
                  <a:cubicBezTo>
                    <a:pt x="52" y="71"/>
                    <a:pt x="52" y="71"/>
                    <a:pt x="52" y="71"/>
                  </a:cubicBezTo>
                  <a:cubicBezTo>
                    <a:pt x="52" y="71"/>
                    <a:pt x="52" y="71"/>
                    <a:pt x="52" y="71"/>
                  </a:cubicBezTo>
                  <a:cubicBezTo>
                    <a:pt x="51" y="72"/>
                    <a:pt x="51" y="72"/>
                    <a:pt x="51" y="72"/>
                  </a:cubicBezTo>
                  <a:cubicBezTo>
                    <a:pt x="50" y="73"/>
                    <a:pt x="48" y="75"/>
                    <a:pt x="47" y="76"/>
                  </a:cubicBezTo>
                  <a:cubicBezTo>
                    <a:pt x="46" y="76"/>
                    <a:pt x="46" y="76"/>
                    <a:pt x="45" y="76"/>
                  </a:cubicBezTo>
                  <a:cubicBezTo>
                    <a:pt x="44" y="76"/>
                    <a:pt x="43" y="75"/>
                    <a:pt x="41" y="74"/>
                  </a:cubicBezTo>
                  <a:cubicBezTo>
                    <a:pt x="41" y="74"/>
                    <a:pt x="41" y="74"/>
                    <a:pt x="41" y="74"/>
                  </a:cubicBezTo>
                  <a:cubicBezTo>
                    <a:pt x="40" y="73"/>
                    <a:pt x="40" y="73"/>
                    <a:pt x="39" y="72"/>
                  </a:cubicBezTo>
                  <a:cubicBezTo>
                    <a:pt x="38" y="72"/>
                    <a:pt x="38" y="72"/>
                    <a:pt x="38" y="71"/>
                  </a:cubicBezTo>
                  <a:cubicBezTo>
                    <a:pt x="38" y="71"/>
                    <a:pt x="38" y="71"/>
                    <a:pt x="38" y="71"/>
                  </a:cubicBezTo>
                  <a:cubicBezTo>
                    <a:pt x="37" y="71"/>
                    <a:pt x="37" y="71"/>
                    <a:pt x="37" y="71"/>
                  </a:cubicBezTo>
                  <a:cubicBezTo>
                    <a:pt x="36" y="70"/>
                    <a:pt x="35" y="70"/>
                    <a:pt x="33" y="70"/>
                  </a:cubicBezTo>
                  <a:cubicBezTo>
                    <a:pt x="31" y="70"/>
                    <a:pt x="30" y="70"/>
                    <a:pt x="28" y="70"/>
                  </a:cubicBezTo>
                  <a:cubicBezTo>
                    <a:pt x="27" y="70"/>
                    <a:pt x="25" y="71"/>
                    <a:pt x="24" y="71"/>
                  </a:cubicBezTo>
                  <a:cubicBezTo>
                    <a:pt x="23" y="71"/>
                    <a:pt x="23" y="71"/>
                    <a:pt x="23" y="71"/>
                  </a:cubicBezTo>
                  <a:cubicBezTo>
                    <a:pt x="21" y="71"/>
                    <a:pt x="20" y="71"/>
                    <a:pt x="18" y="72"/>
                  </a:cubicBezTo>
                  <a:cubicBezTo>
                    <a:pt x="16" y="72"/>
                    <a:pt x="16" y="73"/>
                    <a:pt x="16" y="74"/>
                  </a:cubicBezTo>
                  <a:cubicBezTo>
                    <a:pt x="16" y="75"/>
                    <a:pt x="15" y="76"/>
                    <a:pt x="15" y="77"/>
                  </a:cubicBezTo>
                  <a:cubicBezTo>
                    <a:pt x="14" y="78"/>
                    <a:pt x="14" y="79"/>
                    <a:pt x="13" y="80"/>
                  </a:cubicBezTo>
                  <a:cubicBezTo>
                    <a:pt x="13" y="80"/>
                    <a:pt x="12" y="81"/>
                    <a:pt x="12" y="81"/>
                  </a:cubicBezTo>
                  <a:cubicBezTo>
                    <a:pt x="11" y="83"/>
                    <a:pt x="10" y="84"/>
                    <a:pt x="8" y="84"/>
                  </a:cubicBezTo>
                  <a:cubicBezTo>
                    <a:pt x="8" y="84"/>
                    <a:pt x="8" y="85"/>
                    <a:pt x="7" y="85"/>
                  </a:cubicBezTo>
                  <a:cubicBezTo>
                    <a:pt x="5" y="86"/>
                    <a:pt x="3" y="89"/>
                    <a:pt x="2" y="91"/>
                  </a:cubicBezTo>
                  <a:cubicBezTo>
                    <a:pt x="0" y="93"/>
                    <a:pt x="0" y="93"/>
                    <a:pt x="0" y="93"/>
                  </a:cubicBezTo>
                  <a:cubicBezTo>
                    <a:pt x="8" y="96"/>
                    <a:pt x="8" y="96"/>
                    <a:pt x="8" y="96"/>
                  </a:cubicBezTo>
                  <a:cubicBezTo>
                    <a:pt x="9" y="95"/>
                    <a:pt x="9" y="95"/>
                    <a:pt x="9" y="95"/>
                  </a:cubicBezTo>
                  <a:cubicBezTo>
                    <a:pt x="11" y="94"/>
                    <a:pt x="13" y="93"/>
                    <a:pt x="16" y="93"/>
                  </a:cubicBezTo>
                  <a:cubicBezTo>
                    <a:pt x="19" y="92"/>
                    <a:pt x="21" y="91"/>
                    <a:pt x="24" y="90"/>
                  </a:cubicBezTo>
                  <a:cubicBezTo>
                    <a:pt x="26" y="90"/>
                    <a:pt x="28" y="89"/>
                    <a:pt x="31" y="88"/>
                  </a:cubicBezTo>
                  <a:cubicBezTo>
                    <a:pt x="36" y="87"/>
                    <a:pt x="41" y="87"/>
                    <a:pt x="46" y="87"/>
                  </a:cubicBezTo>
                  <a:cubicBezTo>
                    <a:pt x="47" y="87"/>
                    <a:pt x="48" y="87"/>
                    <a:pt x="49" y="87"/>
                  </a:cubicBezTo>
                  <a:cubicBezTo>
                    <a:pt x="50" y="87"/>
                    <a:pt x="51" y="87"/>
                    <a:pt x="53" y="87"/>
                  </a:cubicBezTo>
                  <a:cubicBezTo>
                    <a:pt x="54" y="88"/>
                    <a:pt x="55" y="88"/>
                    <a:pt x="56" y="88"/>
                  </a:cubicBezTo>
                  <a:cubicBezTo>
                    <a:pt x="57" y="88"/>
                    <a:pt x="57" y="88"/>
                    <a:pt x="57" y="88"/>
                  </a:cubicBezTo>
                  <a:cubicBezTo>
                    <a:pt x="58" y="88"/>
                    <a:pt x="58" y="88"/>
                    <a:pt x="59" y="88"/>
                  </a:cubicBezTo>
                  <a:cubicBezTo>
                    <a:pt x="59" y="88"/>
                    <a:pt x="59" y="88"/>
                    <a:pt x="60" y="88"/>
                  </a:cubicBezTo>
                  <a:cubicBezTo>
                    <a:pt x="61" y="88"/>
                    <a:pt x="61" y="88"/>
                    <a:pt x="62" y="89"/>
                  </a:cubicBezTo>
                  <a:cubicBezTo>
                    <a:pt x="62" y="90"/>
                    <a:pt x="62" y="91"/>
                    <a:pt x="62" y="93"/>
                  </a:cubicBezTo>
                  <a:cubicBezTo>
                    <a:pt x="62" y="94"/>
                    <a:pt x="62" y="95"/>
                    <a:pt x="63" y="95"/>
                  </a:cubicBezTo>
                  <a:cubicBezTo>
                    <a:pt x="63" y="98"/>
                    <a:pt x="63" y="101"/>
                    <a:pt x="63" y="103"/>
                  </a:cubicBezTo>
                  <a:cubicBezTo>
                    <a:pt x="63" y="106"/>
                    <a:pt x="63" y="107"/>
                    <a:pt x="62" y="109"/>
                  </a:cubicBezTo>
                  <a:cubicBezTo>
                    <a:pt x="61" y="111"/>
                    <a:pt x="60" y="114"/>
                    <a:pt x="59" y="116"/>
                  </a:cubicBezTo>
                  <a:cubicBezTo>
                    <a:pt x="57" y="120"/>
                    <a:pt x="59" y="123"/>
                    <a:pt x="60" y="126"/>
                  </a:cubicBezTo>
                  <a:cubicBezTo>
                    <a:pt x="61" y="127"/>
                    <a:pt x="61" y="128"/>
                    <a:pt x="62" y="130"/>
                  </a:cubicBezTo>
                  <a:cubicBezTo>
                    <a:pt x="63" y="134"/>
                    <a:pt x="64" y="138"/>
                    <a:pt x="63" y="142"/>
                  </a:cubicBezTo>
                  <a:cubicBezTo>
                    <a:pt x="63" y="143"/>
                    <a:pt x="63" y="144"/>
                    <a:pt x="62" y="145"/>
                  </a:cubicBezTo>
                  <a:cubicBezTo>
                    <a:pt x="62" y="146"/>
                    <a:pt x="61" y="147"/>
                    <a:pt x="61" y="149"/>
                  </a:cubicBezTo>
                  <a:cubicBezTo>
                    <a:pt x="60" y="156"/>
                    <a:pt x="63" y="161"/>
                    <a:pt x="67" y="166"/>
                  </a:cubicBezTo>
                  <a:cubicBezTo>
                    <a:pt x="68" y="167"/>
                    <a:pt x="68" y="169"/>
                    <a:pt x="69" y="170"/>
                  </a:cubicBezTo>
                  <a:cubicBezTo>
                    <a:pt x="70" y="172"/>
                    <a:pt x="71" y="173"/>
                    <a:pt x="72" y="175"/>
                  </a:cubicBezTo>
                  <a:cubicBezTo>
                    <a:pt x="73" y="176"/>
                    <a:pt x="74" y="177"/>
                    <a:pt x="75" y="178"/>
                  </a:cubicBezTo>
                  <a:cubicBezTo>
                    <a:pt x="76" y="179"/>
                    <a:pt x="77" y="180"/>
                    <a:pt x="78" y="181"/>
                  </a:cubicBezTo>
                  <a:cubicBezTo>
                    <a:pt x="78" y="182"/>
                    <a:pt x="78" y="182"/>
                    <a:pt x="79" y="183"/>
                  </a:cubicBezTo>
                  <a:cubicBezTo>
                    <a:pt x="80" y="185"/>
                    <a:pt x="81" y="187"/>
                    <a:pt x="83" y="188"/>
                  </a:cubicBezTo>
                  <a:cubicBezTo>
                    <a:pt x="84" y="189"/>
                    <a:pt x="85" y="189"/>
                    <a:pt x="86" y="189"/>
                  </a:cubicBezTo>
                  <a:cubicBezTo>
                    <a:pt x="87" y="190"/>
                    <a:pt x="89" y="191"/>
                    <a:pt x="90" y="192"/>
                  </a:cubicBezTo>
                  <a:cubicBezTo>
                    <a:pt x="92" y="195"/>
                    <a:pt x="94" y="196"/>
                    <a:pt x="97" y="197"/>
                  </a:cubicBezTo>
                  <a:cubicBezTo>
                    <a:pt x="97" y="197"/>
                    <a:pt x="98" y="197"/>
                    <a:pt x="99" y="198"/>
                  </a:cubicBezTo>
                  <a:cubicBezTo>
                    <a:pt x="101" y="199"/>
                    <a:pt x="101" y="200"/>
                    <a:pt x="102" y="202"/>
                  </a:cubicBezTo>
                  <a:cubicBezTo>
                    <a:pt x="102" y="202"/>
                    <a:pt x="103" y="204"/>
                    <a:pt x="104" y="205"/>
                  </a:cubicBezTo>
                  <a:cubicBezTo>
                    <a:pt x="105" y="207"/>
                    <a:pt x="108" y="208"/>
                    <a:pt x="110" y="209"/>
                  </a:cubicBezTo>
                  <a:cubicBezTo>
                    <a:pt x="111" y="209"/>
                    <a:pt x="111" y="209"/>
                    <a:pt x="112" y="209"/>
                  </a:cubicBezTo>
                  <a:cubicBezTo>
                    <a:pt x="115" y="211"/>
                    <a:pt x="121" y="212"/>
                    <a:pt x="126" y="212"/>
                  </a:cubicBezTo>
                  <a:cubicBezTo>
                    <a:pt x="126" y="212"/>
                    <a:pt x="126" y="212"/>
                    <a:pt x="126" y="212"/>
                  </a:cubicBezTo>
                  <a:cubicBezTo>
                    <a:pt x="129" y="212"/>
                    <a:pt x="130" y="211"/>
                    <a:pt x="132" y="210"/>
                  </a:cubicBezTo>
                  <a:cubicBezTo>
                    <a:pt x="133" y="210"/>
                    <a:pt x="135" y="209"/>
                    <a:pt x="136" y="209"/>
                  </a:cubicBezTo>
                  <a:cubicBezTo>
                    <a:pt x="136" y="209"/>
                    <a:pt x="137" y="209"/>
                    <a:pt x="137" y="209"/>
                  </a:cubicBezTo>
                  <a:cubicBezTo>
                    <a:pt x="139" y="209"/>
                    <a:pt x="141" y="209"/>
                    <a:pt x="142" y="210"/>
                  </a:cubicBezTo>
                  <a:cubicBezTo>
                    <a:pt x="144" y="211"/>
                    <a:pt x="144" y="211"/>
                    <a:pt x="144" y="211"/>
                  </a:cubicBezTo>
                  <a:cubicBezTo>
                    <a:pt x="147" y="211"/>
                    <a:pt x="149" y="212"/>
                    <a:pt x="151" y="214"/>
                  </a:cubicBezTo>
                  <a:cubicBezTo>
                    <a:pt x="152" y="214"/>
                    <a:pt x="152" y="215"/>
                    <a:pt x="153" y="215"/>
                  </a:cubicBezTo>
                  <a:cubicBezTo>
                    <a:pt x="154" y="217"/>
                    <a:pt x="155" y="219"/>
                    <a:pt x="158" y="219"/>
                  </a:cubicBezTo>
                  <a:cubicBezTo>
                    <a:pt x="158" y="219"/>
                    <a:pt x="159" y="219"/>
                    <a:pt x="160" y="218"/>
                  </a:cubicBezTo>
                  <a:cubicBezTo>
                    <a:pt x="161" y="218"/>
                    <a:pt x="163" y="217"/>
                    <a:pt x="163" y="216"/>
                  </a:cubicBezTo>
                  <a:cubicBezTo>
                    <a:pt x="164" y="216"/>
                    <a:pt x="164" y="216"/>
                    <a:pt x="164" y="216"/>
                  </a:cubicBezTo>
                  <a:cubicBezTo>
                    <a:pt x="164" y="216"/>
                    <a:pt x="165" y="216"/>
                    <a:pt x="166" y="216"/>
                  </a:cubicBezTo>
                  <a:cubicBezTo>
                    <a:pt x="167" y="217"/>
                    <a:pt x="169" y="219"/>
                    <a:pt x="170" y="221"/>
                  </a:cubicBezTo>
                  <a:cubicBezTo>
                    <a:pt x="170" y="221"/>
                    <a:pt x="170" y="221"/>
                    <a:pt x="170" y="221"/>
                  </a:cubicBezTo>
                  <a:cubicBezTo>
                    <a:pt x="171" y="222"/>
                    <a:pt x="172" y="223"/>
                    <a:pt x="172" y="224"/>
                  </a:cubicBezTo>
                  <a:cubicBezTo>
                    <a:pt x="173" y="225"/>
                    <a:pt x="174" y="227"/>
                    <a:pt x="176" y="228"/>
                  </a:cubicBezTo>
                  <a:cubicBezTo>
                    <a:pt x="178" y="231"/>
                    <a:pt x="181" y="231"/>
                    <a:pt x="183" y="232"/>
                  </a:cubicBezTo>
                  <a:cubicBezTo>
                    <a:pt x="186" y="232"/>
                    <a:pt x="186" y="232"/>
                    <a:pt x="186" y="232"/>
                  </a:cubicBezTo>
                  <a:cubicBezTo>
                    <a:pt x="188" y="233"/>
                    <a:pt x="191" y="234"/>
                    <a:pt x="193" y="235"/>
                  </a:cubicBezTo>
                  <a:cubicBezTo>
                    <a:pt x="195" y="236"/>
                    <a:pt x="198" y="237"/>
                    <a:pt x="201" y="237"/>
                  </a:cubicBezTo>
                  <a:cubicBezTo>
                    <a:pt x="202" y="237"/>
                    <a:pt x="202" y="237"/>
                    <a:pt x="203" y="237"/>
                  </a:cubicBezTo>
                  <a:cubicBezTo>
                    <a:pt x="204" y="237"/>
                    <a:pt x="205" y="237"/>
                    <a:pt x="206" y="236"/>
                  </a:cubicBezTo>
                  <a:cubicBezTo>
                    <a:pt x="207" y="236"/>
                    <a:pt x="207" y="236"/>
                    <a:pt x="208" y="236"/>
                  </a:cubicBezTo>
                  <a:cubicBezTo>
                    <a:pt x="208" y="236"/>
                    <a:pt x="208" y="236"/>
                    <a:pt x="209" y="236"/>
                  </a:cubicBezTo>
                  <a:cubicBezTo>
                    <a:pt x="209" y="237"/>
                    <a:pt x="209" y="237"/>
                    <a:pt x="209" y="238"/>
                  </a:cubicBezTo>
                  <a:cubicBezTo>
                    <a:pt x="210" y="239"/>
                    <a:pt x="210" y="240"/>
                    <a:pt x="210" y="241"/>
                  </a:cubicBezTo>
                  <a:cubicBezTo>
                    <a:pt x="211" y="243"/>
                    <a:pt x="212" y="244"/>
                    <a:pt x="213" y="245"/>
                  </a:cubicBezTo>
                  <a:cubicBezTo>
                    <a:pt x="214" y="245"/>
                    <a:pt x="214" y="245"/>
                    <a:pt x="214" y="245"/>
                  </a:cubicBezTo>
                  <a:cubicBezTo>
                    <a:pt x="218" y="250"/>
                    <a:pt x="223" y="254"/>
                    <a:pt x="230" y="254"/>
                  </a:cubicBezTo>
                  <a:cubicBezTo>
                    <a:pt x="230" y="254"/>
                    <a:pt x="231" y="254"/>
                    <a:pt x="232" y="254"/>
                  </a:cubicBezTo>
                  <a:cubicBezTo>
                    <a:pt x="235" y="254"/>
                    <a:pt x="235" y="254"/>
                    <a:pt x="235" y="254"/>
                  </a:cubicBezTo>
                  <a:cubicBezTo>
                    <a:pt x="241" y="253"/>
                    <a:pt x="246" y="252"/>
                    <a:pt x="251" y="251"/>
                  </a:cubicBezTo>
                  <a:cubicBezTo>
                    <a:pt x="252" y="251"/>
                    <a:pt x="252" y="251"/>
                    <a:pt x="253" y="251"/>
                  </a:cubicBezTo>
                  <a:cubicBezTo>
                    <a:pt x="254" y="251"/>
                    <a:pt x="255" y="251"/>
                    <a:pt x="256" y="252"/>
                  </a:cubicBezTo>
                  <a:cubicBezTo>
                    <a:pt x="257" y="252"/>
                    <a:pt x="258" y="252"/>
                    <a:pt x="259" y="253"/>
                  </a:cubicBezTo>
                  <a:cubicBezTo>
                    <a:pt x="261" y="253"/>
                    <a:pt x="262" y="254"/>
                    <a:pt x="263" y="255"/>
                  </a:cubicBezTo>
                  <a:cubicBezTo>
                    <a:pt x="264" y="256"/>
                    <a:pt x="265" y="256"/>
                    <a:pt x="266" y="257"/>
                  </a:cubicBezTo>
                  <a:cubicBezTo>
                    <a:pt x="268" y="258"/>
                    <a:pt x="269" y="259"/>
                    <a:pt x="271" y="260"/>
                  </a:cubicBezTo>
                  <a:cubicBezTo>
                    <a:pt x="273" y="260"/>
                    <a:pt x="273" y="260"/>
                    <a:pt x="273" y="260"/>
                  </a:cubicBezTo>
                  <a:cubicBezTo>
                    <a:pt x="274" y="259"/>
                    <a:pt x="274" y="259"/>
                    <a:pt x="274" y="259"/>
                  </a:cubicBezTo>
                  <a:cubicBezTo>
                    <a:pt x="276" y="256"/>
                    <a:pt x="278" y="253"/>
                    <a:pt x="279" y="252"/>
                  </a:cubicBezTo>
                  <a:cubicBezTo>
                    <a:pt x="280" y="251"/>
                    <a:pt x="282" y="250"/>
                    <a:pt x="283" y="249"/>
                  </a:cubicBezTo>
                  <a:cubicBezTo>
                    <a:pt x="284" y="249"/>
                    <a:pt x="284" y="249"/>
                    <a:pt x="285" y="249"/>
                  </a:cubicBezTo>
                  <a:cubicBezTo>
                    <a:pt x="285" y="248"/>
                    <a:pt x="286" y="247"/>
                    <a:pt x="287" y="247"/>
                  </a:cubicBezTo>
                  <a:cubicBezTo>
                    <a:pt x="287" y="246"/>
                    <a:pt x="288" y="245"/>
                    <a:pt x="288" y="245"/>
                  </a:cubicBezTo>
                  <a:cubicBezTo>
                    <a:pt x="289" y="245"/>
                    <a:pt x="289" y="245"/>
                    <a:pt x="289" y="245"/>
                  </a:cubicBezTo>
                  <a:cubicBezTo>
                    <a:pt x="289" y="244"/>
                    <a:pt x="289" y="244"/>
                    <a:pt x="289" y="244"/>
                  </a:cubicBezTo>
                  <a:cubicBezTo>
                    <a:pt x="290" y="240"/>
                    <a:pt x="292" y="235"/>
                    <a:pt x="295" y="229"/>
                  </a:cubicBezTo>
                  <a:cubicBezTo>
                    <a:pt x="296" y="227"/>
                    <a:pt x="297" y="227"/>
                    <a:pt x="298" y="226"/>
                  </a:cubicBezTo>
                  <a:cubicBezTo>
                    <a:pt x="300" y="225"/>
                    <a:pt x="300" y="225"/>
                    <a:pt x="300" y="225"/>
                  </a:cubicBezTo>
                  <a:cubicBezTo>
                    <a:pt x="302" y="223"/>
                    <a:pt x="302" y="222"/>
                    <a:pt x="303" y="219"/>
                  </a:cubicBezTo>
                  <a:cubicBezTo>
                    <a:pt x="303" y="219"/>
                    <a:pt x="303" y="219"/>
                    <a:pt x="303" y="219"/>
                  </a:cubicBezTo>
                  <a:cubicBezTo>
                    <a:pt x="303" y="217"/>
                    <a:pt x="304" y="216"/>
                    <a:pt x="305" y="215"/>
                  </a:cubicBezTo>
                  <a:cubicBezTo>
                    <a:pt x="305" y="214"/>
                    <a:pt x="306" y="214"/>
                    <a:pt x="306" y="213"/>
                  </a:cubicBezTo>
                  <a:cubicBezTo>
                    <a:pt x="307" y="212"/>
                    <a:pt x="307" y="211"/>
                    <a:pt x="308" y="209"/>
                  </a:cubicBezTo>
                  <a:cubicBezTo>
                    <a:pt x="308" y="208"/>
                    <a:pt x="308" y="207"/>
                    <a:pt x="309" y="206"/>
                  </a:cubicBezTo>
                  <a:cubicBezTo>
                    <a:pt x="309" y="205"/>
                    <a:pt x="310" y="205"/>
                    <a:pt x="310" y="204"/>
                  </a:cubicBezTo>
                  <a:cubicBezTo>
                    <a:pt x="312" y="202"/>
                    <a:pt x="313" y="201"/>
                    <a:pt x="313" y="200"/>
                  </a:cubicBezTo>
                  <a:cubicBezTo>
                    <a:pt x="313" y="198"/>
                    <a:pt x="312" y="196"/>
                    <a:pt x="311" y="195"/>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6" name="Google Shape;246;p8"/>
            <p:cNvSpPr/>
            <p:nvPr/>
          </p:nvSpPr>
          <p:spPr>
            <a:xfrm>
              <a:off x="2480" y="2482"/>
              <a:ext cx="766" cy="767"/>
            </a:xfrm>
            <a:custGeom>
              <a:avLst/>
              <a:gdLst/>
              <a:ahLst/>
              <a:cxnLst/>
              <a:rect l="l" t="t" r="r" b="b"/>
              <a:pathLst>
                <a:path w="314" h="314" extrusionOk="0">
                  <a:moveTo>
                    <a:pt x="312" y="133"/>
                  </a:moveTo>
                  <a:cubicBezTo>
                    <a:pt x="311" y="133"/>
                    <a:pt x="311" y="133"/>
                    <a:pt x="311" y="133"/>
                  </a:cubicBezTo>
                  <a:cubicBezTo>
                    <a:pt x="311" y="132"/>
                    <a:pt x="311" y="132"/>
                    <a:pt x="311" y="132"/>
                  </a:cubicBezTo>
                  <a:cubicBezTo>
                    <a:pt x="311" y="132"/>
                    <a:pt x="311" y="132"/>
                    <a:pt x="311" y="132"/>
                  </a:cubicBezTo>
                  <a:cubicBezTo>
                    <a:pt x="311" y="131"/>
                    <a:pt x="311" y="131"/>
                    <a:pt x="311" y="131"/>
                  </a:cubicBezTo>
                  <a:cubicBezTo>
                    <a:pt x="311" y="130"/>
                    <a:pt x="311" y="129"/>
                    <a:pt x="311" y="128"/>
                  </a:cubicBezTo>
                  <a:cubicBezTo>
                    <a:pt x="311" y="127"/>
                    <a:pt x="311" y="126"/>
                    <a:pt x="311" y="125"/>
                  </a:cubicBezTo>
                  <a:cubicBezTo>
                    <a:pt x="310" y="121"/>
                    <a:pt x="310" y="115"/>
                    <a:pt x="313" y="110"/>
                  </a:cubicBezTo>
                  <a:cubicBezTo>
                    <a:pt x="314" y="108"/>
                    <a:pt x="314" y="108"/>
                    <a:pt x="314" y="108"/>
                  </a:cubicBezTo>
                  <a:cubicBezTo>
                    <a:pt x="313" y="107"/>
                    <a:pt x="313" y="107"/>
                    <a:pt x="313" y="107"/>
                  </a:cubicBezTo>
                  <a:cubicBezTo>
                    <a:pt x="311" y="104"/>
                    <a:pt x="309" y="102"/>
                    <a:pt x="306" y="99"/>
                  </a:cubicBezTo>
                  <a:cubicBezTo>
                    <a:pt x="305" y="99"/>
                    <a:pt x="305" y="99"/>
                    <a:pt x="304" y="98"/>
                  </a:cubicBezTo>
                  <a:cubicBezTo>
                    <a:pt x="304" y="98"/>
                    <a:pt x="303" y="97"/>
                    <a:pt x="303" y="97"/>
                  </a:cubicBezTo>
                  <a:cubicBezTo>
                    <a:pt x="302" y="97"/>
                    <a:pt x="302" y="97"/>
                    <a:pt x="301" y="97"/>
                  </a:cubicBezTo>
                  <a:cubicBezTo>
                    <a:pt x="300" y="97"/>
                    <a:pt x="300" y="97"/>
                    <a:pt x="299" y="96"/>
                  </a:cubicBezTo>
                  <a:cubicBezTo>
                    <a:pt x="298" y="96"/>
                    <a:pt x="298" y="95"/>
                    <a:pt x="297" y="94"/>
                  </a:cubicBezTo>
                  <a:cubicBezTo>
                    <a:pt x="296" y="94"/>
                    <a:pt x="295" y="93"/>
                    <a:pt x="295" y="93"/>
                  </a:cubicBezTo>
                  <a:cubicBezTo>
                    <a:pt x="294" y="93"/>
                    <a:pt x="293" y="92"/>
                    <a:pt x="293" y="92"/>
                  </a:cubicBezTo>
                  <a:cubicBezTo>
                    <a:pt x="292" y="92"/>
                    <a:pt x="292" y="92"/>
                    <a:pt x="292" y="92"/>
                  </a:cubicBezTo>
                  <a:cubicBezTo>
                    <a:pt x="292" y="92"/>
                    <a:pt x="291" y="92"/>
                    <a:pt x="291" y="92"/>
                  </a:cubicBezTo>
                  <a:cubicBezTo>
                    <a:pt x="291" y="92"/>
                    <a:pt x="290" y="92"/>
                    <a:pt x="290" y="92"/>
                  </a:cubicBezTo>
                  <a:cubicBezTo>
                    <a:pt x="290" y="92"/>
                    <a:pt x="289" y="92"/>
                    <a:pt x="289" y="92"/>
                  </a:cubicBezTo>
                  <a:cubicBezTo>
                    <a:pt x="289" y="92"/>
                    <a:pt x="288" y="91"/>
                    <a:pt x="288" y="91"/>
                  </a:cubicBezTo>
                  <a:cubicBezTo>
                    <a:pt x="287" y="91"/>
                    <a:pt x="286" y="91"/>
                    <a:pt x="285" y="90"/>
                  </a:cubicBezTo>
                  <a:cubicBezTo>
                    <a:pt x="283" y="90"/>
                    <a:pt x="282" y="90"/>
                    <a:pt x="281" y="89"/>
                  </a:cubicBezTo>
                  <a:cubicBezTo>
                    <a:pt x="278" y="88"/>
                    <a:pt x="276" y="87"/>
                    <a:pt x="274" y="85"/>
                  </a:cubicBezTo>
                  <a:cubicBezTo>
                    <a:pt x="272" y="84"/>
                    <a:pt x="271" y="83"/>
                    <a:pt x="269" y="82"/>
                  </a:cubicBezTo>
                  <a:cubicBezTo>
                    <a:pt x="268" y="82"/>
                    <a:pt x="267" y="81"/>
                    <a:pt x="265" y="81"/>
                  </a:cubicBezTo>
                  <a:cubicBezTo>
                    <a:pt x="264" y="80"/>
                    <a:pt x="264" y="80"/>
                    <a:pt x="263" y="79"/>
                  </a:cubicBezTo>
                  <a:cubicBezTo>
                    <a:pt x="261" y="78"/>
                    <a:pt x="260" y="77"/>
                    <a:pt x="258" y="77"/>
                  </a:cubicBezTo>
                  <a:cubicBezTo>
                    <a:pt x="258" y="77"/>
                    <a:pt x="257" y="77"/>
                    <a:pt x="257" y="77"/>
                  </a:cubicBezTo>
                  <a:cubicBezTo>
                    <a:pt x="256" y="77"/>
                    <a:pt x="256" y="77"/>
                    <a:pt x="256" y="77"/>
                  </a:cubicBezTo>
                  <a:cubicBezTo>
                    <a:pt x="255" y="77"/>
                    <a:pt x="254" y="77"/>
                    <a:pt x="254" y="76"/>
                  </a:cubicBezTo>
                  <a:cubicBezTo>
                    <a:pt x="253" y="76"/>
                    <a:pt x="252" y="75"/>
                    <a:pt x="252" y="74"/>
                  </a:cubicBezTo>
                  <a:cubicBezTo>
                    <a:pt x="252" y="73"/>
                    <a:pt x="251" y="73"/>
                    <a:pt x="251" y="72"/>
                  </a:cubicBezTo>
                  <a:cubicBezTo>
                    <a:pt x="250" y="71"/>
                    <a:pt x="248" y="71"/>
                    <a:pt x="246" y="71"/>
                  </a:cubicBezTo>
                  <a:cubicBezTo>
                    <a:pt x="245" y="71"/>
                    <a:pt x="243" y="71"/>
                    <a:pt x="241" y="71"/>
                  </a:cubicBezTo>
                  <a:cubicBezTo>
                    <a:pt x="239" y="72"/>
                    <a:pt x="237" y="72"/>
                    <a:pt x="236" y="72"/>
                  </a:cubicBezTo>
                  <a:cubicBezTo>
                    <a:pt x="234" y="72"/>
                    <a:pt x="233" y="72"/>
                    <a:pt x="232" y="71"/>
                  </a:cubicBezTo>
                  <a:cubicBezTo>
                    <a:pt x="230" y="70"/>
                    <a:pt x="230" y="66"/>
                    <a:pt x="231" y="62"/>
                  </a:cubicBezTo>
                  <a:cubicBezTo>
                    <a:pt x="231" y="61"/>
                    <a:pt x="231" y="60"/>
                    <a:pt x="231" y="60"/>
                  </a:cubicBezTo>
                  <a:cubicBezTo>
                    <a:pt x="231" y="58"/>
                    <a:pt x="231" y="57"/>
                    <a:pt x="230" y="55"/>
                  </a:cubicBezTo>
                  <a:cubicBezTo>
                    <a:pt x="230" y="55"/>
                    <a:pt x="230" y="55"/>
                    <a:pt x="230" y="55"/>
                  </a:cubicBezTo>
                  <a:cubicBezTo>
                    <a:pt x="230" y="55"/>
                    <a:pt x="230" y="55"/>
                    <a:pt x="230" y="55"/>
                  </a:cubicBezTo>
                  <a:cubicBezTo>
                    <a:pt x="229" y="54"/>
                    <a:pt x="225" y="53"/>
                    <a:pt x="224" y="53"/>
                  </a:cubicBezTo>
                  <a:cubicBezTo>
                    <a:pt x="223" y="52"/>
                    <a:pt x="223" y="52"/>
                    <a:pt x="223" y="52"/>
                  </a:cubicBezTo>
                  <a:cubicBezTo>
                    <a:pt x="223" y="52"/>
                    <a:pt x="223" y="52"/>
                    <a:pt x="223" y="52"/>
                  </a:cubicBezTo>
                  <a:cubicBezTo>
                    <a:pt x="223" y="51"/>
                    <a:pt x="223" y="50"/>
                    <a:pt x="223" y="49"/>
                  </a:cubicBezTo>
                  <a:cubicBezTo>
                    <a:pt x="223" y="45"/>
                    <a:pt x="224" y="42"/>
                    <a:pt x="223" y="39"/>
                  </a:cubicBezTo>
                  <a:cubicBezTo>
                    <a:pt x="222" y="38"/>
                    <a:pt x="220" y="37"/>
                    <a:pt x="216" y="37"/>
                  </a:cubicBezTo>
                  <a:cubicBezTo>
                    <a:pt x="215" y="37"/>
                    <a:pt x="214" y="37"/>
                    <a:pt x="213" y="37"/>
                  </a:cubicBezTo>
                  <a:cubicBezTo>
                    <a:pt x="213" y="37"/>
                    <a:pt x="212" y="37"/>
                    <a:pt x="212" y="37"/>
                  </a:cubicBezTo>
                  <a:cubicBezTo>
                    <a:pt x="212" y="39"/>
                    <a:pt x="212" y="39"/>
                    <a:pt x="212" y="39"/>
                  </a:cubicBezTo>
                  <a:cubicBezTo>
                    <a:pt x="212" y="39"/>
                    <a:pt x="212" y="39"/>
                    <a:pt x="212" y="39"/>
                  </a:cubicBezTo>
                  <a:cubicBezTo>
                    <a:pt x="211" y="37"/>
                    <a:pt x="211" y="37"/>
                    <a:pt x="211" y="37"/>
                  </a:cubicBezTo>
                  <a:cubicBezTo>
                    <a:pt x="210" y="37"/>
                    <a:pt x="209" y="38"/>
                    <a:pt x="207" y="38"/>
                  </a:cubicBezTo>
                  <a:cubicBezTo>
                    <a:pt x="206" y="39"/>
                    <a:pt x="204" y="39"/>
                    <a:pt x="202" y="39"/>
                  </a:cubicBezTo>
                  <a:cubicBezTo>
                    <a:pt x="202" y="39"/>
                    <a:pt x="201" y="39"/>
                    <a:pt x="200" y="39"/>
                  </a:cubicBezTo>
                  <a:cubicBezTo>
                    <a:pt x="200" y="39"/>
                    <a:pt x="199" y="38"/>
                    <a:pt x="199" y="38"/>
                  </a:cubicBezTo>
                  <a:cubicBezTo>
                    <a:pt x="198" y="38"/>
                    <a:pt x="198" y="38"/>
                    <a:pt x="197" y="38"/>
                  </a:cubicBezTo>
                  <a:cubicBezTo>
                    <a:pt x="197" y="38"/>
                    <a:pt x="196" y="38"/>
                    <a:pt x="196" y="38"/>
                  </a:cubicBezTo>
                  <a:cubicBezTo>
                    <a:pt x="195" y="38"/>
                    <a:pt x="195" y="38"/>
                    <a:pt x="194" y="39"/>
                  </a:cubicBezTo>
                  <a:cubicBezTo>
                    <a:pt x="193" y="39"/>
                    <a:pt x="193" y="39"/>
                    <a:pt x="192" y="39"/>
                  </a:cubicBezTo>
                  <a:cubicBezTo>
                    <a:pt x="191" y="39"/>
                    <a:pt x="191" y="39"/>
                    <a:pt x="190" y="39"/>
                  </a:cubicBezTo>
                  <a:cubicBezTo>
                    <a:pt x="189" y="38"/>
                    <a:pt x="187" y="37"/>
                    <a:pt x="186" y="35"/>
                  </a:cubicBezTo>
                  <a:cubicBezTo>
                    <a:pt x="184" y="33"/>
                    <a:pt x="184" y="33"/>
                    <a:pt x="185" y="31"/>
                  </a:cubicBezTo>
                  <a:cubicBezTo>
                    <a:pt x="186" y="29"/>
                    <a:pt x="188" y="26"/>
                    <a:pt x="189" y="24"/>
                  </a:cubicBezTo>
                  <a:cubicBezTo>
                    <a:pt x="191" y="22"/>
                    <a:pt x="192" y="20"/>
                    <a:pt x="193" y="18"/>
                  </a:cubicBezTo>
                  <a:cubicBezTo>
                    <a:pt x="194" y="17"/>
                    <a:pt x="194" y="17"/>
                    <a:pt x="194" y="17"/>
                  </a:cubicBezTo>
                  <a:cubicBezTo>
                    <a:pt x="195" y="15"/>
                    <a:pt x="196" y="13"/>
                    <a:pt x="196" y="12"/>
                  </a:cubicBezTo>
                  <a:cubicBezTo>
                    <a:pt x="196" y="11"/>
                    <a:pt x="196" y="8"/>
                    <a:pt x="196" y="6"/>
                  </a:cubicBezTo>
                  <a:cubicBezTo>
                    <a:pt x="196" y="3"/>
                    <a:pt x="196" y="3"/>
                    <a:pt x="196" y="3"/>
                  </a:cubicBezTo>
                  <a:cubicBezTo>
                    <a:pt x="193" y="4"/>
                    <a:pt x="193" y="4"/>
                    <a:pt x="193" y="4"/>
                  </a:cubicBezTo>
                  <a:cubicBezTo>
                    <a:pt x="192" y="5"/>
                    <a:pt x="190" y="7"/>
                    <a:pt x="189" y="9"/>
                  </a:cubicBezTo>
                  <a:cubicBezTo>
                    <a:pt x="188" y="10"/>
                    <a:pt x="188" y="11"/>
                    <a:pt x="187" y="12"/>
                  </a:cubicBezTo>
                  <a:cubicBezTo>
                    <a:pt x="184" y="14"/>
                    <a:pt x="177" y="22"/>
                    <a:pt x="170" y="22"/>
                  </a:cubicBezTo>
                  <a:cubicBezTo>
                    <a:pt x="168" y="22"/>
                    <a:pt x="167" y="21"/>
                    <a:pt x="165" y="20"/>
                  </a:cubicBezTo>
                  <a:cubicBezTo>
                    <a:pt x="164" y="20"/>
                    <a:pt x="163" y="19"/>
                    <a:pt x="162" y="19"/>
                  </a:cubicBezTo>
                  <a:cubicBezTo>
                    <a:pt x="161" y="18"/>
                    <a:pt x="159" y="16"/>
                    <a:pt x="157" y="16"/>
                  </a:cubicBezTo>
                  <a:cubicBezTo>
                    <a:pt x="156" y="16"/>
                    <a:pt x="156" y="16"/>
                    <a:pt x="155" y="16"/>
                  </a:cubicBezTo>
                  <a:cubicBezTo>
                    <a:pt x="153" y="16"/>
                    <a:pt x="152" y="17"/>
                    <a:pt x="150" y="18"/>
                  </a:cubicBezTo>
                  <a:cubicBezTo>
                    <a:pt x="149" y="18"/>
                    <a:pt x="149" y="18"/>
                    <a:pt x="148" y="19"/>
                  </a:cubicBezTo>
                  <a:cubicBezTo>
                    <a:pt x="144" y="21"/>
                    <a:pt x="139" y="23"/>
                    <a:pt x="133" y="23"/>
                  </a:cubicBezTo>
                  <a:cubicBezTo>
                    <a:pt x="131" y="23"/>
                    <a:pt x="129" y="22"/>
                    <a:pt x="127" y="22"/>
                  </a:cubicBezTo>
                  <a:cubicBezTo>
                    <a:pt x="124" y="20"/>
                    <a:pt x="121" y="18"/>
                    <a:pt x="118" y="16"/>
                  </a:cubicBezTo>
                  <a:cubicBezTo>
                    <a:pt x="116" y="15"/>
                    <a:pt x="114" y="13"/>
                    <a:pt x="112" y="12"/>
                  </a:cubicBezTo>
                  <a:cubicBezTo>
                    <a:pt x="111" y="12"/>
                    <a:pt x="110" y="11"/>
                    <a:pt x="109" y="10"/>
                  </a:cubicBezTo>
                  <a:cubicBezTo>
                    <a:pt x="108" y="9"/>
                    <a:pt x="107" y="8"/>
                    <a:pt x="107" y="8"/>
                  </a:cubicBezTo>
                  <a:cubicBezTo>
                    <a:pt x="105" y="7"/>
                    <a:pt x="104" y="7"/>
                    <a:pt x="102" y="6"/>
                  </a:cubicBezTo>
                  <a:cubicBezTo>
                    <a:pt x="101" y="6"/>
                    <a:pt x="101" y="6"/>
                    <a:pt x="100" y="6"/>
                  </a:cubicBezTo>
                  <a:cubicBezTo>
                    <a:pt x="98" y="6"/>
                    <a:pt x="97" y="4"/>
                    <a:pt x="96" y="3"/>
                  </a:cubicBezTo>
                  <a:cubicBezTo>
                    <a:pt x="94" y="2"/>
                    <a:pt x="92" y="0"/>
                    <a:pt x="89" y="0"/>
                  </a:cubicBezTo>
                  <a:cubicBezTo>
                    <a:pt x="87" y="0"/>
                    <a:pt x="85" y="2"/>
                    <a:pt x="83" y="3"/>
                  </a:cubicBezTo>
                  <a:cubicBezTo>
                    <a:pt x="81" y="5"/>
                    <a:pt x="80" y="6"/>
                    <a:pt x="78" y="6"/>
                  </a:cubicBezTo>
                  <a:cubicBezTo>
                    <a:pt x="77" y="6"/>
                    <a:pt x="76" y="7"/>
                    <a:pt x="75" y="7"/>
                  </a:cubicBezTo>
                  <a:cubicBezTo>
                    <a:pt x="75" y="7"/>
                    <a:pt x="74" y="7"/>
                    <a:pt x="73" y="7"/>
                  </a:cubicBezTo>
                  <a:cubicBezTo>
                    <a:pt x="73" y="7"/>
                    <a:pt x="72" y="6"/>
                    <a:pt x="72" y="6"/>
                  </a:cubicBezTo>
                  <a:cubicBezTo>
                    <a:pt x="71" y="6"/>
                    <a:pt x="71" y="7"/>
                    <a:pt x="70" y="7"/>
                  </a:cubicBezTo>
                  <a:cubicBezTo>
                    <a:pt x="70" y="7"/>
                    <a:pt x="69" y="7"/>
                    <a:pt x="68" y="7"/>
                  </a:cubicBezTo>
                  <a:cubicBezTo>
                    <a:pt x="64" y="7"/>
                    <a:pt x="63" y="7"/>
                    <a:pt x="62" y="8"/>
                  </a:cubicBezTo>
                  <a:cubicBezTo>
                    <a:pt x="61" y="8"/>
                    <a:pt x="60" y="10"/>
                    <a:pt x="59" y="12"/>
                  </a:cubicBezTo>
                  <a:cubicBezTo>
                    <a:pt x="59" y="14"/>
                    <a:pt x="58" y="15"/>
                    <a:pt x="58" y="15"/>
                  </a:cubicBezTo>
                  <a:cubicBezTo>
                    <a:pt x="57" y="17"/>
                    <a:pt x="56" y="18"/>
                    <a:pt x="55" y="19"/>
                  </a:cubicBezTo>
                  <a:cubicBezTo>
                    <a:pt x="54" y="20"/>
                    <a:pt x="53" y="21"/>
                    <a:pt x="52" y="22"/>
                  </a:cubicBezTo>
                  <a:cubicBezTo>
                    <a:pt x="52" y="23"/>
                    <a:pt x="51" y="23"/>
                    <a:pt x="51" y="24"/>
                  </a:cubicBezTo>
                  <a:cubicBezTo>
                    <a:pt x="50" y="26"/>
                    <a:pt x="49" y="27"/>
                    <a:pt x="48" y="28"/>
                  </a:cubicBezTo>
                  <a:cubicBezTo>
                    <a:pt x="45" y="30"/>
                    <a:pt x="42" y="31"/>
                    <a:pt x="39" y="32"/>
                  </a:cubicBezTo>
                  <a:cubicBezTo>
                    <a:pt x="37" y="32"/>
                    <a:pt x="35" y="32"/>
                    <a:pt x="34" y="33"/>
                  </a:cubicBezTo>
                  <a:cubicBezTo>
                    <a:pt x="33" y="33"/>
                    <a:pt x="32" y="33"/>
                    <a:pt x="32" y="33"/>
                  </a:cubicBezTo>
                  <a:cubicBezTo>
                    <a:pt x="30" y="33"/>
                    <a:pt x="28" y="31"/>
                    <a:pt x="26" y="30"/>
                  </a:cubicBezTo>
                  <a:cubicBezTo>
                    <a:pt x="25" y="29"/>
                    <a:pt x="25" y="28"/>
                    <a:pt x="23" y="27"/>
                  </a:cubicBezTo>
                  <a:cubicBezTo>
                    <a:pt x="22" y="26"/>
                    <a:pt x="20" y="25"/>
                    <a:pt x="18" y="24"/>
                  </a:cubicBezTo>
                  <a:cubicBezTo>
                    <a:pt x="14" y="23"/>
                    <a:pt x="14" y="23"/>
                    <a:pt x="14" y="23"/>
                  </a:cubicBezTo>
                  <a:cubicBezTo>
                    <a:pt x="15" y="27"/>
                    <a:pt x="15" y="27"/>
                    <a:pt x="15" y="27"/>
                  </a:cubicBezTo>
                  <a:cubicBezTo>
                    <a:pt x="16" y="27"/>
                    <a:pt x="16" y="28"/>
                    <a:pt x="16" y="29"/>
                  </a:cubicBezTo>
                  <a:cubicBezTo>
                    <a:pt x="17" y="30"/>
                    <a:pt x="17" y="32"/>
                    <a:pt x="18" y="34"/>
                  </a:cubicBezTo>
                  <a:cubicBezTo>
                    <a:pt x="19" y="36"/>
                    <a:pt x="19" y="37"/>
                    <a:pt x="20" y="38"/>
                  </a:cubicBezTo>
                  <a:cubicBezTo>
                    <a:pt x="20" y="39"/>
                    <a:pt x="20" y="40"/>
                    <a:pt x="21" y="41"/>
                  </a:cubicBezTo>
                  <a:cubicBezTo>
                    <a:pt x="21" y="42"/>
                    <a:pt x="22" y="43"/>
                    <a:pt x="22" y="44"/>
                  </a:cubicBezTo>
                  <a:cubicBezTo>
                    <a:pt x="23" y="46"/>
                    <a:pt x="24" y="47"/>
                    <a:pt x="24" y="48"/>
                  </a:cubicBezTo>
                  <a:cubicBezTo>
                    <a:pt x="25" y="53"/>
                    <a:pt x="22" y="60"/>
                    <a:pt x="21" y="63"/>
                  </a:cubicBezTo>
                  <a:cubicBezTo>
                    <a:pt x="20" y="67"/>
                    <a:pt x="19" y="70"/>
                    <a:pt x="18" y="73"/>
                  </a:cubicBezTo>
                  <a:cubicBezTo>
                    <a:pt x="16" y="78"/>
                    <a:pt x="14" y="83"/>
                    <a:pt x="13" y="88"/>
                  </a:cubicBezTo>
                  <a:cubicBezTo>
                    <a:pt x="12" y="90"/>
                    <a:pt x="11" y="92"/>
                    <a:pt x="11" y="94"/>
                  </a:cubicBezTo>
                  <a:cubicBezTo>
                    <a:pt x="11" y="95"/>
                    <a:pt x="10" y="96"/>
                    <a:pt x="10" y="98"/>
                  </a:cubicBezTo>
                  <a:cubicBezTo>
                    <a:pt x="10" y="99"/>
                    <a:pt x="9" y="100"/>
                    <a:pt x="8" y="102"/>
                  </a:cubicBezTo>
                  <a:cubicBezTo>
                    <a:pt x="7" y="104"/>
                    <a:pt x="6" y="106"/>
                    <a:pt x="6" y="108"/>
                  </a:cubicBezTo>
                  <a:cubicBezTo>
                    <a:pt x="6" y="109"/>
                    <a:pt x="6" y="109"/>
                    <a:pt x="6" y="110"/>
                  </a:cubicBezTo>
                  <a:cubicBezTo>
                    <a:pt x="5" y="111"/>
                    <a:pt x="5" y="112"/>
                    <a:pt x="5" y="113"/>
                  </a:cubicBezTo>
                  <a:cubicBezTo>
                    <a:pt x="4" y="115"/>
                    <a:pt x="3" y="117"/>
                    <a:pt x="5" y="120"/>
                  </a:cubicBezTo>
                  <a:cubicBezTo>
                    <a:pt x="6" y="123"/>
                    <a:pt x="10" y="126"/>
                    <a:pt x="12" y="129"/>
                  </a:cubicBezTo>
                  <a:cubicBezTo>
                    <a:pt x="13" y="129"/>
                    <a:pt x="13" y="129"/>
                    <a:pt x="13" y="130"/>
                  </a:cubicBezTo>
                  <a:cubicBezTo>
                    <a:pt x="13" y="130"/>
                    <a:pt x="11" y="131"/>
                    <a:pt x="8" y="133"/>
                  </a:cubicBezTo>
                  <a:cubicBezTo>
                    <a:pt x="7" y="133"/>
                    <a:pt x="7" y="133"/>
                    <a:pt x="7" y="133"/>
                  </a:cubicBezTo>
                  <a:cubicBezTo>
                    <a:pt x="5" y="135"/>
                    <a:pt x="0" y="138"/>
                    <a:pt x="1" y="142"/>
                  </a:cubicBezTo>
                  <a:cubicBezTo>
                    <a:pt x="2" y="144"/>
                    <a:pt x="3" y="146"/>
                    <a:pt x="4" y="147"/>
                  </a:cubicBezTo>
                  <a:cubicBezTo>
                    <a:pt x="5" y="149"/>
                    <a:pt x="5" y="150"/>
                    <a:pt x="6" y="151"/>
                  </a:cubicBezTo>
                  <a:cubicBezTo>
                    <a:pt x="6" y="154"/>
                    <a:pt x="7" y="156"/>
                    <a:pt x="8" y="158"/>
                  </a:cubicBezTo>
                  <a:cubicBezTo>
                    <a:pt x="10" y="162"/>
                    <a:pt x="12" y="166"/>
                    <a:pt x="12" y="170"/>
                  </a:cubicBezTo>
                  <a:cubicBezTo>
                    <a:pt x="13" y="171"/>
                    <a:pt x="13" y="171"/>
                    <a:pt x="13" y="171"/>
                  </a:cubicBezTo>
                  <a:cubicBezTo>
                    <a:pt x="13" y="174"/>
                    <a:pt x="14" y="176"/>
                    <a:pt x="14" y="179"/>
                  </a:cubicBezTo>
                  <a:cubicBezTo>
                    <a:pt x="14" y="181"/>
                    <a:pt x="14" y="182"/>
                    <a:pt x="14" y="184"/>
                  </a:cubicBezTo>
                  <a:cubicBezTo>
                    <a:pt x="14" y="189"/>
                    <a:pt x="14" y="194"/>
                    <a:pt x="13" y="199"/>
                  </a:cubicBezTo>
                  <a:cubicBezTo>
                    <a:pt x="13" y="201"/>
                    <a:pt x="13" y="201"/>
                    <a:pt x="13" y="201"/>
                  </a:cubicBezTo>
                  <a:cubicBezTo>
                    <a:pt x="13" y="207"/>
                    <a:pt x="12" y="213"/>
                    <a:pt x="11" y="219"/>
                  </a:cubicBezTo>
                  <a:cubicBezTo>
                    <a:pt x="10" y="223"/>
                    <a:pt x="11" y="225"/>
                    <a:pt x="12" y="227"/>
                  </a:cubicBezTo>
                  <a:cubicBezTo>
                    <a:pt x="14" y="229"/>
                    <a:pt x="16" y="229"/>
                    <a:pt x="19" y="229"/>
                  </a:cubicBezTo>
                  <a:cubicBezTo>
                    <a:pt x="20" y="229"/>
                    <a:pt x="20" y="229"/>
                    <a:pt x="21" y="229"/>
                  </a:cubicBezTo>
                  <a:cubicBezTo>
                    <a:pt x="22" y="229"/>
                    <a:pt x="23" y="229"/>
                    <a:pt x="23" y="229"/>
                  </a:cubicBezTo>
                  <a:cubicBezTo>
                    <a:pt x="25" y="229"/>
                    <a:pt x="27" y="229"/>
                    <a:pt x="29" y="230"/>
                  </a:cubicBezTo>
                  <a:cubicBezTo>
                    <a:pt x="36" y="233"/>
                    <a:pt x="42" y="233"/>
                    <a:pt x="49" y="234"/>
                  </a:cubicBezTo>
                  <a:cubicBezTo>
                    <a:pt x="51" y="234"/>
                    <a:pt x="53" y="234"/>
                    <a:pt x="55" y="234"/>
                  </a:cubicBezTo>
                  <a:cubicBezTo>
                    <a:pt x="56" y="234"/>
                    <a:pt x="57" y="234"/>
                    <a:pt x="59" y="234"/>
                  </a:cubicBezTo>
                  <a:cubicBezTo>
                    <a:pt x="62" y="234"/>
                    <a:pt x="66" y="233"/>
                    <a:pt x="69" y="232"/>
                  </a:cubicBezTo>
                  <a:cubicBezTo>
                    <a:pt x="70" y="231"/>
                    <a:pt x="71" y="230"/>
                    <a:pt x="72" y="230"/>
                  </a:cubicBezTo>
                  <a:cubicBezTo>
                    <a:pt x="74" y="228"/>
                    <a:pt x="75" y="227"/>
                    <a:pt x="77" y="227"/>
                  </a:cubicBezTo>
                  <a:cubicBezTo>
                    <a:pt x="77" y="227"/>
                    <a:pt x="77" y="227"/>
                    <a:pt x="77" y="227"/>
                  </a:cubicBezTo>
                  <a:cubicBezTo>
                    <a:pt x="79" y="227"/>
                    <a:pt x="80" y="229"/>
                    <a:pt x="81" y="230"/>
                  </a:cubicBezTo>
                  <a:cubicBezTo>
                    <a:pt x="83" y="232"/>
                    <a:pt x="84" y="234"/>
                    <a:pt x="87" y="235"/>
                  </a:cubicBezTo>
                  <a:cubicBezTo>
                    <a:pt x="89" y="236"/>
                    <a:pt x="92" y="236"/>
                    <a:pt x="95" y="236"/>
                  </a:cubicBezTo>
                  <a:cubicBezTo>
                    <a:pt x="97" y="236"/>
                    <a:pt x="100" y="236"/>
                    <a:pt x="102" y="237"/>
                  </a:cubicBezTo>
                  <a:cubicBezTo>
                    <a:pt x="104" y="238"/>
                    <a:pt x="104" y="240"/>
                    <a:pt x="105" y="242"/>
                  </a:cubicBezTo>
                  <a:cubicBezTo>
                    <a:pt x="105" y="243"/>
                    <a:pt x="106" y="244"/>
                    <a:pt x="106" y="245"/>
                  </a:cubicBezTo>
                  <a:cubicBezTo>
                    <a:pt x="109" y="250"/>
                    <a:pt x="109" y="255"/>
                    <a:pt x="109" y="260"/>
                  </a:cubicBezTo>
                  <a:cubicBezTo>
                    <a:pt x="110" y="262"/>
                    <a:pt x="110" y="264"/>
                    <a:pt x="110" y="266"/>
                  </a:cubicBezTo>
                  <a:cubicBezTo>
                    <a:pt x="110" y="270"/>
                    <a:pt x="111" y="273"/>
                    <a:pt x="112" y="276"/>
                  </a:cubicBezTo>
                  <a:cubicBezTo>
                    <a:pt x="113" y="279"/>
                    <a:pt x="113" y="282"/>
                    <a:pt x="114" y="286"/>
                  </a:cubicBezTo>
                  <a:cubicBezTo>
                    <a:pt x="114" y="287"/>
                    <a:pt x="114" y="287"/>
                    <a:pt x="114" y="288"/>
                  </a:cubicBezTo>
                  <a:cubicBezTo>
                    <a:pt x="114" y="290"/>
                    <a:pt x="114" y="292"/>
                    <a:pt x="115" y="294"/>
                  </a:cubicBezTo>
                  <a:cubicBezTo>
                    <a:pt x="115" y="296"/>
                    <a:pt x="116" y="297"/>
                    <a:pt x="117" y="298"/>
                  </a:cubicBezTo>
                  <a:cubicBezTo>
                    <a:pt x="117" y="299"/>
                    <a:pt x="118" y="300"/>
                    <a:pt x="119" y="302"/>
                  </a:cubicBezTo>
                  <a:cubicBezTo>
                    <a:pt x="119" y="302"/>
                    <a:pt x="119" y="302"/>
                    <a:pt x="119" y="302"/>
                  </a:cubicBezTo>
                  <a:cubicBezTo>
                    <a:pt x="120" y="308"/>
                    <a:pt x="122" y="312"/>
                    <a:pt x="129" y="313"/>
                  </a:cubicBezTo>
                  <a:cubicBezTo>
                    <a:pt x="130" y="314"/>
                    <a:pt x="131" y="314"/>
                    <a:pt x="132" y="314"/>
                  </a:cubicBezTo>
                  <a:cubicBezTo>
                    <a:pt x="137" y="314"/>
                    <a:pt x="141" y="311"/>
                    <a:pt x="144" y="309"/>
                  </a:cubicBezTo>
                  <a:cubicBezTo>
                    <a:pt x="148" y="307"/>
                    <a:pt x="151" y="305"/>
                    <a:pt x="154" y="305"/>
                  </a:cubicBezTo>
                  <a:cubicBezTo>
                    <a:pt x="155" y="305"/>
                    <a:pt x="155" y="305"/>
                    <a:pt x="155" y="305"/>
                  </a:cubicBezTo>
                  <a:cubicBezTo>
                    <a:pt x="159" y="305"/>
                    <a:pt x="162" y="307"/>
                    <a:pt x="163" y="312"/>
                  </a:cubicBezTo>
                  <a:cubicBezTo>
                    <a:pt x="164" y="314"/>
                    <a:pt x="164" y="314"/>
                    <a:pt x="164" y="314"/>
                  </a:cubicBezTo>
                  <a:cubicBezTo>
                    <a:pt x="165" y="313"/>
                    <a:pt x="165" y="313"/>
                    <a:pt x="165" y="313"/>
                  </a:cubicBezTo>
                  <a:cubicBezTo>
                    <a:pt x="167" y="313"/>
                    <a:pt x="168" y="313"/>
                    <a:pt x="169" y="313"/>
                  </a:cubicBezTo>
                  <a:cubicBezTo>
                    <a:pt x="171" y="312"/>
                    <a:pt x="174" y="312"/>
                    <a:pt x="176" y="312"/>
                  </a:cubicBezTo>
                  <a:cubicBezTo>
                    <a:pt x="178" y="312"/>
                    <a:pt x="178" y="312"/>
                    <a:pt x="178" y="312"/>
                  </a:cubicBezTo>
                  <a:cubicBezTo>
                    <a:pt x="178" y="310"/>
                    <a:pt x="178" y="310"/>
                    <a:pt x="178" y="310"/>
                  </a:cubicBezTo>
                  <a:cubicBezTo>
                    <a:pt x="179" y="308"/>
                    <a:pt x="179" y="306"/>
                    <a:pt x="179" y="303"/>
                  </a:cubicBezTo>
                  <a:cubicBezTo>
                    <a:pt x="179" y="301"/>
                    <a:pt x="179" y="299"/>
                    <a:pt x="180" y="297"/>
                  </a:cubicBezTo>
                  <a:cubicBezTo>
                    <a:pt x="181" y="292"/>
                    <a:pt x="183" y="287"/>
                    <a:pt x="185" y="285"/>
                  </a:cubicBezTo>
                  <a:cubicBezTo>
                    <a:pt x="186" y="284"/>
                    <a:pt x="188" y="283"/>
                    <a:pt x="189" y="283"/>
                  </a:cubicBezTo>
                  <a:cubicBezTo>
                    <a:pt x="191" y="281"/>
                    <a:pt x="193" y="280"/>
                    <a:pt x="195" y="277"/>
                  </a:cubicBezTo>
                  <a:cubicBezTo>
                    <a:pt x="195" y="275"/>
                    <a:pt x="196" y="273"/>
                    <a:pt x="196" y="270"/>
                  </a:cubicBezTo>
                  <a:cubicBezTo>
                    <a:pt x="196" y="268"/>
                    <a:pt x="196" y="265"/>
                    <a:pt x="198" y="263"/>
                  </a:cubicBezTo>
                  <a:cubicBezTo>
                    <a:pt x="200" y="259"/>
                    <a:pt x="203" y="258"/>
                    <a:pt x="206" y="258"/>
                  </a:cubicBezTo>
                  <a:cubicBezTo>
                    <a:pt x="207" y="257"/>
                    <a:pt x="209" y="257"/>
                    <a:pt x="210" y="256"/>
                  </a:cubicBezTo>
                  <a:cubicBezTo>
                    <a:pt x="214" y="255"/>
                    <a:pt x="217" y="252"/>
                    <a:pt x="219" y="249"/>
                  </a:cubicBezTo>
                  <a:cubicBezTo>
                    <a:pt x="221" y="248"/>
                    <a:pt x="221" y="248"/>
                    <a:pt x="221" y="248"/>
                  </a:cubicBezTo>
                  <a:cubicBezTo>
                    <a:pt x="222" y="247"/>
                    <a:pt x="224" y="245"/>
                    <a:pt x="225" y="244"/>
                  </a:cubicBezTo>
                  <a:cubicBezTo>
                    <a:pt x="228" y="241"/>
                    <a:pt x="231" y="238"/>
                    <a:pt x="234" y="236"/>
                  </a:cubicBezTo>
                  <a:cubicBezTo>
                    <a:pt x="235" y="235"/>
                    <a:pt x="238" y="234"/>
                    <a:pt x="240" y="233"/>
                  </a:cubicBezTo>
                  <a:cubicBezTo>
                    <a:pt x="242" y="232"/>
                    <a:pt x="244" y="231"/>
                    <a:pt x="246" y="230"/>
                  </a:cubicBezTo>
                  <a:cubicBezTo>
                    <a:pt x="251" y="226"/>
                    <a:pt x="254" y="221"/>
                    <a:pt x="258" y="215"/>
                  </a:cubicBezTo>
                  <a:cubicBezTo>
                    <a:pt x="260" y="211"/>
                    <a:pt x="262" y="208"/>
                    <a:pt x="264" y="205"/>
                  </a:cubicBezTo>
                  <a:cubicBezTo>
                    <a:pt x="266" y="203"/>
                    <a:pt x="267" y="201"/>
                    <a:pt x="269" y="198"/>
                  </a:cubicBezTo>
                  <a:cubicBezTo>
                    <a:pt x="270" y="197"/>
                    <a:pt x="271" y="195"/>
                    <a:pt x="272" y="193"/>
                  </a:cubicBezTo>
                  <a:cubicBezTo>
                    <a:pt x="274" y="191"/>
                    <a:pt x="274" y="188"/>
                    <a:pt x="274" y="186"/>
                  </a:cubicBezTo>
                  <a:cubicBezTo>
                    <a:pt x="274" y="184"/>
                    <a:pt x="274" y="181"/>
                    <a:pt x="276" y="179"/>
                  </a:cubicBezTo>
                  <a:cubicBezTo>
                    <a:pt x="276" y="177"/>
                    <a:pt x="278" y="176"/>
                    <a:pt x="279" y="174"/>
                  </a:cubicBezTo>
                  <a:cubicBezTo>
                    <a:pt x="281" y="172"/>
                    <a:pt x="282" y="170"/>
                    <a:pt x="283" y="167"/>
                  </a:cubicBezTo>
                  <a:cubicBezTo>
                    <a:pt x="284" y="166"/>
                    <a:pt x="284" y="164"/>
                    <a:pt x="285" y="163"/>
                  </a:cubicBezTo>
                  <a:cubicBezTo>
                    <a:pt x="285" y="160"/>
                    <a:pt x="286" y="157"/>
                    <a:pt x="289" y="154"/>
                  </a:cubicBezTo>
                  <a:cubicBezTo>
                    <a:pt x="293" y="149"/>
                    <a:pt x="297" y="147"/>
                    <a:pt x="301" y="145"/>
                  </a:cubicBezTo>
                  <a:cubicBezTo>
                    <a:pt x="302" y="145"/>
                    <a:pt x="303" y="145"/>
                    <a:pt x="304" y="145"/>
                  </a:cubicBezTo>
                  <a:cubicBezTo>
                    <a:pt x="311" y="143"/>
                    <a:pt x="313" y="142"/>
                    <a:pt x="314" y="140"/>
                  </a:cubicBezTo>
                  <a:cubicBezTo>
                    <a:pt x="314" y="140"/>
                    <a:pt x="314" y="140"/>
                    <a:pt x="314" y="140"/>
                  </a:cubicBezTo>
                  <a:cubicBezTo>
                    <a:pt x="314" y="139"/>
                    <a:pt x="314" y="139"/>
                    <a:pt x="314" y="139"/>
                  </a:cubicBezTo>
                  <a:cubicBezTo>
                    <a:pt x="314" y="139"/>
                    <a:pt x="314" y="138"/>
                    <a:pt x="313" y="136"/>
                  </a:cubicBezTo>
                  <a:cubicBezTo>
                    <a:pt x="312" y="135"/>
                    <a:pt x="312" y="134"/>
                    <a:pt x="312" y="133"/>
                  </a:cubicBezTo>
                  <a:close/>
                </a:path>
              </a:pathLst>
            </a:custGeom>
            <a:solidFill>
              <a:srgbClr val="00B050"/>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7" name="Google Shape;247;p8"/>
            <p:cNvSpPr/>
            <p:nvPr/>
          </p:nvSpPr>
          <p:spPr>
            <a:xfrm>
              <a:off x="2934" y="3466"/>
              <a:ext cx="556" cy="368"/>
            </a:xfrm>
            <a:custGeom>
              <a:avLst/>
              <a:gdLst/>
              <a:ahLst/>
              <a:cxnLst/>
              <a:rect l="l" t="t" r="r" b="b"/>
              <a:pathLst>
                <a:path w="228" h="151" extrusionOk="0">
                  <a:moveTo>
                    <a:pt x="224" y="70"/>
                  </a:moveTo>
                  <a:cubicBezTo>
                    <a:pt x="223" y="68"/>
                    <a:pt x="221" y="68"/>
                    <a:pt x="219" y="68"/>
                  </a:cubicBezTo>
                  <a:cubicBezTo>
                    <a:pt x="219" y="68"/>
                    <a:pt x="218" y="68"/>
                    <a:pt x="218" y="68"/>
                  </a:cubicBezTo>
                  <a:cubicBezTo>
                    <a:pt x="218" y="68"/>
                    <a:pt x="217" y="68"/>
                    <a:pt x="217" y="68"/>
                  </a:cubicBezTo>
                  <a:cubicBezTo>
                    <a:pt x="216" y="68"/>
                    <a:pt x="216" y="68"/>
                    <a:pt x="216" y="68"/>
                  </a:cubicBezTo>
                  <a:cubicBezTo>
                    <a:pt x="215" y="67"/>
                    <a:pt x="216" y="64"/>
                    <a:pt x="216" y="62"/>
                  </a:cubicBezTo>
                  <a:cubicBezTo>
                    <a:pt x="216" y="61"/>
                    <a:pt x="217" y="60"/>
                    <a:pt x="217" y="59"/>
                  </a:cubicBezTo>
                  <a:cubicBezTo>
                    <a:pt x="217" y="57"/>
                    <a:pt x="217" y="57"/>
                    <a:pt x="217" y="57"/>
                  </a:cubicBezTo>
                  <a:cubicBezTo>
                    <a:pt x="217" y="54"/>
                    <a:pt x="217" y="51"/>
                    <a:pt x="217" y="47"/>
                  </a:cubicBezTo>
                  <a:cubicBezTo>
                    <a:pt x="216" y="46"/>
                    <a:pt x="216" y="44"/>
                    <a:pt x="215" y="42"/>
                  </a:cubicBezTo>
                  <a:cubicBezTo>
                    <a:pt x="214" y="40"/>
                    <a:pt x="213" y="38"/>
                    <a:pt x="213" y="35"/>
                  </a:cubicBezTo>
                  <a:cubicBezTo>
                    <a:pt x="213" y="33"/>
                    <a:pt x="214" y="31"/>
                    <a:pt x="215" y="28"/>
                  </a:cubicBezTo>
                  <a:cubicBezTo>
                    <a:pt x="216" y="27"/>
                    <a:pt x="216" y="26"/>
                    <a:pt x="217" y="24"/>
                  </a:cubicBezTo>
                  <a:cubicBezTo>
                    <a:pt x="218" y="19"/>
                    <a:pt x="219" y="15"/>
                    <a:pt x="219" y="11"/>
                  </a:cubicBezTo>
                  <a:cubicBezTo>
                    <a:pt x="220" y="9"/>
                    <a:pt x="219" y="6"/>
                    <a:pt x="219" y="4"/>
                  </a:cubicBezTo>
                  <a:cubicBezTo>
                    <a:pt x="219" y="3"/>
                    <a:pt x="218" y="3"/>
                    <a:pt x="218" y="2"/>
                  </a:cubicBezTo>
                  <a:cubicBezTo>
                    <a:pt x="218" y="0"/>
                    <a:pt x="218" y="0"/>
                    <a:pt x="218" y="0"/>
                  </a:cubicBezTo>
                  <a:cubicBezTo>
                    <a:pt x="216" y="1"/>
                    <a:pt x="216" y="1"/>
                    <a:pt x="216" y="1"/>
                  </a:cubicBezTo>
                  <a:cubicBezTo>
                    <a:pt x="211" y="1"/>
                    <a:pt x="206" y="2"/>
                    <a:pt x="201" y="2"/>
                  </a:cubicBezTo>
                  <a:cubicBezTo>
                    <a:pt x="200" y="2"/>
                    <a:pt x="200" y="2"/>
                    <a:pt x="200" y="2"/>
                  </a:cubicBezTo>
                  <a:cubicBezTo>
                    <a:pt x="196" y="3"/>
                    <a:pt x="193" y="5"/>
                    <a:pt x="190" y="7"/>
                  </a:cubicBezTo>
                  <a:cubicBezTo>
                    <a:pt x="188" y="8"/>
                    <a:pt x="185" y="10"/>
                    <a:pt x="182" y="11"/>
                  </a:cubicBezTo>
                  <a:cubicBezTo>
                    <a:pt x="180" y="12"/>
                    <a:pt x="179" y="12"/>
                    <a:pt x="177" y="12"/>
                  </a:cubicBezTo>
                  <a:cubicBezTo>
                    <a:pt x="175" y="12"/>
                    <a:pt x="173" y="11"/>
                    <a:pt x="171" y="10"/>
                  </a:cubicBezTo>
                  <a:cubicBezTo>
                    <a:pt x="170" y="10"/>
                    <a:pt x="169" y="8"/>
                    <a:pt x="168" y="7"/>
                  </a:cubicBezTo>
                  <a:cubicBezTo>
                    <a:pt x="167" y="6"/>
                    <a:pt x="166" y="5"/>
                    <a:pt x="165" y="4"/>
                  </a:cubicBezTo>
                  <a:cubicBezTo>
                    <a:pt x="164" y="3"/>
                    <a:pt x="162" y="3"/>
                    <a:pt x="161" y="3"/>
                  </a:cubicBezTo>
                  <a:cubicBezTo>
                    <a:pt x="159" y="3"/>
                    <a:pt x="156" y="4"/>
                    <a:pt x="154" y="4"/>
                  </a:cubicBezTo>
                  <a:cubicBezTo>
                    <a:pt x="152" y="5"/>
                    <a:pt x="149" y="6"/>
                    <a:pt x="147" y="6"/>
                  </a:cubicBezTo>
                  <a:cubicBezTo>
                    <a:pt x="146" y="6"/>
                    <a:pt x="144" y="5"/>
                    <a:pt x="143" y="5"/>
                  </a:cubicBezTo>
                  <a:cubicBezTo>
                    <a:pt x="142" y="4"/>
                    <a:pt x="141" y="4"/>
                    <a:pt x="141" y="3"/>
                  </a:cubicBezTo>
                  <a:cubicBezTo>
                    <a:pt x="140" y="3"/>
                    <a:pt x="140" y="3"/>
                    <a:pt x="139" y="3"/>
                  </a:cubicBezTo>
                  <a:cubicBezTo>
                    <a:pt x="138" y="2"/>
                    <a:pt x="138" y="2"/>
                    <a:pt x="138" y="2"/>
                  </a:cubicBezTo>
                  <a:cubicBezTo>
                    <a:pt x="137" y="3"/>
                    <a:pt x="137" y="3"/>
                    <a:pt x="137" y="3"/>
                  </a:cubicBezTo>
                  <a:cubicBezTo>
                    <a:pt x="137" y="3"/>
                    <a:pt x="136" y="4"/>
                    <a:pt x="135" y="5"/>
                  </a:cubicBezTo>
                  <a:cubicBezTo>
                    <a:pt x="134" y="5"/>
                    <a:pt x="133" y="6"/>
                    <a:pt x="132" y="8"/>
                  </a:cubicBezTo>
                  <a:cubicBezTo>
                    <a:pt x="130" y="10"/>
                    <a:pt x="128" y="11"/>
                    <a:pt x="126" y="12"/>
                  </a:cubicBezTo>
                  <a:cubicBezTo>
                    <a:pt x="125" y="13"/>
                    <a:pt x="125" y="13"/>
                    <a:pt x="124" y="13"/>
                  </a:cubicBezTo>
                  <a:cubicBezTo>
                    <a:pt x="123" y="13"/>
                    <a:pt x="122" y="13"/>
                    <a:pt x="120" y="12"/>
                  </a:cubicBezTo>
                  <a:cubicBezTo>
                    <a:pt x="119" y="12"/>
                    <a:pt x="118" y="12"/>
                    <a:pt x="117" y="12"/>
                  </a:cubicBezTo>
                  <a:cubicBezTo>
                    <a:pt x="116" y="12"/>
                    <a:pt x="115" y="12"/>
                    <a:pt x="114" y="13"/>
                  </a:cubicBezTo>
                  <a:cubicBezTo>
                    <a:pt x="113" y="14"/>
                    <a:pt x="112" y="15"/>
                    <a:pt x="111" y="17"/>
                  </a:cubicBezTo>
                  <a:cubicBezTo>
                    <a:pt x="110" y="18"/>
                    <a:pt x="110" y="18"/>
                    <a:pt x="110" y="18"/>
                  </a:cubicBezTo>
                  <a:cubicBezTo>
                    <a:pt x="108" y="20"/>
                    <a:pt x="108" y="21"/>
                    <a:pt x="108" y="22"/>
                  </a:cubicBezTo>
                  <a:cubicBezTo>
                    <a:pt x="108" y="23"/>
                    <a:pt x="108" y="24"/>
                    <a:pt x="107" y="25"/>
                  </a:cubicBezTo>
                  <a:cubicBezTo>
                    <a:pt x="106" y="28"/>
                    <a:pt x="105" y="29"/>
                    <a:pt x="102" y="29"/>
                  </a:cubicBezTo>
                  <a:cubicBezTo>
                    <a:pt x="100" y="29"/>
                    <a:pt x="99" y="29"/>
                    <a:pt x="97" y="28"/>
                  </a:cubicBezTo>
                  <a:cubicBezTo>
                    <a:pt x="92" y="27"/>
                    <a:pt x="88" y="26"/>
                    <a:pt x="82" y="26"/>
                  </a:cubicBezTo>
                  <a:cubicBezTo>
                    <a:pt x="78" y="25"/>
                    <a:pt x="76" y="24"/>
                    <a:pt x="74" y="23"/>
                  </a:cubicBezTo>
                  <a:cubicBezTo>
                    <a:pt x="73" y="22"/>
                    <a:pt x="72" y="21"/>
                    <a:pt x="70" y="20"/>
                  </a:cubicBezTo>
                  <a:cubicBezTo>
                    <a:pt x="68" y="19"/>
                    <a:pt x="65" y="19"/>
                    <a:pt x="62" y="18"/>
                  </a:cubicBezTo>
                  <a:cubicBezTo>
                    <a:pt x="60" y="18"/>
                    <a:pt x="58" y="18"/>
                    <a:pt x="56" y="18"/>
                  </a:cubicBezTo>
                  <a:cubicBezTo>
                    <a:pt x="52" y="17"/>
                    <a:pt x="48" y="16"/>
                    <a:pt x="45" y="16"/>
                  </a:cubicBezTo>
                  <a:cubicBezTo>
                    <a:pt x="44" y="16"/>
                    <a:pt x="43" y="16"/>
                    <a:pt x="41" y="16"/>
                  </a:cubicBezTo>
                  <a:cubicBezTo>
                    <a:pt x="40" y="16"/>
                    <a:pt x="39" y="16"/>
                    <a:pt x="38" y="16"/>
                  </a:cubicBezTo>
                  <a:cubicBezTo>
                    <a:pt x="34" y="16"/>
                    <a:pt x="31" y="15"/>
                    <a:pt x="28" y="13"/>
                  </a:cubicBezTo>
                  <a:cubicBezTo>
                    <a:pt x="28" y="12"/>
                    <a:pt x="27" y="12"/>
                    <a:pt x="27" y="11"/>
                  </a:cubicBezTo>
                  <a:cubicBezTo>
                    <a:pt x="26" y="11"/>
                    <a:pt x="25" y="10"/>
                    <a:pt x="23" y="10"/>
                  </a:cubicBezTo>
                  <a:cubicBezTo>
                    <a:pt x="23" y="10"/>
                    <a:pt x="23" y="10"/>
                    <a:pt x="23" y="10"/>
                  </a:cubicBezTo>
                  <a:cubicBezTo>
                    <a:pt x="21" y="10"/>
                    <a:pt x="21" y="10"/>
                    <a:pt x="20" y="11"/>
                  </a:cubicBezTo>
                  <a:cubicBezTo>
                    <a:pt x="19" y="11"/>
                    <a:pt x="17" y="12"/>
                    <a:pt x="16" y="12"/>
                  </a:cubicBezTo>
                  <a:cubicBezTo>
                    <a:pt x="14" y="12"/>
                    <a:pt x="12" y="11"/>
                    <a:pt x="10" y="10"/>
                  </a:cubicBezTo>
                  <a:cubicBezTo>
                    <a:pt x="9" y="9"/>
                    <a:pt x="8" y="9"/>
                    <a:pt x="7" y="8"/>
                  </a:cubicBezTo>
                  <a:cubicBezTo>
                    <a:pt x="4" y="7"/>
                    <a:pt x="4" y="7"/>
                    <a:pt x="4" y="7"/>
                  </a:cubicBezTo>
                  <a:cubicBezTo>
                    <a:pt x="5" y="10"/>
                    <a:pt x="5" y="10"/>
                    <a:pt x="5" y="10"/>
                  </a:cubicBezTo>
                  <a:cubicBezTo>
                    <a:pt x="5" y="12"/>
                    <a:pt x="5" y="14"/>
                    <a:pt x="4" y="16"/>
                  </a:cubicBezTo>
                  <a:cubicBezTo>
                    <a:pt x="3" y="24"/>
                    <a:pt x="3" y="29"/>
                    <a:pt x="4" y="37"/>
                  </a:cubicBezTo>
                  <a:cubicBezTo>
                    <a:pt x="4" y="40"/>
                    <a:pt x="3" y="43"/>
                    <a:pt x="1" y="46"/>
                  </a:cubicBezTo>
                  <a:cubicBezTo>
                    <a:pt x="0" y="47"/>
                    <a:pt x="0" y="47"/>
                    <a:pt x="0" y="47"/>
                  </a:cubicBezTo>
                  <a:cubicBezTo>
                    <a:pt x="3" y="49"/>
                    <a:pt x="3" y="49"/>
                    <a:pt x="3" y="49"/>
                  </a:cubicBezTo>
                  <a:cubicBezTo>
                    <a:pt x="5" y="51"/>
                    <a:pt x="7" y="53"/>
                    <a:pt x="9" y="54"/>
                  </a:cubicBezTo>
                  <a:cubicBezTo>
                    <a:pt x="9" y="54"/>
                    <a:pt x="10" y="54"/>
                    <a:pt x="10" y="54"/>
                  </a:cubicBezTo>
                  <a:cubicBezTo>
                    <a:pt x="12" y="54"/>
                    <a:pt x="14" y="52"/>
                    <a:pt x="16" y="51"/>
                  </a:cubicBezTo>
                  <a:cubicBezTo>
                    <a:pt x="18" y="50"/>
                    <a:pt x="20" y="48"/>
                    <a:pt x="23" y="48"/>
                  </a:cubicBezTo>
                  <a:cubicBezTo>
                    <a:pt x="23" y="48"/>
                    <a:pt x="23" y="48"/>
                    <a:pt x="23" y="48"/>
                  </a:cubicBezTo>
                  <a:cubicBezTo>
                    <a:pt x="24" y="48"/>
                    <a:pt x="25" y="49"/>
                    <a:pt x="26" y="50"/>
                  </a:cubicBezTo>
                  <a:cubicBezTo>
                    <a:pt x="26" y="51"/>
                    <a:pt x="27" y="52"/>
                    <a:pt x="28" y="52"/>
                  </a:cubicBezTo>
                  <a:cubicBezTo>
                    <a:pt x="28" y="52"/>
                    <a:pt x="29" y="53"/>
                    <a:pt x="30" y="53"/>
                  </a:cubicBezTo>
                  <a:cubicBezTo>
                    <a:pt x="30" y="53"/>
                    <a:pt x="31" y="52"/>
                    <a:pt x="32" y="52"/>
                  </a:cubicBezTo>
                  <a:cubicBezTo>
                    <a:pt x="33" y="52"/>
                    <a:pt x="34" y="52"/>
                    <a:pt x="35" y="52"/>
                  </a:cubicBezTo>
                  <a:cubicBezTo>
                    <a:pt x="36" y="52"/>
                    <a:pt x="36" y="52"/>
                    <a:pt x="36" y="52"/>
                  </a:cubicBezTo>
                  <a:cubicBezTo>
                    <a:pt x="37" y="52"/>
                    <a:pt x="38" y="52"/>
                    <a:pt x="39" y="53"/>
                  </a:cubicBezTo>
                  <a:cubicBezTo>
                    <a:pt x="40" y="53"/>
                    <a:pt x="41" y="54"/>
                    <a:pt x="42" y="54"/>
                  </a:cubicBezTo>
                  <a:cubicBezTo>
                    <a:pt x="44" y="55"/>
                    <a:pt x="47" y="55"/>
                    <a:pt x="50" y="56"/>
                  </a:cubicBezTo>
                  <a:cubicBezTo>
                    <a:pt x="52" y="56"/>
                    <a:pt x="54" y="56"/>
                    <a:pt x="57" y="56"/>
                  </a:cubicBezTo>
                  <a:cubicBezTo>
                    <a:pt x="60" y="56"/>
                    <a:pt x="64" y="56"/>
                    <a:pt x="68" y="57"/>
                  </a:cubicBezTo>
                  <a:cubicBezTo>
                    <a:pt x="70" y="58"/>
                    <a:pt x="72" y="60"/>
                    <a:pt x="74" y="61"/>
                  </a:cubicBezTo>
                  <a:cubicBezTo>
                    <a:pt x="76" y="63"/>
                    <a:pt x="78" y="64"/>
                    <a:pt x="80" y="65"/>
                  </a:cubicBezTo>
                  <a:cubicBezTo>
                    <a:pt x="82" y="66"/>
                    <a:pt x="85" y="67"/>
                    <a:pt x="87" y="67"/>
                  </a:cubicBezTo>
                  <a:cubicBezTo>
                    <a:pt x="89" y="68"/>
                    <a:pt x="90" y="68"/>
                    <a:pt x="92" y="69"/>
                  </a:cubicBezTo>
                  <a:cubicBezTo>
                    <a:pt x="95" y="70"/>
                    <a:pt x="98" y="72"/>
                    <a:pt x="101" y="73"/>
                  </a:cubicBezTo>
                  <a:cubicBezTo>
                    <a:pt x="101" y="73"/>
                    <a:pt x="103" y="74"/>
                    <a:pt x="103" y="75"/>
                  </a:cubicBezTo>
                  <a:cubicBezTo>
                    <a:pt x="110" y="79"/>
                    <a:pt x="118" y="84"/>
                    <a:pt x="121" y="93"/>
                  </a:cubicBezTo>
                  <a:cubicBezTo>
                    <a:pt x="123" y="100"/>
                    <a:pt x="131" y="109"/>
                    <a:pt x="138" y="110"/>
                  </a:cubicBezTo>
                  <a:cubicBezTo>
                    <a:pt x="140" y="110"/>
                    <a:pt x="142" y="111"/>
                    <a:pt x="144" y="111"/>
                  </a:cubicBezTo>
                  <a:cubicBezTo>
                    <a:pt x="147" y="112"/>
                    <a:pt x="150" y="113"/>
                    <a:pt x="153" y="113"/>
                  </a:cubicBezTo>
                  <a:cubicBezTo>
                    <a:pt x="153" y="113"/>
                    <a:pt x="153" y="113"/>
                    <a:pt x="153" y="113"/>
                  </a:cubicBezTo>
                  <a:cubicBezTo>
                    <a:pt x="154" y="113"/>
                    <a:pt x="155" y="113"/>
                    <a:pt x="157" y="113"/>
                  </a:cubicBezTo>
                  <a:cubicBezTo>
                    <a:pt x="158" y="113"/>
                    <a:pt x="160" y="112"/>
                    <a:pt x="161" y="112"/>
                  </a:cubicBezTo>
                  <a:cubicBezTo>
                    <a:pt x="166" y="112"/>
                    <a:pt x="167" y="114"/>
                    <a:pt x="167" y="115"/>
                  </a:cubicBezTo>
                  <a:cubicBezTo>
                    <a:pt x="168" y="118"/>
                    <a:pt x="165" y="122"/>
                    <a:pt x="162" y="125"/>
                  </a:cubicBezTo>
                  <a:cubicBezTo>
                    <a:pt x="161" y="126"/>
                    <a:pt x="160" y="128"/>
                    <a:pt x="159" y="129"/>
                  </a:cubicBezTo>
                  <a:cubicBezTo>
                    <a:pt x="158" y="131"/>
                    <a:pt x="158" y="131"/>
                    <a:pt x="158" y="131"/>
                  </a:cubicBezTo>
                  <a:cubicBezTo>
                    <a:pt x="157" y="134"/>
                    <a:pt x="156" y="137"/>
                    <a:pt x="155" y="139"/>
                  </a:cubicBezTo>
                  <a:cubicBezTo>
                    <a:pt x="155" y="140"/>
                    <a:pt x="155" y="141"/>
                    <a:pt x="155" y="141"/>
                  </a:cubicBezTo>
                  <a:cubicBezTo>
                    <a:pt x="154" y="142"/>
                    <a:pt x="154" y="143"/>
                    <a:pt x="154" y="144"/>
                  </a:cubicBezTo>
                  <a:cubicBezTo>
                    <a:pt x="154" y="145"/>
                    <a:pt x="154" y="145"/>
                    <a:pt x="153" y="145"/>
                  </a:cubicBezTo>
                  <a:cubicBezTo>
                    <a:pt x="149" y="150"/>
                    <a:pt x="149" y="150"/>
                    <a:pt x="149" y="150"/>
                  </a:cubicBezTo>
                  <a:cubicBezTo>
                    <a:pt x="157" y="148"/>
                    <a:pt x="157" y="148"/>
                    <a:pt x="157" y="148"/>
                  </a:cubicBezTo>
                  <a:cubicBezTo>
                    <a:pt x="157" y="147"/>
                    <a:pt x="158" y="147"/>
                    <a:pt x="159" y="147"/>
                  </a:cubicBezTo>
                  <a:cubicBezTo>
                    <a:pt x="160" y="147"/>
                    <a:pt x="165" y="149"/>
                    <a:pt x="169" y="151"/>
                  </a:cubicBezTo>
                  <a:cubicBezTo>
                    <a:pt x="170" y="151"/>
                    <a:pt x="170" y="151"/>
                    <a:pt x="170" y="151"/>
                  </a:cubicBezTo>
                  <a:cubicBezTo>
                    <a:pt x="173" y="148"/>
                    <a:pt x="173" y="148"/>
                    <a:pt x="173" y="148"/>
                  </a:cubicBezTo>
                  <a:cubicBezTo>
                    <a:pt x="178" y="143"/>
                    <a:pt x="183" y="139"/>
                    <a:pt x="187" y="134"/>
                  </a:cubicBezTo>
                  <a:cubicBezTo>
                    <a:pt x="189" y="131"/>
                    <a:pt x="192" y="130"/>
                    <a:pt x="195" y="129"/>
                  </a:cubicBezTo>
                  <a:cubicBezTo>
                    <a:pt x="197" y="128"/>
                    <a:pt x="199" y="127"/>
                    <a:pt x="201" y="126"/>
                  </a:cubicBezTo>
                  <a:cubicBezTo>
                    <a:pt x="204" y="124"/>
                    <a:pt x="205" y="122"/>
                    <a:pt x="206" y="119"/>
                  </a:cubicBezTo>
                  <a:cubicBezTo>
                    <a:pt x="207" y="117"/>
                    <a:pt x="208" y="115"/>
                    <a:pt x="209" y="114"/>
                  </a:cubicBezTo>
                  <a:cubicBezTo>
                    <a:pt x="209" y="112"/>
                    <a:pt x="210" y="111"/>
                    <a:pt x="211" y="109"/>
                  </a:cubicBezTo>
                  <a:cubicBezTo>
                    <a:pt x="212" y="106"/>
                    <a:pt x="213" y="103"/>
                    <a:pt x="213" y="101"/>
                  </a:cubicBezTo>
                  <a:cubicBezTo>
                    <a:pt x="215" y="95"/>
                    <a:pt x="217" y="89"/>
                    <a:pt x="221" y="84"/>
                  </a:cubicBezTo>
                  <a:cubicBezTo>
                    <a:pt x="221" y="84"/>
                    <a:pt x="228" y="75"/>
                    <a:pt x="224" y="70"/>
                  </a:cubicBez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8" name="Google Shape;248;p8"/>
            <p:cNvSpPr/>
            <p:nvPr/>
          </p:nvSpPr>
          <p:spPr>
            <a:xfrm>
              <a:off x="2865" y="3080"/>
              <a:ext cx="664" cy="457"/>
            </a:xfrm>
            <a:custGeom>
              <a:avLst/>
              <a:gdLst/>
              <a:ahLst/>
              <a:cxnLst/>
              <a:rect l="l" t="t" r="r" b="b"/>
              <a:pathLst>
                <a:path w="272" h="187" extrusionOk="0">
                  <a:moveTo>
                    <a:pt x="272" y="130"/>
                  </a:moveTo>
                  <a:cubicBezTo>
                    <a:pt x="271" y="130"/>
                    <a:pt x="271" y="130"/>
                    <a:pt x="271" y="130"/>
                  </a:cubicBezTo>
                  <a:cubicBezTo>
                    <a:pt x="271" y="129"/>
                    <a:pt x="270" y="129"/>
                    <a:pt x="269" y="128"/>
                  </a:cubicBezTo>
                  <a:cubicBezTo>
                    <a:pt x="268" y="128"/>
                    <a:pt x="267" y="127"/>
                    <a:pt x="267" y="126"/>
                  </a:cubicBezTo>
                  <a:cubicBezTo>
                    <a:pt x="266" y="125"/>
                    <a:pt x="265" y="124"/>
                    <a:pt x="264" y="123"/>
                  </a:cubicBezTo>
                  <a:cubicBezTo>
                    <a:pt x="263" y="121"/>
                    <a:pt x="262" y="119"/>
                    <a:pt x="260" y="118"/>
                  </a:cubicBezTo>
                  <a:cubicBezTo>
                    <a:pt x="259" y="118"/>
                    <a:pt x="258" y="118"/>
                    <a:pt x="256" y="118"/>
                  </a:cubicBezTo>
                  <a:cubicBezTo>
                    <a:pt x="253" y="117"/>
                    <a:pt x="251" y="117"/>
                    <a:pt x="250" y="115"/>
                  </a:cubicBezTo>
                  <a:cubicBezTo>
                    <a:pt x="249" y="113"/>
                    <a:pt x="250" y="111"/>
                    <a:pt x="251" y="109"/>
                  </a:cubicBezTo>
                  <a:cubicBezTo>
                    <a:pt x="251" y="107"/>
                    <a:pt x="251" y="106"/>
                    <a:pt x="252" y="105"/>
                  </a:cubicBezTo>
                  <a:cubicBezTo>
                    <a:pt x="252" y="104"/>
                    <a:pt x="252" y="104"/>
                    <a:pt x="252" y="104"/>
                  </a:cubicBezTo>
                  <a:cubicBezTo>
                    <a:pt x="251" y="103"/>
                    <a:pt x="251" y="103"/>
                    <a:pt x="251" y="103"/>
                  </a:cubicBezTo>
                  <a:cubicBezTo>
                    <a:pt x="248" y="101"/>
                    <a:pt x="246" y="101"/>
                    <a:pt x="243" y="101"/>
                  </a:cubicBezTo>
                  <a:cubicBezTo>
                    <a:pt x="242" y="101"/>
                    <a:pt x="241" y="101"/>
                    <a:pt x="240" y="101"/>
                  </a:cubicBezTo>
                  <a:cubicBezTo>
                    <a:pt x="238" y="101"/>
                    <a:pt x="235" y="101"/>
                    <a:pt x="233" y="101"/>
                  </a:cubicBezTo>
                  <a:cubicBezTo>
                    <a:pt x="222" y="101"/>
                    <a:pt x="218" y="99"/>
                    <a:pt x="217" y="97"/>
                  </a:cubicBezTo>
                  <a:cubicBezTo>
                    <a:pt x="216" y="95"/>
                    <a:pt x="216" y="93"/>
                    <a:pt x="218" y="91"/>
                  </a:cubicBezTo>
                  <a:cubicBezTo>
                    <a:pt x="219" y="90"/>
                    <a:pt x="219" y="89"/>
                    <a:pt x="220" y="89"/>
                  </a:cubicBezTo>
                  <a:cubicBezTo>
                    <a:pt x="221" y="87"/>
                    <a:pt x="222" y="86"/>
                    <a:pt x="221" y="84"/>
                  </a:cubicBezTo>
                  <a:cubicBezTo>
                    <a:pt x="221" y="82"/>
                    <a:pt x="219" y="80"/>
                    <a:pt x="218" y="79"/>
                  </a:cubicBezTo>
                  <a:cubicBezTo>
                    <a:pt x="217" y="78"/>
                    <a:pt x="217" y="78"/>
                    <a:pt x="217" y="78"/>
                  </a:cubicBezTo>
                  <a:cubicBezTo>
                    <a:pt x="212" y="73"/>
                    <a:pt x="207" y="66"/>
                    <a:pt x="207" y="62"/>
                  </a:cubicBezTo>
                  <a:cubicBezTo>
                    <a:pt x="207" y="61"/>
                    <a:pt x="207" y="60"/>
                    <a:pt x="208" y="59"/>
                  </a:cubicBezTo>
                  <a:cubicBezTo>
                    <a:pt x="208" y="57"/>
                    <a:pt x="209" y="56"/>
                    <a:pt x="208" y="53"/>
                  </a:cubicBezTo>
                  <a:cubicBezTo>
                    <a:pt x="207" y="51"/>
                    <a:pt x="207" y="48"/>
                    <a:pt x="207" y="45"/>
                  </a:cubicBezTo>
                  <a:cubicBezTo>
                    <a:pt x="206" y="39"/>
                    <a:pt x="206" y="33"/>
                    <a:pt x="202" y="29"/>
                  </a:cubicBezTo>
                  <a:cubicBezTo>
                    <a:pt x="200" y="27"/>
                    <a:pt x="200" y="27"/>
                    <a:pt x="200" y="27"/>
                  </a:cubicBezTo>
                  <a:cubicBezTo>
                    <a:pt x="197" y="24"/>
                    <a:pt x="194" y="21"/>
                    <a:pt x="191" y="21"/>
                  </a:cubicBezTo>
                  <a:cubicBezTo>
                    <a:pt x="189" y="20"/>
                    <a:pt x="188" y="20"/>
                    <a:pt x="186" y="20"/>
                  </a:cubicBezTo>
                  <a:cubicBezTo>
                    <a:pt x="184" y="20"/>
                    <a:pt x="182" y="20"/>
                    <a:pt x="181" y="20"/>
                  </a:cubicBezTo>
                  <a:cubicBezTo>
                    <a:pt x="179" y="21"/>
                    <a:pt x="177" y="21"/>
                    <a:pt x="175" y="21"/>
                  </a:cubicBezTo>
                  <a:cubicBezTo>
                    <a:pt x="174" y="21"/>
                    <a:pt x="173" y="21"/>
                    <a:pt x="172" y="21"/>
                  </a:cubicBezTo>
                  <a:cubicBezTo>
                    <a:pt x="167" y="20"/>
                    <a:pt x="160" y="18"/>
                    <a:pt x="155" y="17"/>
                  </a:cubicBezTo>
                  <a:cubicBezTo>
                    <a:pt x="151" y="15"/>
                    <a:pt x="147" y="13"/>
                    <a:pt x="143" y="10"/>
                  </a:cubicBezTo>
                  <a:cubicBezTo>
                    <a:pt x="142" y="10"/>
                    <a:pt x="141" y="9"/>
                    <a:pt x="140" y="9"/>
                  </a:cubicBezTo>
                  <a:cubicBezTo>
                    <a:pt x="139" y="8"/>
                    <a:pt x="137" y="8"/>
                    <a:pt x="135" y="8"/>
                  </a:cubicBezTo>
                  <a:cubicBezTo>
                    <a:pt x="134" y="8"/>
                    <a:pt x="133" y="8"/>
                    <a:pt x="132" y="8"/>
                  </a:cubicBezTo>
                  <a:cubicBezTo>
                    <a:pt x="130" y="8"/>
                    <a:pt x="129" y="8"/>
                    <a:pt x="128" y="8"/>
                  </a:cubicBezTo>
                  <a:cubicBezTo>
                    <a:pt x="127" y="8"/>
                    <a:pt x="126" y="8"/>
                    <a:pt x="125" y="8"/>
                  </a:cubicBezTo>
                  <a:cubicBezTo>
                    <a:pt x="122" y="7"/>
                    <a:pt x="120" y="6"/>
                    <a:pt x="118" y="5"/>
                  </a:cubicBezTo>
                  <a:cubicBezTo>
                    <a:pt x="116" y="4"/>
                    <a:pt x="114" y="3"/>
                    <a:pt x="111" y="2"/>
                  </a:cubicBezTo>
                  <a:cubicBezTo>
                    <a:pt x="110" y="2"/>
                    <a:pt x="107" y="2"/>
                    <a:pt x="105" y="2"/>
                  </a:cubicBezTo>
                  <a:cubicBezTo>
                    <a:pt x="104" y="2"/>
                    <a:pt x="102" y="2"/>
                    <a:pt x="100" y="2"/>
                  </a:cubicBezTo>
                  <a:cubicBezTo>
                    <a:pt x="99" y="2"/>
                    <a:pt x="98" y="3"/>
                    <a:pt x="98" y="3"/>
                  </a:cubicBezTo>
                  <a:cubicBezTo>
                    <a:pt x="97" y="4"/>
                    <a:pt x="96" y="4"/>
                    <a:pt x="95" y="4"/>
                  </a:cubicBezTo>
                  <a:cubicBezTo>
                    <a:pt x="94" y="4"/>
                    <a:pt x="93" y="4"/>
                    <a:pt x="91" y="3"/>
                  </a:cubicBezTo>
                  <a:cubicBezTo>
                    <a:pt x="90" y="3"/>
                    <a:pt x="90" y="2"/>
                    <a:pt x="89" y="2"/>
                  </a:cubicBezTo>
                  <a:cubicBezTo>
                    <a:pt x="88" y="2"/>
                    <a:pt x="87" y="2"/>
                    <a:pt x="86" y="2"/>
                  </a:cubicBezTo>
                  <a:cubicBezTo>
                    <a:pt x="84" y="2"/>
                    <a:pt x="83" y="2"/>
                    <a:pt x="81" y="3"/>
                  </a:cubicBezTo>
                  <a:cubicBezTo>
                    <a:pt x="80" y="3"/>
                    <a:pt x="79" y="3"/>
                    <a:pt x="77" y="3"/>
                  </a:cubicBezTo>
                  <a:cubicBezTo>
                    <a:pt x="77" y="3"/>
                    <a:pt x="77" y="3"/>
                    <a:pt x="76" y="3"/>
                  </a:cubicBezTo>
                  <a:cubicBezTo>
                    <a:pt x="73" y="3"/>
                    <a:pt x="71" y="2"/>
                    <a:pt x="68" y="0"/>
                  </a:cubicBezTo>
                  <a:cubicBezTo>
                    <a:pt x="67" y="0"/>
                    <a:pt x="67" y="0"/>
                    <a:pt x="67" y="0"/>
                  </a:cubicBezTo>
                  <a:cubicBezTo>
                    <a:pt x="65" y="1"/>
                    <a:pt x="65" y="1"/>
                    <a:pt x="65" y="1"/>
                  </a:cubicBezTo>
                  <a:cubicBezTo>
                    <a:pt x="65" y="2"/>
                    <a:pt x="64" y="2"/>
                    <a:pt x="63" y="3"/>
                  </a:cubicBezTo>
                  <a:cubicBezTo>
                    <a:pt x="62" y="5"/>
                    <a:pt x="62" y="5"/>
                    <a:pt x="62" y="5"/>
                  </a:cubicBezTo>
                  <a:cubicBezTo>
                    <a:pt x="59" y="7"/>
                    <a:pt x="56" y="10"/>
                    <a:pt x="53" y="12"/>
                  </a:cubicBezTo>
                  <a:cubicBezTo>
                    <a:pt x="51" y="12"/>
                    <a:pt x="49" y="13"/>
                    <a:pt x="48" y="13"/>
                  </a:cubicBezTo>
                  <a:cubicBezTo>
                    <a:pt x="45" y="14"/>
                    <a:pt x="42" y="15"/>
                    <a:pt x="40" y="18"/>
                  </a:cubicBezTo>
                  <a:cubicBezTo>
                    <a:pt x="38" y="20"/>
                    <a:pt x="38" y="23"/>
                    <a:pt x="38" y="26"/>
                  </a:cubicBezTo>
                  <a:cubicBezTo>
                    <a:pt x="38" y="28"/>
                    <a:pt x="38" y="30"/>
                    <a:pt x="37" y="32"/>
                  </a:cubicBezTo>
                  <a:cubicBezTo>
                    <a:pt x="35" y="35"/>
                    <a:pt x="33" y="37"/>
                    <a:pt x="31" y="38"/>
                  </a:cubicBezTo>
                  <a:cubicBezTo>
                    <a:pt x="30" y="39"/>
                    <a:pt x="29" y="39"/>
                    <a:pt x="28" y="40"/>
                  </a:cubicBezTo>
                  <a:cubicBezTo>
                    <a:pt x="25" y="42"/>
                    <a:pt x="23" y="48"/>
                    <a:pt x="22" y="52"/>
                  </a:cubicBezTo>
                  <a:cubicBezTo>
                    <a:pt x="22" y="54"/>
                    <a:pt x="22" y="56"/>
                    <a:pt x="22" y="58"/>
                  </a:cubicBezTo>
                  <a:cubicBezTo>
                    <a:pt x="21" y="61"/>
                    <a:pt x="21" y="64"/>
                    <a:pt x="20" y="67"/>
                  </a:cubicBezTo>
                  <a:cubicBezTo>
                    <a:pt x="19" y="67"/>
                    <a:pt x="19" y="67"/>
                    <a:pt x="19" y="67"/>
                  </a:cubicBezTo>
                  <a:cubicBezTo>
                    <a:pt x="16" y="67"/>
                    <a:pt x="14" y="68"/>
                    <a:pt x="11" y="68"/>
                  </a:cubicBezTo>
                  <a:cubicBezTo>
                    <a:pt x="10" y="68"/>
                    <a:pt x="9" y="69"/>
                    <a:pt x="8" y="69"/>
                  </a:cubicBezTo>
                  <a:cubicBezTo>
                    <a:pt x="6" y="69"/>
                    <a:pt x="6" y="69"/>
                    <a:pt x="6" y="69"/>
                  </a:cubicBezTo>
                  <a:cubicBezTo>
                    <a:pt x="6" y="71"/>
                    <a:pt x="6" y="71"/>
                    <a:pt x="6" y="71"/>
                  </a:cubicBezTo>
                  <a:cubicBezTo>
                    <a:pt x="6" y="73"/>
                    <a:pt x="7" y="75"/>
                    <a:pt x="7" y="78"/>
                  </a:cubicBezTo>
                  <a:cubicBezTo>
                    <a:pt x="7" y="83"/>
                    <a:pt x="6" y="87"/>
                    <a:pt x="5" y="92"/>
                  </a:cubicBezTo>
                  <a:cubicBezTo>
                    <a:pt x="4" y="95"/>
                    <a:pt x="4" y="98"/>
                    <a:pt x="4" y="100"/>
                  </a:cubicBezTo>
                  <a:cubicBezTo>
                    <a:pt x="4" y="102"/>
                    <a:pt x="4" y="105"/>
                    <a:pt x="4" y="107"/>
                  </a:cubicBezTo>
                  <a:cubicBezTo>
                    <a:pt x="3" y="109"/>
                    <a:pt x="3" y="111"/>
                    <a:pt x="2" y="113"/>
                  </a:cubicBezTo>
                  <a:cubicBezTo>
                    <a:pt x="1" y="118"/>
                    <a:pt x="0" y="124"/>
                    <a:pt x="1" y="129"/>
                  </a:cubicBezTo>
                  <a:cubicBezTo>
                    <a:pt x="2" y="136"/>
                    <a:pt x="7" y="137"/>
                    <a:pt x="11" y="137"/>
                  </a:cubicBezTo>
                  <a:cubicBezTo>
                    <a:pt x="12" y="137"/>
                    <a:pt x="13" y="137"/>
                    <a:pt x="14" y="137"/>
                  </a:cubicBezTo>
                  <a:cubicBezTo>
                    <a:pt x="14" y="137"/>
                    <a:pt x="15" y="137"/>
                    <a:pt x="16" y="137"/>
                  </a:cubicBezTo>
                  <a:cubicBezTo>
                    <a:pt x="19" y="137"/>
                    <a:pt x="20" y="137"/>
                    <a:pt x="22" y="138"/>
                  </a:cubicBezTo>
                  <a:cubicBezTo>
                    <a:pt x="25" y="140"/>
                    <a:pt x="26" y="145"/>
                    <a:pt x="27" y="150"/>
                  </a:cubicBezTo>
                  <a:cubicBezTo>
                    <a:pt x="27" y="153"/>
                    <a:pt x="28" y="156"/>
                    <a:pt x="29" y="158"/>
                  </a:cubicBezTo>
                  <a:cubicBezTo>
                    <a:pt x="30" y="160"/>
                    <a:pt x="30" y="160"/>
                    <a:pt x="30" y="160"/>
                  </a:cubicBezTo>
                  <a:cubicBezTo>
                    <a:pt x="30" y="161"/>
                    <a:pt x="31" y="163"/>
                    <a:pt x="32" y="164"/>
                  </a:cubicBezTo>
                  <a:cubicBezTo>
                    <a:pt x="32" y="165"/>
                    <a:pt x="32" y="165"/>
                    <a:pt x="32" y="165"/>
                  </a:cubicBezTo>
                  <a:cubicBezTo>
                    <a:pt x="33" y="165"/>
                    <a:pt x="33" y="165"/>
                    <a:pt x="33" y="165"/>
                  </a:cubicBezTo>
                  <a:cubicBezTo>
                    <a:pt x="35" y="166"/>
                    <a:pt x="37" y="167"/>
                    <a:pt x="39" y="167"/>
                  </a:cubicBezTo>
                  <a:cubicBezTo>
                    <a:pt x="40" y="168"/>
                    <a:pt x="42" y="169"/>
                    <a:pt x="44" y="169"/>
                  </a:cubicBezTo>
                  <a:cubicBezTo>
                    <a:pt x="45" y="169"/>
                    <a:pt x="46" y="169"/>
                    <a:pt x="47" y="168"/>
                  </a:cubicBezTo>
                  <a:cubicBezTo>
                    <a:pt x="48" y="168"/>
                    <a:pt x="48" y="168"/>
                    <a:pt x="48" y="168"/>
                  </a:cubicBezTo>
                  <a:cubicBezTo>
                    <a:pt x="48" y="168"/>
                    <a:pt x="49" y="168"/>
                    <a:pt x="50" y="168"/>
                  </a:cubicBezTo>
                  <a:cubicBezTo>
                    <a:pt x="51" y="167"/>
                    <a:pt x="51" y="167"/>
                    <a:pt x="51" y="167"/>
                  </a:cubicBezTo>
                  <a:cubicBezTo>
                    <a:pt x="53" y="167"/>
                    <a:pt x="54" y="168"/>
                    <a:pt x="55" y="169"/>
                  </a:cubicBezTo>
                  <a:cubicBezTo>
                    <a:pt x="55" y="170"/>
                    <a:pt x="56" y="170"/>
                    <a:pt x="56" y="170"/>
                  </a:cubicBezTo>
                  <a:cubicBezTo>
                    <a:pt x="59" y="173"/>
                    <a:pt x="62" y="174"/>
                    <a:pt x="66" y="174"/>
                  </a:cubicBezTo>
                  <a:cubicBezTo>
                    <a:pt x="67" y="174"/>
                    <a:pt x="68" y="174"/>
                    <a:pt x="69" y="173"/>
                  </a:cubicBezTo>
                  <a:cubicBezTo>
                    <a:pt x="71" y="173"/>
                    <a:pt x="72" y="173"/>
                    <a:pt x="73" y="173"/>
                  </a:cubicBezTo>
                  <a:cubicBezTo>
                    <a:pt x="76" y="173"/>
                    <a:pt x="80" y="174"/>
                    <a:pt x="84" y="175"/>
                  </a:cubicBezTo>
                  <a:cubicBezTo>
                    <a:pt x="86" y="176"/>
                    <a:pt x="88" y="176"/>
                    <a:pt x="90" y="176"/>
                  </a:cubicBezTo>
                  <a:cubicBezTo>
                    <a:pt x="93" y="176"/>
                    <a:pt x="96" y="176"/>
                    <a:pt x="98" y="178"/>
                  </a:cubicBezTo>
                  <a:cubicBezTo>
                    <a:pt x="100" y="179"/>
                    <a:pt x="101" y="179"/>
                    <a:pt x="102" y="180"/>
                  </a:cubicBezTo>
                  <a:cubicBezTo>
                    <a:pt x="104" y="182"/>
                    <a:pt x="106" y="183"/>
                    <a:pt x="110" y="183"/>
                  </a:cubicBezTo>
                  <a:cubicBezTo>
                    <a:pt x="116" y="184"/>
                    <a:pt x="120" y="184"/>
                    <a:pt x="125" y="186"/>
                  </a:cubicBezTo>
                  <a:cubicBezTo>
                    <a:pt x="127" y="187"/>
                    <a:pt x="128" y="187"/>
                    <a:pt x="130" y="187"/>
                  </a:cubicBezTo>
                  <a:cubicBezTo>
                    <a:pt x="134" y="187"/>
                    <a:pt x="135" y="184"/>
                    <a:pt x="135" y="183"/>
                  </a:cubicBezTo>
                  <a:cubicBezTo>
                    <a:pt x="135" y="182"/>
                    <a:pt x="136" y="181"/>
                    <a:pt x="136" y="180"/>
                  </a:cubicBezTo>
                  <a:cubicBezTo>
                    <a:pt x="136" y="179"/>
                    <a:pt x="136" y="178"/>
                    <a:pt x="137" y="176"/>
                  </a:cubicBezTo>
                  <a:cubicBezTo>
                    <a:pt x="138" y="176"/>
                    <a:pt x="138" y="175"/>
                    <a:pt x="139" y="175"/>
                  </a:cubicBezTo>
                  <a:cubicBezTo>
                    <a:pt x="140" y="173"/>
                    <a:pt x="141" y="171"/>
                    <a:pt x="142" y="171"/>
                  </a:cubicBezTo>
                  <a:cubicBezTo>
                    <a:pt x="143" y="170"/>
                    <a:pt x="144" y="170"/>
                    <a:pt x="145" y="170"/>
                  </a:cubicBezTo>
                  <a:cubicBezTo>
                    <a:pt x="146" y="170"/>
                    <a:pt x="148" y="170"/>
                    <a:pt x="149" y="170"/>
                  </a:cubicBezTo>
                  <a:cubicBezTo>
                    <a:pt x="150" y="170"/>
                    <a:pt x="151" y="170"/>
                    <a:pt x="152" y="170"/>
                  </a:cubicBezTo>
                  <a:cubicBezTo>
                    <a:pt x="152" y="170"/>
                    <a:pt x="153" y="170"/>
                    <a:pt x="154" y="170"/>
                  </a:cubicBezTo>
                  <a:cubicBezTo>
                    <a:pt x="156" y="169"/>
                    <a:pt x="158" y="167"/>
                    <a:pt x="159" y="165"/>
                  </a:cubicBezTo>
                  <a:cubicBezTo>
                    <a:pt x="161" y="164"/>
                    <a:pt x="162" y="163"/>
                    <a:pt x="163" y="162"/>
                  </a:cubicBezTo>
                  <a:cubicBezTo>
                    <a:pt x="165" y="161"/>
                    <a:pt x="166" y="160"/>
                    <a:pt x="167" y="160"/>
                  </a:cubicBezTo>
                  <a:cubicBezTo>
                    <a:pt x="167" y="160"/>
                    <a:pt x="168" y="161"/>
                    <a:pt x="169" y="161"/>
                  </a:cubicBezTo>
                  <a:cubicBezTo>
                    <a:pt x="170" y="162"/>
                    <a:pt x="170" y="162"/>
                    <a:pt x="171" y="163"/>
                  </a:cubicBezTo>
                  <a:cubicBezTo>
                    <a:pt x="172" y="163"/>
                    <a:pt x="174" y="163"/>
                    <a:pt x="175" y="163"/>
                  </a:cubicBezTo>
                  <a:cubicBezTo>
                    <a:pt x="177" y="163"/>
                    <a:pt x="180" y="163"/>
                    <a:pt x="182" y="162"/>
                  </a:cubicBezTo>
                  <a:cubicBezTo>
                    <a:pt x="184" y="161"/>
                    <a:pt x="186" y="161"/>
                    <a:pt x="189" y="161"/>
                  </a:cubicBezTo>
                  <a:cubicBezTo>
                    <a:pt x="190" y="161"/>
                    <a:pt x="192" y="161"/>
                    <a:pt x="193" y="162"/>
                  </a:cubicBezTo>
                  <a:cubicBezTo>
                    <a:pt x="194" y="162"/>
                    <a:pt x="195" y="164"/>
                    <a:pt x="197" y="165"/>
                  </a:cubicBezTo>
                  <a:cubicBezTo>
                    <a:pt x="197" y="166"/>
                    <a:pt x="198" y="167"/>
                    <a:pt x="200" y="168"/>
                  </a:cubicBezTo>
                  <a:cubicBezTo>
                    <a:pt x="201" y="169"/>
                    <a:pt x="203" y="169"/>
                    <a:pt x="205" y="169"/>
                  </a:cubicBezTo>
                  <a:cubicBezTo>
                    <a:pt x="207" y="169"/>
                    <a:pt x="208" y="169"/>
                    <a:pt x="210" y="169"/>
                  </a:cubicBezTo>
                  <a:cubicBezTo>
                    <a:pt x="213" y="168"/>
                    <a:pt x="215" y="166"/>
                    <a:pt x="218" y="164"/>
                  </a:cubicBezTo>
                  <a:cubicBezTo>
                    <a:pt x="221" y="162"/>
                    <a:pt x="224" y="160"/>
                    <a:pt x="228" y="160"/>
                  </a:cubicBezTo>
                  <a:cubicBezTo>
                    <a:pt x="229" y="160"/>
                    <a:pt x="229" y="160"/>
                    <a:pt x="229" y="160"/>
                  </a:cubicBezTo>
                  <a:cubicBezTo>
                    <a:pt x="234" y="159"/>
                    <a:pt x="239" y="158"/>
                    <a:pt x="244" y="158"/>
                  </a:cubicBezTo>
                  <a:cubicBezTo>
                    <a:pt x="246" y="158"/>
                    <a:pt x="246" y="158"/>
                    <a:pt x="246" y="158"/>
                  </a:cubicBezTo>
                  <a:cubicBezTo>
                    <a:pt x="246" y="157"/>
                    <a:pt x="246" y="157"/>
                    <a:pt x="246" y="157"/>
                  </a:cubicBezTo>
                  <a:cubicBezTo>
                    <a:pt x="246" y="156"/>
                    <a:pt x="247" y="156"/>
                    <a:pt x="247" y="155"/>
                  </a:cubicBezTo>
                  <a:cubicBezTo>
                    <a:pt x="248" y="154"/>
                    <a:pt x="249" y="154"/>
                    <a:pt x="250" y="152"/>
                  </a:cubicBezTo>
                  <a:cubicBezTo>
                    <a:pt x="251" y="150"/>
                    <a:pt x="250" y="148"/>
                    <a:pt x="250" y="146"/>
                  </a:cubicBezTo>
                  <a:cubicBezTo>
                    <a:pt x="250" y="146"/>
                    <a:pt x="249" y="145"/>
                    <a:pt x="249" y="144"/>
                  </a:cubicBezTo>
                  <a:cubicBezTo>
                    <a:pt x="249" y="142"/>
                    <a:pt x="250" y="141"/>
                    <a:pt x="251" y="139"/>
                  </a:cubicBezTo>
                  <a:cubicBezTo>
                    <a:pt x="252" y="137"/>
                    <a:pt x="253" y="136"/>
                    <a:pt x="253" y="134"/>
                  </a:cubicBezTo>
                  <a:cubicBezTo>
                    <a:pt x="254" y="132"/>
                    <a:pt x="255" y="131"/>
                    <a:pt x="255" y="131"/>
                  </a:cubicBezTo>
                  <a:cubicBezTo>
                    <a:pt x="256" y="131"/>
                    <a:pt x="257" y="132"/>
                    <a:pt x="258" y="133"/>
                  </a:cubicBezTo>
                  <a:cubicBezTo>
                    <a:pt x="260" y="134"/>
                    <a:pt x="262" y="136"/>
                    <a:pt x="265" y="136"/>
                  </a:cubicBezTo>
                  <a:cubicBezTo>
                    <a:pt x="268" y="136"/>
                    <a:pt x="270" y="135"/>
                    <a:pt x="272" y="133"/>
                  </a:cubicBezTo>
                  <a:cubicBezTo>
                    <a:pt x="272" y="131"/>
                    <a:pt x="272" y="131"/>
                    <a:pt x="272" y="131"/>
                  </a:cubicBezTo>
                  <a:lnTo>
                    <a:pt x="272" y="130"/>
                  </a:lnTo>
                  <a:close/>
                </a:path>
              </a:pathLst>
            </a:custGeom>
            <a:solidFill>
              <a:srgbClr val="D8D8D8"/>
            </a:solidFill>
            <a:ln w="12700" cap="rnd" cmpd="sng">
              <a:solidFill>
                <a:schemeClr val="lt1"/>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49" name="Google Shape;249;p8"/>
          <p:cNvGrpSpPr/>
          <p:nvPr/>
        </p:nvGrpSpPr>
        <p:grpSpPr>
          <a:xfrm rot="2764499">
            <a:off x="2982554" y="1893426"/>
            <a:ext cx="3417110" cy="4724828"/>
            <a:chOff x="5373688" y="2928938"/>
            <a:chExt cx="1082675" cy="1497012"/>
          </a:xfrm>
        </p:grpSpPr>
        <p:sp>
          <p:nvSpPr>
            <p:cNvPr id="250" name="Google Shape;250;p8"/>
            <p:cNvSpPr/>
            <p:nvPr/>
          </p:nvSpPr>
          <p:spPr>
            <a:xfrm>
              <a:off x="5373688" y="2928938"/>
              <a:ext cx="1082675" cy="149701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gradFill>
              <a:gsLst>
                <a:gs pos="0">
                  <a:srgbClr val="127CC8"/>
                </a:gs>
                <a:gs pos="74000">
                  <a:srgbClr val="1F9EDD"/>
                </a:gs>
                <a:gs pos="83000">
                  <a:srgbClr val="24AEE7"/>
                </a:gs>
                <a:gs pos="100000">
                  <a:srgbClr val="2DC7F8"/>
                </a:gs>
              </a:gsLst>
              <a:lin ang="5400000" scaled="0"/>
            </a:gra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 name="Google Shape;251;p8"/>
            <p:cNvSpPr/>
            <p:nvPr/>
          </p:nvSpPr>
          <p:spPr>
            <a:xfrm>
              <a:off x="5495926" y="3051175"/>
              <a:ext cx="838200" cy="836612"/>
            </a:xfrm>
            <a:prstGeom prst="ellipse">
              <a:avLst/>
            </a:prstGeom>
            <a:solidFill>
              <a:srgbClr val="FFFFFF"/>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52" name="Google Shape;252;p8"/>
          <p:cNvSpPr txBox="1"/>
          <p:nvPr/>
        </p:nvSpPr>
        <p:spPr>
          <a:xfrm>
            <a:off x="8192561" y="1675619"/>
            <a:ext cx="533400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t-BR" sz="3200" b="1" i="0" u="none" strike="noStrike" cap="none">
                <a:solidFill>
                  <a:srgbClr val="127CC8"/>
                </a:solidFill>
                <a:latin typeface="Century Gothic"/>
                <a:ea typeface="Century Gothic"/>
                <a:cs typeface="Century Gothic"/>
                <a:sym typeface="Century Gothic"/>
              </a:rPr>
              <a:t>Mapa Hidrogeológico da Região Urbana e Entorno de Campo Grande</a:t>
            </a:r>
            <a:endParaRPr sz="3200" b="0" i="0" u="none" strike="noStrike" cap="none">
              <a:solidFill>
                <a:srgbClr val="127CC8"/>
              </a:solidFill>
              <a:latin typeface="Century Gothic"/>
              <a:ea typeface="Century Gothic"/>
              <a:cs typeface="Century Gothic"/>
              <a:sym typeface="Century Gothic"/>
            </a:endParaRPr>
          </a:p>
        </p:txBody>
      </p:sp>
      <p:sp>
        <p:nvSpPr>
          <p:cNvPr id="253" name="Google Shape;253;p8"/>
          <p:cNvSpPr txBox="1"/>
          <p:nvPr/>
        </p:nvSpPr>
        <p:spPr>
          <a:xfrm>
            <a:off x="8206945" y="3676839"/>
            <a:ext cx="6244723" cy="294817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Por meio Representa a </a:t>
            </a:r>
            <a:r>
              <a:rPr lang="pt-BR" sz="1800" b="1" i="0" u="none" strike="noStrike" cap="none">
                <a:solidFill>
                  <a:srgbClr val="0070C0"/>
                </a:solidFill>
                <a:latin typeface="Century Gothic"/>
                <a:ea typeface="Century Gothic"/>
                <a:cs typeface="Century Gothic"/>
                <a:sym typeface="Century Gothic"/>
              </a:rPr>
              <a:t>potencialidade ou produtividade dos aquíferos</a:t>
            </a:r>
            <a:r>
              <a:rPr lang="pt-BR" sz="1800" b="0" i="0" u="none" strike="noStrike" cap="none">
                <a:solidFill>
                  <a:srgbClr val="000000"/>
                </a:solidFill>
                <a:latin typeface="Century Gothic"/>
                <a:ea typeface="Century Gothic"/>
                <a:cs typeface="Century Gothic"/>
                <a:sym typeface="Century Gothic"/>
              </a:rPr>
              <a:t>, a importância relativa local e as suas </a:t>
            </a:r>
            <a:r>
              <a:rPr lang="pt-BR" sz="1800" b="1" i="0" u="none" strike="noStrike" cap="none">
                <a:solidFill>
                  <a:srgbClr val="0070C0"/>
                </a:solidFill>
                <a:latin typeface="Century Gothic"/>
                <a:ea typeface="Century Gothic"/>
                <a:cs typeface="Century Gothic"/>
                <a:sym typeface="Century Gothic"/>
              </a:rPr>
              <a:t>características físicas</a:t>
            </a:r>
            <a:r>
              <a:rPr lang="pt-BR" sz="18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rgbClr val="000000"/>
              </a:buClr>
              <a:buSzPts val="1800"/>
              <a:buFont typeface="Arial"/>
              <a:buNone/>
            </a:pPr>
            <a:r>
              <a:rPr lang="pt-BR" sz="1800" b="0" i="0" u="none" strike="noStrike" cap="none">
                <a:solidFill>
                  <a:srgbClr val="000000"/>
                </a:solidFill>
                <a:latin typeface="Century Gothic"/>
                <a:ea typeface="Century Gothic"/>
                <a:cs typeface="Century Gothic"/>
                <a:sym typeface="Century Gothic"/>
              </a:rPr>
              <a:t>Fornece também informações sobre as </a:t>
            </a:r>
            <a:r>
              <a:rPr lang="pt-BR" sz="1800" b="1" i="0" u="none" strike="noStrike" cap="none">
                <a:solidFill>
                  <a:srgbClr val="0070C0"/>
                </a:solidFill>
                <a:latin typeface="Century Gothic"/>
                <a:ea typeface="Century Gothic"/>
                <a:cs typeface="Century Gothic"/>
                <a:sym typeface="Century Gothic"/>
              </a:rPr>
              <a:t>características litológicas </a:t>
            </a:r>
            <a:r>
              <a:rPr lang="pt-BR" sz="1800" b="0" i="0" u="none" strike="noStrike" cap="none">
                <a:solidFill>
                  <a:srgbClr val="000000"/>
                </a:solidFill>
                <a:latin typeface="Century Gothic"/>
                <a:ea typeface="Century Gothic"/>
                <a:cs typeface="Century Gothic"/>
                <a:sym typeface="Century Gothic"/>
              </a:rPr>
              <a:t>e sobre a das águas subterrâneas.</a:t>
            </a:r>
            <a:r>
              <a:rPr lang="pt-BR" sz="1800" b="1" i="0" u="none" strike="noStrike" cap="none">
                <a:solidFill>
                  <a:srgbClr val="0070C0"/>
                </a:solidFill>
                <a:latin typeface="Century Gothic"/>
                <a:ea typeface="Century Gothic"/>
                <a:cs typeface="Century Gothic"/>
                <a:sym typeface="Century Gothic"/>
              </a:rPr>
              <a:t> qualidade química </a:t>
            </a:r>
            <a:endParaRPr sz="1800" b="0" i="0" u="none" strike="noStrike" cap="none">
              <a:solidFill>
                <a:srgbClr val="000000"/>
              </a:solidFill>
              <a:latin typeface="Century Gothic"/>
              <a:ea typeface="Century Gothic"/>
              <a:cs typeface="Century Gothic"/>
              <a:sym typeface="Century Gothic"/>
            </a:endParaRPr>
          </a:p>
        </p:txBody>
      </p:sp>
      <p:sp>
        <p:nvSpPr>
          <p:cNvPr id="254" name="Google Shape;254;p8"/>
          <p:cNvSpPr txBox="1"/>
          <p:nvPr/>
        </p:nvSpPr>
        <p:spPr>
          <a:xfrm>
            <a:off x="8262411" y="8458200"/>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a:t>
            </a:r>
            <a:endParaRPr sz="1800" b="1" i="0" u="none" strike="noStrike" cap="none">
              <a:solidFill>
                <a:srgbClr val="127CC8"/>
              </a:solidFill>
              <a:latin typeface="Century Gothic"/>
              <a:ea typeface="Century Gothic"/>
              <a:cs typeface="Century Gothic"/>
              <a:sym typeface="Century Gothic"/>
            </a:endParaRPr>
          </a:p>
        </p:txBody>
      </p:sp>
      <p:sp>
        <p:nvSpPr>
          <p:cNvPr id="255" name="Google Shape;255;p8"/>
          <p:cNvSpPr/>
          <p:nvPr/>
        </p:nvSpPr>
        <p:spPr>
          <a:xfrm rot="10800000" flipH="1">
            <a:off x="8262411" y="3365661"/>
            <a:ext cx="2895600" cy="76200"/>
          </a:xfrm>
          <a:prstGeom prst="rect">
            <a:avLst/>
          </a:prstGeom>
          <a:solidFill>
            <a:srgbClr val="24AE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56" name="Google Shape;256;p8" descr="Texto&#10;&#10;Descrição gerada automaticamente com confiança baixa"/>
          <p:cNvPicPr preferRelativeResize="0"/>
          <p:nvPr/>
        </p:nvPicPr>
        <p:blipFill rotWithShape="1">
          <a:blip r:embed="rId7">
            <a:alphaModFix/>
          </a:blip>
          <a:srcRect l="26280" t="19352" r="17730" b="25425"/>
          <a:stretch/>
        </p:blipFill>
        <p:spPr>
          <a:xfrm>
            <a:off x="823844" y="184526"/>
            <a:ext cx="3323338" cy="1843808"/>
          </a:xfrm>
          <a:prstGeom prst="rect">
            <a:avLst/>
          </a:prstGeom>
          <a:noFill/>
          <a:ln>
            <a:noFill/>
          </a:ln>
        </p:spPr>
      </p:pic>
      <p:pic>
        <p:nvPicPr>
          <p:cNvPr id="257" name="Google Shape;257;p8"/>
          <p:cNvPicPr preferRelativeResize="0"/>
          <p:nvPr/>
        </p:nvPicPr>
        <p:blipFill rotWithShape="1">
          <a:blip r:embed="rId8">
            <a:alphaModFix/>
          </a:blip>
          <a:srcRect l="16153" r="16153"/>
          <a:stretch/>
        </p:blipFill>
        <p:spPr>
          <a:xfrm>
            <a:off x="3798836" y="2450981"/>
            <a:ext cx="2762902" cy="2716240"/>
          </a:xfrm>
          <a:custGeom>
            <a:avLst/>
            <a:gdLst/>
            <a:ahLst/>
            <a:cxnLst/>
            <a:rect l="l" t="t" r="r" b="b"/>
            <a:pathLst>
              <a:path w="3530524" h="3530524" extrusionOk="0">
                <a:moveTo>
                  <a:pt x="1765262" y="0"/>
                </a:moveTo>
                <a:cubicBezTo>
                  <a:pt x="2740189" y="0"/>
                  <a:pt x="3530524" y="790335"/>
                  <a:pt x="3530524" y="1765262"/>
                </a:cubicBezTo>
                <a:cubicBezTo>
                  <a:pt x="3530524" y="2740189"/>
                  <a:pt x="2740189" y="3530524"/>
                  <a:pt x="1765262" y="3530524"/>
                </a:cubicBezTo>
                <a:cubicBezTo>
                  <a:pt x="790335" y="3530524"/>
                  <a:pt x="0" y="2740189"/>
                  <a:pt x="0" y="1765262"/>
                </a:cubicBezTo>
                <a:cubicBezTo>
                  <a:pt x="0" y="790335"/>
                  <a:pt x="790335" y="0"/>
                  <a:pt x="1765262" y="0"/>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1000"/>
                                        <p:tgtEl>
                                          <p:spTgt spid="217"/>
                                        </p:tgtEl>
                                      </p:cBhvr>
                                    </p:animEffect>
                                  </p:childTnLst>
                                </p:cTn>
                              </p:par>
                            </p:childTnLst>
                          </p:cTn>
                        </p:par>
                        <p:par>
                          <p:cTn id="8" fill="hold">
                            <p:stCondLst>
                              <p:cond delay="1000"/>
                            </p:stCondLst>
                            <p:childTnLst>
                              <p:par>
                                <p:cTn id="9" presetID="10" presetClass="entr" presetSubtype="0" fill="hold" nodeType="afterEffect">
                                  <p:stCondLst>
                                    <p:cond delay="600"/>
                                  </p:stCondLst>
                                  <p:childTnLst>
                                    <p:set>
                                      <p:cBhvr>
                                        <p:cTn id="10" dur="1" fill="hold">
                                          <p:stCondLst>
                                            <p:cond delay="0"/>
                                          </p:stCondLst>
                                        </p:cTn>
                                        <p:tgtEl>
                                          <p:spTgt spid="249"/>
                                        </p:tgtEl>
                                        <p:attrNameLst>
                                          <p:attrName>style.visibility</p:attrName>
                                        </p:attrNameLst>
                                      </p:cBhvr>
                                      <p:to>
                                        <p:strVal val="visible"/>
                                      </p:to>
                                    </p:set>
                                    <p:animEffect transition="in" filter="fade">
                                      <p:cBhvr>
                                        <p:cTn id="11" dur="1000"/>
                                        <p:tgtEl>
                                          <p:spTgt spid="249"/>
                                        </p:tgtEl>
                                      </p:cBhvr>
                                    </p:animEffect>
                                  </p:childTnLst>
                                </p:cTn>
                              </p:par>
                              <p:par>
                                <p:cTn id="12" presetID="10" presetClass="entr" presetSubtype="0" fill="hold" nodeType="withEffect">
                                  <p:stCondLst>
                                    <p:cond delay="0"/>
                                  </p:stCondLst>
                                  <p:childTnLst>
                                    <p:set>
                                      <p:cBhvr>
                                        <p:cTn id="13" dur="1" fill="hold">
                                          <p:stCondLst>
                                            <p:cond delay="0"/>
                                          </p:stCondLst>
                                        </p:cTn>
                                        <p:tgtEl>
                                          <p:spTgt spid="252"/>
                                        </p:tgtEl>
                                        <p:attrNameLst>
                                          <p:attrName>style.visibility</p:attrName>
                                        </p:attrNameLst>
                                      </p:cBhvr>
                                      <p:to>
                                        <p:strVal val="visible"/>
                                      </p:to>
                                    </p:set>
                                    <p:animEffect transition="in" filter="fade">
                                      <p:cBhvr>
                                        <p:cTn id="14" dur="1000"/>
                                        <p:tgtEl>
                                          <p:spTgt spid="252"/>
                                        </p:tgtEl>
                                      </p:cBhvr>
                                    </p:animEffect>
                                  </p:childTnLst>
                                </p:cTn>
                              </p:par>
                              <p:par>
                                <p:cTn id="15" presetID="10" presetClass="entr" presetSubtype="0" fill="hold" nodeType="withEffect">
                                  <p:stCondLst>
                                    <p:cond delay="0"/>
                                  </p:stCondLst>
                                  <p:childTnLst>
                                    <p:set>
                                      <p:cBhvr>
                                        <p:cTn id="16" dur="1" fill="hold">
                                          <p:stCondLst>
                                            <p:cond delay="0"/>
                                          </p:stCondLst>
                                        </p:cTn>
                                        <p:tgtEl>
                                          <p:spTgt spid="253"/>
                                        </p:tgtEl>
                                        <p:attrNameLst>
                                          <p:attrName>style.visibility</p:attrName>
                                        </p:attrNameLst>
                                      </p:cBhvr>
                                      <p:to>
                                        <p:strVal val="visible"/>
                                      </p:to>
                                    </p:set>
                                    <p:animEffect transition="in" filter="fade">
                                      <p:cBhvr>
                                        <p:cTn id="17" dur="1000"/>
                                        <p:tgtEl>
                                          <p:spTgt spid="253"/>
                                        </p:tgtEl>
                                      </p:cBhvr>
                                    </p:animEffect>
                                  </p:childTnLst>
                                </p:cTn>
                              </p:par>
                              <p:par>
                                <p:cTn id="18" presetID="10" presetClass="entr" presetSubtype="0" fill="hold" nodeType="withEffect">
                                  <p:stCondLst>
                                    <p:cond delay="600"/>
                                  </p:stCondLst>
                                  <p:childTnLst>
                                    <p:set>
                                      <p:cBhvr>
                                        <p:cTn id="19" dur="1" fill="hold">
                                          <p:stCondLst>
                                            <p:cond delay="0"/>
                                          </p:stCondLst>
                                        </p:cTn>
                                        <p:tgtEl>
                                          <p:spTgt spid="257"/>
                                        </p:tgtEl>
                                        <p:attrNameLst>
                                          <p:attrName>style.visibility</p:attrName>
                                        </p:attrNameLst>
                                      </p:cBhvr>
                                      <p:to>
                                        <p:strVal val="visible"/>
                                      </p:to>
                                    </p:set>
                                    <p:animEffect transition="in" filter="fade">
                                      <p:cBhvr>
                                        <p:cTn id="20" dur="1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9"/>
          <p:cNvSpPr/>
          <p:nvPr/>
        </p:nvSpPr>
        <p:spPr>
          <a:xfrm>
            <a:off x="812800" y="1790700"/>
            <a:ext cx="4267200" cy="5562600"/>
          </a:xfrm>
          <a:prstGeom prst="roundRect">
            <a:avLst>
              <a:gd name="adj" fmla="val 5906"/>
            </a:avLst>
          </a:prstGeom>
          <a:solidFill>
            <a:srgbClr val="1F9EDD"/>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4" name="Google Shape;264;p9"/>
          <p:cNvPicPr preferRelativeResize="0"/>
          <p:nvPr/>
        </p:nvPicPr>
        <p:blipFill rotWithShape="1">
          <a:blip r:embed="rId3">
            <a:alphaModFix/>
          </a:blip>
          <a:srcRect/>
          <a:stretch/>
        </p:blipFill>
        <p:spPr>
          <a:xfrm rot="6300000">
            <a:off x="-1266239" y="-49705"/>
            <a:ext cx="4474463" cy="3546347"/>
          </a:xfrm>
          <a:prstGeom prst="rect">
            <a:avLst/>
          </a:prstGeom>
          <a:noFill/>
          <a:ln>
            <a:noFill/>
          </a:ln>
        </p:spPr>
      </p:pic>
      <p:pic>
        <p:nvPicPr>
          <p:cNvPr id="265" name="Google Shape;265;p9"/>
          <p:cNvPicPr preferRelativeResize="0"/>
          <p:nvPr/>
        </p:nvPicPr>
        <p:blipFill rotWithShape="1">
          <a:blip r:embed="rId4">
            <a:alphaModFix/>
          </a:blip>
          <a:srcRect/>
          <a:stretch/>
        </p:blipFill>
        <p:spPr>
          <a:xfrm>
            <a:off x="12533884" y="1333500"/>
            <a:ext cx="3722116" cy="4677155"/>
          </a:xfrm>
          <a:prstGeom prst="rect">
            <a:avLst/>
          </a:prstGeom>
          <a:noFill/>
          <a:ln>
            <a:noFill/>
          </a:ln>
        </p:spPr>
      </p:pic>
      <p:pic>
        <p:nvPicPr>
          <p:cNvPr id="266" name="Google Shape;266;p9"/>
          <p:cNvPicPr preferRelativeResize="0">
            <a:picLocks noGrp="1"/>
          </p:cNvPicPr>
          <p:nvPr>
            <p:ph type="pic" idx="2"/>
          </p:nvPr>
        </p:nvPicPr>
        <p:blipFill rotWithShape="1">
          <a:blip r:embed="rId5">
            <a:alphaModFix/>
          </a:blip>
          <a:srcRect l="14411" r="14411"/>
          <a:stretch/>
        </p:blipFill>
        <p:spPr>
          <a:xfrm>
            <a:off x="4546600" y="1097279"/>
            <a:ext cx="7429913" cy="6949441"/>
          </a:xfrm>
          <a:prstGeom prst="roundRect">
            <a:avLst>
              <a:gd name="adj" fmla="val 5458"/>
            </a:avLst>
          </a:prstGeom>
          <a:solidFill>
            <a:schemeClr val="lt1"/>
          </a:solidFill>
          <a:ln>
            <a:noFill/>
          </a:ln>
        </p:spPr>
      </p:pic>
      <p:pic>
        <p:nvPicPr>
          <p:cNvPr id="267" name="Google Shape;267;p9"/>
          <p:cNvPicPr preferRelativeResize="0"/>
          <p:nvPr/>
        </p:nvPicPr>
        <p:blipFill rotWithShape="1">
          <a:blip r:embed="rId6">
            <a:alphaModFix/>
          </a:blip>
          <a:srcRect/>
          <a:stretch/>
        </p:blipFill>
        <p:spPr>
          <a:xfrm rot="-9141625">
            <a:off x="9513126" y="-2490352"/>
            <a:ext cx="2213355" cy="3230879"/>
          </a:xfrm>
          <a:prstGeom prst="rect">
            <a:avLst/>
          </a:prstGeom>
          <a:noFill/>
          <a:ln>
            <a:noFill/>
          </a:ln>
        </p:spPr>
      </p:pic>
      <p:sp>
        <p:nvSpPr>
          <p:cNvPr id="268" name="Google Shape;268;p9"/>
          <p:cNvSpPr txBox="1"/>
          <p:nvPr/>
        </p:nvSpPr>
        <p:spPr>
          <a:xfrm>
            <a:off x="889000" y="1969604"/>
            <a:ext cx="3886200" cy="47891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chemeClr val="lt1"/>
                </a:solidFill>
                <a:latin typeface="Century Gothic"/>
                <a:ea typeface="Century Gothic"/>
                <a:cs typeface="Century Gothic"/>
                <a:sym typeface="Century Gothic"/>
              </a:rPr>
              <a:t>Benefícios</a:t>
            </a:r>
            <a:endParaRPr sz="2400" b="0" i="0" u="none" strike="noStrike" cap="none">
              <a:solidFill>
                <a:schemeClr val="lt1"/>
              </a:solidFill>
              <a:latin typeface="Century Gothic"/>
              <a:ea typeface="Century Gothic"/>
              <a:cs typeface="Century Gothic"/>
              <a:sym typeface="Century Gothic"/>
            </a:endParaRPr>
          </a:p>
        </p:txBody>
      </p:sp>
      <p:sp>
        <p:nvSpPr>
          <p:cNvPr id="269" name="Google Shape;269;p9"/>
          <p:cNvSpPr txBox="1"/>
          <p:nvPr/>
        </p:nvSpPr>
        <p:spPr>
          <a:xfrm>
            <a:off x="889000" y="2476500"/>
            <a:ext cx="3581400" cy="4801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lt1"/>
                </a:solidFill>
                <a:latin typeface="Century Gothic"/>
                <a:ea typeface="Century Gothic"/>
                <a:cs typeface="Century Gothic"/>
                <a:sym typeface="Century Gothic"/>
              </a:rPr>
              <a:t>É uma ferramenta para </a:t>
            </a:r>
            <a:r>
              <a:rPr lang="pt-BR" sz="1800" b="1" i="0" u="none" strike="noStrike" cap="none">
                <a:solidFill>
                  <a:schemeClr val="lt1"/>
                </a:solidFill>
                <a:latin typeface="Century Gothic"/>
                <a:ea typeface="Century Gothic"/>
                <a:cs typeface="Century Gothic"/>
                <a:sym typeface="Century Gothic"/>
              </a:rPr>
              <a:t>gestão dos recursos hídricos</a:t>
            </a:r>
            <a:r>
              <a:rPr lang="pt-BR" sz="1800" b="0" i="0" u="none" strike="noStrike" cap="none">
                <a:solidFill>
                  <a:schemeClr val="lt1"/>
                </a:solidFill>
                <a:latin typeface="Century Gothic"/>
                <a:ea typeface="Century Gothic"/>
                <a:cs typeface="Century Gothic"/>
                <a:sym typeface="Century Gothic"/>
              </a:rPr>
              <a:t>, extremamente importante para estabelecer</a:t>
            </a:r>
            <a:r>
              <a:rPr lang="pt-BR" sz="1800" b="1" i="0" u="none" strike="noStrike" cap="none">
                <a:solidFill>
                  <a:schemeClr val="lt1"/>
                </a:solidFill>
                <a:latin typeface="Century Gothic"/>
                <a:ea typeface="Century Gothic"/>
                <a:cs typeface="Century Gothic"/>
                <a:sym typeface="Century Gothic"/>
              </a:rPr>
              <a:t> políticas integradas</a:t>
            </a:r>
            <a:r>
              <a:rPr lang="pt-BR" sz="1800" b="0" i="0" u="none" strike="noStrike" cap="none">
                <a:solidFill>
                  <a:schemeClr val="lt1"/>
                </a:solidFill>
                <a:latin typeface="Century Gothic"/>
                <a:ea typeface="Century Gothic"/>
                <a:cs typeface="Century Gothic"/>
                <a:sym typeface="Century Gothic"/>
              </a:rPr>
              <a:t> de </a:t>
            </a:r>
            <a:r>
              <a:rPr lang="pt-BR" sz="1800" b="1" i="0" u="none" strike="noStrike" cap="none">
                <a:solidFill>
                  <a:schemeClr val="lt1"/>
                </a:solidFill>
                <a:latin typeface="Century Gothic"/>
                <a:ea typeface="Century Gothic"/>
                <a:cs typeface="Century Gothic"/>
                <a:sym typeface="Century Gothic"/>
              </a:rPr>
              <a:t>gerenciamento</a:t>
            </a:r>
            <a:r>
              <a:rPr lang="pt-BR" sz="1800" b="0" i="0" u="none" strike="noStrike" cap="none">
                <a:solidFill>
                  <a:schemeClr val="lt1"/>
                </a:solidFill>
                <a:latin typeface="Century Gothic"/>
                <a:ea typeface="Century Gothic"/>
                <a:cs typeface="Century Gothic"/>
                <a:sym typeface="Century Gothic"/>
              </a:rPr>
              <a:t> das </a:t>
            </a:r>
            <a:r>
              <a:rPr lang="pt-BR" sz="1800" b="1" i="0" u="none" strike="noStrike" cap="none">
                <a:solidFill>
                  <a:schemeClr val="lt1"/>
                </a:solidFill>
                <a:latin typeface="Century Gothic"/>
                <a:ea typeface="Century Gothic"/>
                <a:cs typeface="Century Gothic"/>
                <a:sym typeface="Century Gothic"/>
              </a:rPr>
              <a:t>águas superficiais e subterrâneas</a:t>
            </a:r>
            <a:r>
              <a:rPr lang="pt-BR" sz="18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lt1"/>
                </a:solidFill>
                <a:latin typeface="Century Gothic"/>
                <a:ea typeface="Century Gothic"/>
                <a:cs typeface="Century Gothic"/>
                <a:sym typeface="Century Gothic"/>
              </a:rPr>
              <a:t>Diante da crescente necessidade de </a:t>
            </a:r>
            <a:r>
              <a:rPr lang="pt-BR" sz="1800" b="1" i="0" u="none" strike="noStrike" cap="none">
                <a:solidFill>
                  <a:schemeClr val="lt1"/>
                </a:solidFill>
                <a:latin typeface="Century Gothic"/>
                <a:ea typeface="Century Gothic"/>
                <a:cs typeface="Century Gothic"/>
                <a:sym typeface="Century Gothic"/>
              </a:rPr>
              <a:t>abastecimento de água </a:t>
            </a:r>
            <a:r>
              <a:rPr lang="pt-BR" sz="1800" b="0" i="0" u="none" strike="noStrike" cap="none">
                <a:solidFill>
                  <a:schemeClr val="lt1"/>
                </a:solidFill>
                <a:latin typeface="Century Gothic"/>
                <a:ea typeface="Century Gothic"/>
                <a:cs typeface="Century Gothic"/>
                <a:sym typeface="Century Gothic"/>
              </a:rPr>
              <a:t>para os mais diferentes fins, os recursos hídricos </a:t>
            </a:r>
            <a:r>
              <a:rPr lang="pt-BR" sz="1800" b="1" i="0" u="none" strike="noStrike" cap="none">
                <a:solidFill>
                  <a:schemeClr val="lt1"/>
                </a:solidFill>
                <a:latin typeface="Century Gothic"/>
                <a:ea typeface="Century Gothic"/>
                <a:cs typeface="Century Gothic"/>
                <a:sym typeface="Century Gothic"/>
              </a:rPr>
              <a:t>subterrâneos</a:t>
            </a:r>
            <a:r>
              <a:rPr lang="pt-BR" sz="1800" b="0" i="0" u="none" strike="noStrike" cap="none">
                <a:solidFill>
                  <a:schemeClr val="lt1"/>
                </a:solidFill>
                <a:latin typeface="Century Gothic"/>
                <a:ea typeface="Century Gothic"/>
                <a:cs typeface="Century Gothic"/>
                <a:sym typeface="Century Gothic"/>
              </a:rPr>
              <a:t> são importante </a:t>
            </a:r>
            <a:r>
              <a:rPr lang="pt-BR" sz="1800" b="1" i="0" u="none" strike="noStrike" cap="none">
                <a:solidFill>
                  <a:schemeClr val="lt1"/>
                </a:solidFill>
                <a:latin typeface="Century Gothic"/>
                <a:ea typeface="Century Gothic"/>
                <a:cs typeface="Century Gothic"/>
                <a:sym typeface="Century Gothic"/>
              </a:rPr>
              <a:t>alternativa</a:t>
            </a:r>
            <a:r>
              <a:rPr lang="pt-BR" sz="1800" b="0" i="0" u="none" strike="noStrike" cap="none">
                <a:solidFill>
                  <a:schemeClr val="lt1"/>
                </a:solidFill>
                <a:latin typeface="Century Gothic"/>
                <a:ea typeface="Century Gothic"/>
                <a:cs typeface="Century Gothic"/>
                <a:sym typeface="Century Gothic"/>
              </a:rPr>
              <a:t> para suprir as</a:t>
            </a:r>
            <a:r>
              <a:rPr lang="pt-BR" sz="1800" b="1" i="0" u="none" strike="noStrike" cap="none">
                <a:solidFill>
                  <a:schemeClr val="lt1"/>
                </a:solidFill>
                <a:latin typeface="Century Gothic"/>
                <a:ea typeface="Century Gothic"/>
                <a:cs typeface="Century Gothic"/>
                <a:sym typeface="Century Gothic"/>
              </a:rPr>
              <a:t> carências hídricas</a:t>
            </a:r>
            <a:r>
              <a:rPr lang="pt-BR" sz="1800" b="0" i="0" u="none" strike="noStrike" cap="none">
                <a:solidFill>
                  <a:schemeClr val="lt1"/>
                </a:solidFill>
                <a:latin typeface="Century Gothic"/>
                <a:ea typeface="Century Gothic"/>
                <a:cs typeface="Century Gothic"/>
                <a:sym typeface="Century Gothic"/>
              </a:rPr>
              <a:t> de várias regiões de Minas Gerais.</a:t>
            </a:r>
            <a:endParaRPr sz="1400" b="0" i="0" u="none" strike="noStrike" cap="none">
              <a:solidFill>
                <a:srgbClr val="000000"/>
              </a:solidFill>
              <a:latin typeface="Arial"/>
              <a:ea typeface="Arial"/>
              <a:cs typeface="Arial"/>
              <a:sym typeface="Arial"/>
            </a:endParaRPr>
          </a:p>
        </p:txBody>
      </p:sp>
      <p:sp>
        <p:nvSpPr>
          <p:cNvPr id="270" name="Google Shape;270;p9"/>
          <p:cNvSpPr/>
          <p:nvPr/>
        </p:nvSpPr>
        <p:spPr>
          <a:xfrm>
            <a:off x="11702691" y="2061411"/>
            <a:ext cx="3511909" cy="4922112"/>
          </a:xfrm>
          <a:prstGeom prst="roundRect">
            <a:avLst>
              <a:gd name="adj" fmla="val 6856"/>
            </a:avLst>
          </a:prstGeom>
          <a:solidFill>
            <a:srgbClr val="127CC8"/>
          </a:solidFill>
          <a:ln>
            <a:noFill/>
          </a:ln>
          <a:effectLst>
            <a:outerShdw blurRad="76200" dist="38100" dir="14400000" algn="ctr" rotWithShape="0">
              <a:srgbClr val="3F3F3F">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1" name="Google Shape;271;p9"/>
          <p:cNvSpPr txBox="1"/>
          <p:nvPr/>
        </p:nvSpPr>
        <p:spPr>
          <a:xfrm>
            <a:off x="11861800" y="2731767"/>
            <a:ext cx="3581400" cy="410817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Órgãos gestores de recursos hídricos em âmbito federal, estadual e municipal;</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Setores que necessitam da água para abastecimento público, geração de energia, agricultura, etc</a:t>
            </a:r>
            <a:endParaRPr sz="1600" b="0" i="0" u="none" strike="noStrike" cap="none">
              <a:solidFill>
                <a:schemeClr val="lt1"/>
              </a:solidFill>
              <a:latin typeface="Century Gothic"/>
              <a:ea typeface="Century Gothic"/>
              <a:cs typeface="Century Gothic"/>
              <a:sym typeface="Century Gothic"/>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Entidades de pesquisa científica (universidades, escolas, institutos) </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600"/>
              <a:buFont typeface="Noto Sans Symbols"/>
              <a:buChar char="✔"/>
            </a:pPr>
            <a:r>
              <a:rPr lang="pt-BR" sz="1600" b="0" i="0" u="none" strike="noStrike" cap="none">
                <a:solidFill>
                  <a:schemeClr val="lt1"/>
                </a:solidFill>
                <a:latin typeface="Century Gothic"/>
                <a:ea typeface="Century Gothic"/>
                <a:cs typeface="Century Gothic"/>
                <a:sym typeface="Century Gothic"/>
              </a:rPr>
              <a:t>População em geral</a:t>
            </a:r>
            <a:endParaRPr sz="1400" b="0" i="0" u="none" strike="noStrike" cap="none">
              <a:solidFill>
                <a:srgbClr val="000000"/>
              </a:solidFill>
              <a:latin typeface="Arial"/>
              <a:ea typeface="Arial"/>
              <a:cs typeface="Arial"/>
              <a:sym typeface="Arial"/>
            </a:endParaRPr>
          </a:p>
        </p:txBody>
      </p:sp>
      <p:sp>
        <p:nvSpPr>
          <p:cNvPr id="272" name="Google Shape;272;p9"/>
          <p:cNvSpPr txBox="1"/>
          <p:nvPr/>
        </p:nvSpPr>
        <p:spPr>
          <a:xfrm>
            <a:off x="11709400" y="2106723"/>
            <a:ext cx="3886200" cy="47891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t-BR" sz="2400" b="1" i="0" u="none" strike="noStrike" cap="none">
                <a:solidFill>
                  <a:schemeClr val="lt1"/>
                </a:solidFill>
                <a:latin typeface="Century Gothic"/>
                <a:ea typeface="Century Gothic"/>
                <a:cs typeface="Century Gothic"/>
                <a:sym typeface="Century Gothic"/>
              </a:rPr>
              <a:t>Públicos Beneficiados</a:t>
            </a:r>
            <a:endParaRPr sz="2400" b="0" i="0" u="none" strike="noStrike" cap="none">
              <a:solidFill>
                <a:schemeClr val="lt1"/>
              </a:solidFill>
              <a:latin typeface="Century Gothic"/>
              <a:ea typeface="Century Gothic"/>
              <a:cs typeface="Century Gothic"/>
              <a:sym typeface="Century Gothic"/>
            </a:endParaRPr>
          </a:p>
        </p:txBody>
      </p:sp>
      <p:grpSp>
        <p:nvGrpSpPr>
          <p:cNvPr id="273" name="Google Shape;273;p9"/>
          <p:cNvGrpSpPr/>
          <p:nvPr/>
        </p:nvGrpSpPr>
        <p:grpSpPr>
          <a:xfrm>
            <a:off x="1382059" y="8098537"/>
            <a:ext cx="2548127" cy="740663"/>
            <a:chOff x="5695188" y="7506716"/>
            <a:chExt cx="2548127" cy="740663"/>
          </a:xfrm>
        </p:grpSpPr>
        <p:pic>
          <p:nvPicPr>
            <p:cNvPr id="274" name="Google Shape;274;p9"/>
            <p:cNvPicPr preferRelativeResize="0"/>
            <p:nvPr/>
          </p:nvPicPr>
          <p:blipFill rotWithShape="1">
            <a:blip r:embed="rId7">
              <a:alphaModFix/>
            </a:blip>
            <a:srcRect/>
            <a:stretch/>
          </p:blipFill>
          <p:spPr>
            <a:xfrm>
              <a:off x="5695188" y="7506716"/>
              <a:ext cx="2548127" cy="740663"/>
            </a:xfrm>
            <a:prstGeom prst="rect">
              <a:avLst/>
            </a:prstGeom>
            <a:noFill/>
            <a:ln>
              <a:noFill/>
            </a:ln>
          </p:spPr>
        </p:pic>
        <p:sp>
          <p:nvSpPr>
            <p:cNvPr id="275" name="Google Shape;275;p9"/>
            <p:cNvSpPr txBox="1"/>
            <p:nvPr/>
          </p:nvSpPr>
          <p:spPr>
            <a:xfrm>
              <a:off x="5842669" y="7711074"/>
              <a:ext cx="1853564" cy="320675"/>
            </a:xfrm>
            <a:prstGeom prst="rect">
              <a:avLst/>
            </a:prstGeom>
            <a:noFill/>
            <a:ln>
              <a:noFill/>
            </a:ln>
          </p:spPr>
          <p:txBody>
            <a:bodyPr spcFirstLastPara="1" wrap="square" lIns="0" tIns="171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r>
                <a:rPr lang="pt-BR" sz="1900" b="0" i="0" u="sng" strike="noStrike" cap="none">
                  <a:solidFill>
                    <a:srgbClr val="127CC8"/>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SAIBA	MAIS </a:t>
              </a:r>
              <a:endParaRPr sz="1900" b="0" i="0" u="none" strike="noStrike" cap="none">
                <a:solidFill>
                  <a:srgbClr val="127CC8"/>
                </a:solidFill>
                <a:latin typeface="Century Gothic"/>
                <a:ea typeface="Century Gothic"/>
                <a:cs typeface="Century Gothic"/>
                <a:sym typeface="Century Gothic"/>
              </a:endParaRPr>
            </a:p>
          </p:txBody>
        </p:sp>
      </p:grpSp>
      <p:sp>
        <p:nvSpPr>
          <p:cNvPr id="276" name="Google Shape;276;p9"/>
          <p:cNvSpPr txBox="1"/>
          <p:nvPr/>
        </p:nvSpPr>
        <p:spPr>
          <a:xfrm>
            <a:off x="10490200" y="8458200"/>
            <a:ext cx="5524500" cy="39215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pt-BR" sz="1800" b="1" i="1" u="none" strike="noStrike" cap="none">
                <a:solidFill>
                  <a:srgbClr val="127CC8"/>
                </a:solidFill>
                <a:latin typeface="Century Gothic"/>
                <a:ea typeface="Century Gothic"/>
                <a:cs typeface="Century Gothic"/>
                <a:sym typeface="Century Gothic"/>
              </a:rPr>
              <a:t>Diretoria de Hidrologia e Gestão Territorial</a:t>
            </a:r>
            <a:endParaRPr sz="1800" b="1" i="0" u="none" strike="noStrike" cap="none">
              <a:solidFill>
                <a:srgbClr val="127CC8"/>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2796</Words>
  <Application>Microsoft Office PowerPoint</Application>
  <PresentationFormat>Personalizar</PresentationFormat>
  <Paragraphs>331</Paragraphs>
  <Slides>35</Slides>
  <Notes>35</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35</vt:i4>
      </vt:variant>
    </vt:vector>
  </HeadingPairs>
  <TitlesOfParts>
    <vt:vector size="42" baseType="lpstr">
      <vt:lpstr>Arial</vt:lpstr>
      <vt:lpstr>Gill Sans</vt:lpstr>
      <vt:lpstr>Calibri</vt:lpstr>
      <vt:lpstr>Noto Sans Symbols</vt:lpstr>
      <vt:lpstr>Century Gothic</vt:lpstr>
      <vt:lpstr>Montserrat</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cp:lastModifiedBy>Alice Almeida Zenha Santana</cp:lastModifiedBy>
  <cp:revision>1</cp:revision>
  <dcterms:created xsi:type="dcterms:W3CDTF">2023-05-16T12:22:51Z</dcterms:created>
  <dcterms:modified xsi:type="dcterms:W3CDTF">2023-10-06T15:31:34Z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2023-05-16T00:00:00Z</vt:filetime>
  </property>
  <property fmtid="{D5CDD505-2E9C-101B-9397-08002B2CF9AE}" pid="3" name="Creator">
    <vt:lpwstr>Adobe Illustrator 27.4 (Macintosh)</vt:lpwstr>
  </property>
  <property fmtid="{D5CDD505-2E9C-101B-9397-08002B2CF9AE}" pid="4" name="CreatorVersion">
    <vt:lpwstr>21.0.0</vt:lpwstr>
  </property>
  <property fmtid="{D5CDD505-2E9C-101B-9397-08002B2CF9AE}" pid="5" name="LastSaved">
    <vt:filetime>2023-05-16T00:00:00Z</vt:filetime>
  </property>
  <property fmtid="{D5CDD505-2E9C-101B-9397-08002B2CF9AE}" pid="6" name="Producer">
    <vt:lpwstr>Adobe PDF library 17.00</vt:lpwstr>
  </property>
</Properties>
</file>