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3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90" r:id="rId33"/>
    <p:sldId id="295" r:id="rId34"/>
    <p:sldId id="294" r:id="rId35"/>
    <p:sldId id="296" r:id="rId36"/>
    <p:sldId id="287" r:id="rId37"/>
    <p:sldId id="288" r:id="rId38"/>
  </p:sldIdLst>
  <p:sldSz cx="16256000" cy="9144000"/>
  <p:notesSz cx="16256000" cy="9144000"/>
  <p:embeddedFontLst>
    <p:embeddedFont>
      <p:font typeface="Century Gothic" panose="020B0502020202020204" pitchFamily="34" charset="0"/>
      <p:regular r:id="rId40"/>
      <p:bold r:id="rId41"/>
      <p:italic r:id="rId42"/>
      <p:boldItalic r:id="rId43"/>
    </p:embeddedFont>
    <p:embeddedFont>
      <p:font typeface="Gill Sans" panose="020B0502020104020203" charset="0"/>
      <p:regular r:id="rId44"/>
      <p:bold r:id="rId45"/>
      <p:italic r:id="rId46"/>
      <p:boldItalic r:id="rId47"/>
    </p:embeddedFont>
    <p:embeddedFont>
      <p:font typeface="Calibri" panose="020F0502020204030204" pitchFamily="34" charset="0"/>
      <p:regular r:id="rId48"/>
      <p:bold r:id="rId49"/>
      <p:italic r:id="rId50"/>
      <p:boldItalic r:id="rId51"/>
    </p:embeddedFont>
    <p:embeddedFont>
      <p:font typeface="Noto Sans Symbols" panose="020B0604020202020204" charset="0"/>
      <p:regular r:id="rId52"/>
      <p:bold r:id="rId53"/>
    </p:embeddedFont>
    <p:embeddedFont>
      <p:font typeface="Montserrat" panose="00000500000000000000" pitchFamily="50" charset="0"/>
      <p:regular r:id="rId54"/>
      <p:bold r:id="rId55"/>
      <p:italic r:id="rId56"/>
      <p:boldItalic r:id="rId5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5568">
          <p15:clr>
            <a:srgbClr val="A4A3A4"/>
          </p15:clr>
        </p15:guide>
        <p15:guide id="2" pos="9584">
          <p15:clr>
            <a:srgbClr val="A4A3A4"/>
          </p15:clr>
        </p15:guide>
        <p15:guide id="3" pos="5456">
          <p15:clr>
            <a:srgbClr val="A4A3A4"/>
          </p15:clr>
        </p15:guide>
        <p15:guide id="4" pos="512">
          <p15:clr>
            <a:srgbClr val="A4A3A4"/>
          </p15:clr>
        </p15:guide>
        <p15:guide id="5" orient="horz" pos="528">
          <p15:clr>
            <a:srgbClr val="A4A3A4"/>
          </p15:clr>
        </p15:guide>
        <p15:guide id="6" orient="horz" pos="5232">
          <p15:clr>
            <a:srgbClr val="A4A3A4"/>
          </p15:clr>
        </p15:guide>
        <p15:guide id="7" orient="horz" pos="4032">
          <p15:clr>
            <a:srgbClr val="A4A3A4"/>
          </p15:clr>
        </p15:guide>
        <p15:guide id="8" pos="7664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58" roundtripDataSignature="AMtx7mhDoYRjKN6hsanhoFL28VMVkuGVvA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Deyna Pinho" initials="" lastIdx="4" clrIdx="0"/>
  <p:cmAuthor id="1" name="Roberta Stuckert de Camargo" initials="" lastIdx="4" clrIdx="1"/>
  <p:cmAuthor id="2" name="Jonatas de Sales Macedo Carneiro" initials="" lastIdx="3" clrIdx="2"/>
  <p:cmAuthor id="3" name="Sheila Soraya Alves Knust" initials="" lastIdx="1" clrIdx="3"/>
  <p:cmAuthor id="4" name="Roberta Stuckert de Camargo" initials="RSdC" lastIdx="5" clrIdx="4">
    <p:extLst>
      <p:ext uri="{19B8F6BF-5375-455C-9EA6-DF929625EA0E}">
        <p15:presenceInfo xmlns:p15="http://schemas.microsoft.com/office/powerpoint/2012/main" userId="S-1-5-21-2093950421-2095473880-584457872-6036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636" y="66"/>
      </p:cViewPr>
      <p:guideLst>
        <p:guide orient="horz" pos="5568"/>
        <p:guide pos="9584"/>
        <p:guide pos="5456"/>
        <p:guide pos="512"/>
        <p:guide orient="horz" pos="528"/>
        <p:guide orient="horz" pos="5232"/>
        <p:guide orient="horz" pos="4032"/>
        <p:guide pos="766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font" Target="fonts/font11.fntdata"/><Relationship Id="rId55" Type="http://schemas.openxmlformats.org/officeDocument/2006/relationships/font" Target="fonts/font16.fntdata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openxmlformats.org/officeDocument/2006/relationships/font" Target="fonts/font14.fntdata"/><Relationship Id="rId58" Type="http://customschemas.google.com/relationships/presentationmetadata" Target="metadata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56" Type="http://schemas.openxmlformats.org/officeDocument/2006/relationships/font" Target="fonts/font17.fntdata"/><Relationship Id="rId8" Type="http://schemas.openxmlformats.org/officeDocument/2006/relationships/slide" Target="slides/slide7.xml"/><Relationship Id="rId51" Type="http://schemas.openxmlformats.org/officeDocument/2006/relationships/font" Target="fonts/font12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7.fntdata"/><Relationship Id="rId59" Type="http://schemas.openxmlformats.org/officeDocument/2006/relationships/commentAuthors" Target="commentAuthors.xml"/><Relationship Id="rId20" Type="http://schemas.openxmlformats.org/officeDocument/2006/relationships/slide" Target="slides/slide19.xml"/><Relationship Id="rId41" Type="http://schemas.openxmlformats.org/officeDocument/2006/relationships/font" Target="fonts/font2.fntdata"/><Relationship Id="rId54" Type="http://schemas.openxmlformats.org/officeDocument/2006/relationships/font" Target="fonts/font15.fntdata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0.fntdata"/><Relationship Id="rId57" Type="http://schemas.openxmlformats.org/officeDocument/2006/relationships/font" Target="fonts/font18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5.fntdata"/><Relationship Id="rId52" Type="http://schemas.openxmlformats.org/officeDocument/2006/relationships/font" Target="fonts/font13.fntdata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17:31:40.2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17:31:40.5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7043738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9207500" y="0"/>
            <a:ext cx="7045325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7043738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9207500" y="8685213"/>
            <a:ext cx="7045325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t-BR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‹nº›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9" name="Google Shape;99;p1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0" name="Google Shape;100;p1:notes"/>
          <p:cNvSpPr txBox="1">
            <a:spLocks noGrp="1"/>
          </p:cNvSpPr>
          <p:nvPr>
            <p:ph type="sldNum" idx="12"/>
          </p:nvPr>
        </p:nvSpPr>
        <p:spPr>
          <a:xfrm>
            <a:off x="9207500" y="8685213"/>
            <a:ext cx="7045325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t-BR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0" name="Google Shape;290;p8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91" name="Google Shape;291;p8:notes"/>
          <p:cNvSpPr txBox="1">
            <a:spLocks noGrp="1"/>
          </p:cNvSpPr>
          <p:nvPr>
            <p:ph type="sldNum" idx="12"/>
          </p:nvPr>
        </p:nvSpPr>
        <p:spPr>
          <a:xfrm>
            <a:off x="9207500" y="8685213"/>
            <a:ext cx="7045325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t-BR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5" name="Google Shape;305;p9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06" name="Google Shape;306;p9:notes"/>
          <p:cNvSpPr txBox="1">
            <a:spLocks noGrp="1"/>
          </p:cNvSpPr>
          <p:nvPr>
            <p:ph type="sldNum" idx="12"/>
          </p:nvPr>
        </p:nvSpPr>
        <p:spPr>
          <a:xfrm>
            <a:off x="9207500" y="8685213"/>
            <a:ext cx="7045325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t-BR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10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23" name="Google Shape;32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1" name="Google Shape;341;p11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42" name="Google Shape;342;p11:notes"/>
          <p:cNvSpPr txBox="1">
            <a:spLocks noGrp="1"/>
          </p:cNvSpPr>
          <p:nvPr>
            <p:ph type="sldNum" idx="12"/>
          </p:nvPr>
        </p:nvSpPr>
        <p:spPr>
          <a:xfrm>
            <a:off x="9207500" y="8685213"/>
            <a:ext cx="7045325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t-BR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12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64" name="Google Shape;364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5" name="Google Shape;375;p13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76" name="Google Shape;376;p13:notes"/>
          <p:cNvSpPr txBox="1">
            <a:spLocks noGrp="1"/>
          </p:cNvSpPr>
          <p:nvPr>
            <p:ph type="sldNum" idx="12"/>
          </p:nvPr>
        </p:nvSpPr>
        <p:spPr>
          <a:xfrm>
            <a:off x="9207500" y="8685213"/>
            <a:ext cx="7045325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t-BR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14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94" name="Google Shape;394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15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15" name="Google Shape;415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16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35" name="Google Shape;435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17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55" name="Google Shape;455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7" name="Google Shape;107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18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77" name="Google Shape;477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19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95" name="Google Shape;495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p20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13" name="Google Shape;513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7" name="Google Shape;527;p21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28" name="Google Shape;528;p21:notes"/>
          <p:cNvSpPr txBox="1">
            <a:spLocks noGrp="1"/>
          </p:cNvSpPr>
          <p:nvPr>
            <p:ph type="sldNum" idx="12"/>
          </p:nvPr>
        </p:nvSpPr>
        <p:spPr>
          <a:xfrm>
            <a:off x="9207500" y="8685213"/>
            <a:ext cx="7045325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t-BR"/>
              <a:t>23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22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46" name="Google Shape;546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p23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95" name="Google Shape;595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p24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18" name="Google Shape;618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p25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30" name="Google Shape;630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p26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51" name="Google Shape;651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p27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65" name="Google Shape;665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7" name="Google Shape;127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p28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92" name="Google Shape;692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p29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41" name="Google Shape;741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p29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2" name="Google Shape;622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0830296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p29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2" name="Google Shape;622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030371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p29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2" name="Google Shape;622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1413781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p29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2" name="Google Shape;622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7237870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p30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63" name="Google Shape;763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" name="Google Shape;782;p31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83" name="Google Shape;783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1" name="Google Shape;14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3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3" name="Google Shape;19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4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4" name="Google Shape;21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5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9" name="Google Shape;22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1" name="Google Shape;251;p6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2" name="Google Shape;252;p6:notes"/>
          <p:cNvSpPr txBox="1">
            <a:spLocks noGrp="1"/>
          </p:cNvSpPr>
          <p:nvPr>
            <p:ph type="sldNum" idx="12"/>
          </p:nvPr>
        </p:nvSpPr>
        <p:spPr>
          <a:xfrm>
            <a:off x="9207500" y="8685213"/>
            <a:ext cx="7045325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t-BR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7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68" name="Google Shape;26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>
  <p:cSld name="Title Only">
    <p:bg>
      <p:bgPr>
        <a:solidFill>
          <a:schemeClr val="lt1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3"/>
          <p:cNvSpPr txBox="1">
            <a:spLocks noGrp="1"/>
          </p:cNvSpPr>
          <p:nvPr>
            <p:ph type="title"/>
          </p:nvPr>
        </p:nvSpPr>
        <p:spPr>
          <a:xfrm>
            <a:off x="11087558" y="4001008"/>
            <a:ext cx="1529079" cy="4978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100" b="1" i="0">
                <a:solidFill>
                  <a:srgbClr val="C8130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3"/>
          <p:cNvSpPr txBox="1">
            <a:spLocks noGrp="1"/>
          </p:cNvSpPr>
          <p:nvPr>
            <p:ph type="ftr" idx="11"/>
          </p:nvPr>
        </p:nvSpPr>
        <p:spPr>
          <a:xfrm>
            <a:off x="5527040" y="8503920"/>
            <a:ext cx="520192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33"/>
          <p:cNvSpPr txBox="1">
            <a:spLocks noGrp="1"/>
          </p:cNvSpPr>
          <p:nvPr>
            <p:ph type="dt" idx="10"/>
          </p:nvPr>
        </p:nvSpPr>
        <p:spPr>
          <a:xfrm>
            <a:off x="812800" y="8503920"/>
            <a:ext cx="373888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3"/>
          <p:cNvSpPr txBox="1">
            <a:spLocks noGrp="1"/>
          </p:cNvSpPr>
          <p:nvPr>
            <p:ph type="sldNum" idx="12"/>
          </p:nvPr>
        </p:nvSpPr>
        <p:spPr>
          <a:xfrm>
            <a:off x="11704320" y="8503920"/>
            <a:ext cx="373888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5_Custom Layout">
  <p:cSld name="95_Custom Layou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41"/>
          <p:cNvSpPr>
            <a:spLocks noGrp="1"/>
          </p:cNvSpPr>
          <p:nvPr>
            <p:ph type="pic" idx="2"/>
          </p:nvPr>
        </p:nvSpPr>
        <p:spPr>
          <a:xfrm>
            <a:off x="914402" y="995212"/>
            <a:ext cx="3486756" cy="7153576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52" name="Google Shape;52;p41"/>
          <p:cNvSpPr>
            <a:spLocks noGrp="1"/>
          </p:cNvSpPr>
          <p:nvPr>
            <p:ph type="pic" idx="3"/>
          </p:nvPr>
        </p:nvSpPr>
        <p:spPr>
          <a:xfrm>
            <a:off x="4641247" y="4694772"/>
            <a:ext cx="6973511" cy="3454016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53" name="Google Shape;53;p41"/>
          <p:cNvSpPr>
            <a:spLocks noGrp="1"/>
          </p:cNvSpPr>
          <p:nvPr>
            <p:ph type="pic" idx="4"/>
          </p:nvPr>
        </p:nvSpPr>
        <p:spPr>
          <a:xfrm>
            <a:off x="8368090" y="995213"/>
            <a:ext cx="6973511" cy="3454016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54" name="Google Shape;54;p41"/>
          <p:cNvSpPr txBox="1">
            <a:spLocks noGrp="1"/>
          </p:cNvSpPr>
          <p:nvPr>
            <p:ph type="dt" idx="10"/>
          </p:nvPr>
        </p:nvSpPr>
        <p:spPr>
          <a:xfrm>
            <a:off x="812800" y="8503920"/>
            <a:ext cx="373888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1"/>
          <p:cNvSpPr txBox="1">
            <a:spLocks noGrp="1"/>
          </p:cNvSpPr>
          <p:nvPr>
            <p:ph type="ftr" idx="11"/>
          </p:nvPr>
        </p:nvSpPr>
        <p:spPr>
          <a:xfrm>
            <a:off x="5527040" y="8503920"/>
            <a:ext cx="520192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1"/>
          <p:cNvSpPr txBox="1">
            <a:spLocks noGrp="1"/>
          </p:cNvSpPr>
          <p:nvPr>
            <p:ph type="sldNum" idx="12"/>
          </p:nvPr>
        </p:nvSpPr>
        <p:spPr>
          <a:xfrm>
            <a:off x="11704320" y="8503920"/>
            <a:ext cx="373888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Blank">
  <p:cSld name="10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2"/>
          <p:cNvSpPr>
            <a:spLocks noGrp="1"/>
          </p:cNvSpPr>
          <p:nvPr>
            <p:ph type="pic" idx="2"/>
          </p:nvPr>
        </p:nvSpPr>
        <p:spPr>
          <a:xfrm>
            <a:off x="8263470" y="914400"/>
            <a:ext cx="7078133" cy="37084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59" name="Google Shape;59;p42"/>
          <p:cNvSpPr>
            <a:spLocks noGrp="1"/>
          </p:cNvSpPr>
          <p:nvPr>
            <p:ph type="pic" idx="3"/>
          </p:nvPr>
        </p:nvSpPr>
        <p:spPr>
          <a:xfrm>
            <a:off x="914400" y="914400"/>
            <a:ext cx="7078133" cy="37084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60" name="Google Shape;60;p42"/>
          <p:cNvSpPr txBox="1">
            <a:spLocks noGrp="1"/>
          </p:cNvSpPr>
          <p:nvPr>
            <p:ph type="dt" idx="10"/>
          </p:nvPr>
        </p:nvSpPr>
        <p:spPr>
          <a:xfrm>
            <a:off x="812800" y="8503920"/>
            <a:ext cx="373888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2"/>
          <p:cNvSpPr txBox="1">
            <a:spLocks noGrp="1"/>
          </p:cNvSpPr>
          <p:nvPr>
            <p:ph type="ftr" idx="11"/>
          </p:nvPr>
        </p:nvSpPr>
        <p:spPr>
          <a:xfrm>
            <a:off x="5527040" y="8503920"/>
            <a:ext cx="520192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42"/>
          <p:cNvSpPr txBox="1">
            <a:spLocks noGrp="1"/>
          </p:cNvSpPr>
          <p:nvPr>
            <p:ph type="sldNum" idx="12"/>
          </p:nvPr>
        </p:nvSpPr>
        <p:spPr>
          <a:xfrm>
            <a:off x="11704320" y="8503920"/>
            <a:ext cx="373888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0_Custom Layout">
  <p:cSld name="130_Custom Layou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43"/>
          <p:cNvSpPr>
            <a:spLocks noGrp="1"/>
          </p:cNvSpPr>
          <p:nvPr>
            <p:ph type="pic" idx="2"/>
          </p:nvPr>
        </p:nvSpPr>
        <p:spPr>
          <a:xfrm>
            <a:off x="0" y="4572000"/>
            <a:ext cx="8128000" cy="4572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65" name="Google Shape;65;p43"/>
          <p:cNvSpPr>
            <a:spLocks noGrp="1"/>
          </p:cNvSpPr>
          <p:nvPr>
            <p:ph type="pic" idx="3"/>
          </p:nvPr>
        </p:nvSpPr>
        <p:spPr>
          <a:xfrm>
            <a:off x="8128000" y="4572000"/>
            <a:ext cx="8128000" cy="4572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66" name="Google Shape;66;p43"/>
          <p:cNvSpPr txBox="1">
            <a:spLocks noGrp="1"/>
          </p:cNvSpPr>
          <p:nvPr>
            <p:ph type="dt" idx="10"/>
          </p:nvPr>
        </p:nvSpPr>
        <p:spPr>
          <a:xfrm>
            <a:off x="812800" y="8503920"/>
            <a:ext cx="373888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3"/>
          <p:cNvSpPr txBox="1">
            <a:spLocks noGrp="1"/>
          </p:cNvSpPr>
          <p:nvPr>
            <p:ph type="ftr" idx="11"/>
          </p:nvPr>
        </p:nvSpPr>
        <p:spPr>
          <a:xfrm>
            <a:off x="5527040" y="8503920"/>
            <a:ext cx="520192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43"/>
          <p:cNvSpPr txBox="1">
            <a:spLocks noGrp="1"/>
          </p:cNvSpPr>
          <p:nvPr>
            <p:ph type="sldNum" idx="12"/>
          </p:nvPr>
        </p:nvSpPr>
        <p:spPr>
          <a:xfrm>
            <a:off x="11704320" y="8503920"/>
            <a:ext cx="373888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1_Custom Layout">
  <p:cSld name="21_Custom Layout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4"/>
          <p:cNvSpPr>
            <a:spLocks noGrp="1"/>
          </p:cNvSpPr>
          <p:nvPr>
            <p:ph type="pic" idx="2"/>
          </p:nvPr>
        </p:nvSpPr>
        <p:spPr>
          <a:xfrm>
            <a:off x="4" y="-1"/>
            <a:ext cx="5250753" cy="4222093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71" name="Google Shape;71;p44"/>
          <p:cNvSpPr>
            <a:spLocks noGrp="1"/>
          </p:cNvSpPr>
          <p:nvPr>
            <p:ph type="pic" idx="3"/>
          </p:nvPr>
        </p:nvSpPr>
        <p:spPr>
          <a:xfrm>
            <a:off x="5502626" y="-1"/>
            <a:ext cx="5250753" cy="4222093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72" name="Google Shape;72;p44"/>
          <p:cNvSpPr>
            <a:spLocks noGrp="1"/>
          </p:cNvSpPr>
          <p:nvPr>
            <p:ph type="pic" idx="4"/>
          </p:nvPr>
        </p:nvSpPr>
        <p:spPr>
          <a:xfrm>
            <a:off x="11005249" y="-1"/>
            <a:ext cx="5250753" cy="4222093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73" name="Google Shape;73;p44"/>
          <p:cNvSpPr txBox="1">
            <a:spLocks noGrp="1"/>
          </p:cNvSpPr>
          <p:nvPr>
            <p:ph type="dt" idx="10"/>
          </p:nvPr>
        </p:nvSpPr>
        <p:spPr>
          <a:xfrm>
            <a:off x="812800" y="8503920"/>
            <a:ext cx="373888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4"/>
          <p:cNvSpPr txBox="1">
            <a:spLocks noGrp="1"/>
          </p:cNvSpPr>
          <p:nvPr>
            <p:ph type="ftr" idx="11"/>
          </p:nvPr>
        </p:nvSpPr>
        <p:spPr>
          <a:xfrm>
            <a:off x="5527040" y="8503920"/>
            <a:ext cx="520192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44"/>
          <p:cNvSpPr txBox="1">
            <a:spLocks noGrp="1"/>
          </p:cNvSpPr>
          <p:nvPr>
            <p:ph type="sldNum" idx="12"/>
          </p:nvPr>
        </p:nvSpPr>
        <p:spPr>
          <a:xfrm>
            <a:off x="11704320" y="8503920"/>
            <a:ext cx="373888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9_Custom Layout">
  <p:cSld name="19_Custom Layout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45"/>
          <p:cNvSpPr>
            <a:spLocks noGrp="1"/>
          </p:cNvSpPr>
          <p:nvPr>
            <p:ph type="pic" idx="2"/>
          </p:nvPr>
        </p:nvSpPr>
        <p:spPr>
          <a:xfrm>
            <a:off x="1018639" y="860466"/>
            <a:ext cx="14218723" cy="7423068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46"/>
          <p:cNvSpPr txBox="1">
            <a:spLocks noGrp="1"/>
          </p:cNvSpPr>
          <p:nvPr>
            <p:ph type="ctrTitle"/>
          </p:nvPr>
        </p:nvSpPr>
        <p:spPr>
          <a:xfrm>
            <a:off x="1219200" y="2834640"/>
            <a:ext cx="13817600" cy="1920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100" b="1" i="0">
                <a:solidFill>
                  <a:srgbClr val="C8130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6"/>
          <p:cNvSpPr txBox="1">
            <a:spLocks noGrp="1"/>
          </p:cNvSpPr>
          <p:nvPr>
            <p:ph type="subTitle" idx="1"/>
          </p:nvPr>
        </p:nvSpPr>
        <p:spPr>
          <a:xfrm>
            <a:off x="2438400" y="5120640"/>
            <a:ext cx="11379200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46"/>
          <p:cNvSpPr txBox="1">
            <a:spLocks noGrp="1"/>
          </p:cNvSpPr>
          <p:nvPr>
            <p:ph type="ftr" idx="11"/>
          </p:nvPr>
        </p:nvSpPr>
        <p:spPr>
          <a:xfrm>
            <a:off x="5527040" y="8503920"/>
            <a:ext cx="520192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46"/>
          <p:cNvSpPr txBox="1">
            <a:spLocks noGrp="1"/>
          </p:cNvSpPr>
          <p:nvPr>
            <p:ph type="dt" idx="10"/>
          </p:nvPr>
        </p:nvSpPr>
        <p:spPr>
          <a:xfrm>
            <a:off x="812800" y="8503920"/>
            <a:ext cx="373888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6"/>
          <p:cNvSpPr txBox="1">
            <a:spLocks noGrp="1"/>
          </p:cNvSpPr>
          <p:nvPr>
            <p:ph type="sldNum" idx="12"/>
          </p:nvPr>
        </p:nvSpPr>
        <p:spPr>
          <a:xfrm>
            <a:off x="11704320" y="8503920"/>
            <a:ext cx="373888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47"/>
          <p:cNvSpPr txBox="1">
            <a:spLocks noGrp="1"/>
          </p:cNvSpPr>
          <p:nvPr>
            <p:ph type="title"/>
          </p:nvPr>
        </p:nvSpPr>
        <p:spPr>
          <a:xfrm>
            <a:off x="11087558" y="4001008"/>
            <a:ext cx="1529079" cy="4978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100" b="1" i="0">
                <a:solidFill>
                  <a:srgbClr val="C8130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7"/>
          <p:cNvSpPr txBox="1">
            <a:spLocks noGrp="1"/>
          </p:cNvSpPr>
          <p:nvPr>
            <p:ph type="body" idx="1"/>
          </p:nvPr>
        </p:nvSpPr>
        <p:spPr>
          <a:xfrm>
            <a:off x="812800" y="2103120"/>
            <a:ext cx="14630400" cy="6035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47"/>
          <p:cNvSpPr txBox="1">
            <a:spLocks noGrp="1"/>
          </p:cNvSpPr>
          <p:nvPr>
            <p:ph type="ftr" idx="11"/>
          </p:nvPr>
        </p:nvSpPr>
        <p:spPr>
          <a:xfrm>
            <a:off x="5527040" y="8503920"/>
            <a:ext cx="520192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47"/>
          <p:cNvSpPr txBox="1">
            <a:spLocks noGrp="1"/>
          </p:cNvSpPr>
          <p:nvPr>
            <p:ph type="dt" idx="10"/>
          </p:nvPr>
        </p:nvSpPr>
        <p:spPr>
          <a:xfrm>
            <a:off x="812800" y="8503920"/>
            <a:ext cx="373888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47"/>
          <p:cNvSpPr txBox="1">
            <a:spLocks noGrp="1"/>
          </p:cNvSpPr>
          <p:nvPr>
            <p:ph type="sldNum" idx="12"/>
          </p:nvPr>
        </p:nvSpPr>
        <p:spPr>
          <a:xfrm>
            <a:off x="11704320" y="8503920"/>
            <a:ext cx="373888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48"/>
          <p:cNvSpPr txBox="1">
            <a:spLocks noGrp="1"/>
          </p:cNvSpPr>
          <p:nvPr>
            <p:ph type="title"/>
          </p:nvPr>
        </p:nvSpPr>
        <p:spPr>
          <a:xfrm>
            <a:off x="11087558" y="4001008"/>
            <a:ext cx="1529079" cy="4978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100" b="1" i="0">
                <a:solidFill>
                  <a:srgbClr val="C8130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48"/>
          <p:cNvSpPr txBox="1">
            <a:spLocks noGrp="1"/>
          </p:cNvSpPr>
          <p:nvPr>
            <p:ph type="body" idx="1"/>
          </p:nvPr>
        </p:nvSpPr>
        <p:spPr>
          <a:xfrm>
            <a:off x="812800" y="2103120"/>
            <a:ext cx="7071360" cy="6035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48"/>
          <p:cNvSpPr txBox="1">
            <a:spLocks noGrp="1"/>
          </p:cNvSpPr>
          <p:nvPr>
            <p:ph type="body" idx="2"/>
          </p:nvPr>
        </p:nvSpPr>
        <p:spPr>
          <a:xfrm>
            <a:off x="8371840" y="2103120"/>
            <a:ext cx="7071360" cy="6035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48"/>
          <p:cNvSpPr txBox="1">
            <a:spLocks noGrp="1"/>
          </p:cNvSpPr>
          <p:nvPr>
            <p:ph type="ftr" idx="11"/>
          </p:nvPr>
        </p:nvSpPr>
        <p:spPr>
          <a:xfrm>
            <a:off x="5527040" y="8503920"/>
            <a:ext cx="520192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48"/>
          <p:cNvSpPr txBox="1">
            <a:spLocks noGrp="1"/>
          </p:cNvSpPr>
          <p:nvPr>
            <p:ph type="dt" idx="10"/>
          </p:nvPr>
        </p:nvSpPr>
        <p:spPr>
          <a:xfrm>
            <a:off x="812800" y="8503920"/>
            <a:ext cx="373888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48"/>
          <p:cNvSpPr txBox="1">
            <a:spLocks noGrp="1"/>
          </p:cNvSpPr>
          <p:nvPr>
            <p:ph type="sldNum" idx="12"/>
          </p:nvPr>
        </p:nvSpPr>
        <p:spPr>
          <a:xfrm>
            <a:off x="11704320" y="8503920"/>
            <a:ext cx="373888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1"/>
          <p:cNvSpPr>
            <a:spLocks noGrp="1"/>
          </p:cNvSpPr>
          <p:nvPr>
            <p:ph type="pic" idx="2"/>
          </p:nvPr>
        </p:nvSpPr>
        <p:spPr>
          <a:xfrm>
            <a:off x="5062332" y="2955311"/>
            <a:ext cx="3233381" cy="3233381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22" name="Google Shape;22;p51"/>
          <p:cNvSpPr>
            <a:spLocks noGrp="1"/>
          </p:cNvSpPr>
          <p:nvPr>
            <p:ph type="pic" idx="3"/>
          </p:nvPr>
        </p:nvSpPr>
        <p:spPr>
          <a:xfrm>
            <a:off x="963151" y="2955311"/>
            <a:ext cx="3233381" cy="3233381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obj">
  <p:cSld name="OBJECT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4"/>
          <p:cNvSpPr txBox="1">
            <a:spLocks noGrp="1"/>
          </p:cNvSpPr>
          <p:nvPr>
            <p:ph type="ftr" idx="11"/>
          </p:nvPr>
        </p:nvSpPr>
        <p:spPr>
          <a:xfrm>
            <a:off x="5527040" y="8503920"/>
            <a:ext cx="520192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4"/>
          <p:cNvSpPr txBox="1">
            <a:spLocks noGrp="1"/>
          </p:cNvSpPr>
          <p:nvPr>
            <p:ph type="dt" idx="10"/>
          </p:nvPr>
        </p:nvSpPr>
        <p:spPr>
          <a:xfrm>
            <a:off x="812800" y="8503920"/>
            <a:ext cx="373888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4"/>
          <p:cNvSpPr txBox="1">
            <a:spLocks noGrp="1"/>
          </p:cNvSpPr>
          <p:nvPr>
            <p:ph type="sldNum" idx="12"/>
          </p:nvPr>
        </p:nvSpPr>
        <p:spPr>
          <a:xfrm>
            <a:off x="11704320" y="8503920"/>
            <a:ext cx="373888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Custom Layout">
  <p:cSld name="10_Custom Layou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5"/>
          <p:cNvSpPr>
            <a:spLocks noGrp="1"/>
          </p:cNvSpPr>
          <p:nvPr>
            <p:ph type="pic" idx="2"/>
          </p:nvPr>
        </p:nvSpPr>
        <p:spPr>
          <a:xfrm>
            <a:off x="10365249" y="3242076"/>
            <a:ext cx="4379451" cy="4379451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29" name="Google Shape;29;p35"/>
          <p:cNvSpPr>
            <a:spLocks noGrp="1"/>
          </p:cNvSpPr>
          <p:nvPr>
            <p:ph type="pic" idx="3"/>
          </p:nvPr>
        </p:nvSpPr>
        <p:spPr>
          <a:xfrm>
            <a:off x="8748559" y="1625386"/>
            <a:ext cx="3175215" cy="317521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1_Custom Layout">
  <p:cSld name="151_Custom Layou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6"/>
          <p:cNvSpPr>
            <a:spLocks noGrp="1"/>
          </p:cNvSpPr>
          <p:nvPr>
            <p:ph type="pic" idx="2"/>
          </p:nvPr>
        </p:nvSpPr>
        <p:spPr>
          <a:xfrm>
            <a:off x="9028434" y="3097673"/>
            <a:ext cx="5250241" cy="3933796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32" name="Google Shape;32;p36"/>
          <p:cNvSpPr txBox="1">
            <a:spLocks noGrp="1"/>
          </p:cNvSpPr>
          <p:nvPr>
            <p:ph type="dt" idx="10"/>
          </p:nvPr>
        </p:nvSpPr>
        <p:spPr>
          <a:xfrm>
            <a:off x="812800" y="8503920"/>
            <a:ext cx="373888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36"/>
          <p:cNvSpPr txBox="1">
            <a:spLocks noGrp="1"/>
          </p:cNvSpPr>
          <p:nvPr>
            <p:ph type="ftr" idx="11"/>
          </p:nvPr>
        </p:nvSpPr>
        <p:spPr>
          <a:xfrm>
            <a:off x="5527040" y="8503920"/>
            <a:ext cx="520192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6"/>
          <p:cNvSpPr txBox="1">
            <a:spLocks noGrp="1"/>
          </p:cNvSpPr>
          <p:nvPr>
            <p:ph type="sldNum" idx="12"/>
          </p:nvPr>
        </p:nvSpPr>
        <p:spPr>
          <a:xfrm>
            <a:off x="11704320" y="8503920"/>
            <a:ext cx="373888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0_Custom Layout">
  <p:cSld name="90_Custom Layout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37"/>
          <p:cNvSpPr>
            <a:spLocks noGrp="1"/>
          </p:cNvSpPr>
          <p:nvPr>
            <p:ph type="pic" idx="2"/>
          </p:nvPr>
        </p:nvSpPr>
        <p:spPr>
          <a:xfrm>
            <a:off x="914400" y="1011900"/>
            <a:ext cx="7170621" cy="717062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37" name="Google Shape;37;p37"/>
          <p:cNvSpPr>
            <a:spLocks noGrp="1"/>
          </p:cNvSpPr>
          <p:nvPr>
            <p:ph type="pic" idx="3"/>
          </p:nvPr>
        </p:nvSpPr>
        <p:spPr>
          <a:xfrm>
            <a:off x="8170597" y="4639807"/>
            <a:ext cx="3542716" cy="3542716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38" name="Google Shape;38;p37"/>
          <p:cNvSpPr>
            <a:spLocks noGrp="1"/>
          </p:cNvSpPr>
          <p:nvPr>
            <p:ph type="pic" idx="4"/>
          </p:nvPr>
        </p:nvSpPr>
        <p:spPr>
          <a:xfrm>
            <a:off x="11798886" y="1011518"/>
            <a:ext cx="3542716" cy="3542716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39" name="Google Shape;39;p37"/>
          <p:cNvSpPr txBox="1">
            <a:spLocks noGrp="1"/>
          </p:cNvSpPr>
          <p:nvPr>
            <p:ph type="dt" idx="10"/>
          </p:nvPr>
        </p:nvSpPr>
        <p:spPr>
          <a:xfrm>
            <a:off x="812800" y="8503920"/>
            <a:ext cx="373888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37"/>
          <p:cNvSpPr txBox="1">
            <a:spLocks noGrp="1"/>
          </p:cNvSpPr>
          <p:nvPr>
            <p:ph type="ftr" idx="11"/>
          </p:nvPr>
        </p:nvSpPr>
        <p:spPr>
          <a:xfrm>
            <a:off x="5527040" y="8503920"/>
            <a:ext cx="520192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37"/>
          <p:cNvSpPr txBox="1">
            <a:spLocks noGrp="1"/>
          </p:cNvSpPr>
          <p:nvPr>
            <p:ph type="sldNum" idx="12"/>
          </p:nvPr>
        </p:nvSpPr>
        <p:spPr>
          <a:xfrm>
            <a:off x="11704320" y="8503920"/>
            <a:ext cx="373888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Custom Layout">
  <p:cSld name="7_Custom Layou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38"/>
          <p:cNvSpPr>
            <a:spLocks noGrp="1"/>
          </p:cNvSpPr>
          <p:nvPr>
            <p:ph type="pic" idx="2"/>
          </p:nvPr>
        </p:nvSpPr>
        <p:spPr>
          <a:xfrm>
            <a:off x="699381" y="687081"/>
            <a:ext cx="5426937" cy="542693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44" name="Google Shape;44;p38"/>
          <p:cNvSpPr>
            <a:spLocks noGrp="1"/>
          </p:cNvSpPr>
          <p:nvPr>
            <p:ph type="pic" idx="3"/>
          </p:nvPr>
        </p:nvSpPr>
        <p:spPr>
          <a:xfrm>
            <a:off x="3807950" y="4497327"/>
            <a:ext cx="3233381" cy="3233381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Custom Layout">
  <p:cSld name="8_Custom Layout">
    <p:bg>
      <p:bgPr>
        <a:solidFill>
          <a:schemeClr val="lt1"/>
        </a:solidFill>
        <a:effectLst/>
      </p:bgPr>
    </p:bg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39"/>
          <p:cNvSpPr>
            <a:spLocks noGrp="1"/>
          </p:cNvSpPr>
          <p:nvPr>
            <p:ph type="pic" idx="2"/>
          </p:nvPr>
        </p:nvSpPr>
        <p:spPr>
          <a:xfrm>
            <a:off x="4892040" y="1097280"/>
            <a:ext cx="6471920" cy="6949441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Custom Layout">
  <p:cSld name="3_Custom Layout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40"/>
          <p:cNvSpPr>
            <a:spLocks noGrp="1"/>
          </p:cNvSpPr>
          <p:nvPr>
            <p:ph type="pic" idx="2"/>
          </p:nvPr>
        </p:nvSpPr>
        <p:spPr>
          <a:xfrm>
            <a:off x="5062331" y="2955310"/>
            <a:ext cx="3233381" cy="3233381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49" name="Google Shape;49;p40"/>
          <p:cNvSpPr>
            <a:spLocks noGrp="1"/>
          </p:cNvSpPr>
          <p:nvPr>
            <p:ph type="pic" idx="3"/>
          </p:nvPr>
        </p:nvSpPr>
        <p:spPr>
          <a:xfrm>
            <a:off x="963150" y="2955310"/>
            <a:ext cx="3233381" cy="3233381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2"/>
          <p:cNvSpPr txBox="1">
            <a:spLocks noGrp="1"/>
          </p:cNvSpPr>
          <p:nvPr>
            <p:ph type="title"/>
          </p:nvPr>
        </p:nvSpPr>
        <p:spPr>
          <a:xfrm>
            <a:off x="11087558" y="4001008"/>
            <a:ext cx="1529079" cy="4978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100" b="1" i="0" u="none" strike="noStrike" cap="none">
                <a:solidFill>
                  <a:srgbClr val="C8130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32"/>
          <p:cNvSpPr txBox="1">
            <a:spLocks noGrp="1"/>
          </p:cNvSpPr>
          <p:nvPr>
            <p:ph type="body" idx="1"/>
          </p:nvPr>
        </p:nvSpPr>
        <p:spPr>
          <a:xfrm>
            <a:off x="812800" y="2103120"/>
            <a:ext cx="14630400" cy="6035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32"/>
          <p:cNvSpPr txBox="1">
            <a:spLocks noGrp="1"/>
          </p:cNvSpPr>
          <p:nvPr>
            <p:ph type="ftr" idx="11"/>
          </p:nvPr>
        </p:nvSpPr>
        <p:spPr>
          <a:xfrm>
            <a:off x="5527040" y="8503920"/>
            <a:ext cx="520192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32"/>
          <p:cNvSpPr txBox="1">
            <a:spLocks noGrp="1"/>
          </p:cNvSpPr>
          <p:nvPr>
            <p:ph type="dt" idx="10"/>
          </p:nvPr>
        </p:nvSpPr>
        <p:spPr>
          <a:xfrm>
            <a:off x="812800" y="8503920"/>
            <a:ext cx="373888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32"/>
          <p:cNvSpPr txBox="1">
            <a:spLocks noGrp="1"/>
          </p:cNvSpPr>
          <p:nvPr>
            <p:ph type="sldNum" idx="12"/>
          </p:nvPr>
        </p:nvSpPr>
        <p:spPr>
          <a:xfrm>
            <a:off x="11704320" y="8503920"/>
            <a:ext cx="373888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9.png"/><Relationship Id="rId7" Type="http://schemas.openxmlformats.org/officeDocument/2006/relationships/image" Target="../media/image2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7.jpg"/><Relationship Id="rId5" Type="http://schemas.openxmlformats.org/officeDocument/2006/relationships/image" Target="../media/image18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9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8.jpg"/><Relationship Id="rId5" Type="http://schemas.openxmlformats.org/officeDocument/2006/relationships/image" Target="../media/image2.png"/><Relationship Id="rId10" Type="http://schemas.openxmlformats.org/officeDocument/2006/relationships/image" Target="../media/image29.jpg"/><Relationship Id="rId4" Type="http://schemas.openxmlformats.org/officeDocument/2006/relationships/image" Target="../media/image7.png"/><Relationship Id="rId9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9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1.jpg"/><Relationship Id="rId5" Type="http://schemas.openxmlformats.org/officeDocument/2006/relationships/image" Target="../media/image30.png"/><Relationship Id="rId10" Type="http://schemas.openxmlformats.org/officeDocument/2006/relationships/image" Target="../media/image32.jpg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5.jpg"/><Relationship Id="rId5" Type="http://schemas.openxmlformats.org/officeDocument/2006/relationships/image" Target="../media/image18.png"/><Relationship Id="rId4" Type="http://schemas.openxmlformats.org/officeDocument/2006/relationships/image" Target="../media/image19.png"/><Relationship Id="rId9" Type="http://schemas.openxmlformats.org/officeDocument/2006/relationships/hyperlink" Target="https://rigeo.cprm.gov.br/handle/doc/17058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9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6.jpg"/><Relationship Id="rId5" Type="http://schemas.openxmlformats.org/officeDocument/2006/relationships/image" Target="../media/image2.png"/><Relationship Id="rId10" Type="http://schemas.openxmlformats.org/officeDocument/2006/relationships/image" Target="../media/image37.jpg"/><Relationship Id="rId4" Type="http://schemas.openxmlformats.org/officeDocument/2006/relationships/image" Target="../media/image7.png"/><Relationship Id="rId9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png"/><Relationship Id="rId7" Type="http://schemas.openxmlformats.org/officeDocument/2006/relationships/image" Target="../media/image39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8.jpg"/><Relationship Id="rId5" Type="http://schemas.openxmlformats.org/officeDocument/2006/relationships/image" Target="../media/image21.png"/><Relationship Id="rId10" Type="http://schemas.openxmlformats.org/officeDocument/2006/relationships/image" Target="../media/image40.png"/><Relationship Id="rId4" Type="http://schemas.openxmlformats.org/officeDocument/2006/relationships/image" Target="../media/image20.png"/><Relationship Id="rId9" Type="http://schemas.openxmlformats.org/officeDocument/2006/relationships/hyperlink" Target="http://www.cprm.gov.br/publique/Hidrologia/Monitoramento-Hidrologico-e-Hidrogeologico/Saiba-Mais---Rede-Hidrometeorologica-Nacional---RHN-6588.html" TargetMode="Externa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9.png"/><Relationship Id="rId7" Type="http://schemas.openxmlformats.org/officeDocument/2006/relationships/image" Target="../media/image4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1.jpg"/><Relationship Id="rId5" Type="http://schemas.openxmlformats.org/officeDocument/2006/relationships/image" Target="../media/image2.png"/><Relationship Id="rId10" Type="http://schemas.openxmlformats.org/officeDocument/2006/relationships/image" Target="../media/image5.png"/><Relationship Id="rId4" Type="http://schemas.openxmlformats.org/officeDocument/2006/relationships/image" Target="../media/image7.png"/><Relationship Id="rId9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g"/><Relationship Id="rId3" Type="http://schemas.openxmlformats.org/officeDocument/2006/relationships/image" Target="../media/image9.png"/><Relationship Id="rId7" Type="http://schemas.openxmlformats.org/officeDocument/2006/relationships/image" Target="../media/image4.png"/><Relationship Id="rId12" Type="http://schemas.openxmlformats.org/officeDocument/2006/relationships/hyperlink" Target="http://rimasweb.cprm.gov.br/layout/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3.png"/><Relationship Id="rId10" Type="http://schemas.openxmlformats.org/officeDocument/2006/relationships/image" Target="../media/image45.jpg"/><Relationship Id="rId4" Type="http://schemas.openxmlformats.org/officeDocument/2006/relationships/image" Target="../media/image2.png"/><Relationship Id="rId9" Type="http://schemas.openxmlformats.org/officeDocument/2006/relationships/image" Target="../media/image4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g"/><Relationship Id="rId3" Type="http://schemas.openxmlformats.org/officeDocument/2006/relationships/image" Target="../media/image9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png"/><Relationship Id="rId7" Type="http://schemas.openxmlformats.org/officeDocument/2006/relationships/image" Target="../media/image49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8.jpg"/><Relationship Id="rId5" Type="http://schemas.openxmlformats.org/officeDocument/2006/relationships/image" Target="../media/image21.png"/><Relationship Id="rId10" Type="http://schemas.openxmlformats.org/officeDocument/2006/relationships/image" Target="../media/image5.png"/><Relationship Id="rId4" Type="http://schemas.openxmlformats.org/officeDocument/2006/relationships/image" Target="../media/image20.png"/><Relationship Id="rId9" Type="http://schemas.openxmlformats.org/officeDocument/2006/relationships/hyperlink" Target="http://siagasweb.cprm.gov.br/layout/" TargetMode="Externa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9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2.jpg"/><Relationship Id="rId5" Type="http://schemas.openxmlformats.org/officeDocument/2006/relationships/image" Target="../media/image51.jpg"/><Relationship Id="rId4" Type="http://schemas.openxmlformats.org/officeDocument/2006/relationships/image" Target="../media/image50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3.jpg"/><Relationship Id="rId5" Type="http://schemas.openxmlformats.org/officeDocument/2006/relationships/image" Target="../media/image18.png"/><Relationship Id="rId4" Type="http://schemas.openxmlformats.org/officeDocument/2006/relationships/image" Target="../media/image19.png"/><Relationship Id="rId9" Type="http://schemas.openxmlformats.org/officeDocument/2006/relationships/hyperlink" Target="https://rigeo.cprm.gov.br/handle/doc/20592" TargetMode="Externa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9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54.jp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g"/><Relationship Id="rId3" Type="http://schemas.openxmlformats.org/officeDocument/2006/relationships/image" Target="../media/image9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png"/><Relationship Id="rId11" Type="http://schemas.openxmlformats.org/officeDocument/2006/relationships/hyperlink" Target="http://www.cprm.gov.br/publique/Gestao-Territorial/Prevencao-de-Desastres/Setorizacao-de-Riscos-Geologicos---Goias-4876.html" TargetMode="External"/><Relationship Id="rId5" Type="http://schemas.openxmlformats.org/officeDocument/2006/relationships/image" Target="../media/image2.png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openxmlformats.org/officeDocument/2006/relationships/image" Target="../media/image56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8.png"/><Relationship Id="rId5" Type="http://schemas.openxmlformats.org/officeDocument/2006/relationships/image" Target="../media/image58.jpg"/><Relationship Id="rId4" Type="http://schemas.openxmlformats.org/officeDocument/2006/relationships/image" Target="../media/image5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cprm.gov.br/publique/Gestao-Territorial/Prevencao-de-Desastres/Cartas-de-Suscetibilidade-a-Movimentos-Gravitacionais-de-Massa-e-Inundacoes---Goias-6566.html" TargetMode="External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9.jpg"/><Relationship Id="rId5" Type="http://schemas.openxmlformats.org/officeDocument/2006/relationships/image" Target="../media/image21.png"/><Relationship Id="rId10" Type="http://schemas.openxmlformats.org/officeDocument/2006/relationships/image" Target="../media/image60.jpg"/><Relationship Id="rId4" Type="http://schemas.openxmlformats.org/officeDocument/2006/relationships/image" Target="../media/image20.png"/><Relationship Id="rId9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g"/><Relationship Id="rId3" Type="http://schemas.openxmlformats.org/officeDocument/2006/relationships/image" Target="../media/image9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customXml" Target="../ink/ink2.xml"/><Relationship Id="rId3" Type="http://schemas.openxmlformats.org/officeDocument/2006/relationships/image" Target="../media/image9.png"/><Relationship Id="rId7" Type="http://schemas.openxmlformats.org/officeDocument/2006/relationships/image" Target="../media/image62.jpg"/><Relationship Id="rId12" Type="http://schemas.openxmlformats.org/officeDocument/2006/relationships/image" Target="../media/image6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11" Type="http://schemas.openxmlformats.org/officeDocument/2006/relationships/customXml" Target="../ink/ink1.xml"/><Relationship Id="rId5" Type="http://schemas.openxmlformats.org/officeDocument/2006/relationships/image" Target="../media/image3.png"/><Relationship Id="rId10" Type="http://schemas.openxmlformats.org/officeDocument/2006/relationships/image" Target="../media/image63.png"/><Relationship Id="rId4" Type="http://schemas.openxmlformats.org/officeDocument/2006/relationships/image" Target="../media/image2.png"/><Relationship Id="rId9" Type="http://schemas.openxmlformats.org/officeDocument/2006/relationships/hyperlink" Target="https://rigeo.cprm.gov.br/handle/doc/22428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g"/><Relationship Id="rId3" Type="http://schemas.openxmlformats.org/officeDocument/2006/relationships/image" Target="../media/image9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g"/><Relationship Id="rId3" Type="http://schemas.openxmlformats.org/officeDocument/2006/relationships/image" Target="../media/image9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png"/><Relationship Id="rId11" Type="http://schemas.openxmlformats.org/officeDocument/2006/relationships/hyperlink" Target="https://rigeo.cprm.gov.br/jspui/handle/doc/16732" TargetMode="External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3.png"/><Relationship Id="rId9" Type="http://schemas.openxmlformats.org/officeDocument/2006/relationships/image" Target="../media/image66.jp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7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7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7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7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hyperlink" Target="https://goo.gl/maps/p4AoNjwN2FK9DZfH6" TargetMode="External"/><Relationship Id="rId3" Type="http://schemas.openxmlformats.org/officeDocument/2006/relationships/image" Target="../media/image71.jp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Relationship Id="rId9" Type="http://schemas.openxmlformats.org/officeDocument/2006/relationships/image" Target="../media/image7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9.png"/><Relationship Id="rId7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11" Type="http://schemas.openxmlformats.org/officeDocument/2006/relationships/image" Target="../media/image13.png"/><Relationship Id="rId5" Type="http://schemas.openxmlformats.org/officeDocument/2006/relationships/image" Target="../media/image3.png"/><Relationship Id="rId10" Type="http://schemas.openxmlformats.org/officeDocument/2006/relationships/hyperlink" Target="https://rigeo.cprm.gov.br/handle/doc/20469" TargetMode="External"/><Relationship Id="rId4" Type="http://schemas.openxmlformats.org/officeDocument/2006/relationships/image" Target="../media/image2.png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image" Target="../media/image9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png"/><Relationship Id="rId11" Type="http://schemas.openxmlformats.org/officeDocument/2006/relationships/hyperlink" Target="https://rigeo.cprm.gov.br/jspui/handle/doc/23325" TargetMode="External"/><Relationship Id="rId5" Type="http://schemas.openxmlformats.org/officeDocument/2006/relationships/image" Target="../media/image2.png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9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3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image" Target="../media/image9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png"/><Relationship Id="rId11" Type="http://schemas.openxmlformats.org/officeDocument/2006/relationships/hyperlink" Target="https://www.cprm.gov.br/remineralizadores/" TargetMode="External"/><Relationship Id="rId5" Type="http://schemas.openxmlformats.org/officeDocument/2006/relationships/image" Target="../media/image2.png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openxmlformats.org/officeDocument/2006/relationships/image" Target="../media/image2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"/>
          <p:cNvSpPr txBox="1"/>
          <p:nvPr/>
        </p:nvSpPr>
        <p:spPr>
          <a:xfrm>
            <a:off x="4067033" y="4424936"/>
            <a:ext cx="8134064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 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p1"/>
          <p:cNvSpPr txBox="1"/>
          <p:nvPr/>
        </p:nvSpPr>
        <p:spPr>
          <a:xfrm>
            <a:off x="4067033" y="4424936"/>
            <a:ext cx="8134064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CAPA GO AGOSTO">
            <a:hlinkClick r:id="" action="ppaction://media"/>
            <a:extLst>
              <a:ext uri="{FF2B5EF4-FFF2-40B4-BE49-F238E27FC236}">
                <a16:creationId xmlns:a16="http://schemas.microsoft.com/office/drawing/2014/main" id="{5046C984-F546-EEAA-230B-CE32C9DB48E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6256000" cy="92668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Google Shape;293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538200" y="4438090"/>
            <a:ext cx="3722116" cy="4677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5597653"/>
            <a:ext cx="4474463" cy="3546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9816387">
            <a:off x="5979868" y="-2105858"/>
            <a:ext cx="2213355" cy="3230879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p8"/>
          <p:cNvSpPr/>
          <p:nvPr/>
        </p:nvSpPr>
        <p:spPr>
          <a:xfrm rot="2568048">
            <a:off x="4377818" y="2512160"/>
            <a:ext cx="3360547" cy="6876256"/>
          </a:xfrm>
          <a:custGeom>
            <a:avLst/>
            <a:gdLst/>
            <a:ahLst/>
            <a:cxnLst/>
            <a:rect l="l" t="t" r="r" b="b"/>
            <a:pathLst>
              <a:path w="1862254" h="3724508" extrusionOk="0">
                <a:moveTo>
                  <a:pt x="0" y="0"/>
                </a:moveTo>
                <a:cubicBezTo>
                  <a:pt x="1028494" y="0"/>
                  <a:pt x="1862254" y="833760"/>
                  <a:pt x="1862254" y="1862254"/>
                </a:cubicBezTo>
                <a:cubicBezTo>
                  <a:pt x="1862254" y="2890748"/>
                  <a:pt x="1028494" y="3724508"/>
                  <a:pt x="0" y="3724508"/>
                </a:cubicBezTo>
                <a:lnTo>
                  <a:pt x="0" y="3404840"/>
                </a:lnTo>
                <a:cubicBezTo>
                  <a:pt x="851947" y="3404840"/>
                  <a:pt x="1542586" y="2714201"/>
                  <a:pt x="1542586" y="1862254"/>
                </a:cubicBezTo>
                <a:cubicBezTo>
                  <a:pt x="1542586" y="1010307"/>
                  <a:pt x="851947" y="319668"/>
                  <a:pt x="0" y="319668"/>
                </a:cubicBezTo>
                <a:close/>
              </a:path>
            </a:pathLst>
          </a:custGeom>
          <a:solidFill>
            <a:srgbClr val="127CC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7" name="Google Shape;297;p8"/>
          <p:cNvPicPr preferRelativeResize="0">
            <a:picLocks noGrp="1"/>
          </p:cNvPicPr>
          <p:nvPr>
            <p:ph type="pic" idx="2"/>
          </p:nvPr>
        </p:nvPicPr>
        <p:blipFill rotWithShape="1">
          <a:blip r:embed="rId7">
            <a:alphaModFix/>
          </a:blip>
          <a:srcRect l="21875" r="21873"/>
          <a:stretch/>
        </p:blipFill>
        <p:spPr>
          <a:xfrm>
            <a:off x="2066062" y="2046162"/>
            <a:ext cx="5426937" cy="5426937"/>
          </a:xfrm>
          <a:prstGeom prst="ellipse">
            <a:avLst/>
          </a:prstGeom>
          <a:solidFill>
            <a:schemeClr val="lt1"/>
          </a:solidFill>
          <a:ln>
            <a:noFill/>
          </a:ln>
        </p:spPr>
      </p:pic>
      <p:sp>
        <p:nvSpPr>
          <p:cNvPr id="298" name="Google Shape;298;p8"/>
          <p:cNvSpPr txBox="1"/>
          <p:nvPr/>
        </p:nvSpPr>
        <p:spPr>
          <a:xfrm>
            <a:off x="8509000" y="730896"/>
            <a:ext cx="7747000" cy="1174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pt-BR" sz="3200" b="1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Geologia e Potencial Mineral do Sudeste de Goiás</a:t>
            </a:r>
            <a:endParaRPr sz="3200" b="0" i="0" u="none" strike="noStrike" cap="none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99" name="Google Shape;299;p8"/>
          <p:cNvSpPr/>
          <p:nvPr/>
        </p:nvSpPr>
        <p:spPr>
          <a:xfrm>
            <a:off x="8550469" y="1981200"/>
            <a:ext cx="3886200" cy="62345"/>
          </a:xfrm>
          <a:prstGeom prst="rect">
            <a:avLst/>
          </a:prstGeom>
          <a:solidFill>
            <a:srgbClr val="24AE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0" name="Google Shape;300;p8"/>
          <p:cNvSpPr txBox="1"/>
          <p:nvPr/>
        </p:nvSpPr>
        <p:spPr>
          <a:xfrm>
            <a:off x="8509000" y="8458200"/>
            <a:ext cx="5524500" cy="381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1" i="1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Geologia e Recursos Minerais</a:t>
            </a:r>
            <a:endParaRPr sz="1800" b="1" i="0" u="none" strike="noStrike" cap="none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01" name="Google Shape;301;p8"/>
          <p:cNvSpPr txBox="1"/>
          <p:nvPr/>
        </p:nvSpPr>
        <p:spPr>
          <a:xfrm>
            <a:off x="8585200" y="3048000"/>
            <a:ext cx="6629400" cy="3672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Promove o mapeamento geológico de regiões e avaliação dos recursos minerais presentes na área para identificar localidades com </a:t>
            </a:r>
            <a:r>
              <a:rPr lang="pt-BR" sz="1800" b="1" i="0" u="none" strike="noStrike" cap="none" dirty="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potencial</a:t>
            </a:r>
            <a:r>
              <a:rPr lang="pt-BR" sz="1800" b="0" i="0" u="none" strike="noStrike" cap="none" dirty="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800" b="1" i="0" u="none" strike="noStrike" cap="none" dirty="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geológico</a:t>
            </a:r>
            <a:r>
              <a:rPr lang="pt-BR" sz="1800" b="1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800" b="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para aproveitamento de recursos minerais.</a:t>
            </a:r>
            <a:endParaRPr sz="1800" b="0" i="0" u="none" strike="noStrike" cap="none" dirty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 </a:t>
            </a:r>
            <a:endParaRPr sz="1800" b="0" i="0" u="none" strike="noStrike" cap="none" dirty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Os resultados contribuem para o avanço do </a:t>
            </a:r>
            <a:r>
              <a:rPr lang="pt-BR" sz="1800" b="1" i="0" u="none" strike="noStrike" cap="none" dirty="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conhecimento geológico</a:t>
            </a:r>
            <a:r>
              <a:rPr lang="pt-BR" sz="1800" b="0" i="0" u="none" strike="noStrike" cap="none" dirty="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800" b="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 para o entendimento da </a:t>
            </a:r>
            <a:r>
              <a:rPr lang="pt-BR" sz="1800" b="1" i="0" u="none" strike="noStrike" cap="none" dirty="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potencialidade</a:t>
            </a:r>
            <a:r>
              <a:rPr lang="pt-BR" sz="1800" b="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mineral.</a:t>
            </a:r>
            <a:endParaRPr sz="1800" b="0" i="0" u="none" strike="noStrike" cap="none" dirty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02" name="Google Shape;302;p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-863600" y="-609600"/>
            <a:ext cx="6036733" cy="33956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9"/>
          <p:cNvSpPr/>
          <p:nvPr/>
        </p:nvSpPr>
        <p:spPr>
          <a:xfrm>
            <a:off x="812800" y="5334000"/>
            <a:ext cx="4267200" cy="2209800"/>
          </a:xfrm>
          <a:prstGeom prst="roundRect">
            <a:avLst>
              <a:gd name="adj" fmla="val 9902"/>
            </a:avLst>
          </a:prstGeom>
          <a:solidFill>
            <a:srgbClr val="1F9EDD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" name="Google Shape;309;p9"/>
          <p:cNvSpPr/>
          <p:nvPr/>
        </p:nvSpPr>
        <p:spPr>
          <a:xfrm>
            <a:off x="812800" y="1371600"/>
            <a:ext cx="4267200" cy="3733800"/>
          </a:xfrm>
          <a:prstGeom prst="roundRect">
            <a:avLst>
              <a:gd name="adj" fmla="val 9902"/>
            </a:avLst>
          </a:prstGeom>
          <a:solidFill>
            <a:srgbClr val="1F9EDD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0" name="Google Shape;310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6300000">
            <a:off x="-1266239" y="-49705"/>
            <a:ext cx="4474463" cy="3546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533884" y="1447800"/>
            <a:ext cx="3722116" cy="4677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9"/>
          <p:cNvPicPr preferRelativeResize="0">
            <a:picLocks noGrp="1"/>
          </p:cNvPicPr>
          <p:nvPr>
            <p:ph type="pic" idx="2"/>
          </p:nvPr>
        </p:nvPicPr>
        <p:blipFill rotWithShape="1">
          <a:blip r:embed="rId6">
            <a:alphaModFix/>
          </a:blip>
          <a:srcRect l="17910" t="-280" r="43906" b="279"/>
          <a:stretch/>
        </p:blipFill>
        <p:spPr>
          <a:xfrm>
            <a:off x="4546600" y="1097279"/>
            <a:ext cx="7429913" cy="694944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</p:pic>
      <p:pic>
        <p:nvPicPr>
          <p:cNvPr id="313" name="Google Shape;313;p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9141625">
            <a:off x="9513126" y="-2490352"/>
            <a:ext cx="2213355" cy="3230879"/>
          </a:xfrm>
          <a:prstGeom prst="rect">
            <a:avLst/>
          </a:prstGeom>
          <a:noFill/>
          <a:ln>
            <a:noFill/>
          </a:ln>
        </p:spPr>
      </p:pic>
      <p:sp>
        <p:nvSpPr>
          <p:cNvPr id="314" name="Google Shape;314;p9"/>
          <p:cNvSpPr txBox="1"/>
          <p:nvPr/>
        </p:nvSpPr>
        <p:spPr>
          <a:xfrm>
            <a:off x="965200" y="1550504"/>
            <a:ext cx="3886200" cy="478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Benefícios:</a:t>
            </a:r>
            <a:endParaRPr sz="24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15" name="Google Shape;315;p9"/>
          <p:cNvSpPr txBox="1"/>
          <p:nvPr/>
        </p:nvSpPr>
        <p:spPr>
          <a:xfrm>
            <a:off x="965200" y="2057400"/>
            <a:ext cx="3446253" cy="2862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Propõe refinar o conhecimento geológico, com identificação de </a:t>
            </a:r>
            <a:r>
              <a:rPr lang="pt-BR" sz="1800" b="1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áreas potenciais</a:t>
            </a:r>
            <a:r>
              <a:rPr lang="pt-BR" sz="1800" b="0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para hospedar </a:t>
            </a:r>
            <a:r>
              <a:rPr lang="pt-BR" sz="1800" b="1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depósitos de cobre, chumbo, zinco, ouro, estanho e fosfato</a:t>
            </a:r>
            <a:r>
              <a:rPr lang="pt-BR" sz="1800" b="0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Trata-se de uma região com elevada </a:t>
            </a:r>
            <a:r>
              <a:rPr lang="pt-BR" sz="1800" b="1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riqueza mineral</a:t>
            </a:r>
            <a:r>
              <a:rPr lang="pt-BR" sz="1800" b="0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com forte atuação da agropecuária. </a:t>
            </a:r>
            <a:endParaRPr sz="1800" b="0" i="0" u="none" strike="noStrike" cap="none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16" name="Google Shape;316;p9"/>
          <p:cNvSpPr/>
          <p:nvPr/>
        </p:nvSpPr>
        <p:spPr>
          <a:xfrm>
            <a:off x="11557000" y="2590800"/>
            <a:ext cx="3720123" cy="4114800"/>
          </a:xfrm>
          <a:prstGeom prst="roundRect">
            <a:avLst>
              <a:gd name="adj" fmla="val 6856"/>
            </a:avLst>
          </a:prstGeom>
          <a:solidFill>
            <a:srgbClr val="127CC8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7" name="Google Shape;317;p9"/>
          <p:cNvSpPr txBox="1"/>
          <p:nvPr/>
        </p:nvSpPr>
        <p:spPr>
          <a:xfrm>
            <a:off x="11619523" y="2645286"/>
            <a:ext cx="3518877" cy="478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Públicos beneficiados:</a:t>
            </a:r>
            <a:endParaRPr sz="24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18" name="Google Shape;318;p9"/>
          <p:cNvSpPr txBox="1"/>
          <p:nvPr/>
        </p:nvSpPr>
        <p:spPr>
          <a:xfrm>
            <a:off x="965200" y="5408349"/>
            <a:ext cx="3446253" cy="203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Nesse sentido, também serão identificadas unidades com potencial para prover </a:t>
            </a:r>
            <a:r>
              <a:rPr lang="pt-BR" sz="1800" b="1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insumos agrícolas e industriais</a:t>
            </a:r>
            <a:r>
              <a:rPr lang="pt-BR" sz="1800" b="0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necessários à melhor </a:t>
            </a:r>
            <a:r>
              <a:rPr lang="pt-BR" sz="1800" b="1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qualidade de vida</a:t>
            </a:r>
            <a:r>
              <a:rPr lang="pt-BR" sz="1800" b="0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da população.</a:t>
            </a:r>
            <a:endParaRPr sz="1800" b="0" i="0" u="none" strike="noStrike" cap="none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19" name="Google Shape;319;p9"/>
          <p:cNvSpPr txBox="1"/>
          <p:nvPr/>
        </p:nvSpPr>
        <p:spPr>
          <a:xfrm>
            <a:off x="11709400" y="3276600"/>
            <a:ext cx="3276600" cy="31393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Governos estaduais e municipais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Empresas de mineração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Consultores nas áreas de mineração e análise ambiental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Comunidade técnico-científica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População do estado: 7,2 milhões de pessoas (IBGE)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0" name="Google Shape;320;p9"/>
          <p:cNvSpPr txBox="1"/>
          <p:nvPr/>
        </p:nvSpPr>
        <p:spPr>
          <a:xfrm>
            <a:off x="9499600" y="8713872"/>
            <a:ext cx="8789158" cy="381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1" i="1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Geologia e Recursos Minerais</a:t>
            </a:r>
            <a:endParaRPr sz="1800" b="1" i="0" u="none" strike="noStrike" cap="none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" name="Google Shape;325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214600" y="-685800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5089652"/>
            <a:ext cx="4381499" cy="4054347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p10"/>
          <p:cNvSpPr/>
          <p:nvPr/>
        </p:nvSpPr>
        <p:spPr>
          <a:xfrm>
            <a:off x="6582979" y="4515906"/>
            <a:ext cx="2002221" cy="4245473"/>
          </a:xfrm>
          <a:custGeom>
            <a:avLst/>
            <a:gdLst/>
            <a:ahLst/>
            <a:cxnLst/>
            <a:rect l="l" t="t" r="r" b="b"/>
            <a:pathLst>
              <a:path w="1862254" h="3724508" extrusionOk="0">
                <a:moveTo>
                  <a:pt x="0" y="0"/>
                </a:moveTo>
                <a:cubicBezTo>
                  <a:pt x="1028494" y="0"/>
                  <a:pt x="1862254" y="833760"/>
                  <a:pt x="1862254" y="1862254"/>
                </a:cubicBezTo>
                <a:cubicBezTo>
                  <a:pt x="1862254" y="2890748"/>
                  <a:pt x="1028494" y="3724508"/>
                  <a:pt x="0" y="3724508"/>
                </a:cubicBezTo>
                <a:lnTo>
                  <a:pt x="0" y="3404840"/>
                </a:lnTo>
                <a:cubicBezTo>
                  <a:pt x="851947" y="3404840"/>
                  <a:pt x="1542586" y="2714201"/>
                  <a:pt x="1542586" y="1862254"/>
                </a:cubicBezTo>
                <a:cubicBezTo>
                  <a:pt x="1542586" y="1010307"/>
                  <a:pt x="851947" y="319668"/>
                  <a:pt x="0" y="319668"/>
                </a:cubicBezTo>
                <a:close/>
              </a:path>
            </a:pathLst>
          </a:custGeom>
          <a:solidFill>
            <a:srgbClr val="31BC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8" name="Google Shape;328;p10"/>
          <p:cNvSpPr/>
          <p:nvPr/>
        </p:nvSpPr>
        <p:spPr>
          <a:xfrm>
            <a:off x="2565400" y="2405062"/>
            <a:ext cx="2002221" cy="4245473"/>
          </a:xfrm>
          <a:custGeom>
            <a:avLst/>
            <a:gdLst/>
            <a:ahLst/>
            <a:cxnLst/>
            <a:rect l="l" t="t" r="r" b="b"/>
            <a:pathLst>
              <a:path w="1862254" h="3724508" extrusionOk="0">
                <a:moveTo>
                  <a:pt x="0" y="0"/>
                </a:moveTo>
                <a:cubicBezTo>
                  <a:pt x="1028494" y="0"/>
                  <a:pt x="1862254" y="833760"/>
                  <a:pt x="1862254" y="1862254"/>
                </a:cubicBezTo>
                <a:cubicBezTo>
                  <a:pt x="1862254" y="2890748"/>
                  <a:pt x="1028494" y="3724508"/>
                  <a:pt x="0" y="3724508"/>
                </a:cubicBezTo>
                <a:lnTo>
                  <a:pt x="0" y="3404840"/>
                </a:lnTo>
                <a:cubicBezTo>
                  <a:pt x="851947" y="3404840"/>
                  <a:pt x="1542586" y="2714201"/>
                  <a:pt x="1542586" y="1862254"/>
                </a:cubicBezTo>
                <a:cubicBezTo>
                  <a:pt x="1542586" y="1010307"/>
                  <a:pt x="851947" y="319668"/>
                  <a:pt x="0" y="319668"/>
                </a:cubicBezTo>
                <a:close/>
              </a:path>
            </a:pathLst>
          </a:custGeom>
          <a:solidFill>
            <a:srgbClr val="31BC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</a:t>
            </a: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9" name="Google Shape;329;p10"/>
          <p:cNvPicPr preferRelativeResize="0">
            <a:picLocks noGrp="1"/>
          </p:cNvPicPr>
          <p:nvPr>
            <p:ph type="pic" idx="2"/>
          </p:nvPr>
        </p:nvPicPr>
        <p:blipFill rotWithShape="1">
          <a:blip r:embed="rId6">
            <a:alphaModFix/>
          </a:blip>
          <a:srcRect l="12500" r="12500"/>
          <a:stretch/>
        </p:blipFill>
        <p:spPr>
          <a:xfrm>
            <a:off x="4842185" y="5006444"/>
            <a:ext cx="3233737" cy="3233737"/>
          </a:xfrm>
          <a:prstGeom prst="ellipse">
            <a:avLst/>
          </a:prstGeom>
          <a:solidFill>
            <a:schemeClr val="lt1"/>
          </a:solidFill>
          <a:ln>
            <a:noFill/>
          </a:ln>
        </p:spPr>
      </p:pic>
      <p:pic>
        <p:nvPicPr>
          <p:cNvPr id="330" name="Google Shape;330;p1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2547600" y="8368030"/>
            <a:ext cx="4443983" cy="155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1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-9900000">
            <a:off x="6146558" y="-2435405"/>
            <a:ext cx="2215387" cy="3233927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Google Shape;332;p10"/>
          <p:cNvSpPr/>
          <p:nvPr/>
        </p:nvSpPr>
        <p:spPr>
          <a:xfrm>
            <a:off x="9270999" y="3276599"/>
            <a:ext cx="6111195" cy="3373935"/>
          </a:xfrm>
          <a:prstGeom prst="roundRect">
            <a:avLst>
              <a:gd name="adj" fmla="val 9988"/>
            </a:avLst>
          </a:prstGeom>
          <a:solidFill>
            <a:srgbClr val="1F9EDD"/>
          </a:solidFill>
          <a:ln>
            <a:noFill/>
          </a:ln>
          <a:effectLst>
            <a:outerShdw blurRad="76200" dist="152400" dir="14400000" sx="98000" sy="98000" algn="ctr" rotWithShape="0">
              <a:srgbClr val="3F3F3F">
                <a:alpha val="1529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3" name="Google Shape;333;p10"/>
          <p:cNvSpPr txBox="1"/>
          <p:nvPr/>
        </p:nvSpPr>
        <p:spPr>
          <a:xfrm>
            <a:off x="9588137" y="3442075"/>
            <a:ext cx="5613400" cy="3000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 objetivo do projeto é estabelecer áreas</a:t>
            </a:r>
            <a:r>
              <a:rPr lang="pt-BR" sz="1800" b="1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potenciais</a:t>
            </a:r>
            <a:r>
              <a:rPr lang="pt-BR" sz="1800" b="0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para mineralizações de </a:t>
            </a:r>
            <a:r>
              <a:rPr lang="pt-BR" sz="1800" b="1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grafita</a:t>
            </a:r>
            <a:r>
              <a:rPr lang="pt-BR" sz="1800" b="0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por meio de </a:t>
            </a:r>
            <a:r>
              <a:rPr lang="pt-BR" sz="1800" b="1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mapa de potencial mineral</a:t>
            </a:r>
            <a:r>
              <a:rPr lang="pt-BR" sz="1800" b="0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Além disso, espera-se fazer a </a:t>
            </a:r>
            <a:r>
              <a:rPr lang="pt-BR" sz="1800" b="1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caracterização tecnológica</a:t>
            </a:r>
            <a:r>
              <a:rPr lang="pt-BR" sz="1800" b="0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dos diferentes minérios de grafita encontrados na área, através de análises mineralógicas, químicas e granulométricas.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4" name="Google Shape;334;p10"/>
          <p:cNvSpPr txBox="1"/>
          <p:nvPr/>
        </p:nvSpPr>
        <p:spPr>
          <a:xfrm>
            <a:off x="9232900" y="8458200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1" i="1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Geologia e Recursos Minerais</a:t>
            </a:r>
            <a:endParaRPr sz="1800" b="1" i="0" u="none" strike="noStrike" cap="none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35" name="Google Shape;335;p10"/>
          <p:cNvSpPr txBox="1"/>
          <p:nvPr/>
        </p:nvSpPr>
        <p:spPr>
          <a:xfrm>
            <a:off x="9271000" y="751582"/>
            <a:ext cx="5943600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pt-BR" sz="3200" b="1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Avaliação do Potencial de Grafita no Brasil - </a:t>
            </a:r>
            <a:r>
              <a:rPr lang="pt-BR" sz="3200" b="1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Goiás</a:t>
            </a:r>
            <a:endParaRPr sz="3200" b="1" i="0" u="none" strike="noStrike" cap="none">
              <a:solidFill>
                <a:srgbClr val="7F7F7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36" name="Google Shape;336;p10"/>
          <p:cNvSpPr/>
          <p:nvPr/>
        </p:nvSpPr>
        <p:spPr>
          <a:xfrm>
            <a:off x="9271000" y="1905000"/>
            <a:ext cx="4724400" cy="62204"/>
          </a:xfrm>
          <a:prstGeom prst="rect">
            <a:avLst/>
          </a:prstGeom>
          <a:solidFill>
            <a:srgbClr val="31BC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7" name="Google Shape;337;p10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-863600" y="-609600"/>
            <a:ext cx="6036733" cy="3395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10"/>
          <p:cNvPicPr preferRelativeResize="0">
            <a:picLocks noGrp="1"/>
          </p:cNvPicPr>
          <p:nvPr>
            <p:ph type="pic" idx="3"/>
          </p:nvPr>
        </p:nvPicPr>
        <p:blipFill rotWithShape="1">
          <a:blip r:embed="rId10">
            <a:alphaModFix/>
          </a:blip>
          <a:srcRect l="23053" r="23054"/>
          <a:stretch/>
        </p:blipFill>
        <p:spPr>
          <a:xfrm>
            <a:off x="873805" y="2955309"/>
            <a:ext cx="3233381" cy="3233381"/>
          </a:xfrm>
          <a:prstGeom prst="ellipse">
            <a:avLst/>
          </a:prstGeom>
          <a:solidFill>
            <a:schemeClr val="lt1"/>
          </a:solidFill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4" name="Google Shape;354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573318" y="3519778"/>
            <a:ext cx="2215387" cy="3233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11"/>
          <p:cNvPicPr preferRelativeResize="0">
            <a:picLocks noGrp="1"/>
          </p:cNvPicPr>
          <p:nvPr>
            <p:ph type="pic" idx="4"/>
          </p:nvPr>
        </p:nvPicPr>
        <p:blipFill rotWithShape="1">
          <a:blip r:embed="rId5">
            <a:alphaModFix/>
          </a:blip>
          <a:srcRect t="12890" b="12889"/>
          <a:stretch/>
        </p:blipFill>
        <p:spPr>
          <a:xfrm>
            <a:off x="11245242" y="1395770"/>
            <a:ext cx="4801612" cy="2378263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grpSp>
        <p:nvGrpSpPr>
          <p:cNvPr id="345" name="Google Shape;345;p11"/>
          <p:cNvGrpSpPr/>
          <p:nvPr/>
        </p:nvGrpSpPr>
        <p:grpSpPr>
          <a:xfrm>
            <a:off x="5696561" y="4873444"/>
            <a:ext cx="5613393" cy="3143154"/>
            <a:chOff x="1360117" y="0"/>
            <a:chExt cx="5613393" cy="3143154"/>
          </a:xfrm>
        </p:grpSpPr>
        <p:sp>
          <p:nvSpPr>
            <p:cNvPr id="346" name="Google Shape;346;p11"/>
            <p:cNvSpPr/>
            <p:nvPr/>
          </p:nvSpPr>
          <p:spPr>
            <a:xfrm>
              <a:off x="1360117" y="0"/>
              <a:ext cx="4253275" cy="3143154"/>
            </a:xfrm>
            <a:prstGeom prst="rect">
              <a:avLst/>
            </a:prstGeom>
            <a:blipFill rotWithShape="1">
              <a:blip r:embed="rId6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11"/>
            <p:cNvSpPr/>
            <p:nvPr/>
          </p:nvSpPr>
          <p:spPr>
            <a:xfrm flipH="1">
              <a:off x="6927807" y="909406"/>
              <a:ext cx="45703" cy="880774"/>
            </a:xfrm>
            <a:prstGeom prst="rect">
              <a:avLst/>
            </a:prstGeom>
            <a:solidFill>
              <a:schemeClr val="accen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11"/>
            <p:cNvSpPr txBox="1"/>
            <p:nvPr/>
          </p:nvSpPr>
          <p:spPr>
            <a:xfrm>
              <a:off x="6927807" y="909406"/>
              <a:ext cx="45703" cy="88077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3325" tIns="53325" rIns="53325" bIns="533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14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49" name="Google Shape;349;p1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129335" y="7527393"/>
            <a:ext cx="4443983" cy="1551939"/>
          </a:xfrm>
          <a:prstGeom prst="rect">
            <a:avLst/>
          </a:prstGeom>
          <a:noFill/>
          <a:ln>
            <a:noFill/>
          </a:ln>
        </p:spPr>
      </p:pic>
      <p:sp>
        <p:nvSpPr>
          <p:cNvPr id="350" name="Google Shape;350;p11"/>
          <p:cNvSpPr/>
          <p:nvPr/>
        </p:nvSpPr>
        <p:spPr>
          <a:xfrm>
            <a:off x="11218039" y="4325006"/>
            <a:ext cx="4343729" cy="3860613"/>
          </a:xfrm>
          <a:prstGeom prst="roundRect">
            <a:avLst>
              <a:gd name="adj" fmla="val 7975"/>
            </a:avLst>
          </a:prstGeom>
          <a:solidFill>
            <a:srgbClr val="127CC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1" name="Google Shape;351;p11"/>
          <p:cNvSpPr/>
          <p:nvPr/>
        </p:nvSpPr>
        <p:spPr>
          <a:xfrm>
            <a:off x="4499310" y="875580"/>
            <a:ext cx="6524290" cy="4001219"/>
          </a:xfrm>
          <a:prstGeom prst="roundRect">
            <a:avLst>
              <a:gd name="adj" fmla="val 7975"/>
            </a:avLst>
          </a:prstGeom>
          <a:solidFill>
            <a:srgbClr val="D1E6F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2" name="Google Shape;352;p1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0" y="5089652"/>
            <a:ext cx="4381499" cy="4054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p1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1886184" y="-478044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11"/>
          <p:cNvPicPr preferRelativeResize="0">
            <a:picLocks noGrp="1"/>
          </p:cNvPicPr>
          <p:nvPr>
            <p:ph type="pic" idx="2"/>
          </p:nvPr>
        </p:nvPicPr>
        <p:blipFill rotWithShape="1">
          <a:blip r:embed="rId10">
            <a:alphaModFix/>
          </a:blip>
          <a:srcRect l="17566" r="17566"/>
          <a:stretch/>
        </p:blipFill>
        <p:spPr>
          <a:xfrm>
            <a:off x="536581" y="838201"/>
            <a:ext cx="3664887" cy="7519038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>
            <a:noFill/>
          </a:ln>
        </p:spPr>
      </p:pic>
      <p:sp>
        <p:nvSpPr>
          <p:cNvPr id="356" name="Google Shape;356;p11"/>
          <p:cNvSpPr txBox="1"/>
          <p:nvPr/>
        </p:nvSpPr>
        <p:spPr>
          <a:xfrm>
            <a:off x="4622800" y="1516113"/>
            <a:ext cx="6324600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grafita é um dos </a:t>
            </a:r>
            <a:r>
              <a:rPr lang="pt-BR" sz="1800" b="1" i="0" u="none" strike="noStrike" cap="none" dirty="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minerais portadores de futuro</a:t>
            </a:r>
            <a:r>
              <a:rPr lang="pt-BR" sz="1800" b="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Aumentar o conhecimento </a:t>
            </a:r>
            <a:r>
              <a:rPr lang="pt-BR" sz="1800" b="0" i="0" u="none" strike="noStrike" cap="none" dirty="0" err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geocientífico</a:t>
            </a:r>
            <a:r>
              <a:rPr lang="pt-BR" sz="1800" b="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sobre esse </a:t>
            </a:r>
            <a:r>
              <a:rPr lang="pt-BR" sz="1800" b="0" i="0" u="none" strike="noStrike" cap="none" dirty="0" err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aelemento</a:t>
            </a:r>
            <a:r>
              <a:rPr lang="pt-BR" sz="1800" b="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no estado permitirá o </a:t>
            </a:r>
            <a:r>
              <a:rPr lang="pt-BR" sz="1800" b="1" i="0" u="none" strike="noStrike" cap="none" dirty="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estimulo ao investimento</a:t>
            </a:r>
            <a:r>
              <a:rPr lang="pt-BR" sz="1800" b="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nessas regiões, contribuindo para </a:t>
            </a:r>
            <a:r>
              <a:rPr lang="pt-BR" sz="1800" b="1" i="0" u="none" strike="noStrike" cap="none" dirty="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desenvolvimento econômico</a:t>
            </a:r>
            <a:r>
              <a:rPr lang="pt-BR" sz="1800" b="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dessas áreas. </a:t>
            </a:r>
            <a:endParaRPr sz="1800" b="0" i="0" u="none" strike="noStrike" cap="none" dirty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57" name="Google Shape;357;p11"/>
          <p:cNvSpPr txBox="1"/>
          <p:nvPr/>
        </p:nvSpPr>
        <p:spPr>
          <a:xfrm>
            <a:off x="4318000" y="1027384"/>
            <a:ext cx="2743200" cy="4637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423544" lvl="0" indent="0" algn="ctr" rtl="0">
              <a:lnSpc>
                <a:spcPct val="1093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 dirty="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Benefícios:</a:t>
            </a:r>
            <a:endParaRPr sz="2400" b="0" i="0" u="none" strike="noStrike" cap="none" dirty="0">
              <a:solidFill>
                <a:srgbClr val="127CC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8" name="Google Shape;358;p11"/>
          <p:cNvSpPr txBox="1"/>
          <p:nvPr/>
        </p:nvSpPr>
        <p:spPr>
          <a:xfrm>
            <a:off x="11399340" y="5071237"/>
            <a:ext cx="4114800" cy="31393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 b="0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Setor mineral</a:t>
            </a:r>
            <a:endParaRPr sz="1800" b="0" i="0" u="none" strike="noStrike" cap="none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 b="0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Indústria de tecnologia</a:t>
            </a:r>
            <a:endParaRPr sz="1800" b="0" i="0" u="none" strike="noStrike" cap="none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 b="0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Governos estaduais e municipais</a:t>
            </a:r>
            <a:endParaRPr sz="1800" b="0" i="0" u="none" strike="noStrike" cap="none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 b="0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Consultores nas áreas de mineração e análise ambiental</a:t>
            </a:r>
            <a:endParaRPr sz="1800" b="0" i="0" u="none" strike="noStrike" cap="none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 b="0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Comunidade técnico-científica </a:t>
            </a:r>
            <a:endParaRPr sz="1800" b="0" i="0" u="none" strike="noStrike" cap="none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 b="0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População na área abrangida pelo projeto: </a:t>
            </a:r>
            <a:r>
              <a:rPr lang="pt-BR" sz="1800" b="1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117 mil</a:t>
            </a:r>
            <a:r>
              <a:rPr lang="pt-BR" sz="1800" b="0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pessoas (IBGE)</a:t>
            </a:r>
            <a:br>
              <a:rPr lang="pt-BR" sz="1800" b="0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endParaRPr sz="1800" b="0" i="0" u="none" strike="noStrike" cap="none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59" name="Google Shape;359;p11"/>
          <p:cNvSpPr txBox="1"/>
          <p:nvPr/>
        </p:nvSpPr>
        <p:spPr>
          <a:xfrm>
            <a:off x="11323139" y="4614037"/>
            <a:ext cx="4343729" cy="4637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423544" lvl="0" indent="0" algn="l" rtl="0">
              <a:lnSpc>
                <a:spcPct val="1093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Públicos beneficiados:</a:t>
            </a:r>
            <a:endParaRPr sz="2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0" name="Google Shape;360;p11"/>
          <p:cNvSpPr txBox="1"/>
          <p:nvPr/>
        </p:nvSpPr>
        <p:spPr>
          <a:xfrm>
            <a:off x="4622800" y="3079529"/>
            <a:ext cx="6400800" cy="16850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 projeto caracterizará depósitos conhecidos e estimulará</a:t>
            </a:r>
            <a:r>
              <a:rPr lang="pt-BR" sz="1800" b="1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800" b="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r>
              <a:rPr lang="pt-BR" sz="1800" b="1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800" b="1" i="0" u="none" strike="noStrike" cap="none" dirty="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indústria de tecnologia</a:t>
            </a:r>
            <a:r>
              <a:rPr lang="pt-BR" sz="1800" b="0" i="0" u="none" strike="noStrike" cap="none" dirty="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800" b="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ao indicar fontes de insumos. A expectativa é atrair </a:t>
            </a:r>
            <a:r>
              <a:rPr lang="pt-BR" sz="1800" b="1" i="0" u="none" strike="noStrike" cap="none" dirty="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investimentos</a:t>
            </a:r>
            <a:r>
              <a:rPr lang="pt-BR" sz="1800" b="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para o setor e incentivar a criação de </a:t>
            </a:r>
            <a:r>
              <a:rPr lang="pt-BR" sz="1800" b="1" i="0" u="none" strike="noStrike" cap="none" dirty="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emprego e renda</a:t>
            </a:r>
            <a:r>
              <a:rPr lang="pt-BR" sz="1800" b="0" i="0" u="none" strike="noStrike" cap="none" dirty="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800" b="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para a população.</a:t>
            </a:r>
            <a:endParaRPr sz="1800" b="0" i="0" u="none" strike="noStrike" cap="none" dirty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61" name="Google Shape;361;p11"/>
          <p:cNvSpPr txBox="1"/>
          <p:nvPr/>
        </p:nvSpPr>
        <p:spPr>
          <a:xfrm>
            <a:off x="7154719" y="8700318"/>
            <a:ext cx="8194962" cy="381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1" i="1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Geologia e Recursos Minerais</a:t>
            </a:r>
            <a:endParaRPr sz="1800" b="1" i="0" u="none" strike="noStrike" cap="none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6" name="Google Shape;366;p12"/>
          <p:cNvPicPr preferRelativeResize="0">
            <a:picLocks noGrp="1"/>
          </p:cNvPicPr>
          <p:nvPr>
            <p:ph type="pic" idx="3"/>
          </p:nvPr>
        </p:nvPicPr>
        <p:blipFill rotWithShape="1">
          <a:blip r:embed="rId4">
            <a:alphaModFix/>
          </a:blip>
          <a:srcRect t="10708" b="10708"/>
          <a:stretch/>
        </p:blipFill>
        <p:spPr>
          <a:xfrm>
            <a:off x="812800" y="914400"/>
            <a:ext cx="7078663" cy="3708400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>
            <a:noFill/>
          </a:ln>
        </p:spPr>
      </p:pic>
      <p:pic>
        <p:nvPicPr>
          <p:cNvPr id="367" name="Google Shape;367;p12"/>
          <p:cNvPicPr preferRelativeResize="0">
            <a:picLocks noGrp="1"/>
          </p:cNvPicPr>
          <p:nvPr>
            <p:ph type="pic" idx="2"/>
          </p:nvPr>
        </p:nvPicPr>
        <p:blipFill rotWithShape="1">
          <a:blip r:embed="rId5">
            <a:alphaModFix/>
          </a:blip>
          <a:srcRect t="10635" b="10635"/>
          <a:stretch/>
        </p:blipFill>
        <p:spPr>
          <a:xfrm>
            <a:off x="8161338" y="914400"/>
            <a:ext cx="7078662" cy="3708400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>
            <a:noFill/>
          </a:ln>
        </p:spPr>
      </p:pic>
      <p:sp>
        <p:nvSpPr>
          <p:cNvPr id="368" name="Google Shape;368;p12"/>
          <p:cNvSpPr/>
          <p:nvPr/>
        </p:nvSpPr>
        <p:spPr>
          <a:xfrm>
            <a:off x="806450" y="6400800"/>
            <a:ext cx="6407150" cy="1661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Identifica e caracteriza os </a:t>
            </a:r>
            <a:r>
              <a:rPr lang="pt-BR" sz="1800" b="1" i="0" u="none" strike="noStrike" cap="none" dirty="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depósitos de bens minerais</a:t>
            </a:r>
            <a:r>
              <a:rPr lang="pt-BR" sz="1800" b="0" i="0" u="none" strike="noStrike" cap="none" dirty="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800" b="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fundamentais para a indústria de </a:t>
            </a:r>
            <a:r>
              <a:rPr lang="pt-BR" sz="1800" b="1" i="0" u="none" strike="noStrike" cap="none" dirty="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construção civil</a:t>
            </a:r>
            <a:r>
              <a:rPr lang="pt-BR" sz="1800" b="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nas proximidades da região metropolitana de Goiânia, além de indicar </a:t>
            </a:r>
            <a:r>
              <a:rPr lang="pt-BR" sz="1800" b="1" i="0" u="none" strike="noStrike" cap="none" dirty="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áreas potenciais.</a:t>
            </a:r>
            <a:endParaRPr sz="1800" b="0" i="0" u="none" strike="noStrike" cap="none" dirty="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69" name="Google Shape;369;p12"/>
          <p:cNvSpPr/>
          <p:nvPr/>
        </p:nvSpPr>
        <p:spPr>
          <a:xfrm rot="10800000" flipH="1">
            <a:off x="863600" y="5943600"/>
            <a:ext cx="2895600" cy="76200"/>
          </a:xfrm>
          <a:prstGeom prst="rect">
            <a:avLst/>
          </a:prstGeom>
          <a:solidFill>
            <a:srgbClr val="2DC7F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0" name="Google Shape;370;p12"/>
          <p:cNvSpPr txBox="1"/>
          <p:nvPr/>
        </p:nvSpPr>
        <p:spPr>
          <a:xfrm>
            <a:off x="750824" y="4800600"/>
            <a:ext cx="8291576" cy="1174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pt-BR" sz="3200" b="1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Projeto Materiais de Construção Civil na Região Metropolitana de Goiânia</a:t>
            </a:r>
            <a:endParaRPr sz="3200" b="0" i="0" u="none" strike="noStrike" cap="none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71" name="Google Shape;371;p12"/>
          <p:cNvSpPr txBox="1"/>
          <p:nvPr/>
        </p:nvSpPr>
        <p:spPr>
          <a:xfrm>
            <a:off x="9194800" y="8534400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1" i="1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Geologia e Recursos Minerais </a:t>
            </a:r>
            <a:endParaRPr sz="1800" b="1" i="1" u="none" strike="noStrike" cap="none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72" name="Google Shape;372;p12"/>
          <p:cNvSpPr/>
          <p:nvPr/>
        </p:nvSpPr>
        <p:spPr>
          <a:xfrm>
            <a:off x="7931869" y="6435306"/>
            <a:ext cx="6407150" cy="1246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 projeto forneceu panorama detalhado dos </a:t>
            </a:r>
            <a:r>
              <a:rPr lang="pt-BR" sz="1800" b="1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depósitos de calcário, areia, brita, argila</a:t>
            </a:r>
            <a:r>
              <a:rPr lang="pt-BR"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nas proximidades da área mais populosa do estado de Goiás.</a:t>
            </a:r>
            <a:endParaRPr sz="18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13"/>
          <p:cNvSpPr/>
          <p:nvPr/>
        </p:nvSpPr>
        <p:spPr>
          <a:xfrm>
            <a:off x="812800" y="1371600"/>
            <a:ext cx="4267200" cy="4876800"/>
          </a:xfrm>
          <a:prstGeom prst="roundRect">
            <a:avLst>
              <a:gd name="adj" fmla="val 9902"/>
            </a:avLst>
          </a:prstGeom>
          <a:solidFill>
            <a:srgbClr val="1F9EDD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9" name="Google Shape;379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6300000">
            <a:off x="-1266239" y="-49705"/>
            <a:ext cx="4474463" cy="3546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533884" y="1333500"/>
            <a:ext cx="3722116" cy="4677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p13"/>
          <p:cNvPicPr preferRelativeResize="0">
            <a:picLocks noGrp="1"/>
          </p:cNvPicPr>
          <p:nvPr>
            <p:ph type="pic" idx="2"/>
          </p:nvPr>
        </p:nvPicPr>
        <p:blipFill rotWithShape="1">
          <a:blip r:embed="rId6">
            <a:alphaModFix/>
          </a:blip>
          <a:srcRect l="20011" r="20011"/>
          <a:stretch/>
        </p:blipFill>
        <p:spPr>
          <a:xfrm>
            <a:off x="4546600" y="1097279"/>
            <a:ext cx="7429913" cy="694944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</p:pic>
      <p:pic>
        <p:nvPicPr>
          <p:cNvPr id="382" name="Google Shape;382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9141625">
            <a:off x="9513126" y="-2490352"/>
            <a:ext cx="2213355" cy="3230879"/>
          </a:xfrm>
          <a:prstGeom prst="rect">
            <a:avLst/>
          </a:prstGeom>
          <a:noFill/>
          <a:ln>
            <a:noFill/>
          </a:ln>
        </p:spPr>
      </p:pic>
      <p:sp>
        <p:nvSpPr>
          <p:cNvPr id="383" name="Google Shape;383;p13"/>
          <p:cNvSpPr txBox="1"/>
          <p:nvPr/>
        </p:nvSpPr>
        <p:spPr>
          <a:xfrm>
            <a:off x="965200" y="1550504"/>
            <a:ext cx="3886200" cy="478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Benefícios:</a:t>
            </a:r>
            <a:endParaRPr sz="24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84" name="Google Shape;384;p13"/>
          <p:cNvSpPr txBox="1"/>
          <p:nvPr/>
        </p:nvSpPr>
        <p:spPr>
          <a:xfrm>
            <a:off x="965200" y="2160104"/>
            <a:ext cx="3446253" cy="3824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 levantamento estimulará</a:t>
            </a:r>
            <a:r>
              <a:rPr lang="pt-BR" sz="1800" b="1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800" b="0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r>
              <a:rPr lang="pt-BR" sz="1800" b="1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redução de custos</a:t>
            </a:r>
            <a:r>
              <a:rPr lang="pt-BR" sz="1800" b="0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para a </a:t>
            </a:r>
            <a:r>
              <a:rPr lang="pt-BR" sz="1800" b="1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indústria da construção civil</a:t>
            </a:r>
            <a:r>
              <a:rPr lang="pt-BR" sz="1800" b="0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ao fornecer um guia para </a:t>
            </a:r>
            <a:r>
              <a:rPr lang="pt-BR" sz="1800" b="1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planejamento urbano. </a:t>
            </a:r>
            <a:endParaRPr sz="1800" b="0" i="0" u="none" strike="noStrike" cap="none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1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 </a:t>
            </a:r>
            <a:endParaRPr sz="1800" b="0" i="0" u="none" strike="noStrike" cap="none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Desse modo, fomentará a criação de </a:t>
            </a:r>
            <a:r>
              <a:rPr lang="pt-BR" sz="1800" b="1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novos empregos</a:t>
            </a:r>
            <a:r>
              <a:rPr lang="pt-BR" sz="1800" b="0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além de gerar subsídios para </a:t>
            </a:r>
            <a:r>
              <a:rPr lang="pt-BR" sz="1800" b="1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zoneamento ecológico-econômico da região.</a:t>
            </a:r>
            <a:endParaRPr sz="1800" b="0" i="0" u="none" strike="noStrike" cap="none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385" name="Google Shape;385;p13"/>
          <p:cNvGrpSpPr/>
          <p:nvPr/>
        </p:nvGrpSpPr>
        <p:grpSpPr>
          <a:xfrm>
            <a:off x="12395200" y="1828800"/>
            <a:ext cx="2548127" cy="740663"/>
            <a:chOff x="5695188" y="7506716"/>
            <a:chExt cx="2548127" cy="740663"/>
          </a:xfrm>
        </p:grpSpPr>
        <p:pic>
          <p:nvPicPr>
            <p:cNvPr id="386" name="Google Shape;386;p13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5695188" y="7506716"/>
              <a:ext cx="2548127" cy="7406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87" name="Google Shape;387;p13"/>
            <p:cNvSpPr txBox="1"/>
            <p:nvPr/>
          </p:nvSpPr>
          <p:spPr>
            <a:xfrm>
              <a:off x="5842669" y="7711074"/>
              <a:ext cx="1853564" cy="3206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7125" rIns="0" bIns="0" anchor="t" anchorCtr="0">
              <a:spAutoFit/>
            </a:bodyPr>
            <a:lstStyle/>
            <a:p>
              <a:pPr marL="1270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rPr lang="pt-BR" sz="1900" b="0" i="0" u="sng" strike="noStrike" cap="none">
                  <a:solidFill>
                    <a:srgbClr val="127CC8"/>
                  </a:solidFill>
                  <a:latin typeface="Century Gothic"/>
                  <a:ea typeface="Century Gothic"/>
                  <a:cs typeface="Century Gothic"/>
                  <a:sym typeface="Century Gothic"/>
                  <a:hlinkClick r:id="rId9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SAIBA	MAIS </a:t>
              </a:r>
              <a:endParaRPr sz="1900" b="0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388" name="Google Shape;388;p13"/>
          <p:cNvSpPr/>
          <p:nvPr/>
        </p:nvSpPr>
        <p:spPr>
          <a:xfrm>
            <a:off x="10920315" y="2963919"/>
            <a:ext cx="4449314" cy="3748921"/>
          </a:xfrm>
          <a:prstGeom prst="roundRect">
            <a:avLst>
              <a:gd name="adj" fmla="val 7975"/>
            </a:avLst>
          </a:prstGeom>
          <a:solidFill>
            <a:srgbClr val="127CC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9" name="Google Shape;389;p13"/>
          <p:cNvSpPr txBox="1"/>
          <p:nvPr/>
        </p:nvSpPr>
        <p:spPr>
          <a:xfrm>
            <a:off x="11070087" y="3657600"/>
            <a:ext cx="4114800" cy="31393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Setor mineral</a:t>
            </a: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Indústria de tecnologia</a:t>
            </a: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Governos estaduais e municipais</a:t>
            </a: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Consultores nas áreas de mineração e análise ambiental</a:t>
            </a: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Comunidade técnico-científica </a:t>
            </a: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População na área abrangida pelo projeto: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2,6  milhões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pessoas (IBGE)</a:t>
            </a:r>
            <a:b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90" name="Google Shape;390;p13"/>
          <p:cNvSpPr txBox="1"/>
          <p:nvPr/>
        </p:nvSpPr>
        <p:spPr>
          <a:xfrm>
            <a:off x="11146287" y="3124201"/>
            <a:ext cx="4114800" cy="4637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423544" lvl="0" indent="0" algn="l" rtl="0">
              <a:lnSpc>
                <a:spcPct val="1093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Públicos beneficiados:</a:t>
            </a:r>
            <a:endParaRPr sz="2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1" name="Google Shape;391;p13"/>
          <p:cNvSpPr txBox="1"/>
          <p:nvPr/>
        </p:nvSpPr>
        <p:spPr>
          <a:xfrm>
            <a:off x="10000363" y="8668388"/>
            <a:ext cx="8789158" cy="381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1" i="1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Geologia e Recursos Minerais </a:t>
            </a:r>
            <a:endParaRPr sz="1800" b="1" i="1" u="none" strike="noStrike" cap="none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6" name="Google Shape;396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214600" y="-685800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97" name="Google Shape;397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5089652"/>
            <a:ext cx="4381499" cy="4054347"/>
          </a:xfrm>
          <a:prstGeom prst="rect">
            <a:avLst/>
          </a:prstGeom>
          <a:noFill/>
          <a:ln>
            <a:noFill/>
          </a:ln>
        </p:spPr>
      </p:pic>
      <p:sp>
        <p:nvSpPr>
          <p:cNvPr id="398" name="Google Shape;398;p14"/>
          <p:cNvSpPr/>
          <p:nvPr/>
        </p:nvSpPr>
        <p:spPr>
          <a:xfrm>
            <a:off x="9254565" y="5181600"/>
            <a:ext cx="5943600" cy="2286000"/>
          </a:xfrm>
          <a:prstGeom prst="roundRect">
            <a:avLst>
              <a:gd name="adj" fmla="val 16667"/>
            </a:avLst>
          </a:prstGeom>
          <a:solidFill>
            <a:srgbClr val="1F9EDD"/>
          </a:solidFill>
          <a:ln>
            <a:noFill/>
          </a:ln>
          <a:effectLst>
            <a:outerShdw blurRad="76200" dist="152400" dir="14400000" sx="98000" sy="98000" algn="ctr" rotWithShape="0">
              <a:srgbClr val="3F3F3F">
                <a:alpha val="1529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9" name="Google Shape;399;p14"/>
          <p:cNvSpPr/>
          <p:nvPr/>
        </p:nvSpPr>
        <p:spPr>
          <a:xfrm>
            <a:off x="6582979" y="4515906"/>
            <a:ext cx="2002221" cy="4245473"/>
          </a:xfrm>
          <a:custGeom>
            <a:avLst/>
            <a:gdLst/>
            <a:ahLst/>
            <a:cxnLst/>
            <a:rect l="l" t="t" r="r" b="b"/>
            <a:pathLst>
              <a:path w="1862254" h="3724508" extrusionOk="0">
                <a:moveTo>
                  <a:pt x="0" y="0"/>
                </a:moveTo>
                <a:cubicBezTo>
                  <a:pt x="1028494" y="0"/>
                  <a:pt x="1862254" y="833760"/>
                  <a:pt x="1862254" y="1862254"/>
                </a:cubicBezTo>
                <a:cubicBezTo>
                  <a:pt x="1862254" y="2890748"/>
                  <a:pt x="1028494" y="3724508"/>
                  <a:pt x="0" y="3724508"/>
                </a:cubicBezTo>
                <a:lnTo>
                  <a:pt x="0" y="3404840"/>
                </a:lnTo>
                <a:cubicBezTo>
                  <a:pt x="851947" y="3404840"/>
                  <a:pt x="1542586" y="2714201"/>
                  <a:pt x="1542586" y="1862254"/>
                </a:cubicBezTo>
                <a:cubicBezTo>
                  <a:pt x="1542586" y="1010307"/>
                  <a:pt x="851947" y="319668"/>
                  <a:pt x="0" y="319668"/>
                </a:cubicBezTo>
                <a:close/>
              </a:path>
            </a:pathLst>
          </a:custGeom>
          <a:solidFill>
            <a:srgbClr val="31BC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0" name="Google Shape;400;p14"/>
          <p:cNvSpPr/>
          <p:nvPr/>
        </p:nvSpPr>
        <p:spPr>
          <a:xfrm>
            <a:off x="2641600" y="1946596"/>
            <a:ext cx="2819400" cy="5978204"/>
          </a:xfrm>
          <a:custGeom>
            <a:avLst/>
            <a:gdLst/>
            <a:ahLst/>
            <a:cxnLst/>
            <a:rect l="l" t="t" r="r" b="b"/>
            <a:pathLst>
              <a:path w="1862254" h="3724508" extrusionOk="0">
                <a:moveTo>
                  <a:pt x="0" y="0"/>
                </a:moveTo>
                <a:cubicBezTo>
                  <a:pt x="1028494" y="0"/>
                  <a:pt x="1862254" y="833760"/>
                  <a:pt x="1862254" y="1862254"/>
                </a:cubicBezTo>
                <a:cubicBezTo>
                  <a:pt x="1862254" y="2890748"/>
                  <a:pt x="1028494" y="3724508"/>
                  <a:pt x="0" y="3724508"/>
                </a:cubicBezTo>
                <a:lnTo>
                  <a:pt x="0" y="3404840"/>
                </a:lnTo>
                <a:cubicBezTo>
                  <a:pt x="851947" y="3404840"/>
                  <a:pt x="1542586" y="2714201"/>
                  <a:pt x="1542586" y="1862254"/>
                </a:cubicBezTo>
                <a:cubicBezTo>
                  <a:pt x="1542586" y="1010307"/>
                  <a:pt x="851947" y="319668"/>
                  <a:pt x="0" y="319668"/>
                </a:cubicBezTo>
                <a:close/>
              </a:path>
            </a:pathLst>
          </a:custGeom>
          <a:solidFill>
            <a:srgbClr val="31BC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</a:t>
            </a: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1" name="Google Shape;401;p14"/>
          <p:cNvPicPr preferRelativeResize="0">
            <a:picLocks noGrp="1"/>
          </p:cNvPicPr>
          <p:nvPr>
            <p:ph type="pic" idx="2"/>
          </p:nvPr>
        </p:nvPicPr>
        <p:blipFill rotWithShape="1">
          <a:blip r:embed="rId6">
            <a:alphaModFix/>
          </a:blip>
          <a:srcRect l="18310" r="18308"/>
          <a:stretch/>
        </p:blipFill>
        <p:spPr>
          <a:xfrm>
            <a:off x="4863205" y="5016954"/>
            <a:ext cx="3233737" cy="3233737"/>
          </a:xfrm>
          <a:prstGeom prst="ellipse">
            <a:avLst/>
          </a:prstGeom>
          <a:solidFill>
            <a:schemeClr val="lt1"/>
          </a:solidFill>
          <a:ln>
            <a:noFill/>
          </a:ln>
        </p:spPr>
      </p:pic>
      <p:sp>
        <p:nvSpPr>
          <p:cNvPr id="402" name="Google Shape;402;p14"/>
          <p:cNvSpPr txBox="1"/>
          <p:nvPr/>
        </p:nvSpPr>
        <p:spPr>
          <a:xfrm>
            <a:off x="9442450" y="5334000"/>
            <a:ext cx="5448300" cy="1965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3325" rIns="0" bIns="0" anchor="t" anchorCtr="0">
            <a:spAutoFit/>
          </a:bodyPr>
          <a:lstStyle/>
          <a:p>
            <a:pPr marL="0" marR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 total de estações, </a:t>
            </a:r>
            <a:r>
              <a:rPr lang="pt-BR" sz="1800" b="1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1.900</a:t>
            </a:r>
            <a:r>
              <a:rPr lang="pt-BR" sz="1800" b="0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monitoram parâmetros relacionados aos </a:t>
            </a:r>
            <a:r>
              <a:rPr lang="pt-BR" sz="1800" b="1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rios</a:t>
            </a:r>
            <a:r>
              <a:rPr lang="pt-BR" sz="1800" b="0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com a coleta de dados sobre os níveis, vazões, qualidade da água e transporte de sedimentos. Outras </a:t>
            </a:r>
            <a:r>
              <a:rPr lang="pt-BR" sz="1800" b="1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2.800</a:t>
            </a:r>
            <a:r>
              <a:rPr lang="pt-BR" sz="1800" b="0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estações coletam </a:t>
            </a:r>
            <a:r>
              <a:rPr lang="pt-BR" sz="1800" b="1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dados pluviométricos</a:t>
            </a:r>
            <a:r>
              <a:rPr lang="pt-BR" sz="1800" b="0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monitorando o volume de chuvas.</a:t>
            </a:r>
            <a:endParaRPr sz="1800" b="0" i="0" u="none" strike="noStrike" cap="none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03" name="Google Shape;403;p1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2547600" y="8368030"/>
            <a:ext cx="4443983" cy="155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" name="Google Shape;404;p1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-9900000">
            <a:off x="6222758" y="-2130606"/>
            <a:ext cx="2215387" cy="3233927"/>
          </a:xfrm>
          <a:prstGeom prst="rect">
            <a:avLst/>
          </a:prstGeom>
          <a:noFill/>
          <a:ln>
            <a:noFill/>
          </a:ln>
        </p:spPr>
      </p:pic>
      <p:sp>
        <p:nvSpPr>
          <p:cNvPr id="405" name="Google Shape;405;p14"/>
          <p:cNvSpPr/>
          <p:nvPr/>
        </p:nvSpPr>
        <p:spPr>
          <a:xfrm>
            <a:off x="9271000" y="2362200"/>
            <a:ext cx="5943600" cy="1447800"/>
          </a:xfrm>
          <a:prstGeom prst="roundRect">
            <a:avLst>
              <a:gd name="adj" fmla="val 16667"/>
            </a:avLst>
          </a:prstGeom>
          <a:solidFill>
            <a:srgbClr val="1F9EDD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RHN monitora os </a:t>
            </a:r>
            <a:r>
              <a:rPr lang="pt-BR" sz="1800" b="1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principais rios</a:t>
            </a:r>
            <a:r>
              <a:rPr lang="pt-BR" sz="1800" b="0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do país. É coordenada pela Agência Nacional de Águas e Saneamento Básico (ANA) e operada, em grande parte, pelo </a:t>
            </a:r>
            <a:r>
              <a:rPr lang="pt-BR" sz="1800" b="1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SGB</a:t>
            </a:r>
            <a:r>
              <a:rPr lang="pt-BR" sz="1800" b="0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sz="1800" b="0" i="0" u="none" strike="noStrike" cap="none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06" name="Google Shape;406;p14"/>
          <p:cNvSpPr/>
          <p:nvPr/>
        </p:nvSpPr>
        <p:spPr>
          <a:xfrm>
            <a:off x="9271000" y="4038600"/>
            <a:ext cx="5943600" cy="914400"/>
          </a:xfrm>
          <a:prstGeom prst="roundRect">
            <a:avLst>
              <a:gd name="adj" fmla="val 16667"/>
            </a:avLst>
          </a:prstGeom>
          <a:solidFill>
            <a:srgbClr val="1F9EDD"/>
          </a:solidFill>
          <a:ln>
            <a:noFill/>
          </a:ln>
          <a:effectLst>
            <a:outerShdw blurRad="76200" dist="152400" dir="14400000" sx="98000" sy="98000" algn="ctr" rotWithShape="0">
              <a:srgbClr val="3F3F3F">
                <a:alpha val="1529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7" name="Google Shape;407;p14"/>
          <p:cNvSpPr txBox="1"/>
          <p:nvPr/>
        </p:nvSpPr>
        <p:spPr>
          <a:xfrm>
            <a:off x="9385300" y="4114800"/>
            <a:ext cx="5562600" cy="729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Rede conta com cerca de </a:t>
            </a:r>
            <a:r>
              <a:rPr lang="pt-BR" sz="1800" b="1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4.700 estações</a:t>
            </a:r>
            <a:r>
              <a:rPr lang="pt-BR" sz="1800" b="0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monitoramento em diversos estados. </a:t>
            </a:r>
            <a:endParaRPr sz="1800" b="0" i="0" u="none" strike="noStrike" cap="none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08" name="Google Shape;408;p14"/>
          <p:cNvSpPr txBox="1"/>
          <p:nvPr/>
        </p:nvSpPr>
        <p:spPr>
          <a:xfrm>
            <a:off x="9232900" y="8458200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1" i="1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Hidrologia e Gestão Territorial</a:t>
            </a:r>
            <a:endParaRPr sz="1800" b="1" i="0" u="none" strike="noStrike" cap="none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09" name="Google Shape;409;p14"/>
          <p:cNvSpPr txBox="1"/>
          <p:nvPr/>
        </p:nvSpPr>
        <p:spPr>
          <a:xfrm>
            <a:off x="9203662" y="771024"/>
            <a:ext cx="6468138" cy="905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pt-BR" sz="2600" b="1" i="0" u="none" strike="noStrike" cap="none">
                <a:solidFill>
                  <a:srgbClr val="0078C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REDE HIDROMETEOROLÓGICA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pt-BR" sz="2600" b="1" i="0" u="none" strike="noStrike" cap="none">
                <a:solidFill>
                  <a:srgbClr val="0078C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NACIONAL - </a:t>
            </a:r>
            <a:r>
              <a:rPr lang="pt-BR" sz="2600" b="1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(RHN) </a:t>
            </a:r>
            <a:endParaRPr sz="2600" b="1" i="0" u="none" strike="noStrike" cap="none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10" name="Google Shape;410;p14"/>
          <p:cNvSpPr/>
          <p:nvPr/>
        </p:nvSpPr>
        <p:spPr>
          <a:xfrm>
            <a:off x="9271000" y="1766596"/>
            <a:ext cx="4724400" cy="62204"/>
          </a:xfrm>
          <a:prstGeom prst="rect">
            <a:avLst/>
          </a:prstGeom>
          <a:solidFill>
            <a:srgbClr val="31BC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1" name="Google Shape;411;p1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-863600" y="-609600"/>
            <a:ext cx="6036733" cy="3395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412" name="Google Shape;412;p14"/>
          <p:cNvPicPr preferRelativeResize="0">
            <a:picLocks noGrp="1"/>
          </p:cNvPicPr>
          <p:nvPr>
            <p:ph type="pic" idx="3"/>
          </p:nvPr>
        </p:nvPicPr>
        <p:blipFill rotWithShape="1">
          <a:blip r:embed="rId10">
            <a:alphaModFix/>
          </a:blip>
          <a:srcRect l="16527" r="16526"/>
          <a:stretch/>
        </p:blipFill>
        <p:spPr>
          <a:xfrm>
            <a:off x="212392" y="2638097"/>
            <a:ext cx="4595577" cy="4595577"/>
          </a:xfrm>
          <a:prstGeom prst="ellipse">
            <a:avLst/>
          </a:prstGeom>
          <a:solidFill>
            <a:schemeClr val="lt1"/>
          </a:solidFill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15"/>
          <p:cNvSpPr/>
          <p:nvPr/>
        </p:nvSpPr>
        <p:spPr>
          <a:xfrm>
            <a:off x="6146800" y="2286000"/>
            <a:ext cx="3810000" cy="2133600"/>
          </a:xfrm>
          <a:prstGeom prst="roundRect">
            <a:avLst>
              <a:gd name="adj" fmla="val 10182"/>
            </a:avLst>
          </a:prstGeom>
          <a:solidFill>
            <a:srgbClr val="31BC5C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18" name="Google Shape;418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4231652">
            <a:off x="13614400" y="-184467"/>
            <a:ext cx="3200399" cy="2564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419" name="Google Shape;419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10194156">
            <a:off x="6638700" y="-2908564"/>
            <a:ext cx="2824086" cy="4122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0" name="Google Shape;420;p15"/>
          <p:cNvPicPr preferRelativeResize="0">
            <a:picLocks noGrp="1"/>
          </p:cNvPicPr>
          <p:nvPr>
            <p:ph type="pic" idx="2"/>
          </p:nvPr>
        </p:nvPicPr>
        <p:blipFill rotWithShape="1">
          <a:blip r:embed="rId6">
            <a:alphaModFix/>
          </a:blip>
          <a:srcRect t="6767" b="6767"/>
          <a:stretch/>
        </p:blipFill>
        <p:spPr>
          <a:xfrm>
            <a:off x="0" y="4572000"/>
            <a:ext cx="7840133" cy="4572000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>
            <a:noFill/>
          </a:ln>
        </p:spPr>
      </p:pic>
      <p:pic>
        <p:nvPicPr>
          <p:cNvPr id="421" name="Google Shape;421;p15"/>
          <p:cNvPicPr preferRelativeResize="0">
            <a:picLocks noGrp="1"/>
          </p:cNvPicPr>
          <p:nvPr>
            <p:ph type="pic" idx="3"/>
          </p:nvPr>
        </p:nvPicPr>
        <p:blipFill rotWithShape="1">
          <a:blip r:embed="rId7">
            <a:alphaModFix/>
          </a:blip>
          <a:srcRect t="6915" b="6914"/>
          <a:stretch/>
        </p:blipFill>
        <p:spPr>
          <a:xfrm>
            <a:off x="8297332" y="4572000"/>
            <a:ext cx="7958667" cy="4572000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>
            <a:noFill/>
          </a:ln>
        </p:spPr>
      </p:pic>
      <p:sp>
        <p:nvSpPr>
          <p:cNvPr id="422" name="Google Shape;422;p15"/>
          <p:cNvSpPr/>
          <p:nvPr/>
        </p:nvSpPr>
        <p:spPr>
          <a:xfrm>
            <a:off x="1498600" y="2286000"/>
            <a:ext cx="4495800" cy="2133600"/>
          </a:xfrm>
          <a:prstGeom prst="roundRect">
            <a:avLst>
              <a:gd name="adj" fmla="val 10182"/>
            </a:avLst>
          </a:prstGeom>
          <a:solidFill>
            <a:srgbClr val="31BC5C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23" name="Google Shape;423;p15"/>
          <p:cNvSpPr txBox="1"/>
          <p:nvPr/>
        </p:nvSpPr>
        <p:spPr>
          <a:xfrm>
            <a:off x="1574799" y="2362200"/>
            <a:ext cx="4355737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É fundamental para a </a:t>
            </a:r>
            <a:r>
              <a:rPr lang="pt-BR" sz="1800" b="1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gestão dos recursos hídricos</a:t>
            </a:r>
            <a:r>
              <a:rPr lang="pt-BR" sz="1800" b="0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A partir das informações geradas sobre a vazão e chuvas, é possível </a:t>
            </a:r>
            <a:r>
              <a:rPr lang="pt-BR" sz="1800" b="1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avaliar</a:t>
            </a:r>
            <a:r>
              <a:rPr lang="pt-BR" sz="1800" b="0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</a:t>
            </a:r>
            <a:r>
              <a:rPr lang="pt-BR" sz="1800" b="1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disponibilidade hídrica</a:t>
            </a:r>
            <a:r>
              <a:rPr lang="pt-BR" sz="1800" b="0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das principais </a:t>
            </a:r>
            <a:r>
              <a:rPr lang="pt-BR" sz="1800" b="1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bacias hidrográficas</a:t>
            </a:r>
            <a:r>
              <a:rPr lang="pt-BR" sz="1800" b="0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do estado.</a:t>
            </a:r>
            <a:endParaRPr sz="1800" b="0" i="0" u="none" strike="noStrike" cap="none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24" name="Google Shape;424;p15"/>
          <p:cNvSpPr/>
          <p:nvPr/>
        </p:nvSpPr>
        <p:spPr>
          <a:xfrm>
            <a:off x="10033000" y="2286000"/>
            <a:ext cx="5172014" cy="2133600"/>
          </a:xfrm>
          <a:prstGeom prst="roundRect">
            <a:avLst>
              <a:gd name="adj" fmla="val 8953"/>
            </a:avLst>
          </a:prstGeom>
          <a:solidFill>
            <a:srgbClr val="1F9EDD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25" name="Google Shape;425;p15"/>
          <p:cNvSpPr txBox="1"/>
          <p:nvPr/>
        </p:nvSpPr>
        <p:spPr>
          <a:xfrm>
            <a:off x="10109200" y="2362200"/>
            <a:ext cx="5105400" cy="2062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Órgãos gestores de recursos hídricos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Empresas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Profissionais dos setores da agricultura e indústria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Comunidade técnico-científica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População do estado: 7,2 milhões de pessoas (IBGE)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6" name="Google Shape;426;p15"/>
          <p:cNvSpPr txBox="1"/>
          <p:nvPr/>
        </p:nvSpPr>
        <p:spPr>
          <a:xfrm>
            <a:off x="1498600" y="1752600"/>
            <a:ext cx="3886200" cy="478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Benefícios: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7" name="Google Shape;427;p15"/>
          <p:cNvSpPr txBox="1"/>
          <p:nvPr/>
        </p:nvSpPr>
        <p:spPr>
          <a:xfrm>
            <a:off x="10033000" y="1752600"/>
            <a:ext cx="3886200" cy="478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Públicos  beneficiados: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28" name="Google Shape;428;p15"/>
          <p:cNvGrpSpPr/>
          <p:nvPr/>
        </p:nvGrpSpPr>
        <p:grpSpPr>
          <a:xfrm>
            <a:off x="11252200" y="859537"/>
            <a:ext cx="2548127" cy="740663"/>
            <a:chOff x="5695188" y="7506716"/>
            <a:chExt cx="2548127" cy="740663"/>
          </a:xfrm>
        </p:grpSpPr>
        <p:pic>
          <p:nvPicPr>
            <p:cNvPr id="429" name="Google Shape;429;p15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5695188" y="7506716"/>
              <a:ext cx="2548127" cy="7406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30" name="Google Shape;430;p15"/>
            <p:cNvSpPr txBox="1"/>
            <p:nvPr/>
          </p:nvSpPr>
          <p:spPr>
            <a:xfrm>
              <a:off x="5842669" y="7711074"/>
              <a:ext cx="1853564" cy="3206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7125" rIns="0" bIns="0" anchor="t" anchorCtr="0">
              <a:spAutoFit/>
            </a:bodyPr>
            <a:lstStyle/>
            <a:p>
              <a:pPr marL="1270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rPr lang="pt-BR" sz="1900" b="0" i="0" u="sng" strike="noStrike" cap="none">
                  <a:solidFill>
                    <a:srgbClr val="127CC8"/>
                  </a:solidFill>
                  <a:latin typeface="Century Gothic"/>
                  <a:ea typeface="Century Gothic"/>
                  <a:cs typeface="Century Gothic"/>
                  <a:sym typeface="Century Gothic"/>
                  <a:hlinkClick r:id="rId9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SAIBA	MAIS </a:t>
              </a:r>
              <a:endParaRPr sz="1900" b="0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431" name="Google Shape;431;p15"/>
          <p:cNvSpPr txBox="1"/>
          <p:nvPr/>
        </p:nvSpPr>
        <p:spPr>
          <a:xfrm>
            <a:off x="6223000" y="2512874"/>
            <a:ext cx="3657600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 informações também são aplicadas em </a:t>
            </a:r>
            <a:r>
              <a:rPr lang="pt-BR" sz="1800" b="1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estudos</a:t>
            </a:r>
            <a:r>
              <a:rPr lang="pt-BR" sz="1800" b="0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sobre </a:t>
            </a:r>
            <a:r>
              <a:rPr lang="pt-BR" sz="1800" b="1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disponibilidade hídrica</a:t>
            </a:r>
            <a:r>
              <a:rPr lang="pt-BR" sz="1800" b="0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De modo a atender, diversos projetos e diferentes segmentos da sociedade.</a:t>
            </a:r>
            <a:endParaRPr sz="1800" b="0" i="0" u="none" strike="noStrike" cap="none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32" name="Google Shape;432;p15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-863600" y="-609600"/>
            <a:ext cx="6385312" cy="3122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7" name="Google Shape;437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462797" y="-685800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438" name="Google Shape;438;p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5089652"/>
            <a:ext cx="4381499" cy="4054347"/>
          </a:xfrm>
          <a:prstGeom prst="rect">
            <a:avLst/>
          </a:prstGeom>
          <a:noFill/>
          <a:ln>
            <a:noFill/>
          </a:ln>
        </p:spPr>
      </p:pic>
      <p:sp>
        <p:nvSpPr>
          <p:cNvPr id="439" name="Google Shape;439;p16"/>
          <p:cNvSpPr/>
          <p:nvPr/>
        </p:nvSpPr>
        <p:spPr>
          <a:xfrm>
            <a:off x="9347200" y="6420928"/>
            <a:ext cx="5943600" cy="609600"/>
          </a:xfrm>
          <a:prstGeom prst="roundRect">
            <a:avLst>
              <a:gd name="adj" fmla="val 36071"/>
            </a:avLst>
          </a:prstGeom>
          <a:solidFill>
            <a:srgbClr val="2DC7F8"/>
          </a:solidFill>
          <a:ln>
            <a:noFill/>
          </a:ln>
          <a:effectLst>
            <a:outerShdw blurRad="76200" dist="152400" dir="14400000" sx="98000" sy="98000" algn="ctr" rotWithShape="0">
              <a:srgbClr val="3F3F3F">
                <a:alpha val="1529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0" name="Google Shape;440;p16"/>
          <p:cNvSpPr/>
          <p:nvPr/>
        </p:nvSpPr>
        <p:spPr>
          <a:xfrm>
            <a:off x="6326484" y="3769530"/>
            <a:ext cx="2455813" cy="5207261"/>
          </a:xfrm>
          <a:custGeom>
            <a:avLst/>
            <a:gdLst/>
            <a:ahLst/>
            <a:cxnLst/>
            <a:rect l="l" t="t" r="r" b="b"/>
            <a:pathLst>
              <a:path w="1862254" h="3724508" extrusionOk="0">
                <a:moveTo>
                  <a:pt x="0" y="0"/>
                </a:moveTo>
                <a:cubicBezTo>
                  <a:pt x="1028494" y="0"/>
                  <a:pt x="1862254" y="833760"/>
                  <a:pt x="1862254" y="1862254"/>
                </a:cubicBezTo>
                <a:cubicBezTo>
                  <a:pt x="1862254" y="2890748"/>
                  <a:pt x="1028494" y="3724508"/>
                  <a:pt x="0" y="3724508"/>
                </a:cubicBezTo>
                <a:lnTo>
                  <a:pt x="0" y="3404840"/>
                </a:lnTo>
                <a:cubicBezTo>
                  <a:pt x="851947" y="3404840"/>
                  <a:pt x="1542586" y="2714201"/>
                  <a:pt x="1542586" y="1862254"/>
                </a:cubicBezTo>
                <a:cubicBezTo>
                  <a:pt x="1542586" y="1010307"/>
                  <a:pt x="851947" y="319668"/>
                  <a:pt x="0" y="319668"/>
                </a:cubicBezTo>
                <a:close/>
              </a:path>
            </a:pathLst>
          </a:custGeom>
          <a:solidFill>
            <a:srgbClr val="F5CE6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1" name="Google Shape;441;p16"/>
          <p:cNvSpPr/>
          <p:nvPr/>
        </p:nvSpPr>
        <p:spPr>
          <a:xfrm>
            <a:off x="2522538" y="2220178"/>
            <a:ext cx="2002221" cy="4245473"/>
          </a:xfrm>
          <a:custGeom>
            <a:avLst/>
            <a:gdLst/>
            <a:ahLst/>
            <a:cxnLst/>
            <a:rect l="l" t="t" r="r" b="b"/>
            <a:pathLst>
              <a:path w="1862254" h="3724508" extrusionOk="0">
                <a:moveTo>
                  <a:pt x="0" y="0"/>
                </a:moveTo>
                <a:cubicBezTo>
                  <a:pt x="1028494" y="0"/>
                  <a:pt x="1862254" y="833760"/>
                  <a:pt x="1862254" y="1862254"/>
                </a:cubicBezTo>
                <a:cubicBezTo>
                  <a:pt x="1862254" y="2890748"/>
                  <a:pt x="1028494" y="3724508"/>
                  <a:pt x="0" y="3724508"/>
                </a:cubicBezTo>
                <a:lnTo>
                  <a:pt x="0" y="3404840"/>
                </a:lnTo>
                <a:cubicBezTo>
                  <a:pt x="851947" y="3404840"/>
                  <a:pt x="1542586" y="2714201"/>
                  <a:pt x="1542586" y="1862254"/>
                </a:cubicBezTo>
                <a:cubicBezTo>
                  <a:pt x="1542586" y="1010307"/>
                  <a:pt x="851947" y="319668"/>
                  <a:pt x="0" y="319668"/>
                </a:cubicBezTo>
                <a:close/>
              </a:path>
            </a:pathLst>
          </a:custGeom>
          <a:solidFill>
            <a:srgbClr val="2DC7F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</a:t>
            </a: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2" name="Google Shape;442;p16"/>
          <p:cNvPicPr preferRelativeResize="0">
            <a:picLocks noGrp="1"/>
          </p:cNvPicPr>
          <p:nvPr>
            <p:ph type="pic" idx="3"/>
          </p:nvPr>
        </p:nvPicPr>
        <p:blipFill rotWithShape="1">
          <a:blip r:embed="rId6">
            <a:alphaModFix/>
          </a:blip>
          <a:srcRect l="16625" r="16625"/>
          <a:stretch/>
        </p:blipFill>
        <p:spPr>
          <a:xfrm>
            <a:off x="812800" y="2710716"/>
            <a:ext cx="3233738" cy="3233737"/>
          </a:xfrm>
          <a:prstGeom prst="ellipse">
            <a:avLst/>
          </a:prstGeom>
          <a:solidFill>
            <a:schemeClr val="lt1"/>
          </a:solidFill>
          <a:ln>
            <a:noFill/>
          </a:ln>
        </p:spPr>
      </p:pic>
      <p:pic>
        <p:nvPicPr>
          <p:cNvPr id="443" name="Google Shape;443;p16"/>
          <p:cNvPicPr preferRelativeResize="0">
            <a:picLocks noGrp="1"/>
          </p:cNvPicPr>
          <p:nvPr>
            <p:ph type="pic" idx="2"/>
          </p:nvPr>
        </p:nvPicPr>
        <p:blipFill rotWithShape="1">
          <a:blip r:embed="rId7">
            <a:alphaModFix/>
          </a:blip>
          <a:srcRect l="16625" r="16625"/>
          <a:stretch/>
        </p:blipFill>
        <p:spPr>
          <a:xfrm>
            <a:off x="4229420" y="4371704"/>
            <a:ext cx="4004411" cy="4004411"/>
          </a:xfrm>
          <a:prstGeom prst="ellipse">
            <a:avLst/>
          </a:prstGeom>
          <a:solidFill>
            <a:schemeClr val="lt1"/>
          </a:solidFill>
          <a:ln>
            <a:noFill/>
          </a:ln>
        </p:spPr>
      </p:pic>
      <p:pic>
        <p:nvPicPr>
          <p:cNvPr id="444" name="Google Shape;444;p1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2547600" y="8368030"/>
            <a:ext cx="4443983" cy="155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445" name="Google Shape;445;p16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9900000">
            <a:off x="6222757" y="-2487657"/>
            <a:ext cx="2215387" cy="3233927"/>
          </a:xfrm>
          <a:prstGeom prst="rect">
            <a:avLst/>
          </a:prstGeom>
          <a:noFill/>
          <a:ln>
            <a:noFill/>
          </a:ln>
        </p:spPr>
      </p:pic>
      <p:sp>
        <p:nvSpPr>
          <p:cNvPr id="446" name="Google Shape;446;p16"/>
          <p:cNvSpPr/>
          <p:nvPr/>
        </p:nvSpPr>
        <p:spPr>
          <a:xfrm>
            <a:off x="9302750" y="1828800"/>
            <a:ext cx="1790700" cy="60959"/>
          </a:xfrm>
          <a:prstGeom prst="rect">
            <a:avLst/>
          </a:prstGeom>
          <a:solidFill>
            <a:srgbClr val="31BC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7" name="Google Shape;447;p16"/>
          <p:cNvSpPr txBox="1"/>
          <p:nvPr/>
        </p:nvSpPr>
        <p:spPr>
          <a:xfrm>
            <a:off x="9271000" y="2286000"/>
            <a:ext cx="5715000" cy="10479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 principal objetivo é o </a:t>
            </a:r>
            <a:r>
              <a:rPr lang="pt-BR" sz="1800" b="1" i="0" u="none" strike="noStrike" cap="none" dirty="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conhecimento</a:t>
            </a:r>
            <a:r>
              <a:rPr lang="pt-BR" sz="1800" b="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mais detalhado a respeito dos níveis e qualidade da água nos principais </a:t>
            </a:r>
            <a:r>
              <a:rPr lang="pt-BR" sz="1800" b="1" i="0" u="none" strike="noStrike" cap="none" dirty="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aquíferos</a:t>
            </a:r>
            <a:r>
              <a:rPr lang="pt-BR" sz="1800" b="0" i="0" u="none" strike="noStrike" cap="none" dirty="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800" b="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 Brasil.</a:t>
            </a:r>
            <a:endParaRPr sz="1800" b="0" i="0" u="none" strike="noStrike" cap="none" dirty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48" name="Google Shape;448;p16"/>
          <p:cNvSpPr txBox="1"/>
          <p:nvPr/>
        </p:nvSpPr>
        <p:spPr>
          <a:xfrm>
            <a:off x="9112253" y="8558640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1" i="1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Hidrologia e Gestão Territorial</a:t>
            </a:r>
            <a:endParaRPr sz="1800" b="1" i="0" u="none" strike="noStrike" cap="none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49" name="Google Shape;449;p16"/>
          <p:cNvSpPr txBox="1"/>
          <p:nvPr/>
        </p:nvSpPr>
        <p:spPr>
          <a:xfrm>
            <a:off x="9194800" y="762000"/>
            <a:ext cx="6642100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pt-BR" sz="2800" b="1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Rede Integrada de Monitoramento das Águas Subterrâneas (RIMAS)</a:t>
            </a:r>
            <a:endParaRPr sz="2800" b="0" i="0" u="none" strike="noStrike" cap="none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50" name="Google Shape;450;p16"/>
          <p:cNvSpPr txBox="1"/>
          <p:nvPr/>
        </p:nvSpPr>
        <p:spPr>
          <a:xfrm>
            <a:off x="9283700" y="3810000"/>
            <a:ext cx="5981700" cy="2322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Por meio da RIMAS, o SGB promove uma série de atividades sistemáticas e de caráter continuado, que vão desde a </a:t>
            </a:r>
            <a:r>
              <a:rPr lang="pt-BR" sz="1800" b="1" i="0" u="none" strike="noStrike" cap="none" dirty="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seleção dos aquíferos</a:t>
            </a:r>
            <a:r>
              <a:rPr lang="pt-BR" sz="1800" b="0" i="0" u="none" strike="noStrike" cap="none" dirty="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800" b="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 das </a:t>
            </a:r>
            <a:r>
              <a:rPr lang="pt-BR" sz="1800" b="1" i="0" u="none" strike="noStrike" cap="none" dirty="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regiões monitoradas</a:t>
            </a:r>
            <a:r>
              <a:rPr lang="pt-BR" sz="1800" b="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passando pelas </a:t>
            </a:r>
            <a:r>
              <a:rPr lang="pt-BR" sz="1800" b="1" i="0" u="none" strike="noStrike" cap="none" dirty="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locações</a:t>
            </a:r>
            <a:r>
              <a:rPr lang="pt-BR" sz="1800" b="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 pelos </a:t>
            </a:r>
            <a:r>
              <a:rPr lang="pt-BR" sz="1800" b="1" i="0" u="none" strike="noStrike" cap="none" dirty="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estudos diagnósticos</a:t>
            </a:r>
            <a:r>
              <a:rPr lang="pt-BR" sz="1800" b="0" i="0" u="none" strike="noStrike" cap="none" dirty="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800" b="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para perfuração dos poços, até a </a:t>
            </a:r>
            <a:r>
              <a:rPr lang="pt-BR" sz="1800" b="1" i="0" u="none" strike="noStrike" cap="none" dirty="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implantação</a:t>
            </a:r>
            <a:r>
              <a:rPr lang="pt-BR" sz="1800" b="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 </a:t>
            </a:r>
            <a:r>
              <a:rPr lang="pt-BR" sz="1800" b="1" i="0" u="none" strike="noStrike" cap="none" dirty="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operação</a:t>
            </a:r>
            <a:r>
              <a:rPr lang="pt-BR" sz="1800" b="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das estações de</a:t>
            </a:r>
            <a:r>
              <a:rPr lang="pt-BR" sz="1800" b="1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800" b="1" i="0" u="none" strike="noStrike" cap="none" dirty="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monitoramento</a:t>
            </a:r>
            <a:r>
              <a:rPr lang="pt-BR" sz="1800" b="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 </a:t>
            </a:r>
            <a:r>
              <a:rPr lang="pt-BR" sz="1800" b="1" i="0" u="none" strike="noStrike" cap="none" dirty="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coleta</a:t>
            </a:r>
            <a:r>
              <a:rPr lang="pt-BR" sz="1800" b="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 </a:t>
            </a:r>
            <a:endParaRPr sz="1800" b="0" i="0" u="none" strike="noStrike" cap="none" dirty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51" name="Google Shape;451;p16"/>
          <p:cNvSpPr txBox="1"/>
          <p:nvPr/>
        </p:nvSpPr>
        <p:spPr>
          <a:xfrm>
            <a:off x="9423400" y="6475414"/>
            <a:ext cx="5981700" cy="478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6 poços</a:t>
            </a:r>
            <a:r>
              <a:rPr lang="pt-BR" sz="2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estão cadastrados no estado de Goiás</a:t>
            </a: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52" name="Google Shape;452;p16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-863600" y="-609600"/>
            <a:ext cx="6036733" cy="33956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17"/>
          <p:cNvSpPr/>
          <p:nvPr/>
        </p:nvSpPr>
        <p:spPr>
          <a:xfrm>
            <a:off x="11041811" y="3124200"/>
            <a:ext cx="4299790" cy="4343400"/>
          </a:xfrm>
          <a:prstGeom prst="roundRect">
            <a:avLst>
              <a:gd name="adj" fmla="val 5385"/>
            </a:avLst>
          </a:prstGeom>
          <a:solidFill>
            <a:srgbClr val="127CC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8" name="Google Shape;458;p17"/>
          <p:cNvSpPr/>
          <p:nvPr/>
        </p:nvSpPr>
        <p:spPr>
          <a:xfrm>
            <a:off x="4699000" y="838200"/>
            <a:ext cx="6172200" cy="4724400"/>
          </a:xfrm>
          <a:prstGeom prst="roundRect">
            <a:avLst>
              <a:gd name="adj" fmla="val 11989"/>
            </a:avLst>
          </a:prstGeom>
          <a:solidFill>
            <a:srgbClr val="D1E6F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9" name="Google Shape;459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5089652"/>
            <a:ext cx="4381499" cy="4054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642600" y="7848600"/>
            <a:ext cx="4443983" cy="155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461" name="Google Shape;461;p1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785600" y="-10633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" name="Google Shape;462;p1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4040612" y="2422652"/>
            <a:ext cx="2215387" cy="3233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463" name="Google Shape;463;p17"/>
          <p:cNvPicPr preferRelativeResize="0">
            <a:picLocks noGrp="1"/>
          </p:cNvPicPr>
          <p:nvPr>
            <p:ph type="pic" idx="2"/>
          </p:nvPr>
        </p:nvPicPr>
        <p:blipFill rotWithShape="1">
          <a:blip r:embed="rId8">
            <a:alphaModFix/>
          </a:blip>
          <a:srcRect l="34768" r="34766"/>
          <a:stretch/>
        </p:blipFill>
        <p:spPr>
          <a:xfrm>
            <a:off x="812800" y="808198"/>
            <a:ext cx="3657600" cy="7504087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>
            <a:noFill/>
          </a:ln>
        </p:spPr>
      </p:pic>
      <p:pic>
        <p:nvPicPr>
          <p:cNvPr id="464" name="Google Shape;464;p17"/>
          <p:cNvPicPr preferRelativeResize="0">
            <a:picLocks noGrp="1"/>
          </p:cNvPicPr>
          <p:nvPr>
            <p:ph type="pic" idx="3"/>
          </p:nvPr>
        </p:nvPicPr>
        <p:blipFill rotWithShape="1">
          <a:blip r:embed="rId9">
            <a:alphaModFix/>
          </a:blip>
          <a:srcRect t="17585" b="17586"/>
          <a:stretch/>
        </p:blipFill>
        <p:spPr>
          <a:xfrm>
            <a:off x="4692771" y="5693433"/>
            <a:ext cx="6044720" cy="2612367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>
            <a:noFill/>
          </a:ln>
        </p:spPr>
      </p:pic>
      <p:pic>
        <p:nvPicPr>
          <p:cNvPr id="465" name="Google Shape;465;p17"/>
          <p:cNvPicPr preferRelativeResize="0">
            <a:picLocks noGrp="1"/>
          </p:cNvPicPr>
          <p:nvPr>
            <p:ph type="pic" idx="4"/>
          </p:nvPr>
        </p:nvPicPr>
        <p:blipFill rotWithShape="1">
          <a:blip r:embed="rId10">
            <a:alphaModFix/>
          </a:blip>
          <a:srcRect l="8835" r="8833"/>
          <a:stretch/>
        </p:blipFill>
        <p:spPr>
          <a:xfrm>
            <a:off x="11041811" y="995213"/>
            <a:ext cx="4299790" cy="3454016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>
            <a:noFill/>
          </a:ln>
        </p:spPr>
      </p:pic>
      <p:sp>
        <p:nvSpPr>
          <p:cNvPr id="466" name="Google Shape;466;p17"/>
          <p:cNvSpPr txBox="1"/>
          <p:nvPr/>
        </p:nvSpPr>
        <p:spPr>
          <a:xfrm>
            <a:off x="4927600" y="1524000"/>
            <a:ext cx="5867400" cy="3970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Gera informações quantitativas e qualitativas importantes para a </a:t>
            </a:r>
            <a:r>
              <a:rPr lang="pt-BR" sz="1800" b="1" i="0" u="none" strike="noStrike" cap="none" dirty="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gestão dos recursos hídricos</a:t>
            </a:r>
            <a:r>
              <a:rPr lang="pt-BR" sz="1800" b="0" i="0" u="none" strike="noStrike" cap="none" dirty="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800" b="1" i="0" u="none" strike="noStrike" cap="none" dirty="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subterrâneos</a:t>
            </a:r>
            <a:r>
              <a:rPr lang="pt-BR" sz="1800" b="0" i="0" u="none" strike="noStrike" cap="none" dirty="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 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 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Permite avaliar os impactos das atividades antrópicas e alterações climáticas nos sistemas aquíferos. </a:t>
            </a:r>
            <a:endParaRPr sz="1800" b="0" i="0" u="none" strike="noStrike" cap="none" dirty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 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Os resultados do monitoramento também propiciam, a médio e longo prazo, a identificação de </a:t>
            </a:r>
            <a:r>
              <a:rPr lang="pt-BR" sz="1800" b="1" i="0" u="none" strike="noStrike" cap="none" dirty="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impactos</a:t>
            </a:r>
            <a:r>
              <a:rPr lang="pt-BR" sz="1800" b="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às águas subterrâneas em decorrência da </a:t>
            </a:r>
            <a:r>
              <a:rPr lang="pt-BR" sz="1800" b="1" i="0" u="none" strike="noStrike" cap="none" dirty="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explotação</a:t>
            </a:r>
            <a:r>
              <a:rPr lang="pt-BR" sz="1800" b="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ou das </a:t>
            </a:r>
            <a:r>
              <a:rPr lang="pt-BR" sz="1800" b="1" i="0" u="none" strike="noStrike" cap="none" dirty="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formas de uso</a:t>
            </a:r>
            <a:r>
              <a:rPr lang="pt-BR" sz="1800" b="0" i="0" u="none" strike="noStrike" cap="none" dirty="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800" b="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 </a:t>
            </a:r>
            <a:r>
              <a:rPr lang="pt-BR" sz="1800" b="1" i="0" u="none" strike="noStrike" cap="none" dirty="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ocupação</a:t>
            </a:r>
            <a:r>
              <a:rPr lang="pt-BR" sz="1800" b="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dos terrenos e da estimativa de </a:t>
            </a:r>
            <a:r>
              <a:rPr lang="pt-BR" sz="1800" b="1" i="0" u="none" strike="noStrike" cap="none" dirty="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disponibilidade</a:t>
            </a:r>
            <a:r>
              <a:rPr lang="pt-BR" sz="1800" b="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do recurso hídrico subterrâneo.</a:t>
            </a:r>
            <a:endParaRPr sz="1800" b="0" i="0" u="none" strike="noStrike" cap="none" dirty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67" name="Google Shape;467;p17"/>
          <p:cNvSpPr txBox="1"/>
          <p:nvPr/>
        </p:nvSpPr>
        <p:spPr>
          <a:xfrm>
            <a:off x="4927600" y="1143000"/>
            <a:ext cx="4495800" cy="276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4895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Benefícios:</a:t>
            </a:r>
            <a:endParaRPr sz="2400" b="1" i="0" u="none" strike="noStrike" cap="none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68" name="Google Shape;468;p17"/>
          <p:cNvSpPr txBox="1"/>
          <p:nvPr/>
        </p:nvSpPr>
        <p:spPr>
          <a:xfrm>
            <a:off x="11176000" y="4724400"/>
            <a:ext cx="4495800" cy="276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4895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Públicos beneficiados:</a:t>
            </a:r>
            <a:endParaRPr sz="2400" b="1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69" name="Google Shape;469;p17"/>
          <p:cNvSpPr txBox="1"/>
          <p:nvPr/>
        </p:nvSpPr>
        <p:spPr>
          <a:xfrm>
            <a:off x="11252200" y="5083076"/>
            <a:ext cx="4114800" cy="2308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Órgãos gestores de recursos hídricos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Setores que necessitam da água para abastecimento público, geração de energia, agricultura etc.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Comunidade técnico-científica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População em geral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0" name="Google Shape;470;p17"/>
          <p:cNvSpPr/>
          <p:nvPr/>
        </p:nvSpPr>
        <p:spPr>
          <a:xfrm>
            <a:off x="11023600" y="7696200"/>
            <a:ext cx="4203700" cy="1143000"/>
          </a:xfrm>
          <a:prstGeom prst="roundRect">
            <a:avLst>
              <a:gd name="adj" fmla="val 18467"/>
            </a:avLst>
          </a:prstGeom>
          <a:solidFill>
            <a:srgbClr val="31BC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71" name="Google Shape;471;p17"/>
          <p:cNvGrpSpPr/>
          <p:nvPr/>
        </p:nvGrpSpPr>
        <p:grpSpPr>
          <a:xfrm>
            <a:off x="11861800" y="7935468"/>
            <a:ext cx="2548127" cy="740663"/>
            <a:chOff x="5695188" y="7506716"/>
            <a:chExt cx="2548127" cy="740663"/>
          </a:xfrm>
        </p:grpSpPr>
        <p:pic>
          <p:nvPicPr>
            <p:cNvPr id="472" name="Google Shape;472;p17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5695188" y="7506716"/>
              <a:ext cx="2548127" cy="7406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73" name="Google Shape;473;p17"/>
            <p:cNvSpPr txBox="1"/>
            <p:nvPr/>
          </p:nvSpPr>
          <p:spPr>
            <a:xfrm>
              <a:off x="5842669" y="7711074"/>
              <a:ext cx="1853564" cy="3206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7125" rIns="0" bIns="0" anchor="t" anchorCtr="0">
              <a:spAutoFit/>
            </a:bodyPr>
            <a:lstStyle/>
            <a:p>
              <a:pPr marL="1270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rPr lang="pt-BR" sz="1900" b="0" i="0" u="sng" strike="noStrike" cap="non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  <a:hlinkClick r:id="rId12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SAIBA	MAIS </a:t>
              </a:r>
              <a:endParaRPr sz="19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474" name="Google Shape;474;p17"/>
          <p:cNvSpPr txBox="1"/>
          <p:nvPr/>
        </p:nvSpPr>
        <p:spPr>
          <a:xfrm>
            <a:off x="2516910" y="8762548"/>
            <a:ext cx="8125690" cy="381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1" i="1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Hidrologia e Gestão Territorial</a:t>
            </a:r>
            <a:endParaRPr sz="1800" b="1" i="0" u="none" strike="noStrike" cap="none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546431" y="7034077"/>
            <a:ext cx="4381499" cy="4054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4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547602" y="8368031"/>
            <a:ext cx="4443983" cy="155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4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9900000">
            <a:off x="6222759" y="-2130605"/>
            <a:ext cx="2215387" cy="3233927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49"/>
          <p:cNvSpPr/>
          <p:nvPr/>
        </p:nvSpPr>
        <p:spPr>
          <a:xfrm>
            <a:off x="1225468" y="1783082"/>
            <a:ext cx="1219200" cy="45719"/>
          </a:xfrm>
          <a:prstGeom prst="rect">
            <a:avLst/>
          </a:prstGeom>
          <a:solidFill>
            <a:srgbClr val="31BC5C"/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" name="Google Shape;113;p49"/>
          <p:cNvSpPr txBox="1"/>
          <p:nvPr/>
        </p:nvSpPr>
        <p:spPr>
          <a:xfrm>
            <a:off x="1170853" y="1220207"/>
            <a:ext cx="1897527" cy="5231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600" b="1" i="0" u="none" strike="noStrike" cap="none">
                <a:solidFill>
                  <a:srgbClr val="0078C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ÍNDICE</a:t>
            </a:r>
            <a:endParaRPr sz="2600" b="1" i="0" u="none" strike="noStrike" cap="none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4" name="Google Shape;114;p49"/>
          <p:cNvSpPr txBox="1"/>
          <p:nvPr/>
        </p:nvSpPr>
        <p:spPr>
          <a:xfrm>
            <a:off x="1034533" y="2609267"/>
            <a:ext cx="5412400" cy="13440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733" b="1" i="0" u="none" strike="noStrike" cap="none">
                <a:solidFill>
                  <a:srgbClr val="0078C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4 – </a:t>
            </a:r>
            <a:r>
              <a:rPr lang="pt-BR" sz="1467" b="1" i="0" u="none" strike="noStrike" cap="none">
                <a:solidFill>
                  <a:srgbClr val="0078C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Levantamento Geológico e de Potencial Mineral de Novas Fronteiras </a:t>
            </a:r>
            <a:br>
              <a:rPr lang="pt-BR" sz="1467" b="1" i="0" u="none" strike="noStrike" cap="none">
                <a:solidFill>
                  <a:srgbClr val="0078C5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pt-BR" sz="1467" b="1" i="0" u="none" strike="noStrike" cap="none">
                <a:solidFill>
                  <a:srgbClr val="0078C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Projeto Geologia e Metalogenia da Porção Oeste de Goiás</a:t>
            </a:r>
            <a:endParaRPr sz="1467" b="0" i="0" u="none" strike="noStrike" cap="none">
              <a:solidFill>
                <a:srgbClr val="0078C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rgbClr val="0078C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5" name="Google Shape;115;p49"/>
          <p:cNvSpPr txBox="1"/>
          <p:nvPr/>
        </p:nvSpPr>
        <p:spPr>
          <a:xfrm>
            <a:off x="1173319" y="3877850"/>
            <a:ext cx="5128400" cy="3436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6025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i="0" u="none" strike="noStrike" cap="none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6 –</a:t>
            </a:r>
            <a:r>
              <a:rPr lang="pt-BR" sz="1733" b="1" i="0" u="none" strike="noStrike" cap="none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467" b="1" i="0" u="none" strike="noStrike" cap="none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Atlas Aerogeofísico do Estado de Goiás</a:t>
            </a:r>
            <a:endParaRPr sz="1467" b="1" i="0" u="none" strike="noStrike" cap="none">
              <a:solidFill>
                <a:srgbClr val="00B0F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6" name="Google Shape;116;p49"/>
          <p:cNvSpPr txBox="1"/>
          <p:nvPr/>
        </p:nvSpPr>
        <p:spPr>
          <a:xfrm>
            <a:off x="1034529" y="4559284"/>
            <a:ext cx="5125200" cy="937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8 </a:t>
            </a:r>
            <a:r>
              <a:rPr lang="pt-BR" sz="1800" b="1" i="0" u="none" strike="noStrike" cap="none">
                <a:solidFill>
                  <a:srgbClr val="0078C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– </a:t>
            </a:r>
            <a:r>
              <a:rPr lang="pt-BR" sz="1467" b="1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Avaliação do Potencial de Agrominerais no Estado de Goiás</a:t>
            </a:r>
            <a:endParaRPr sz="1467" b="0" i="0" u="none" strike="noStrike" cap="none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33" b="1" i="0" u="none" strike="noStrike" cap="none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7" name="Google Shape;117;p49"/>
          <p:cNvSpPr txBox="1"/>
          <p:nvPr/>
        </p:nvSpPr>
        <p:spPr>
          <a:xfrm>
            <a:off x="1034529" y="5535256"/>
            <a:ext cx="5165600" cy="8206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733" b="1" i="0" u="none" strike="noStrike" cap="none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10 –</a:t>
            </a:r>
            <a:r>
              <a:rPr lang="pt-BR" sz="1333" b="1" i="0" u="none" strike="noStrike" cap="none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467" b="1" i="0" u="none" strike="noStrike" cap="none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Geologia e Potencial Mineral do Sudeste de Goiás</a:t>
            </a:r>
            <a:endParaRPr sz="1467" b="0" i="0" u="none" strike="noStrike" cap="none">
              <a:solidFill>
                <a:srgbClr val="00B0F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33" b="1" i="0" u="none" strike="noStrike" cap="none">
              <a:solidFill>
                <a:srgbClr val="00B0F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8" name="Google Shape;118;p49"/>
          <p:cNvSpPr txBox="1"/>
          <p:nvPr/>
        </p:nvSpPr>
        <p:spPr>
          <a:xfrm>
            <a:off x="1034531" y="6457432"/>
            <a:ext cx="5066800" cy="8206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733" b="1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12 – </a:t>
            </a:r>
            <a:r>
              <a:rPr lang="pt-BR" sz="1467" b="1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Avaliação do Potencial de Grafita no Brasil - Goiás</a:t>
            </a:r>
            <a:endParaRPr sz="1467" b="1" i="0" u="none" strike="noStrike" cap="none">
              <a:solidFill>
                <a:schemeClr val="accen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333" b="1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sz="1333" b="0" i="0" u="none" strike="noStrike" cap="none">
              <a:solidFill>
                <a:schemeClr val="accen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9" name="Google Shape;119;p49"/>
          <p:cNvSpPr txBox="1"/>
          <p:nvPr/>
        </p:nvSpPr>
        <p:spPr>
          <a:xfrm>
            <a:off x="7422329" y="2579625"/>
            <a:ext cx="4791600" cy="625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i="0" u="none" strike="noStrike" cap="none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14 – </a:t>
            </a:r>
            <a:r>
              <a:rPr lang="pt-BR" sz="1467" b="1" i="0" u="none" strike="noStrike" cap="none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Projeto Materiais de Construção Civil na Região Metropolitana de Goiânia</a:t>
            </a:r>
            <a:endParaRPr sz="1467" b="1" i="0" u="none" strike="noStrike" cap="none">
              <a:solidFill>
                <a:srgbClr val="00B0F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0" name="Google Shape;120;p49"/>
          <p:cNvSpPr txBox="1"/>
          <p:nvPr/>
        </p:nvSpPr>
        <p:spPr>
          <a:xfrm>
            <a:off x="7422347" y="3510221"/>
            <a:ext cx="5125200" cy="8435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16933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733" b="1" i="0" u="none" strike="noStrike" cap="none">
                <a:solidFill>
                  <a:srgbClr val="0078C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16 –</a:t>
            </a:r>
            <a:r>
              <a:rPr lang="pt-BR" sz="1333" b="1" i="0" u="none" strike="noStrike" cap="none">
                <a:solidFill>
                  <a:srgbClr val="0078C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REDE HIDROMETEOROLÓGICA </a:t>
            </a:r>
            <a:endParaRPr sz="1333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6933" marR="0" lvl="0" indent="0" algn="l" rtl="0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None/>
            </a:pPr>
            <a:r>
              <a:rPr lang="pt-BR" sz="1333" b="1" i="0" u="none" strike="noStrike" cap="none">
                <a:solidFill>
                  <a:srgbClr val="0078C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NACIONAL - </a:t>
            </a:r>
            <a:r>
              <a:rPr lang="pt-BR" sz="1333" b="1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(RHN) </a:t>
            </a:r>
            <a:endParaRPr sz="1333" b="1" i="0" u="none" strike="noStrike" cap="none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33" b="1" i="0" u="none" strike="noStrike" cap="none">
              <a:solidFill>
                <a:srgbClr val="0078C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1" name="Google Shape;121;p49"/>
          <p:cNvSpPr txBox="1"/>
          <p:nvPr/>
        </p:nvSpPr>
        <p:spPr>
          <a:xfrm>
            <a:off x="7422347" y="4450300"/>
            <a:ext cx="5125200" cy="8309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i="0" u="none" strike="noStrike" cap="none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18 – </a:t>
            </a:r>
            <a:r>
              <a:rPr lang="pt-BR" sz="1467" b="1" i="0" u="none" strike="noStrike" cap="none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Rede Integrada de Monitoramento das Águas Subterrâneas (RIMAS)</a:t>
            </a:r>
            <a:endParaRPr sz="1467" b="0" i="0" u="none" strike="noStrike" cap="none">
              <a:solidFill>
                <a:srgbClr val="00B0F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33" b="1" i="0" u="none" strike="noStrike" cap="none">
              <a:solidFill>
                <a:srgbClr val="00B0F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2" name="Google Shape;122;p49"/>
          <p:cNvSpPr txBox="1"/>
          <p:nvPr/>
        </p:nvSpPr>
        <p:spPr>
          <a:xfrm>
            <a:off x="7422329" y="5526868"/>
            <a:ext cx="6553200" cy="605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20 –</a:t>
            </a:r>
            <a:r>
              <a:rPr lang="pt-BR" sz="1333" b="1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467" b="1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Sistema de Informações de Águas Subterrâneas (SIAGAS)</a:t>
            </a:r>
            <a:endParaRPr sz="1467" b="0" i="0" u="none" strike="noStrike" cap="none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33" b="1" i="0" u="none" strike="noStrike" cap="none">
              <a:solidFill>
                <a:srgbClr val="0078C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3" name="Google Shape;123;p49"/>
          <p:cNvSpPr txBox="1"/>
          <p:nvPr/>
        </p:nvSpPr>
        <p:spPr>
          <a:xfrm>
            <a:off x="7422347" y="6398225"/>
            <a:ext cx="5125200" cy="1077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i="0" u="none" strike="noStrike" cap="none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22 –</a:t>
            </a:r>
            <a:r>
              <a:rPr lang="pt-BR" sz="1333" b="1" i="0" u="none" strike="noStrike" cap="none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467" b="1" i="0" u="none" strike="noStrike" cap="none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Projeto Disponibilidade Hídrica do Brasil </a:t>
            </a:r>
            <a:endParaRPr sz="1467" b="0" i="0" u="none" strike="noStrike" cap="none">
              <a:solidFill>
                <a:srgbClr val="00B0F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67" b="1" i="0" u="none" strike="noStrike" cap="none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Carta Hidrogeológica da Região Metropolitana de Goiânia</a:t>
            </a:r>
            <a:endParaRPr sz="1467" b="0" i="0" u="none" strike="noStrike" cap="none">
              <a:solidFill>
                <a:srgbClr val="00B0F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67" b="1" i="0" u="none" strike="noStrike" cap="none">
              <a:solidFill>
                <a:srgbClr val="00B0F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24" name="Google Shape;124;p4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391545" y="-363060"/>
            <a:ext cx="6036733" cy="33956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9" name="Google Shape;479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501295" y="838200"/>
            <a:ext cx="3722116" cy="4677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0" name="Google Shape;480;p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9234" y="5867400"/>
            <a:ext cx="4474463" cy="3546347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81" name="Google Shape;481;p1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6709" y="0"/>
            <a:ext cx="3200399" cy="2564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482" name="Google Shape;482;p1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1169968">
            <a:off x="12973562" y="7391165"/>
            <a:ext cx="3045207" cy="4445150"/>
          </a:xfrm>
          <a:prstGeom prst="rect">
            <a:avLst/>
          </a:prstGeom>
          <a:noFill/>
          <a:ln>
            <a:noFill/>
          </a:ln>
        </p:spPr>
      </p:pic>
      <p:sp>
        <p:nvSpPr>
          <p:cNvPr id="483" name="Google Shape;483;p18"/>
          <p:cNvSpPr/>
          <p:nvPr/>
        </p:nvSpPr>
        <p:spPr>
          <a:xfrm rot="2568048">
            <a:off x="3011137" y="1153079"/>
            <a:ext cx="3360547" cy="6876256"/>
          </a:xfrm>
          <a:custGeom>
            <a:avLst/>
            <a:gdLst/>
            <a:ahLst/>
            <a:cxnLst/>
            <a:rect l="l" t="t" r="r" b="b"/>
            <a:pathLst>
              <a:path w="1862254" h="3724508" extrusionOk="0">
                <a:moveTo>
                  <a:pt x="0" y="0"/>
                </a:moveTo>
                <a:cubicBezTo>
                  <a:pt x="1028494" y="0"/>
                  <a:pt x="1862254" y="833760"/>
                  <a:pt x="1862254" y="1862254"/>
                </a:cubicBezTo>
                <a:cubicBezTo>
                  <a:pt x="1862254" y="2890748"/>
                  <a:pt x="1028494" y="3724508"/>
                  <a:pt x="0" y="3724508"/>
                </a:cubicBezTo>
                <a:lnTo>
                  <a:pt x="0" y="3404840"/>
                </a:lnTo>
                <a:cubicBezTo>
                  <a:pt x="851947" y="3404840"/>
                  <a:pt x="1542586" y="2714201"/>
                  <a:pt x="1542586" y="1862254"/>
                </a:cubicBezTo>
                <a:cubicBezTo>
                  <a:pt x="1542586" y="1010307"/>
                  <a:pt x="851947" y="319668"/>
                  <a:pt x="0" y="319668"/>
                </a:cubicBezTo>
                <a:close/>
              </a:path>
            </a:pathLst>
          </a:custGeom>
          <a:solidFill>
            <a:srgbClr val="1F9ED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4" name="Google Shape;484;p18"/>
          <p:cNvSpPr/>
          <p:nvPr/>
        </p:nvSpPr>
        <p:spPr>
          <a:xfrm>
            <a:off x="8548451" y="1905000"/>
            <a:ext cx="1790700" cy="60959"/>
          </a:xfrm>
          <a:prstGeom prst="rect">
            <a:avLst/>
          </a:prstGeom>
          <a:solidFill>
            <a:srgbClr val="F5CE6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5" name="Google Shape;485;p18"/>
          <p:cNvPicPr preferRelativeResize="0">
            <a:picLocks noGrp="1"/>
          </p:cNvPicPr>
          <p:nvPr>
            <p:ph type="pic" idx="2"/>
          </p:nvPr>
        </p:nvPicPr>
        <p:blipFill rotWithShape="1">
          <a:blip r:embed="rId8">
            <a:alphaModFix/>
          </a:blip>
          <a:srcRect l="11640" t="359" r="2360" b="-357"/>
          <a:stretch/>
        </p:blipFill>
        <p:spPr>
          <a:xfrm>
            <a:off x="699381" y="687081"/>
            <a:ext cx="5426937" cy="5426937"/>
          </a:xfrm>
          <a:prstGeom prst="ellipse">
            <a:avLst/>
          </a:prstGeom>
          <a:solidFill>
            <a:schemeClr val="lt1"/>
          </a:solidFill>
          <a:ln>
            <a:noFill/>
          </a:ln>
        </p:spPr>
      </p:pic>
      <p:pic>
        <p:nvPicPr>
          <p:cNvPr id="486" name="Google Shape;486;p18"/>
          <p:cNvPicPr preferRelativeResize="0">
            <a:picLocks noGrp="1"/>
          </p:cNvPicPr>
          <p:nvPr>
            <p:ph type="pic" idx="3"/>
          </p:nvPr>
        </p:nvPicPr>
        <p:blipFill rotWithShape="1">
          <a:blip r:embed="rId9">
            <a:alphaModFix/>
          </a:blip>
          <a:srcRect l="44283" r="3217"/>
          <a:stretch/>
        </p:blipFill>
        <p:spPr>
          <a:xfrm>
            <a:off x="5204545" y="5622567"/>
            <a:ext cx="3233381" cy="3233381"/>
          </a:xfrm>
          <a:prstGeom prst="ellipse">
            <a:avLst/>
          </a:prstGeom>
          <a:solidFill>
            <a:schemeClr val="lt1"/>
          </a:solidFill>
          <a:ln>
            <a:noFill/>
          </a:ln>
        </p:spPr>
      </p:pic>
      <p:sp>
        <p:nvSpPr>
          <p:cNvPr id="487" name="Google Shape;487;p18"/>
          <p:cNvSpPr txBox="1"/>
          <p:nvPr/>
        </p:nvSpPr>
        <p:spPr>
          <a:xfrm>
            <a:off x="8509000" y="762000"/>
            <a:ext cx="6934200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pt-BR" sz="3200" b="1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Sistema de Informações de Águas Subterrâneas (SIAGAS)</a:t>
            </a:r>
            <a:endParaRPr sz="3200" b="0" i="0" u="none" strike="noStrike" cap="none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88" name="Google Shape;488;p18"/>
          <p:cNvSpPr/>
          <p:nvPr/>
        </p:nvSpPr>
        <p:spPr>
          <a:xfrm>
            <a:off x="8585200" y="2895600"/>
            <a:ext cx="6629399" cy="1524000"/>
          </a:xfrm>
          <a:prstGeom prst="roundRect">
            <a:avLst>
              <a:gd name="adj" fmla="val 18255"/>
            </a:avLst>
          </a:prstGeom>
          <a:solidFill>
            <a:srgbClr val="31BC5C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9" name="Google Shape;489;p18"/>
          <p:cNvSpPr txBox="1"/>
          <p:nvPr/>
        </p:nvSpPr>
        <p:spPr>
          <a:xfrm>
            <a:off x="8805918" y="2971800"/>
            <a:ext cx="6477000" cy="1366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É uma </a:t>
            </a:r>
            <a:r>
              <a:rPr lang="pt-BR" sz="1800" b="1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base nacional de dados de poços</a:t>
            </a:r>
            <a:r>
              <a:rPr lang="pt-BR" sz="1800" b="0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permanentemente atualizada, com módulos capazes de realizar consultas, pesquisas e extração e geração de relatórios. </a:t>
            </a:r>
            <a:endParaRPr sz="1800" b="0" i="0" u="none" strike="noStrike" cap="none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90" name="Google Shape;490;p18"/>
          <p:cNvSpPr/>
          <p:nvPr/>
        </p:nvSpPr>
        <p:spPr>
          <a:xfrm>
            <a:off x="8585201" y="4572000"/>
            <a:ext cx="6629400" cy="1371600"/>
          </a:xfrm>
          <a:prstGeom prst="roundRect">
            <a:avLst>
              <a:gd name="adj" fmla="val 14680"/>
            </a:avLst>
          </a:prstGeom>
          <a:solidFill>
            <a:srgbClr val="31BC5C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1" name="Google Shape;491;p18"/>
          <p:cNvSpPr txBox="1"/>
          <p:nvPr/>
        </p:nvSpPr>
        <p:spPr>
          <a:xfrm>
            <a:off x="8850584" y="4690240"/>
            <a:ext cx="6477000" cy="10479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plataforma é mantida pelo SGB a partir do mapeamento e pesquisa hidrogeológica em todo o país.</a:t>
            </a:r>
            <a:endParaRPr sz="1800" b="0" i="0" u="none" strike="noStrike" cap="none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92" name="Google Shape;492;p18"/>
          <p:cNvSpPr txBox="1"/>
          <p:nvPr/>
        </p:nvSpPr>
        <p:spPr>
          <a:xfrm>
            <a:off x="8509000" y="8447041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1" i="1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Hidrologia e Gestão Territorial</a:t>
            </a:r>
            <a:endParaRPr sz="1800" b="1" i="0" u="none" strike="noStrike" cap="none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7" name="Google Shape;497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4231652">
            <a:off x="13614400" y="-184467"/>
            <a:ext cx="3200399" cy="2564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8" name="Google Shape;498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10194156">
            <a:off x="6638700" y="-2908564"/>
            <a:ext cx="2824086" cy="4122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9" name="Google Shape;499;p19"/>
          <p:cNvPicPr preferRelativeResize="0">
            <a:picLocks noGrp="1"/>
          </p:cNvPicPr>
          <p:nvPr>
            <p:ph type="pic" idx="2"/>
          </p:nvPr>
        </p:nvPicPr>
        <p:blipFill rotWithShape="1">
          <a:blip r:embed="rId6">
            <a:alphaModFix/>
          </a:blip>
          <a:srcRect t="7640" b="7639"/>
          <a:stretch/>
        </p:blipFill>
        <p:spPr>
          <a:xfrm>
            <a:off x="0" y="4572000"/>
            <a:ext cx="7840133" cy="4572000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>
            <a:noFill/>
          </a:ln>
        </p:spPr>
      </p:pic>
      <p:pic>
        <p:nvPicPr>
          <p:cNvPr id="500" name="Google Shape;500;p19"/>
          <p:cNvPicPr preferRelativeResize="0">
            <a:picLocks noGrp="1"/>
          </p:cNvPicPr>
          <p:nvPr>
            <p:ph type="pic" idx="3"/>
          </p:nvPr>
        </p:nvPicPr>
        <p:blipFill rotWithShape="1">
          <a:blip r:embed="rId7">
            <a:alphaModFix/>
          </a:blip>
          <a:srcRect t="6633" b="6632"/>
          <a:stretch/>
        </p:blipFill>
        <p:spPr>
          <a:xfrm>
            <a:off x="8297332" y="4572000"/>
            <a:ext cx="7958667" cy="4572000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>
            <a:noFill/>
          </a:ln>
        </p:spPr>
      </p:pic>
      <p:sp>
        <p:nvSpPr>
          <p:cNvPr id="501" name="Google Shape;501;p19"/>
          <p:cNvSpPr/>
          <p:nvPr/>
        </p:nvSpPr>
        <p:spPr>
          <a:xfrm>
            <a:off x="5003800" y="2081048"/>
            <a:ext cx="5029200" cy="2338552"/>
          </a:xfrm>
          <a:prstGeom prst="roundRect">
            <a:avLst>
              <a:gd name="adj" fmla="val 10182"/>
            </a:avLst>
          </a:prstGeom>
          <a:solidFill>
            <a:srgbClr val="1F9EDD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2" name="Google Shape;502;p19"/>
          <p:cNvSpPr txBox="1"/>
          <p:nvPr/>
        </p:nvSpPr>
        <p:spPr>
          <a:xfrm>
            <a:off x="5250790" y="2590800"/>
            <a:ext cx="4480767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Os dados do SIAGAS podem ser usados em estudos e projetos de </a:t>
            </a:r>
            <a:r>
              <a:rPr lang="pt-BR" sz="1800" b="1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aproveitamento de recursos hídricos</a:t>
            </a:r>
            <a:r>
              <a:rPr lang="pt-BR" sz="1800" b="0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subterrâneos e </a:t>
            </a:r>
            <a:r>
              <a:rPr lang="pt-BR" sz="1800" b="1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concessão</a:t>
            </a:r>
            <a:r>
              <a:rPr lang="pt-BR" sz="1800" b="0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outorga pelo órgão gestor estadual.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 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3" name="Google Shape;503;p19"/>
          <p:cNvSpPr/>
          <p:nvPr/>
        </p:nvSpPr>
        <p:spPr>
          <a:xfrm>
            <a:off x="10261600" y="2081048"/>
            <a:ext cx="4943414" cy="2338552"/>
          </a:xfrm>
          <a:prstGeom prst="roundRect">
            <a:avLst>
              <a:gd name="adj" fmla="val 8953"/>
            </a:avLst>
          </a:prstGeom>
          <a:solidFill>
            <a:srgbClr val="1F9EDD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4" name="Google Shape;504;p19"/>
          <p:cNvSpPr txBox="1"/>
          <p:nvPr/>
        </p:nvSpPr>
        <p:spPr>
          <a:xfrm>
            <a:off x="5080000" y="1545022"/>
            <a:ext cx="3886200" cy="478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 dirty="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Benefícios:</a:t>
            </a:r>
            <a:endParaRPr sz="2400" b="0" i="0" u="none" strike="noStrike" cap="none" dirty="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05" name="Google Shape;505;p19"/>
          <p:cNvSpPr txBox="1"/>
          <p:nvPr/>
        </p:nvSpPr>
        <p:spPr>
          <a:xfrm>
            <a:off x="10490200" y="1545022"/>
            <a:ext cx="3886200" cy="478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Públicos  beneficiados:</a:t>
            </a:r>
            <a:endParaRPr sz="2400" b="0" i="0" u="none" strike="noStrike" cap="none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506" name="Google Shape;506;p19"/>
          <p:cNvGrpSpPr/>
          <p:nvPr/>
        </p:nvGrpSpPr>
        <p:grpSpPr>
          <a:xfrm>
            <a:off x="844550" y="2895600"/>
            <a:ext cx="2548127" cy="740663"/>
            <a:chOff x="5695188" y="7506716"/>
            <a:chExt cx="2548127" cy="740663"/>
          </a:xfrm>
        </p:grpSpPr>
        <p:pic>
          <p:nvPicPr>
            <p:cNvPr id="507" name="Google Shape;507;p19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5695188" y="7506716"/>
              <a:ext cx="2548127" cy="7406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08" name="Google Shape;508;p19"/>
            <p:cNvSpPr txBox="1"/>
            <p:nvPr/>
          </p:nvSpPr>
          <p:spPr>
            <a:xfrm>
              <a:off x="5842669" y="7711074"/>
              <a:ext cx="1853564" cy="3206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7125" rIns="0" bIns="0" anchor="t" anchorCtr="0">
              <a:spAutoFit/>
            </a:bodyPr>
            <a:lstStyle/>
            <a:p>
              <a:pPr marL="1270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rPr lang="pt-BR" sz="1900" b="0" i="0" u="sng" strike="noStrike" cap="none">
                  <a:solidFill>
                    <a:srgbClr val="127CC8"/>
                  </a:solidFill>
                  <a:latin typeface="Century Gothic"/>
                  <a:ea typeface="Century Gothic"/>
                  <a:cs typeface="Century Gothic"/>
                  <a:sym typeface="Century Gothic"/>
                  <a:hlinkClick r:id="rId9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SAIBA	MAIS </a:t>
              </a:r>
              <a:endParaRPr sz="1900" b="0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509" name="Google Shape;509;p19"/>
          <p:cNvSpPr txBox="1"/>
          <p:nvPr/>
        </p:nvSpPr>
        <p:spPr>
          <a:xfrm>
            <a:off x="10261600" y="2286000"/>
            <a:ext cx="5181600" cy="203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 b="0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Órgãos gestores de recursos hídricos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 b="0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Setores que necessitam da água para abastecimento público, geração de energia, agricultura etc.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 b="0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Comunidade técnico-científica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 b="0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População do estado: 7,2 milhões de pessoas (IBGE)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0" name="Google Shape;510;p19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-863600" y="-609600"/>
            <a:ext cx="6036733" cy="33956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5" name="Google Shape;515;p20"/>
          <p:cNvPicPr preferRelativeResize="0">
            <a:picLocks noGrp="1"/>
          </p:cNvPicPr>
          <p:nvPr>
            <p:ph type="pic" idx="2"/>
          </p:nvPr>
        </p:nvPicPr>
        <p:blipFill rotWithShape="1">
          <a:blip r:embed="rId4">
            <a:alphaModFix/>
          </a:blip>
          <a:srcRect l="9929" r="9931"/>
          <a:stretch/>
        </p:blipFill>
        <p:spPr>
          <a:xfrm>
            <a:off x="3" y="-2"/>
            <a:ext cx="5251632" cy="4222800"/>
          </a:xfrm>
          <a:prstGeom prst="roundRect">
            <a:avLst>
              <a:gd name="adj" fmla="val 6642"/>
            </a:avLst>
          </a:prstGeom>
          <a:solidFill>
            <a:srgbClr val="F2F2F2"/>
          </a:solidFill>
          <a:ln>
            <a:noFill/>
          </a:ln>
        </p:spPr>
      </p:pic>
      <p:pic>
        <p:nvPicPr>
          <p:cNvPr id="516" name="Google Shape;516;p20"/>
          <p:cNvPicPr preferRelativeResize="0">
            <a:picLocks noGrp="1"/>
          </p:cNvPicPr>
          <p:nvPr>
            <p:ph type="pic" idx="3"/>
          </p:nvPr>
        </p:nvPicPr>
        <p:blipFill rotWithShape="1">
          <a:blip r:embed="rId5">
            <a:alphaModFix/>
          </a:blip>
          <a:srcRect l="19136" r="19136"/>
          <a:stretch/>
        </p:blipFill>
        <p:spPr>
          <a:xfrm>
            <a:off x="5502626" y="-1"/>
            <a:ext cx="5250753" cy="4222093"/>
          </a:xfrm>
          <a:prstGeom prst="roundRect">
            <a:avLst>
              <a:gd name="adj" fmla="val 5838"/>
            </a:avLst>
          </a:prstGeom>
          <a:solidFill>
            <a:srgbClr val="F2F2F2"/>
          </a:solidFill>
          <a:ln>
            <a:noFill/>
          </a:ln>
        </p:spPr>
      </p:pic>
      <p:pic>
        <p:nvPicPr>
          <p:cNvPr id="517" name="Google Shape;517;p20"/>
          <p:cNvPicPr preferRelativeResize="0">
            <a:picLocks noGrp="1"/>
          </p:cNvPicPr>
          <p:nvPr>
            <p:ph type="pic" idx="4"/>
          </p:nvPr>
        </p:nvPicPr>
        <p:blipFill rotWithShape="1">
          <a:blip r:embed="rId6">
            <a:alphaModFix/>
          </a:blip>
          <a:srcRect l="8622" r="8622"/>
          <a:stretch/>
        </p:blipFill>
        <p:spPr>
          <a:xfrm>
            <a:off x="11005249" y="-1"/>
            <a:ext cx="5250753" cy="4222093"/>
          </a:xfrm>
          <a:prstGeom prst="roundRect">
            <a:avLst>
              <a:gd name="adj" fmla="val 7041"/>
            </a:avLst>
          </a:prstGeom>
          <a:solidFill>
            <a:srgbClr val="F2F2F2"/>
          </a:solidFill>
          <a:ln>
            <a:noFill/>
          </a:ln>
        </p:spPr>
      </p:pic>
      <p:pic>
        <p:nvPicPr>
          <p:cNvPr id="518" name="Google Shape;518;p2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4147800" y="4466845"/>
            <a:ext cx="3722116" cy="4677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9" name="Google Shape;519;p2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-330200" y="6705600"/>
            <a:ext cx="4474463" cy="3546347"/>
          </a:xfrm>
          <a:prstGeom prst="rect">
            <a:avLst/>
          </a:prstGeom>
          <a:noFill/>
          <a:ln>
            <a:noFill/>
          </a:ln>
        </p:spPr>
      </p:pic>
      <p:sp>
        <p:nvSpPr>
          <p:cNvPr id="520" name="Google Shape;520;p20"/>
          <p:cNvSpPr/>
          <p:nvPr/>
        </p:nvSpPr>
        <p:spPr>
          <a:xfrm rot="10800000" flipH="1">
            <a:off x="889000" y="5665073"/>
            <a:ext cx="2895600" cy="76200"/>
          </a:xfrm>
          <a:prstGeom prst="rect">
            <a:avLst/>
          </a:prstGeom>
          <a:solidFill>
            <a:srgbClr val="2DC7F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1" name="Google Shape;521;p20"/>
          <p:cNvSpPr txBox="1"/>
          <p:nvPr/>
        </p:nvSpPr>
        <p:spPr>
          <a:xfrm>
            <a:off x="812800" y="4445873"/>
            <a:ext cx="11949176" cy="1143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pt-BR" sz="3200" b="1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Projeto Disponibilidade Hídrica do Brasil </a:t>
            </a:r>
            <a:endParaRPr sz="3200" b="0" i="0" u="none" strike="noStrike" cap="none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pt-BR" sz="2800" b="1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Carta Hidrogeológica da Região Metropolitana de Goiânia</a:t>
            </a:r>
            <a:endParaRPr sz="2800" b="0" i="0" u="none" strike="noStrike" cap="none">
              <a:solidFill>
                <a:srgbClr val="7F7F7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22" name="Google Shape;522;p20"/>
          <p:cNvSpPr txBox="1"/>
          <p:nvPr/>
        </p:nvSpPr>
        <p:spPr>
          <a:xfrm>
            <a:off x="819030" y="5812570"/>
            <a:ext cx="6695867" cy="2713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Identificação dos locais com maior </a:t>
            </a:r>
            <a:r>
              <a:rPr lang="pt-BR" sz="1800" b="1" i="0" u="none" strike="noStrike" cap="none" dirty="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potencial produtivo</a:t>
            </a:r>
            <a:r>
              <a:rPr lang="pt-BR" sz="1800" b="1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800" b="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para a</a:t>
            </a:r>
            <a:r>
              <a:rPr lang="pt-BR" sz="1800" b="1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800" b="1" i="0" u="none" strike="noStrike" cap="none" dirty="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água subterrânea</a:t>
            </a:r>
            <a:r>
              <a:rPr lang="pt-BR" sz="1800" b="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Além disso, os cartogramas de apoio trazem informações sobre </a:t>
            </a:r>
            <a:r>
              <a:rPr lang="pt-BR" sz="1800" b="1" i="0" u="none" strike="noStrike" cap="none" dirty="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distribuição</a:t>
            </a:r>
            <a:r>
              <a:rPr lang="pt-BR" sz="1800" b="1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800" b="1" i="0" u="none" strike="noStrike" cap="none" dirty="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espacial dos poços tubulares</a:t>
            </a:r>
            <a:r>
              <a:rPr lang="pt-BR" sz="1800" b="0" i="0" u="none" strike="noStrike" cap="none" dirty="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800" b="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identificados e estimativa de </a:t>
            </a:r>
            <a:r>
              <a:rPr lang="pt-BR" sz="1800" b="1" i="0" u="none" strike="noStrike" cap="none" dirty="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volumes explotados</a:t>
            </a:r>
            <a:r>
              <a:rPr lang="pt-BR" sz="1800" b="0" i="0" u="none" strike="noStrike" cap="none" dirty="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 sz="1800" b="0" i="0" u="none" strike="noStrike" cap="none" dirty="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 </a:t>
            </a:r>
            <a:endParaRPr sz="1800" b="0" i="0" u="none" strike="noStrike" cap="none" dirty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23" name="Google Shape;523;p20"/>
          <p:cNvSpPr txBox="1"/>
          <p:nvPr/>
        </p:nvSpPr>
        <p:spPr>
          <a:xfrm>
            <a:off x="8128000" y="5812570"/>
            <a:ext cx="6248400" cy="133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Também estão disponíveis informações sobre </a:t>
            </a:r>
            <a:r>
              <a:rPr lang="pt-BR" sz="1800" b="1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planimetria</a:t>
            </a:r>
            <a:r>
              <a:rPr lang="pt-BR" sz="1800" b="0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</a:t>
            </a:r>
            <a:r>
              <a:rPr lang="pt-BR" sz="1800" b="1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tipos de solos, geologia</a:t>
            </a:r>
            <a:r>
              <a:rPr lang="pt-BR" sz="1800" b="0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 outros que contribuem para um melhor entendimento da área.</a:t>
            </a:r>
            <a:endParaRPr sz="18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24" name="Google Shape;524;p20"/>
          <p:cNvSpPr txBox="1"/>
          <p:nvPr/>
        </p:nvSpPr>
        <p:spPr>
          <a:xfrm>
            <a:off x="9232900" y="8523241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1" i="1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Hidrologia e Gestão Territorial </a:t>
            </a:r>
            <a:endParaRPr sz="1800" b="1" i="0" u="none" strike="noStrike" cap="none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21"/>
          <p:cNvSpPr/>
          <p:nvPr/>
        </p:nvSpPr>
        <p:spPr>
          <a:xfrm>
            <a:off x="794589" y="3886200"/>
            <a:ext cx="6019800" cy="3581400"/>
          </a:xfrm>
          <a:prstGeom prst="roundRect">
            <a:avLst>
              <a:gd name="adj" fmla="val 8633"/>
            </a:avLst>
          </a:prstGeom>
          <a:solidFill>
            <a:srgbClr val="127CC8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1" name="Google Shape;531;p21"/>
          <p:cNvSpPr/>
          <p:nvPr/>
        </p:nvSpPr>
        <p:spPr>
          <a:xfrm>
            <a:off x="812800" y="1371600"/>
            <a:ext cx="5105400" cy="2286000"/>
          </a:xfrm>
          <a:prstGeom prst="roundRect">
            <a:avLst>
              <a:gd name="adj" fmla="val 13213"/>
            </a:avLst>
          </a:prstGeom>
          <a:solidFill>
            <a:srgbClr val="1F9EDD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2" name="Google Shape;532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6300000">
            <a:off x="-1266239" y="-49705"/>
            <a:ext cx="4474463" cy="3546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33" name="Google Shape;533;p2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533884" y="-381000"/>
            <a:ext cx="3722116" cy="4677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534" name="Google Shape;534;p21"/>
          <p:cNvPicPr preferRelativeResize="0">
            <a:picLocks noGrp="1"/>
          </p:cNvPicPr>
          <p:nvPr>
            <p:ph type="pic" idx="2"/>
          </p:nvPr>
        </p:nvPicPr>
        <p:blipFill rotWithShape="1">
          <a:blip r:embed="rId6">
            <a:alphaModFix/>
          </a:blip>
          <a:srcRect t="625" b="625"/>
          <a:stretch/>
        </p:blipFill>
        <p:spPr>
          <a:xfrm>
            <a:off x="4965287" y="812191"/>
            <a:ext cx="10249313" cy="7590892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</p:pic>
      <p:sp>
        <p:nvSpPr>
          <p:cNvPr id="535" name="Google Shape;535;p21"/>
          <p:cNvSpPr txBox="1"/>
          <p:nvPr/>
        </p:nvSpPr>
        <p:spPr>
          <a:xfrm>
            <a:off x="965200" y="4495800"/>
            <a:ext cx="3962400" cy="2930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Órgãos gestores de recursos hídricos</a:t>
            </a: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285750" marR="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Perfuradores</a:t>
            </a: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285750" marR="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Usuários de água</a:t>
            </a: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285750" marR="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Comunidade técnico-científica </a:t>
            </a: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285750" marR="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População da área abrangida pelo projeto: 2,6 milhões de pessoas (IBGE)</a:t>
            </a: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36" name="Google Shape;536;p2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9141625">
            <a:off x="9513126" y="-2490353"/>
            <a:ext cx="2213355" cy="3230879"/>
          </a:xfrm>
          <a:prstGeom prst="rect">
            <a:avLst/>
          </a:prstGeom>
          <a:noFill/>
          <a:ln>
            <a:noFill/>
          </a:ln>
        </p:spPr>
      </p:pic>
      <p:sp>
        <p:nvSpPr>
          <p:cNvPr id="537" name="Google Shape;537;p21"/>
          <p:cNvSpPr txBox="1"/>
          <p:nvPr/>
        </p:nvSpPr>
        <p:spPr>
          <a:xfrm>
            <a:off x="1041400" y="1447800"/>
            <a:ext cx="3886200" cy="478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Benefícios:</a:t>
            </a:r>
            <a:endParaRPr sz="24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38" name="Google Shape;538;p21"/>
          <p:cNvSpPr txBox="1"/>
          <p:nvPr/>
        </p:nvSpPr>
        <p:spPr>
          <a:xfrm>
            <a:off x="965200" y="2057400"/>
            <a:ext cx="3810000" cy="1366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Auxiliar os órgãos gestores nas tomadas de decisões, assim como no </a:t>
            </a:r>
            <a:r>
              <a:rPr lang="pt-BR" sz="1800" b="1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gerenciamento dos recursos hídricos.</a:t>
            </a:r>
            <a:endParaRPr sz="1800" b="0" i="0" u="none" strike="noStrike" cap="none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39" name="Google Shape;539;p21"/>
          <p:cNvSpPr txBox="1"/>
          <p:nvPr/>
        </p:nvSpPr>
        <p:spPr>
          <a:xfrm>
            <a:off x="965200" y="3962400"/>
            <a:ext cx="3886200" cy="478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Públicos beneficiados:</a:t>
            </a:r>
            <a:endParaRPr sz="24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540" name="Google Shape;540;p21"/>
          <p:cNvGrpSpPr/>
          <p:nvPr/>
        </p:nvGrpSpPr>
        <p:grpSpPr>
          <a:xfrm>
            <a:off x="1651000" y="7935468"/>
            <a:ext cx="2548127" cy="740663"/>
            <a:chOff x="5695188" y="7506716"/>
            <a:chExt cx="2548127" cy="740663"/>
          </a:xfrm>
        </p:grpSpPr>
        <p:pic>
          <p:nvPicPr>
            <p:cNvPr id="541" name="Google Shape;541;p21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5695188" y="7506716"/>
              <a:ext cx="2548127" cy="7406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42" name="Google Shape;542;p21"/>
            <p:cNvSpPr txBox="1"/>
            <p:nvPr/>
          </p:nvSpPr>
          <p:spPr>
            <a:xfrm>
              <a:off x="5842669" y="7711074"/>
              <a:ext cx="1853564" cy="3206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7125" rIns="0" bIns="0" anchor="t" anchorCtr="0">
              <a:spAutoFit/>
            </a:bodyPr>
            <a:lstStyle/>
            <a:p>
              <a:pPr marL="1270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rPr lang="pt-BR" sz="1900" b="0" i="0" u="sng" strike="noStrike" cap="none">
                  <a:solidFill>
                    <a:srgbClr val="127CC8"/>
                  </a:solidFill>
                  <a:latin typeface="Century Gothic"/>
                  <a:ea typeface="Century Gothic"/>
                  <a:cs typeface="Century Gothic"/>
                  <a:sym typeface="Century Gothic"/>
                  <a:hlinkClick r:id="rId9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SAIBA	MAIS </a:t>
              </a:r>
              <a:endParaRPr sz="1900" b="0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543" name="Google Shape;543;p21"/>
          <p:cNvSpPr txBox="1"/>
          <p:nvPr/>
        </p:nvSpPr>
        <p:spPr>
          <a:xfrm>
            <a:off x="9271000" y="8676131"/>
            <a:ext cx="8789158" cy="381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1" i="1" u="none" strike="noStrike" cap="none" dirty="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Hidrologia e Gestão Territorial </a:t>
            </a:r>
            <a:endParaRPr sz="1800" b="1" i="0" u="none" strike="noStrike" cap="none" dirty="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" name="Google Shape;543;p21">
            <a:extLst>
              <a:ext uri="{FF2B5EF4-FFF2-40B4-BE49-F238E27FC236}">
                <a16:creationId xmlns:a16="http://schemas.microsoft.com/office/drawing/2014/main" id="{9450A9EF-E874-3B8B-5FCD-D8E7B1841E2B}"/>
              </a:ext>
            </a:extLst>
          </p:cNvPr>
          <p:cNvSpPr txBox="1"/>
          <p:nvPr/>
        </p:nvSpPr>
        <p:spPr>
          <a:xfrm>
            <a:off x="10857708" y="8035708"/>
            <a:ext cx="8789158" cy="3046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200" b="1" i="1" u="none" strike="noStrike" cap="none" dirty="0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Nascente do Rio Bom Jesus, Mimoso de Goiás </a:t>
            </a:r>
            <a:endParaRPr sz="1200" b="1" i="0" u="none" strike="noStrike" cap="none" dirty="0">
              <a:solidFill>
                <a:schemeClr val="bg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8" name="Google Shape;548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549400" y="5101845"/>
            <a:ext cx="4381499" cy="4054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49" name="Google Shape;549;p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090400" y="8368030"/>
            <a:ext cx="4443983" cy="155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550" name="Google Shape;550;p2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655800" y="-444754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1" name="Google Shape;551;p2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4528800" y="2895600"/>
            <a:ext cx="2215387" cy="3233927"/>
          </a:xfrm>
          <a:prstGeom prst="rect">
            <a:avLst/>
          </a:prstGeom>
          <a:noFill/>
          <a:ln>
            <a:noFill/>
          </a:ln>
        </p:spPr>
      </p:pic>
      <p:sp>
        <p:nvSpPr>
          <p:cNvPr id="552" name="Google Shape;552;p22"/>
          <p:cNvSpPr txBox="1"/>
          <p:nvPr/>
        </p:nvSpPr>
        <p:spPr>
          <a:xfrm>
            <a:off x="8509000" y="751582"/>
            <a:ext cx="6553200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pt-BR" sz="3200" b="1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Cartografia de Risco Geológico  </a:t>
            </a:r>
            <a:endParaRPr sz="3200" b="0" i="0" u="none" strike="noStrike" cap="none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53" name="Google Shape;553;p22"/>
          <p:cNvSpPr txBox="1"/>
          <p:nvPr/>
        </p:nvSpPr>
        <p:spPr>
          <a:xfrm>
            <a:off x="8585200" y="2073882"/>
            <a:ext cx="6705600" cy="5538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Consiste na </a:t>
            </a:r>
            <a:r>
              <a:rPr lang="pt-BR" sz="1800" b="1" i="0" u="none" strike="noStrike" cap="none" dirty="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identificação</a:t>
            </a:r>
            <a:r>
              <a:rPr lang="pt-BR" sz="1800" b="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 </a:t>
            </a:r>
            <a:r>
              <a:rPr lang="pt-BR" sz="1800" b="1" i="0" u="none" strike="noStrike" cap="none" dirty="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caracterização</a:t>
            </a:r>
            <a:r>
              <a:rPr lang="pt-BR" sz="1800" b="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das porções do território municipal sujeitas a </a:t>
            </a:r>
            <a:r>
              <a:rPr lang="pt-BR" sz="1800" b="1" i="0" u="none" strike="noStrike" cap="none" dirty="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perdas</a:t>
            </a:r>
            <a:r>
              <a:rPr lang="pt-BR" sz="1800" b="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ou </a:t>
            </a:r>
            <a:r>
              <a:rPr lang="pt-BR" sz="1800" b="1" i="0" u="none" strike="noStrike" cap="none" dirty="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danos</a:t>
            </a:r>
            <a:r>
              <a:rPr lang="pt-BR" sz="1800" b="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por eventos adversos de natureza geológica.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 cartografias são desenvolvidas em parceria com </a:t>
            </a:r>
            <a:r>
              <a:rPr lang="pt-BR" sz="1800" b="1" i="0" u="none" strike="noStrike" cap="none" dirty="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 defesas civis municipais</a:t>
            </a:r>
            <a:r>
              <a:rPr lang="pt-BR" sz="1800" b="0" i="0" u="none" strike="noStrike" cap="none" dirty="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</a:t>
            </a:r>
            <a:r>
              <a:rPr lang="pt-BR" sz="1800" b="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exclusivamente em regiões onde há edificações com permanência humana e cartografam </a:t>
            </a:r>
            <a:r>
              <a:rPr lang="pt-BR" sz="1800" b="1" i="0" u="none" strike="noStrike" cap="none" dirty="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áreas de risco alto e muito alto</a:t>
            </a:r>
            <a:r>
              <a:rPr lang="pt-BR" sz="1800" b="0" i="0" u="none" strike="noStrike" cap="none" dirty="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sz="1800" b="0" i="0" u="none" strike="noStrike" cap="none" dirty="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 </a:t>
            </a:r>
            <a:endParaRPr sz="1800" b="0" i="0" u="none" strike="noStrike" cap="none" dirty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 estudo é elaborado em consonância com as diretrizes e objetivos estabelecidos pela </a:t>
            </a:r>
            <a:r>
              <a:rPr lang="pt-BR" sz="1800" b="1" i="0" u="none" strike="noStrike" cap="none" dirty="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Política Nacional de Proteção e Defesa Civil</a:t>
            </a:r>
            <a:r>
              <a:rPr lang="pt-BR" sz="1800" b="1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800" b="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(Lei nº 12.608/2012).</a:t>
            </a:r>
            <a:endParaRPr sz="1800" b="0" i="0" u="none" strike="noStrike" cap="none" dirty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54" name="Google Shape;554;p22"/>
          <p:cNvSpPr txBox="1"/>
          <p:nvPr/>
        </p:nvSpPr>
        <p:spPr>
          <a:xfrm>
            <a:off x="8509000" y="8534400"/>
            <a:ext cx="55245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1" i="1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Hidrologia e Gestão Territorial</a:t>
            </a:r>
            <a:endParaRPr sz="1800" b="1" i="0" u="none" strike="noStrike" cap="none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55" name="Google Shape;555;p22"/>
          <p:cNvSpPr/>
          <p:nvPr/>
        </p:nvSpPr>
        <p:spPr>
          <a:xfrm>
            <a:off x="8699500" y="1905000"/>
            <a:ext cx="1790700" cy="60959"/>
          </a:xfrm>
          <a:prstGeom prst="rect">
            <a:avLst/>
          </a:prstGeom>
          <a:solidFill>
            <a:srgbClr val="31BC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56" name="Google Shape;556;p22"/>
          <p:cNvGrpSpPr/>
          <p:nvPr/>
        </p:nvGrpSpPr>
        <p:grpSpPr>
          <a:xfrm>
            <a:off x="-1549396" y="914513"/>
            <a:ext cx="8443667" cy="8076976"/>
            <a:chOff x="722" y="0"/>
            <a:chExt cx="4320" cy="4320"/>
          </a:xfrm>
        </p:grpSpPr>
        <p:sp>
          <p:nvSpPr>
            <p:cNvPr id="557" name="Google Shape;557;p22"/>
            <p:cNvSpPr/>
            <p:nvPr/>
          </p:nvSpPr>
          <p:spPr>
            <a:xfrm>
              <a:off x="3314" y="337"/>
              <a:ext cx="39" cy="44"/>
            </a:xfrm>
            <a:custGeom>
              <a:avLst/>
              <a:gdLst/>
              <a:ahLst/>
              <a:cxnLst/>
              <a:rect l="l" t="t" r="r" b="b"/>
              <a:pathLst>
                <a:path w="16" h="18" extrusionOk="0">
                  <a:moveTo>
                    <a:pt x="9" y="2"/>
                  </a:moveTo>
                  <a:cubicBezTo>
                    <a:pt x="8" y="1"/>
                    <a:pt x="6" y="0"/>
                    <a:pt x="5" y="0"/>
                  </a:cubicBezTo>
                  <a:cubicBezTo>
                    <a:pt x="4" y="0"/>
                    <a:pt x="3" y="0"/>
                    <a:pt x="2" y="1"/>
                  </a:cubicBezTo>
                  <a:cubicBezTo>
                    <a:pt x="0" y="3"/>
                    <a:pt x="1" y="7"/>
                    <a:pt x="1" y="9"/>
                  </a:cubicBezTo>
                  <a:cubicBezTo>
                    <a:pt x="3" y="16"/>
                    <a:pt x="6" y="18"/>
                    <a:pt x="9" y="18"/>
                  </a:cubicBezTo>
                  <a:cubicBezTo>
                    <a:pt x="9" y="18"/>
                    <a:pt x="9" y="18"/>
                    <a:pt x="10" y="18"/>
                  </a:cubicBezTo>
                  <a:cubicBezTo>
                    <a:pt x="13" y="17"/>
                    <a:pt x="14" y="16"/>
                    <a:pt x="14" y="14"/>
                  </a:cubicBezTo>
                  <a:cubicBezTo>
                    <a:pt x="16" y="10"/>
                    <a:pt x="11" y="4"/>
                    <a:pt x="9" y="2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8" name="Google Shape;558;p22"/>
            <p:cNvSpPr/>
            <p:nvPr/>
          </p:nvSpPr>
          <p:spPr>
            <a:xfrm>
              <a:off x="3788" y="3239"/>
              <a:ext cx="32" cy="29"/>
            </a:xfrm>
            <a:custGeom>
              <a:avLst/>
              <a:gdLst/>
              <a:ahLst/>
              <a:cxnLst/>
              <a:rect l="l" t="t" r="r" b="b"/>
              <a:pathLst>
                <a:path w="13" h="12" extrusionOk="0">
                  <a:moveTo>
                    <a:pt x="12" y="1"/>
                  </a:moveTo>
                  <a:cubicBezTo>
                    <a:pt x="11" y="0"/>
                    <a:pt x="10" y="0"/>
                    <a:pt x="9" y="0"/>
                  </a:cubicBezTo>
                  <a:cubicBezTo>
                    <a:pt x="8" y="0"/>
                    <a:pt x="6" y="1"/>
                    <a:pt x="6" y="2"/>
                  </a:cubicBezTo>
                  <a:cubicBezTo>
                    <a:pt x="6" y="3"/>
                    <a:pt x="5" y="4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4" y="4"/>
                    <a:pt x="3" y="4"/>
                    <a:pt x="3" y="4"/>
                  </a:cubicBezTo>
                  <a:cubicBezTo>
                    <a:pt x="1" y="4"/>
                    <a:pt x="1" y="5"/>
                    <a:pt x="0" y="5"/>
                  </a:cubicBezTo>
                  <a:cubicBezTo>
                    <a:pt x="0" y="6"/>
                    <a:pt x="0" y="7"/>
                    <a:pt x="0" y="8"/>
                  </a:cubicBezTo>
                  <a:cubicBezTo>
                    <a:pt x="0" y="11"/>
                    <a:pt x="3" y="11"/>
                    <a:pt x="4" y="12"/>
                  </a:cubicBezTo>
                  <a:cubicBezTo>
                    <a:pt x="6" y="12"/>
                    <a:pt x="7" y="12"/>
                    <a:pt x="8" y="12"/>
                  </a:cubicBezTo>
                  <a:cubicBezTo>
                    <a:pt x="11" y="12"/>
                    <a:pt x="13" y="11"/>
                    <a:pt x="13" y="8"/>
                  </a:cubicBezTo>
                  <a:cubicBezTo>
                    <a:pt x="13" y="6"/>
                    <a:pt x="13" y="2"/>
                    <a:pt x="12" y="1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9" name="Google Shape;559;p22"/>
            <p:cNvSpPr/>
            <p:nvPr/>
          </p:nvSpPr>
          <p:spPr>
            <a:xfrm>
              <a:off x="3903" y="3171"/>
              <a:ext cx="36" cy="19"/>
            </a:xfrm>
            <a:custGeom>
              <a:avLst/>
              <a:gdLst/>
              <a:ahLst/>
              <a:cxnLst/>
              <a:rect l="l" t="t" r="r" b="b"/>
              <a:pathLst>
                <a:path w="15" h="8" extrusionOk="0">
                  <a:moveTo>
                    <a:pt x="11" y="0"/>
                  </a:moveTo>
                  <a:cubicBezTo>
                    <a:pt x="10" y="0"/>
                    <a:pt x="4" y="0"/>
                    <a:pt x="3" y="1"/>
                  </a:cubicBezTo>
                  <a:cubicBezTo>
                    <a:pt x="2" y="2"/>
                    <a:pt x="0" y="3"/>
                    <a:pt x="1" y="6"/>
                  </a:cubicBezTo>
                  <a:cubicBezTo>
                    <a:pt x="2" y="8"/>
                    <a:pt x="3" y="8"/>
                    <a:pt x="5" y="8"/>
                  </a:cubicBezTo>
                  <a:cubicBezTo>
                    <a:pt x="6" y="8"/>
                    <a:pt x="7" y="8"/>
                    <a:pt x="8" y="8"/>
                  </a:cubicBezTo>
                  <a:cubicBezTo>
                    <a:pt x="8" y="8"/>
                    <a:pt x="9" y="8"/>
                    <a:pt x="9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3" y="7"/>
                    <a:pt x="15" y="6"/>
                    <a:pt x="14" y="2"/>
                  </a:cubicBezTo>
                  <a:cubicBezTo>
                    <a:pt x="14" y="0"/>
                    <a:pt x="12" y="0"/>
                    <a:pt x="11" y="0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0" name="Google Shape;560;p22"/>
            <p:cNvSpPr/>
            <p:nvPr/>
          </p:nvSpPr>
          <p:spPr>
            <a:xfrm>
              <a:off x="3944" y="3158"/>
              <a:ext cx="54" cy="22"/>
            </a:xfrm>
            <a:custGeom>
              <a:avLst/>
              <a:gdLst/>
              <a:ahLst/>
              <a:cxnLst/>
              <a:rect l="l" t="t" r="r" b="b"/>
              <a:pathLst>
                <a:path w="22" h="9" extrusionOk="0">
                  <a:moveTo>
                    <a:pt x="21" y="4"/>
                  </a:moveTo>
                  <a:cubicBezTo>
                    <a:pt x="21" y="3"/>
                    <a:pt x="21" y="3"/>
                    <a:pt x="21" y="3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2"/>
                    <a:pt x="19" y="2"/>
                    <a:pt x="18" y="2"/>
                  </a:cubicBezTo>
                  <a:cubicBezTo>
                    <a:pt x="17" y="1"/>
                    <a:pt x="17" y="1"/>
                    <a:pt x="16" y="1"/>
                  </a:cubicBezTo>
                  <a:cubicBezTo>
                    <a:pt x="16" y="0"/>
                    <a:pt x="14" y="0"/>
                    <a:pt x="13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1" y="0"/>
                    <a:pt x="10" y="1"/>
                    <a:pt x="9" y="1"/>
                  </a:cubicBezTo>
                  <a:cubicBezTo>
                    <a:pt x="9" y="2"/>
                    <a:pt x="9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4" y="2"/>
                    <a:pt x="1" y="3"/>
                    <a:pt x="1" y="5"/>
                  </a:cubicBezTo>
                  <a:cubicBezTo>
                    <a:pt x="0" y="7"/>
                    <a:pt x="3" y="8"/>
                    <a:pt x="3" y="8"/>
                  </a:cubicBezTo>
                  <a:cubicBezTo>
                    <a:pt x="4" y="8"/>
                    <a:pt x="6" y="9"/>
                    <a:pt x="7" y="9"/>
                  </a:cubicBezTo>
                  <a:cubicBezTo>
                    <a:pt x="8" y="9"/>
                    <a:pt x="9" y="8"/>
                    <a:pt x="10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2" y="8"/>
                    <a:pt x="13" y="8"/>
                    <a:pt x="14" y="8"/>
                  </a:cubicBezTo>
                  <a:cubicBezTo>
                    <a:pt x="14" y="8"/>
                    <a:pt x="15" y="8"/>
                    <a:pt x="15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7" y="8"/>
                    <a:pt x="18" y="8"/>
                  </a:cubicBezTo>
                  <a:cubicBezTo>
                    <a:pt x="19" y="8"/>
                    <a:pt x="20" y="8"/>
                    <a:pt x="21" y="7"/>
                  </a:cubicBezTo>
                  <a:cubicBezTo>
                    <a:pt x="21" y="6"/>
                    <a:pt x="22" y="5"/>
                    <a:pt x="21" y="4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1" name="Google Shape;561;p22"/>
            <p:cNvSpPr/>
            <p:nvPr/>
          </p:nvSpPr>
          <p:spPr>
            <a:xfrm>
              <a:off x="3541" y="2306"/>
              <a:ext cx="100" cy="66"/>
            </a:xfrm>
            <a:custGeom>
              <a:avLst/>
              <a:gdLst/>
              <a:ahLst/>
              <a:cxnLst/>
              <a:rect l="l" t="t" r="r" b="b"/>
              <a:pathLst>
                <a:path w="41" h="27" extrusionOk="0">
                  <a:moveTo>
                    <a:pt x="40" y="7"/>
                  </a:moveTo>
                  <a:cubicBezTo>
                    <a:pt x="38" y="3"/>
                    <a:pt x="37" y="1"/>
                    <a:pt x="33" y="1"/>
                  </a:cubicBezTo>
                  <a:cubicBezTo>
                    <a:pt x="25" y="1"/>
                    <a:pt x="17" y="1"/>
                    <a:pt x="1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4"/>
                    <a:pt x="2" y="6"/>
                    <a:pt x="2" y="8"/>
                  </a:cubicBezTo>
                  <a:cubicBezTo>
                    <a:pt x="1" y="9"/>
                    <a:pt x="1" y="11"/>
                    <a:pt x="1" y="12"/>
                  </a:cubicBezTo>
                  <a:cubicBezTo>
                    <a:pt x="0" y="15"/>
                    <a:pt x="0" y="18"/>
                    <a:pt x="1" y="21"/>
                  </a:cubicBezTo>
                  <a:cubicBezTo>
                    <a:pt x="1" y="25"/>
                    <a:pt x="1" y="25"/>
                    <a:pt x="1" y="25"/>
                  </a:cubicBezTo>
                  <a:cubicBezTo>
                    <a:pt x="38" y="27"/>
                    <a:pt x="38" y="27"/>
                    <a:pt x="38" y="27"/>
                  </a:cubicBezTo>
                  <a:cubicBezTo>
                    <a:pt x="38" y="25"/>
                    <a:pt x="38" y="25"/>
                    <a:pt x="38" y="25"/>
                  </a:cubicBezTo>
                  <a:cubicBezTo>
                    <a:pt x="38" y="21"/>
                    <a:pt x="39" y="18"/>
                    <a:pt x="40" y="15"/>
                  </a:cubicBezTo>
                  <a:cubicBezTo>
                    <a:pt x="41" y="13"/>
                    <a:pt x="41" y="13"/>
                    <a:pt x="41" y="13"/>
                  </a:cubicBezTo>
                  <a:cubicBezTo>
                    <a:pt x="41" y="11"/>
                    <a:pt x="41" y="9"/>
                    <a:pt x="40" y="7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2" name="Google Shape;562;p22"/>
            <p:cNvSpPr/>
            <p:nvPr/>
          </p:nvSpPr>
          <p:spPr>
            <a:xfrm>
              <a:off x="3539" y="722"/>
              <a:ext cx="759" cy="1013"/>
            </a:xfrm>
            <a:custGeom>
              <a:avLst/>
              <a:gdLst/>
              <a:ahLst/>
              <a:cxnLst/>
              <a:rect l="l" t="t" r="r" b="b"/>
              <a:pathLst>
                <a:path w="311" h="415" extrusionOk="0">
                  <a:moveTo>
                    <a:pt x="308" y="81"/>
                  </a:moveTo>
                  <a:cubicBezTo>
                    <a:pt x="308" y="80"/>
                    <a:pt x="308" y="80"/>
                    <a:pt x="308" y="80"/>
                  </a:cubicBezTo>
                  <a:cubicBezTo>
                    <a:pt x="307" y="79"/>
                    <a:pt x="307" y="79"/>
                    <a:pt x="307" y="79"/>
                  </a:cubicBezTo>
                  <a:cubicBezTo>
                    <a:pt x="305" y="79"/>
                    <a:pt x="304" y="78"/>
                    <a:pt x="303" y="78"/>
                  </a:cubicBezTo>
                  <a:cubicBezTo>
                    <a:pt x="302" y="79"/>
                    <a:pt x="302" y="79"/>
                    <a:pt x="302" y="79"/>
                  </a:cubicBezTo>
                  <a:cubicBezTo>
                    <a:pt x="302" y="79"/>
                    <a:pt x="302" y="79"/>
                    <a:pt x="302" y="79"/>
                  </a:cubicBezTo>
                  <a:cubicBezTo>
                    <a:pt x="301" y="79"/>
                    <a:pt x="300" y="80"/>
                    <a:pt x="300" y="80"/>
                  </a:cubicBezTo>
                  <a:cubicBezTo>
                    <a:pt x="299" y="80"/>
                    <a:pt x="299" y="80"/>
                    <a:pt x="299" y="80"/>
                  </a:cubicBezTo>
                  <a:cubicBezTo>
                    <a:pt x="299" y="80"/>
                    <a:pt x="298" y="80"/>
                    <a:pt x="298" y="80"/>
                  </a:cubicBezTo>
                  <a:cubicBezTo>
                    <a:pt x="298" y="80"/>
                    <a:pt x="297" y="80"/>
                    <a:pt x="297" y="80"/>
                  </a:cubicBezTo>
                  <a:cubicBezTo>
                    <a:pt x="296" y="80"/>
                    <a:pt x="294" y="80"/>
                    <a:pt x="292" y="79"/>
                  </a:cubicBezTo>
                  <a:cubicBezTo>
                    <a:pt x="291" y="79"/>
                    <a:pt x="289" y="79"/>
                    <a:pt x="288" y="78"/>
                  </a:cubicBezTo>
                  <a:cubicBezTo>
                    <a:pt x="286" y="78"/>
                    <a:pt x="284" y="78"/>
                    <a:pt x="282" y="77"/>
                  </a:cubicBezTo>
                  <a:cubicBezTo>
                    <a:pt x="280" y="76"/>
                    <a:pt x="278" y="75"/>
                    <a:pt x="276" y="73"/>
                  </a:cubicBezTo>
                  <a:cubicBezTo>
                    <a:pt x="275" y="73"/>
                    <a:pt x="274" y="72"/>
                    <a:pt x="273" y="71"/>
                  </a:cubicBezTo>
                  <a:cubicBezTo>
                    <a:pt x="271" y="70"/>
                    <a:pt x="269" y="69"/>
                    <a:pt x="267" y="69"/>
                  </a:cubicBezTo>
                  <a:cubicBezTo>
                    <a:pt x="266" y="68"/>
                    <a:pt x="264" y="68"/>
                    <a:pt x="263" y="67"/>
                  </a:cubicBezTo>
                  <a:cubicBezTo>
                    <a:pt x="262" y="66"/>
                    <a:pt x="261" y="65"/>
                    <a:pt x="259" y="65"/>
                  </a:cubicBezTo>
                  <a:cubicBezTo>
                    <a:pt x="257" y="63"/>
                    <a:pt x="255" y="62"/>
                    <a:pt x="252" y="61"/>
                  </a:cubicBezTo>
                  <a:cubicBezTo>
                    <a:pt x="251" y="61"/>
                    <a:pt x="249" y="60"/>
                    <a:pt x="248" y="60"/>
                  </a:cubicBezTo>
                  <a:cubicBezTo>
                    <a:pt x="244" y="58"/>
                    <a:pt x="241" y="57"/>
                    <a:pt x="237" y="57"/>
                  </a:cubicBezTo>
                  <a:cubicBezTo>
                    <a:pt x="237" y="57"/>
                    <a:pt x="237" y="57"/>
                    <a:pt x="237" y="57"/>
                  </a:cubicBezTo>
                  <a:cubicBezTo>
                    <a:pt x="236" y="56"/>
                    <a:pt x="235" y="56"/>
                    <a:pt x="234" y="56"/>
                  </a:cubicBezTo>
                  <a:cubicBezTo>
                    <a:pt x="231" y="56"/>
                    <a:pt x="230" y="58"/>
                    <a:pt x="229" y="59"/>
                  </a:cubicBezTo>
                  <a:cubicBezTo>
                    <a:pt x="229" y="60"/>
                    <a:pt x="229" y="61"/>
                    <a:pt x="229" y="62"/>
                  </a:cubicBezTo>
                  <a:cubicBezTo>
                    <a:pt x="229" y="62"/>
                    <a:pt x="229" y="63"/>
                    <a:pt x="229" y="63"/>
                  </a:cubicBezTo>
                  <a:cubicBezTo>
                    <a:pt x="229" y="63"/>
                    <a:pt x="227" y="64"/>
                    <a:pt x="226" y="64"/>
                  </a:cubicBezTo>
                  <a:cubicBezTo>
                    <a:pt x="225" y="64"/>
                    <a:pt x="225" y="64"/>
                    <a:pt x="225" y="64"/>
                  </a:cubicBezTo>
                  <a:cubicBezTo>
                    <a:pt x="222" y="64"/>
                    <a:pt x="220" y="64"/>
                    <a:pt x="217" y="66"/>
                  </a:cubicBezTo>
                  <a:cubicBezTo>
                    <a:pt x="215" y="67"/>
                    <a:pt x="214" y="67"/>
                    <a:pt x="212" y="68"/>
                  </a:cubicBezTo>
                  <a:cubicBezTo>
                    <a:pt x="211" y="68"/>
                    <a:pt x="210" y="68"/>
                    <a:pt x="210" y="68"/>
                  </a:cubicBezTo>
                  <a:cubicBezTo>
                    <a:pt x="207" y="69"/>
                    <a:pt x="206" y="70"/>
                    <a:pt x="205" y="71"/>
                  </a:cubicBezTo>
                  <a:cubicBezTo>
                    <a:pt x="204" y="72"/>
                    <a:pt x="204" y="72"/>
                    <a:pt x="203" y="73"/>
                  </a:cubicBezTo>
                  <a:cubicBezTo>
                    <a:pt x="203" y="73"/>
                    <a:pt x="202" y="74"/>
                    <a:pt x="201" y="74"/>
                  </a:cubicBezTo>
                  <a:cubicBezTo>
                    <a:pt x="201" y="75"/>
                    <a:pt x="200" y="76"/>
                    <a:pt x="200" y="76"/>
                  </a:cubicBezTo>
                  <a:cubicBezTo>
                    <a:pt x="200" y="73"/>
                    <a:pt x="201" y="72"/>
                    <a:pt x="203" y="70"/>
                  </a:cubicBezTo>
                  <a:cubicBezTo>
                    <a:pt x="204" y="69"/>
                    <a:pt x="204" y="69"/>
                    <a:pt x="204" y="69"/>
                  </a:cubicBezTo>
                  <a:cubicBezTo>
                    <a:pt x="207" y="66"/>
                    <a:pt x="207" y="63"/>
                    <a:pt x="206" y="61"/>
                  </a:cubicBezTo>
                  <a:cubicBezTo>
                    <a:pt x="206" y="59"/>
                    <a:pt x="204" y="58"/>
                    <a:pt x="201" y="58"/>
                  </a:cubicBezTo>
                  <a:cubicBezTo>
                    <a:pt x="201" y="58"/>
                    <a:pt x="200" y="58"/>
                    <a:pt x="199" y="58"/>
                  </a:cubicBezTo>
                  <a:cubicBezTo>
                    <a:pt x="195" y="59"/>
                    <a:pt x="192" y="62"/>
                    <a:pt x="191" y="68"/>
                  </a:cubicBezTo>
                  <a:cubicBezTo>
                    <a:pt x="190" y="70"/>
                    <a:pt x="189" y="72"/>
                    <a:pt x="189" y="75"/>
                  </a:cubicBezTo>
                  <a:cubicBezTo>
                    <a:pt x="188" y="76"/>
                    <a:pt x="188" y="77"/>
                    <a:pt x="187" y="78"/>
                  </a:cubicBezTo>
                  <a:cubicBezTo>
                    <a:pt x="187" y="79"/>
                    <a:pt x="187" y="79"/>
                    <a:pt x="187" y="79"/>
                  </a:cubicBezTo>
                  <a:cubicBezTo>
                    <a:pt x="186" y="83"/>
                    <a:pt x="185" y="84"/>
                    <a:pt x="182" y="85"/>
                  </a:cubicBezTo>
                  <a:cubicBezTo>
                    <a:pt x="180" y="87"/>
                    <a:pt x="179" y="87"/>
                    <a:pt x="178" y="87"/>
                  </a:cubicBezTo>
                  <a:cubicBezTo>
                    <a:pt x="178" y="87"/>
                    <a:pt x="178" y="87"/>
                    <a:pt x="178" y="87"/>
                  </a:cubicBezTo>
                  <a:cubicBezTo>
                    <a:pt x="178" y="87"/>
                    <a:pt x="177" y="87"/>
                    <a:pt x="177" y="85"/>
                  </a:cubicBezTo>
                  <a:cubicBezTo>
                    <a:pt x="177" y="80"/>
                    <a:pt x="179" y="73"/>
                    <a:pt x="184" y="65"/>
                  </a:cubicBezTo>
                  <a:cubicBezTo>
                    <a:pt x="185" y="63"/>
                    <a:pt x="186" y="63"/>
                    <a:pt x="187" y="62"/>
                  </a:cubicBezTo>
                  <a:cubicBezTo>
                    <a:pt x="189" y="61"/>
                    <a:pt x="191" y="60"/>
                    <a:pt x="192" y="59"/>
                  </a:cubicBezTo>
                  <a:cubicBezTo>
                    <a:pt x="194" y="56"/>
                    <a:pt x="194" y="52"/>
                    <a:pt x="192" y="49"/>
                  </a:cubicBezTo>
                  <a:cubicBezTo>
                    <a:pt x="191" y="47"/>
                    <a:pt x="189" y="46"/>
                    <a:pt x="187" y="46"/>
                  </a:cubicBezTo>
                  <a:cubicBezTo>
                    <a:pt x="186" y="46"/>
                    <a:pt x="185" y="47"/>
                    <a:pt x="184" y="47"/>
                  </a:cubicBezTo>
                  <a:cubicBezTo>
                    <a:pt x="184" y="46"/>
                    <a:pt x="184" y="46"/>
                    <a:pt x="184" y="46"/>
                  </a:cubicBezTo>
                  <a:cubicBezTo>
                    <a:pt x="185" y="45"/>
                    <a:pt x="185" y="44"/>
                    <a:pt x="185" y="42"/>
                  </a:cubicBezTo>
                  <a:cubicBezTo>
                    <a:pt x="185" y="40"/>
                    <a:pt x="185" y="37"/>
                    <a:pt x="184" y="35"/>
                  </a:cubicBezTo>
                  <a:cubicBezTo>
                    <a:pt x="184" y="34"/>
                    <a:pt x="183" y="34"/>
                    <a:pt x="182" y="33"/>
                  </a:cubicBezTo>
                  <a:cubicBezTo>
                    <a:pt x="182" y="33"/>
                    <a:pt x="181" y="32"/>
                    <a:pt x="181" y="32"/>
                  </a:cubicBezTo>
                  <a:cubicBezTo>
                    <a:pt x="181" y="31"/>
                    <a:pt x="181" y="31"/>
                    <a:pt x="181" y="31"/>
                  </a:cubicBezTo>
                  <a:cubicBezTo>
                    <a:pt x="180" y="31"/>
                    <a:pt x="180" y="31"/>
                    <a:pt x="180" y="31"/>
                  </a:cubicBezTo>
                  <a:cubicBezTo>
                    <a:pt x="178" y="30"/>
                    <a:pt x="176" y="28"/>
                    <a:pt x="174" y="27"/>
                  </a:cubicBezTo>
                  <a:cubicBezTo>
                    <a:pt x="174" y="27"/>
                    <a:pt x="174" y="26"/>
                    <a:pt x="174" y="26"/>
                  </a:cubicBezTo>
                  <a:cubicBezTo>
                    <a:pt x="174" y="25"/>
                    <a:pt x="174" y="24"/>
                    <a:pt x="173" y="23"/>
                  </a:cubicBezTo>
                  <a:cubicBezTo>
                    <a:pt x="172" y="22"/>
                    <a:pt x="171" y="22"/>
                    <a:pt x="170" y="21"/>
                  </a:cubicBezTo>
                  <a:cubicBezTo>
                    <a:pt x="170" y="21"/>
                    <a:pt x="169" y="21"/>
                    <a:pt x="169" y="20"/>
                  </a:cubicBezTo>
                  <a:cubicBezTo>
                    <a:pt x="169" y="20"/>
                    <a:pt x="168" y="20"/>
                    <a:pt x="168" y="20"/>
                  </a:cubicBezTo>
                  <a:cubicBezTo>
                    <a:pt x="167" y="19"/>
                    <a:pt x="166" y="19"/>
                    <a:pt x="166" y="18"/>
                  </a:cubicBezTo>
                  <a:cubicBezTo>
                    <a:pt x="166" y="18"/>
                    <a:pt x="166" y="18"/>
                    <a:pt x="166" y="18"/>
                  </a:cubicBezTo>
                  <a:cubicBezTo>
                    <a:pt x="166" y="17"/>
                    <a:pt x="165" y="16"/>
                    <a:pt x="165" y="16"/>
                  </a:cubicBezTo>
                  <a:cubicBezTo>
                    <a:pt x="163" y="14"/>
                    <a:pt x="161" y="12"/>
                    <a:pt x="159" y="12"/>
                  </a:cubicBezTo>
                  <a:cubicBezTo>
                    <a:pt x="158" y="12"/>
                    <a:pt x="157" y="13"/>
                    <a:pt x="156" y="13"/>
                  </a:cubicBezTo>
                  <a:cubicBezTo>
                    <a:pt x="155" y="14"/>
                    <a:pt x="155" y="14"/>
                    <a:pt x="154" y="15"/>
                  </a:cubicBezTo>
                  <a:cubicBezTo>
                    <a:pt x="154" y="15"/>
                    <a:pt x="153" y="15"/>
                    <a:pt x="153" y="16"/>
                  </a:cubicBezTo>
                  <a:cubicBezTo>
                    <a:pt x="153" y="16"/>
                    <a:pt x="152" y="16"/>
                    <a:pt x="152" y="16"/>
                  </a:cubicBezTo>
                  <a:cubicBezTo>
                    <a:pt x="151" y="16"/>
                    <a:pt x="150" y="17"/>
                    <a:pt x="150" y="18"/>
                  </a:cubicBezTo>
                  <a:cubicBezTo>
                    <a:pt x="149" y="19"/>
                    <a:pt x="149" y="21"/>
                    <a:pt x="149" y="23"/>
                  </a:cubicBezTo>
                  <a:cubicBezTo>
                    <a:pt x="149" y="24"/>
                    <a:pt x="149" y="25"/>
                    <a:pt x="149" y="26"/>
                  </a:cubicBezTo>
                  <a:cubicBezTo>
                    <a:pt x="149" y="25"/>
                    <a:pt x="149" y="24"/>
                    <a:pt x="149" y="24"/>
                  </a:cubicBezTo>
                  <a:cubicBezTo>
                    <a:pt x="148" y="23"/>
                    <a:pt x="148" y="23"/>
                    <a:pt x="148" y="22"/>
                  </a:cubicBezTo>
                  <a:cubicBezTo>
                    <a:pt x="148" y="20"/>
                    <a:pt x="147" y="18"/>
                    <a:pt x="145" y="16"/>
                  </a:cubicBezTo>
                  <a:cubicBezTo>
                    <a:pt x="145" y="15"/>
                    <a:pt x="145" y="14"/>
                    <a:pt x="144" y="13"/>
                  </a:cubicBezTo>
                  <a:cubicBezTo>
                    <a:pt x="144" y="12"/>
                    <a:pt x="144" y="10"/>
                    <a:pt x="142" y="8"/>
                  </a:cubicBezTo>
                  <a:cubicBezTo>
                    <a:pt x="141" y="7"/>
                    <a:pt x="138" y="6"/>
                    <a:pt x="137" y="6"/>
                  </a:cubicBezTo>
                  <a:cubicBezTo>
                    <a:pt x="134" y="6"/>
                    <a:pt x="134" y="6"/>
                    <a:pt x="134" y="6"/>
                  </a:cubicBezTo>
                  <a:cubicBezTo>
                    <a:pt x="134" y="6"/>
                    <a:pt x="133" y="6"/>
                    <a:pt x="133" y="6"/>
                  </a:cubicBezTo>
                  <a:cubicBezTo>
                    <a:pt x="131" y="6"/>
                    <a:pt x="129" y="5"/>
                    <a:pt x="127" y="4"/>
                  </a:cubicBezTo>
                  <a:cubicBezTo>
                    <a:pt x="127" y="4"/>
                    <a:pt x="126" y="3"/>
                    <a:pt x="125" y="3"/>
                  </a:cubicBezTo>
                  <a:cubicBezTo>
                    <a:pt x="123" y="2"/>
                    <a:pt x="121" y="1"/>
                    <a:pt x="119" y="1"/>
                  </a:cubicBezTo>
                  <a:cubicBezTo>
                    <a:pt x="118" y="1"/>
                    <a:pt x="117" y="1"/>
                    <a:pt x="116" y="0"/>
                  </a:cubicBezTo>
                  <a:cubicBezTo>
                    <a:pt x="114" y="0"/>
                    <a:pt x="114" y="0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3" y="5"/>
                    <a:pt x="112" y="7"/>
                    <a:pt x="111" y="10"/>
                  </a:cubicBezTo>
                  <a:cubicBezTo>
                    <a:pt x="111" y="12"/>
                    <a:pt x="110" y="14"/>
                    <a:pt x="110" y="16"/>
                  </a:cubicBezTo>
                  <a:cubicBezTo>
                    <a:pt x="109" y="18"/>
                    <a:pt x="109" y="19"/>
                    <a:pt x="108" y="21"/>
                  </a:cubicBezTo>
                  <a:cubicBezTo>
                    <a:pt x="107" y="23"/>
                    <a:pt x="106" y="25"/>
                    <a:pt x="106" y="26"/>
                  </a:cubicBezTo>
                  <a:cubicBezTo>
                    <a:pt x="106" y="28"/>
                    <a:pt x="107" y="30"/>
                    <a:pt x="107" y="31"/>
                  </a:cubicBezTo>
                  <a:cubicBezTo>
                    <a:pt x="107" y="33"/>
                    <a:pt x="108" y="35"/>
                    <a:pt x="108" y="37"/>
                  </a:cubicBezTo>
                  <a:cubicBezTo>
                    <a:pt x="107" y="40"/>
                    <a:pt x="105" y="42"/>
                    <a:pt x="104" y="43"/>
                  </a:cubicBezTo>
                  <a:cubicBezTo>
                    <a:pt x="103" y="44"/>
                    <a:pt x="102" y="45"/>
                    <a:pt x="101" y="46"/>
                  </a:cubicBezTo>
                  <a:cubicBezTo>
                    <a:pt x="99" y="48"/>
                    <a:pt x="99" y="51"/>
                    <a:pt x="98" y="53"/>
                  </a:cubicBezTo>
                  <a:cubicBezTo>
                    <a:pt x="98" y="54"/>
                    <a:pt x="98" y="55"/>
                    <a:pt x="97" y="57"/>
                  </a:cubicBezTo>
                  <a:cubicBezTo>
                    <a:pt x="96" y="60"/>
                    <a:pt x="94" y="62"/>
                    <a:pt x="92" y="65"/>
                  </a:cubicBezTo>
                  <a:cubicBezTo>
                    <a:pt x="90" y="67"/>
                    <a:pt x="88" y="70"/>
                    <a:pt x="88" y="74"/>
                  </a:cubicBezTo>
                  <a:cubicBezTo>
                    <a:pt x="87" y="75"/>
                    <a:pt x="87" y="76"/>
                    <a:pt x="87" y="78"/>
                  </a:cubicBezTo>
                  <a:cubicBezTo>
                    <a:pt x="87" y="80"/>
                    <a:pt x="87" y="82"/>
                    <a:pt x="86" y="85"/>
                  </a:cubicBezTo>
                  <a:cubicBezTo>
                    <a:pt x="84" y="89"/>
                    <a:pt x="82" y="92"/>
                    <a:pt x="80" y="94"/>
                  </a:cubicBezTo>
                  <a:cubicBezTo>
                    <a:pt x="79" y="95"/>
                    <a:pt x="78" y="96"/>
                    <a:pt x="77" y="98"/>
                  </a:cubicBezTo>
                  <a:cubicBezTo>
                    <a:pt x="75" y="100"/>
                    <a:pt x="72" y="102"/>
                    <a:pt x="71" y="105"/>
                  </a:cubicBezTo>
                  <a:cubicBezTo>
                    <a:pt x="69" y="108"/>
                    <a:pt x="68" y="110"/>
                    <a:pt x="68" y="113"/>
                  </a:cubicBezTo>
                  <a:cubicBezTo>
                    <a:pt x="68" y="114"/>
                    <a:pt x="68" y="116"/>
                    <a:pt x="67" y="117"/>
                  </a:cubicBezTo>
                  <a:cubicBezTo>
                    <a:pt x="67" y="119"/>
                    <a:pt x="66" y="120"/>
                    <a:pt x="65" y="122"/>
                  </a:cubicBezTo>
                  <a:cubicBezTo>
                    <a:pt x="64" y="122"/>
                    <a:pt x="64" y="123"/>
                    <a:pt x="64" y="124"/>
                  </a:cubicBezTo>
                  <a:cubicBezTo>
                    <a:pt x="63" y="125"/>
                    <a:pt x="61" y="126"/>
                    <a:pt x="60" y="126"/>
                  </a:cubicBezTo>
                  <a:cubicBezTo>
                    <a:pt x="58" y="127"/>
                    <a:pt x="56" y="128"/>
                    <a:pt x="56" y="130"/>
                  </a:cubicBezTo>
                  <a:cubicBezTo>
                    <a:pt x="55" y="131"/>
                    <a:pt x="55" y="132"/>
                    <a:pt x="55" y="133"/>
                  </a:cubicBezTo>
                  <a:cubicBezTo>
                    <a:pt x="55" y="135"/>
                    <a:pt x="55" y="137"/>
                    <a:pt x="53" y="138"/>
                  </a:cubicBezTo>
                  <a:cubicBezTo>
                    <a:pt x="50" y="140"/>
                    <a:pt x="48" y="143"/>
                    <a:pt x="46" y="146"/>
                  </a:cubicBezTo>
                  <a:cubicBezTo>
                    <a:pt x="45" y="147"/>
                    <a:pt x="45" y="148"/>
                    <a:pt x="44" y="149"/>
                  </a:cubicBezTo>
                  <a:cubicBezTo>
                    <a:pt x="44" y="150"/>
                    <a:pt x="43" y="151"/>
                    <a:pt x="43" y="152"/>
                  </a:cubicBezTo>
                  <a:cubicBezTo>
                    <a:pt x="41" y="153"/>
                    <a:pt x="41" y="153"/>
                    <a:pt x="41" y="153"/>
                  </a:cubicBezTo>
                  <a:cubicBezTo>
                    <a:pt x="40" y="153"/>
                    <a:pt x="40" y="153"/>
                    <a:pt x="40" y="153"/>
                  </a:cubicBezTo>
                  <a:cubicBezTo>
                    <a:pt x="39" y="153"/>
                    <a:pt x="39" y="153"/>
                    <a:pt x="38" y="153"/>
                  </a:cubicBezTo>
                  <a:cubicBezTo>
                    <a:pt x="38" y="153"/>
                    <a:pt x="37" y="153"/>
                    <a:pt x="37" y="153"/>
                  </a:cubicBezTo>
                  <a:cubicBezTo>
                    <a:pt x="34" y="153"/>
                    <a:pt x="30" y="154"/>
                    <a:pt x="27" y="156"/>
                  </a:cubicBezTo>
                  <a:cubicBezTo>
                    <a:pt x="25" y="157"/>
                    <a:pt x="24" y="158"/>
                    <a:pt x="23" y="160"/>
                  </a:cubicBezTo>
                  <a:cubicBezTo>
                    <a:pt x="21" y="162"/>
                    <a:pt x="20" y="163"/>
                    <a:pt x="18" y="164"/>
                  </a:cubicBezTo>
                  <a:cubicBezTo>
                    <a:pt x="15" y="167"/>
                    <a:pt x="11" y="169"/>
                    <a:pt x="8" y="171"/>
                  </a:cubicBezTo>
                  <a:cubicBezTo>
                    <a:pt x="6" y="173"/>
                    <a:pt x="6" y="173"/>
                    <a:pt x="6" y="173"/>
                  </a:cubicBezTo>
                  <a:cubicBezTo>
                    <a:pt x="5" y="173"/>
                    <a:pt x="4" y="174"/>
                    <a:pt x="3" y="175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cubicBezTo>
                    <a:pt x="5" y="178"/>
                    <a:pt x="5" y="178"/>
                    <a:pt x="5" y="178"/>
                  </a:cubicBezTo>
                  <a:cubicBezTo>
                    <a:pt x="6" y="178"/>
                    <a:pt x="6" y="178"/>
                    <a:pt x="7" y="178"/>
                  </a:cubicBezTo>
                  <a:cubicBezTo>
                    <a:pt x="7" y="178"/>
                    <a:pt x="8" y="178"/>
                    <a:pt x="8" y="178"/>
                  </a:cubicBezTo>
                  <a:cubicBezTo>
                    <a:pt x="10" y="178"/>
                    <a:pt x="11" y="178"/>
                    <a:pt x="12" y="179"/>
                  </a:cubicBezTo>
                  <a:cubicBezTo>
                    <a:pt x="13" y="179"/>
                    <a:pt x="14" y="180"/>
                    <a:pt x="14" y="181"/>
                  </a:cubicBezTo>
                  <a:cubicBezTo>
                    <a:pt x="15" y="182"/>
                    <a:pt x="16" y="183"/>
                    <a:pt x="18" y="184"/>
                  </a:cubicBezTo>
                  <a:cubicBezTo>
                    <a:pt x="18" y="184"/>
                    <a:pt x="18" y="184"/>
                    <a:pt x="19" y="184"/>
                  </a:cubicBezTo>
                  <a:cubicBezTo>
                    <a:pt x="20" y="184"/>
                    <a:pt x="21" y="183"/>
                    <a:pt x="22" y="182"/>
                  </a:cubicBezTo>
                  <a:cubicBezTo>
                    <a:pt x="23" y="182"/>
                    <a:pt x="24" y="181"/>
                    <a:pt x="26" y="181"/>
                  </a:cubicBezTo>
                  <a:cubicBezTo>
                    <a:pt x="28" y="181"/>
                    <a:pt x="29" y="182"/>
                    <a:pt x="30" y="184"/>
                  </a:cubicBezTo>
                  <a:cubicBezTo>
                    <a:pt x="30" y="185"/>
                    <a:pt x="30" y="186"/>
                    <a:pt x="31" y="187"/>
                  </a:cubicBezTo>
                  <a:cubicBezTo>
                    <a:pt x="32" y="190"/>
                    <a:pt x="34" y="190"/>
                    <a:pt x="36" y="190"/>
                  </a:cubicBezTo>
                  <a:cubicBezTo>
                    <a:pt x="38" y="190"/>
                    <a:pt x="39" y="190"/>
                    <a:pt x="41" y="191"/>
                  </a:cubicBezTo>
                  <a:cubicBezTo>
                    <a:pt x="43" y="192"/>
                    <a:pt x="46" y="196"/>
                    <a:pt x="48" y="198"/>
                  </a:cubicBezTo>
                  <a:cubicBezTo>
                    <a:pt x="51" y="204"/>
                    <a:pt x="50" y="208"/>
                    <a:pt x="49" y="213"/>
                  </a:cubicBezTo>
                  <a:cubicBezTo>
                    <a:pt x="49" y="215"/>
                    <a:pt x="49" y="217"/>
                    <a:pt x="49" y="219"/>
                  </a:cubicBezTo>
                  <a:cubicBezTo>
                    <a:pt x="48" y="221"/>
                    <a:pt x="49" y="223"/>
                    <a:pt x="50" y="225"/>
                  </a:cubicBezTo>
                  <a:cubicBezTo>
                    <a:pt x="50" y="227"/>
                    <a:pt x="51" y="228"/>
                    <a:pt x="51" y="230"/>
                  </a:cubicBezTo>
                  <a:cubicBezTo>
                    <a:pt x="51" y="233"/>
                    <a:pt x="50" y="236"/>
                    <a:pt x="49" y="239"/>
                  </a:cubicBezTo>
                  <a:cubicBezTo>
                    <a:pt x="48" y="240"/>
                    <a:pt x="48" y="240"/>
                    <a:pt x="48" y="240"/>
                  </a:cubicBezTo>
                  <a:cubicBezTo>
                    <a:pt x="47" y="243"/>
                    <a:pt x="47" y="247"/>
                    <a:pt x="46" y="251"/>
                  </a:cubicBezTo>
                  <a:cubicBezTo>
                    <a:pt x="46" y="254"/>
                    <a:pt x="45" y="258"/>
                    <a:pt x="44" y="262"/>
                  </a:cubicBezTo>
                  <a:cubicBezTo>
                    <a:pt x="43" y="263"/>
                    <a:pt x="42" y="265"/>
                    <a:pt x="40" y="266"/>
                  </a:cubicBezTo>
                  <a:cubicBezTo>
                    <a:pt x="39" y="267"/>
                    <a:pt x="37" y="268"/>
                    <a:pt x="37" y="270"/>
                  </a:cubicBezTo>
                  <a:cubicBezTo>
                    <a:pt x="36" y="271"/>
                    <a:pt x="36" y="272"/>
                    <a:pt x="36" y="272"/>
                  </a:cubicBezTo>
                  <a:cubicBezTo>
                    <a:pt x="36" y="273"/>
                    <a:pt x="36" y="273"/>
                    <a:pt x="36" y="273"/>
                  </a:cubicBezTo>
                  <a:cubicBezTo>
                    <a:pt x="36" y="273"/>
                    <a:pt x="36" y="273"/>
                    <a:pt x="36" y="273"/>
                  </a:cubicBezTo>
                  <a:cubicBezTo>
                    <a:pt x="37" y="274"/>
                    <a:pt x="39" y="274"/>
                    <a:pt x="42" y="274"/>
                  </a:cubicBezTo>
                  <a:cubicBezTo>
                    <a:pt x="43" y="274"/>
                    <a:pt x="43" y="274"/>
                    <a:pt x="43" y="274"/>
                  </a:cubicBezTo>
                  <a:cubicBezTo>
                    <a:pt x="43" y="272"/>
                    <a:pt x="43" y="272"/>
                    <a:pt x="43" y="272"/>
                  </a:cubicBezTo>
                  <a:cubicBezTo>
                    <a:pt x="43" y="275"/>
                    <a:pt x="43" y="275"/>
                    <a:pt x="43" y="275"/>
                  </a:cubicBezTo>
                  <a:cubicBezTo>
                    <a:pt x="44" y="276"/>
                    <a:pt x="44" y="277"/>
                    <a:pt x="44" y="278"/>
                  </a:cubicBezTo>
                  <a:cubicBezTo>
                    <a:pt x="43" y="281"/>
                    <a:pt x="43" y="283"/>
                    <a:pt x="45" y="286"/>
                  </a:cubicBezTo>
                  <a:cubicBezTo>
                    <a:pt x="45" y="288"/>
                    <a:pt x="47" y="289"/>
                    <a:pt x="49" y="291"/>
                  </a:cubicBezTo>
                  <a:cubicBezTo>
                    <a:pt x="49" y="292"/>
                    <a:pt x="50" y="293"/>
                    <a:pt x="51" y="294"/>
                  </a:cubicBezTo>
                  <a:cubicBezTo>
                    <a:pt x="52" y="295"/>
                    <a:pt x="52" y="296"/>
                    <a:pt x="53" y="298"/>
                  </a:cubicBezTo>
                  <a:cubicBezTo>
                    <a:pt x="56" y="301"/>
                    <a:pt x="59" y="305"/>
                    <a:pt x="63" y="308"/>
                  </a:cubicBezTo>
                  <a:cubicBezTo>
                    <a:pt x="64" y="309"/>
                    <a:pt x="65" y="310"/>
                    <a:pt x="66" y="310"/>
                  </a:cubicBezTo>
                  <a:cubicBezTo>
                    <a:pt x="67" y="310"/>
                    <a:pt x="68" y="309"/>
                    <a:pt x="70" y="308"/>
                  </a:cubicBezTo>
                  <a:cubicBezTo>
                    <a:pt x="71" y="307"/>
                    <a:pt x="72" y="307"/>
                    <a:pt x="74" y="306"/>
                  </a:cubicBezTo>
                  <a:cubicBezTo>
                    <a:pt x="76" y="306"/>
                    <a:pt x="79" y="305"/>
                    <a:pt x="82" y="305"/>
                  </a:cubicBezTo>
                  <a:cubicBezTo>
                    <a:pt x="84" y="305"/>
                    <a:pt x="85" y="305"/>
                    <a:pt x="86" y="306"/>
                  </a:cubicBezTo>
                  <a:cubicBezTo>
                    <a:pt x="91" y="308"/>
                    <a:pt x="90" y="312"/>
                    <a:pt x="89" y="315"/>
                  </a:cubicBezTo>
                  <a:cubicBezTo>
                    <a:pt x="88" y="318"/>
                    <a:pt x="88" y="321"/>
                    <a:pt x="88" y="325"/>
                  </a:cubicBezTo>
                  <a:cubicBezTo>
                    <a:pt x="88" y="326"/>
                    <a:pt x="88" y="327"/>
                    <a:pt x="87" y="329"/>
                  </a:cubicBezTo>
                  <a:cubicBezTo>
                    <a:pt x="86" y="329"/>
                    <a:pt x="85" y="328"/>
                    <a:pt x="85" y="328"/>
                  </a:cubicBezTo>
                  <a:cubicBezTo>
                    <a:pt x="76" y="328"/>
                    <a:pt x="71" y="333"/>
                    <a:pt x="69" y="340"/>
                  </a:cubicBezTo>
                  <a:cubicBezTo>
                    <a:pt x="69" y="341"/>
                    <a:pt x="69" y="342"/>
                    <a:pt x="69" y="343"/>
                  </a:cubicBezTo>
                  <a:cubicBezTo>
                    <a:pt x="69" y="344"/>
                    <a:pt x="69" y="346"/>
                    <a:pt x="69" y="347"/>
                  </a:cubicBezTo>
                  <a:cubicBezTo>
                    <a:pt x="68" y="349"/>
                    <a:pt x="67" y="349"/>
                    <a:pt x="65" y="350"/>
                  </a:cubicBezTo>
                  <a:cubicBezTo>
                    <a:pt x="65" y="350"/>
                    <a:pt x="64" y="351"/>
                    <a:pt x="63" y="351"/>
                  </a:cubicBezTo>
                  <a:cubicBezTo>
                    <a:pt x="62" y="352"/>
                    <a:pt x="61" y="353"/>
                    <a:pt x="61" y="354"/>
                  </a:cubicBezTo>
                  <a:cubicBezTo>
                    <a:pt x="60" y="356"/>
                    <a:pt x="60" y="356"/>
                    <a:pt x="60" y="356"/>
                  </a:cubicBezTo>
                  <a:cubicBezTo>
                    <a:pt x="62" y="357"/>
                    <a:pt x="62" y="357"/>
                    <a:pt x="62" y="357"/>
                  </a:cubicBezTo>
                  <a:cubicBezTo>
                    <a:pt x="63" y="357"/>
                    <a:pt x="63" y="357"/>
                    <a:pt x="63" y="357"/>
                  </a:cubicBezTo>
                  <a:cubicBezTo>
                    <a:pt x="63" y="357"/>
                    <a:pt x="63" y="357"/>
                    <a:pt x="63" y="357"/>
                  </a:cubicBezTo>
                  <a:cubicBezTo>
                    <a:pt x="63" y="357"/>
                    <a:pt x="64" y="357"/>
                    <a:pt x="65" y="356"/>
                  </a:cubicBezTo>
                  <a:cubicBezTo>
                    <a:pt x="65" y="356"/>
                    <a:pt x="66" y="356"/>
                    <a:pt x="67" y="356"/>
                  </a:cubicBezTo>
                  <a:cubicBezTo>
                    <a:pt x="67" y="356"/>
                    <a:pt x="68" y="356"/>
                    <a:pt x="68" y="356"/>
                  </a:cubicBezTo>
                  <a:cubicBezTo>
                    <a:pt x="71" y="358"/>
                    <a:pt x="71" y="361"/>
                    <a:pt x="72" y="365"/>
                  </a:cubicBezTo>
                  <a:cubicBezTo>
                    <a:pt x="72" y="367"/>
                    <a:pt x="72" y="370"/>
                    <a:pt x="73" y="371"/>
                  </a:cubicBezTo>
                  <a:cubicBezTo>
                    <a:pt x="74" y="373"/>
                    <a:pt x="76" y="374"/>
                    <a:pt x="78" y="374"/>
                  </a:cubicBezTo>
                  <a:cubicBezTo>
                    <a:pt x="81" y="375"/>
                    <a:pt x="84" y="377"/>
                    <a:pt x="85" y="379"/>
                  </a:cubicBezTo>
                  <a:cubicBezTo>
                    <a:pt x="85" y="381"/>
                    <a:pt x="84" y="382"/>
                    <a:pt x="82" y="384"/>
                  </a:cubicBezTo>
                  <a:cubicBezTo>
                    <a:pt x="81" y="384"/>
                    <a:pt x="80" y="385"/>
                    <a:pt x="80" y="386"/>
                  </a:cubicBezTo>
                  <a:cubicBezTo>
                    <a:pt x="80" y="389"/>
                    <a:pt x="81" y="390"/>
                    <a:pt x="82" y="392"/>
                  </a:cubicBezTo>
                  <a:cubicBezTo>
                    <a:pt x="83" y="392"/>
                    <a:pt x="83" y="393"/>
                    <a:pt x="84" y="394"/>
                  </a:cubicBezTo>
                  <a:cubicBezTo>
                    <a:pt x="85" y="394"/>
                    <a:pt x="86" y="397"/>
                    <a:pt x="86" y="397"/>
                  </a:cubicBezTo>
                  <a:cubicBezTo>
                    <a:pt x="89" y="400"/>
                    <a:pt x="91" y="403"/>
                    <a:pt x="93" y="406"/>
                  </a:cubicBezTo>
                  <a:cubicBezTo>
                    <a:pt x="95" y="409"/>
                    <a:pt x="95" y="409"/>
                    <a:pt x="98" y="409"/>
                  </a:cubicBezTo>
                  <a:cubicBezTo>
                    <a:pt x="99" y="409"/>
                    <a:pt x="99" y="409"/>
                    <a:pt x="99" y="409"/>
                  </a:cubicBezTo>
                  <a:cubicBezTo>
                    <a:pt x="102" y="410"/>
                    <a:pt x="104" y="411"/>
                    <a:pt x="107" y="413"/>
                  </a:cubicBezTo>
                  <a:cubicBezTo>
                    <a:pt x="109" y="415"/>
                    <a:pt x="109" y="415"/>
                    <a:pt x="109" y="415"/>
                  </a:cubicBezTo>
                  <a:cubicBezTo>
                    <a:pt x="110" y="412"/>
                    <a:pt x="110" y="412"/>
                    <a:pt x="110" y="412"/>
                  </a:cubicBezTo>
                  <a:cubicBezTo>
                    <a:pt x="110" y="411"/>
                    <a:pt x="111" y="409"/>
                    <a:pt x="112" y="407"/>
                  </a:cubicBezTo>
                  <a:cubicBezTo>
                    <a:pt x="114" y="400"/>
                    <a:pt x="116" y="394"/>
                    <a:pt x="116" y="385"/>
                  </a:cubicBezTo>
                  <a:cubicBezTo>
                    <a:pt x="116" y="380"/>
                    <a:pt x="115" y="374"/>
                    <a:pt x="114" y="369"/>
                  </a:cubicBezTo>
                  <a:cubicBezTo>
                    <a:pt x="110" y="354"/>
                    <a:pt x="115" y="344"/>
                    <a:pt x="122" y="332"/>
                  </a:cubicBezTo>
                  <a:cubicBezTo>
                    <a:pt x="123" y="330"/>
                    <a:pt x="124" y="328"/>
                    <a:pt x="125" y="326"/>
                  </a:cubicBezTo>
                  <a:cubicBezTo>
                    <a:pt x="127" y="322"/>
                    <a:pt x="129" y="317"/>
                    <a:pt x="130" y="312"/>
                  </a:cubicBezTo>
                  <a:cubicBezTo>
                    <a:pt x="131" y="310"/>
                    <a:pt x="131" y="306"/>
                    <a:pt x="132" y="303"/>
                  </a:cubicBezTo>
                  <a:cubicBezTo>
                    <a:pt x="135" y="296"/>
                    <a:pt x="141" y="293"/>
                    <a:pt x="148" y="291"/>
                  </a:cubicBezTo>
                  <a:cubicBezTo>
                    <a:pt x="162" y="288"/>
                    <a:pt x="176" y="281"/>
                    <a:pt x="189" y="270"/>
                  </a:cubicBezTo>
                  <a:cubicBezTo>
                    <a:pt x="190" y="269"/>
                    <a:pt x="190" y="269"/>
                    <a:pt x="190" y="269"/>
                  </a:cubicBezTo>
                  <a:cubicBezTo>
                    <a:pt x="195" y="265"/>
                    <a:pt x="201" y="260"/>
                    <a:pt x="207" y="258"/>
                  </a:cubicBezTo>
                  <a:cubicBezTo>
                    <a:pt x="210" y="257"/>
                    <a:pt x="212" y="257"/>
                    <a:pt x="214" y="257"/>
                  </a:cubicBezTo>
                  <a:cubicBezTo>
                    <a:pt x="215" y="257"/>
                    <a:pt x="216" y="257"/>
                    <a:pt x="217" y="257"/>
                  </a:cubicBezTo>
                  <a:cubicBezTo>
                    <a:pt x="219" y="257"/>
                    <a:pt x="220" y="258"/>
                    <a:pt x="222" y="259"/>
                  </a:cubicBezTo>
                  <a:cubicBezTo>
                    <a:pt x="224" y="259"/>
                    <a:pt x="225" y="260"/>
                    <a:pt x="227" y="260"/>
                  </a:cubicBezTo>
                  <a:cubicBezTo>
                    <a:pt x="228" y="260"/>
                    <a:pt x="229" y="260"/>
                    <a:pt x="231" y="259"/>
                  </a:cubicBezTo>
                  <a:cubicBezTo>
                    <a:pt x="232" y="259"/>
                    <a:pt x="233" y="258"/>
                    <a:pt x="235" y="258"/>
                  </a:cubicBezTo>
                  <a:cubicBezTo>
                    <a:pt x="235" y="258"/>
                    <a:pt x="235" y="258"/>
                    <a:pt x="235" y="258"/>
                  </a:cubicBezTo>
                  <a:cubicBezTo>
                    <a:pt x="236" y="258"/>
                    <a:pt x="238" y="259"/>
                    <a:pt x="239" y="259"/>
                  </a:cubicBezTo>
                  <a:cubicBezTo>
                    <a:pt x="240" y="259"/>
                    <a:pt x="240" y="259"/>
                    <a:pt x="240" y="259"/>
                  </a:cubicBezTo>
                  <a:cubicBezTo>
                    <a:pt x="240" y="259"/>
                    <a:pt x="241" y="259"/>
                    <a:pt x="242" y="259"/>
                  </a:cubicBezTo>
                  <a:cubicBezTo>
                    <a:pt x="243" y="260"/>
                    <a:pt x="244" y="260"/>
                    <a:pt x="245" y="260"/>
                  </a:cubicBezTo>
                  <a:cubicBezTo>
                    <a:pt x="249" y="260"/>
                    <a:pt x="251" y="258"/>
                    <a:pt x="253" y="253"/>
                  </a:cubicBezTo>
                  <a:cubicBezTo>
                    <a:pt x="255" y="246"/>
                    <a:pt x="258" y="237"/>
                    <a:pt x="250" y="231"/>
                  </a:cubicBezTo>
                  <a:cubicBezTo>
                    <a:pt x="250" y="231"/>
                    <a:pt x="250" y="230"/>
                    <a:pt x="249" y="230"/>
                  </a:cubicBezTo>
                  <a:cubicBezTo>
                    <a:pt x="247" y="228"/>
                    <a:pt x="244" y="227"/>
                    <a:pt x="244" y="223"/>
                  </a:cubicBezTo>
                  <a:cubicBezTo>
                    <a:pt x="243" y="220"/>
                    <a:pt x="244" y="214"/>
                    <a:pt x="245" y="210"/>
                  </a:cubicBezTo>
                  <a:cubicBezTo>
                    <a:pt x="246" y="207"/>
                    <a:pt x="249" y="203"/>
                    <a:pt x="251" y="200"/>
                  </a:cubicBezTo>
                  <a:cubicBezTo>
                    <a:pt x="252" y="199"/>
                    <a:pt x="253" y="198"/>
                    <a:pt x="255" y="198"/>
                  </a:cubicBezTo>
                  <a:cubicBezTo>
                    <a:pt x="256" y="196"/>
                    <a:pt x="258" y="195"/>
                    <a:pt x="259" y="193"/>
                  </a:cubicBezTo>
                  <a:cubicBezTo>
                    <a:pt x="260" y="189"/>
                    <a:pt x="258" y="184"/>
                    <a:pt x="257" y="180"/>
                  </a:cubicBezTo>
                  <a:cubicBezTo>
                    <a:pt x="255" y="177"/>
                    <a:pt x="254" y="173"/>
                    <a:pt x="254" y="169"/>
                  </a:cubicBezTo>
                  <a:cubicBezTo>
                    <a:pt x="254" y="168"/>
                    <a:pt x="255" y="167"/>
                    <a:pt x="255" y="166"/>
                  </a:cubicBezTo>
                  <a:cubicBezTo>
                    <a:pt x="255" y="162"/>
                    <a:pt x="256" y="159"/>
                    <a:pt x="255" y="156"/>
                  </a:cubicBezTo>
                  <a:cubicBezTo>
                    <a:pt x="255" y="154"/>
                    <a:pt x="254" y="153"/>
                    <a:pt x="253" y="151"/>
                  </a:cubicBezTo>
                  <a:cubicBezTo>
                    <a:pt x="252" y="148"/>
                    <a:pt x="251" y="146"/>
                    <a:pt x="252" y="143"/>
                  </a:cubicBezTo>
                  <a:cubicBezTo>
                    <a:pt x="252" y="142"/>
                    <a:pt x="253" y="141"/>
                    <a:pt x="254" y="140"/>
                  </a:cubicBezTo>
                  <a:cubicBezTo>
                    <a:pt x="255" y="140"/>
                    <a:pt x="255" y="139"/>
                    <a:pt x="256" y="139"/>
                  </a:cubicBezTo>
                  <a:cubicBezTo>
                    <a:pt x="257" y="138"/>
                    <a:pt x="257" y="138"/>
                    <a:pt x="257" y="138"/>
                  </a:cubicBezTo>
                  <a:cubicBezTo>
                    <a:pt x="260" y="134"/>
                    <a:pt x="264" y="129"/>
                    <a:pt x="266" y="125"/>
                  </a:cubicBezTo>
                  <a:cubicBezTo>
                    <a:pt x="266" y="124"/>
                    <a:pt x="266" y="123"/>
                    <a:pt x="266" y="122"/>
                  </a:cubicBezTo>
                  <a:cubicBezTo>
                    <a:pt x="267" y="119"/>
                    <a:pt x="267" y="117"/>
                    <a:pt x="269" y="115"/>
                  </a:cubicBezTo>
                  <a:cubicBezTo>
                    <a:pt x="272" y="112"/>
                    <a:pt x="275" y="111"/>
                    <a:pt x="280" y="110"/>
                  </a:cubicBezTo>
                  <a:cubicBezTo>
                    <a:pt x="287" y="110"/>
                    <a:pt x="290" y="107"/>
                    <a:pt x="294" y="103"/>
                  </a:cubicBezTo>
                  <a:cubicBezTo>
                    <a:pt x="295" y="101"/>
                    <a:pt x="297" y="99"/>
                    <a:pt x="299" y="98"/>
                  </a:cubicBezTo>
                  <a:cubicBezTo>
                    <a:pt x="300" y="96"/>
                    <a:pt x="300" y="96"/>
                    <a:pt x="300" y="96"/>
                  </a:cubicBezTo>
                  <a:cubicBezTo>
                    <a:pt x="305" y="92"/>
                    <a:pt x="311" y="88"/>
                    <a:pt x="308" y="81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3" name="Google Shape;563;p22"/>
            <p:cNvSpPr/>
            <p:nvPr/>
          </p:nvSpPr>
          <p:spPr>
            <a:xfrm>
              <a:off x="1716" y="0"/>
              <a:ext cx="666" cy="740"/>
            </a:xfrm>
            <a:custGeom>
              <a:avLst/>
              <a:gdLst/>
              <a:ahLst/>
              <a:cxnLst/>
              <a:rect l="l" t="t" r="r" b="b"/>
              <a:pathLst>
                <a:path w="273" h="303" extrusionOk="0">
                  <a:moveTo>
                    <a:pt x="273" y="223"/>
                  </a:moveTo>
                  <a:cubicBezTo>
                    <a:pt x="273" y="222"/>
                    <a:pt x="272" y="221"/>
                    <a:pt x="272" y="219"/>
                  </a:cubicBezTo>
                  <a:cubicBezTo>
                    <a:pt x="272" y="216"/>
                    <a:pt x="271" y="213"/>
                    <a:pt x="271" y="209"/>
                  </a:cubicBezTo>
                  <a:cubicBezTo>
                    <a:pt x="270" y="207"/>
                    <a:pt x="270" y="204"/>
                    <a:pt x="270" y="201"/>
                  </a:cubicBezTo>
                  <a:cubicBezTo>
                    <a:pt x="270" y="197"/>
                    <a:pt x="270" y="194"/>
                    <a:pt x="270" y="189"/>
                  </a:cubicBezTo>
                  <a:cubicBezTo>
                    <a:pt x="269" y="188"/>
                    <a:pt x="269" y="186"/>
                    <a:pt x="269" y="183"/>
                  </a:cubicBezTo>
                  <a:cubicBezTo>
                    <a:pt x="268" y="181"/>
                    <a:pt x="267" y="178"/>
                    <a:pt x="267" y="175"/>
                  </a:cubicBezTo>
                  <a:cubicBezTo>
                    <a:pt x="267" y="174"/>
                    <a:pt x="267" y="174"/>
                    <a:pt x="267" y="174"/>
                  </a:cubicBezTo>
                  <a:cubicBezTo>
                    <a:pt x="266" y="174"/>
                    <a:pt x="266" y="174"/>
                    <a:pt x="266" y="174"/>
                  </a:cubicBezTo>
                  <a:cubicBezTo>
                    <a:pt x="265" y="173"/>
                    <a:pt x="264" y="173"/>
                    <a:pt x="263" y="173"/>
                  </a:cubicBezTo>
                  <a:cubicBezTo>
                    <a:pt x="262" y="173"/>
                    <a:pt x="262" y="173"/>
                    <a:pt x="261" y="173"/>
                  </a:cubicBezTo>
                  <a:cubicBezTo>
                    <a:pt x="259" y="173"/>
                    <a:pt x="259" y="173"/>
                    <a:pt x="259" y="173"/>
                  </a:cubicBezTo>
                  <a:cubicBezTo>
                    <a:pt x="258" y="173"/>
                    <a:pt x="257" y="173"/>
                    <a:pt x="255" y="172"/>
                  </a:cubicBezTo>
                  <a:cubicBezTo>
                    <a:pt x="252" y="169"/>
                    <a:pt x="250" y="167"/>
                    <a:pt x="248" y="164"/>
                  </a:cubicBezTo>
                  <a:cubicBezTo>
                    <a:pt x="246" y="162"/>
                    <a:pt x="244" y="161"/>
                    <a:pt x="243" y="159"/>
                  </a:cubicBezTo>
                  <a:cubicBezTo>
                    <a:pt x="239" y="156"/>
                    <a:pt x="235" y="151"/>
                    <a:pt x="235" y="145"/>
                  </a:cubicBezTo>
                  <a:cubicBezTo>
                    <a:pt x="235" y="140"/>
                    <a:pt x="235" y="136"/>
                    <a:pt x="232" y="132"/>
                  </a:cubicBezTo>
                  <a:cubicBezTo>
                    <a:pt x="231" y="131"/>
                    <a:pt x="231" y="131"/>
                    <a:pt x="231" y="131"/>
                  </a:cubicBezTo>
                  <a:cubicBezTo>
                    <a:pt x="229" y="128"/>
                    <a:pt x="227" y="127"/>
                    <a:pt x="226" y="123"/>
                  </a:cubicBezTo>
                  <a:cubicBezTo>
                    <a:pt x="225" y="117"/>
                    <a:pt x="222" y="107"/>
                    <a:pt x="224" y="101"/>
                  </a:cubicBezTo>
                  <a:cubicBezTo>
                    <a:pt x="225" y="99"/>
                    <a:pt x="226" y="98"/>
                    <a:pt x="227" y="96"/>
                  </a:cubicBezTo>
                  <a:cubicBezTo>
                    <a:pt x="228" y="95"/>
                    <a:pt x="229" y="93"/>
                    <a:pt x="230" y="91"/>
                  </a:cubicBezTo>
                  <a:cubicBezTo>
                    <a:pt x="230" y="89"/>
                    <a:pt x="230" y="87"/>
                    <a:pt x="230" y="85"/>
                  </a:cubicBezTo>
                  <a:cubicBezTo>
                    <a:pt x="230" y="83"/>
                    <a:pt x="230" y="81"/>
                    <a:pt x="230" y="80"/>
                  </a:cubicBezTo>
                  <a:cubicBezTo>
                    <a:pt x="231" y="78"/>
                    <a:pt x="233" y="77"/>
                    <a:pt x="234" y="75"/>
                  </a:cubicBezTo>
                  <a:cubicBezTo>
                    <a:pt x="236" y="74"/>
                    <a:pt x="237" y="73"/>
                    <a:pt x="238" y="72"/>
                  </a:cubicBezTo>
                  <a:cubicBezTo>
                    <a:pt x="240" y="69"/>
                    <a:pt x="242" y="65"/>
                    <a:pt x="243" y="61"/>
                  </a:cubicBezTo>
                  <a:cubicBezTo>
                    <a:pt x="243" y="58"/>
                    <a:pt x="241" y="55"/>
                    <a:pt x="239" y="53"/>
                  </a:cubicBezTo>
                  <a:cubicBezTo>
                    <a:pt x="239" y="52"/>
                    <a:pt x="238" y="51"/>
                    <a:pt x="238" y="51"/>
                  </a:cubicBezTo>
                  <a:cubicBezTo>
                    <a:pt x="237" y="49"/>
                    <a:pt x="237" y="47"/>
                    <a:pt x="238" y="45"/>
                  </a:cubicBezTo>
                  <a:cubicBezTo>
                    <a:pt x="238" y="42"/>
                    <a:pt x="238" y="37"/>
                    <a:pt x="232" y="35"/>
                  </a:cubicBezTo>
                  <a:cubicBezTo>
                    <a:pt x="232" y="35"/>
                    <a:pt x="231" y="34"/>
                    <a:pt x="230" y="34"/>
                  </a:cubicBezTo>
                  <a:cubicBezTo>
                    <a:pt x="228" y="33"/>
                    <a:pt x="225" y="32"/>
                    <a:pt x="223" y="32"/>
                  </a:cubicBezTo>
                  <a:cubicBezTo>
                    <a:pt x="222" y="32"/>
                    <a:pt x="221" y="33"/>
                    <a:pt x="220" y="33"/>
                  </a:cubicBezTo>
                  <a:cubicBezTo>
                    <a:pt x="220" y="33"/>
                    <a:pt x="219" y="33"/>
                    <a:pt x="218" y="33"/>
                  </a:cubicBezTo>
                  <a:cubicBezTo>
                    <a:pt x="218" y="33"/>
                    <a:pt x="218" y="33"/>
                    <a:pt x="217" y="33"/>
                  </a:cubicBezTo>
                  <a:cubicBezTo>
                    <a:pt x="218" y="32"/>
                    <a:pt x="218" y="31"/>
                    <a:pt x="218" y="31"/>
                  </a:cubicBezTo>
                  <a:cubicBezTo>
                    <a:pt x="219" y="29"/>
                    <a:pt x="220" y="27"/>
                    <a:pt x="221" y="24"/>
                  </a:cubicBezTo>
                  <a:cubicBezTo>
                    <a:pt x="221" y="22"/>
                    <a:pt x="221" y="22"/>
                    <a:pt x="221" y="22"/>
                  </a:cubicBezTo>
                  <a:cubicBezTo>
                    <a:pt x="223" y="16"/>
                    <a:pt x="225" y="9"/>
                    <a:pt x="220" y="3"/>
                  </a:cubicBezTo>
                  <a:cubicBezTo>
                    <a:pt x="217" y="1"/>
                    <a:pt x="214" y="0"/>
                    <a:pt x="211" y="0"/>
                  </a:cubicBezTo>
                  <a:cubicBezTo>
                    <a:pt x="209" y="0"/>
                    <a:pt x="206" y="0"/>
                    <a:pt x="204" y="0"/>
                  </a:cubicBezTo>
                  <a:cubicBezTo>
                    <a:pt x="203" y="1"/>
                    <a:pt x="203" y="1"/>
                    <a:pt x="203" y="1"/>
                  </a:cubicBezTo>
                  <a:cubicBezTo>
                    <a:pt x="202" y="1"/>
                    <a:pt x="201" y="1"/>
                    <a:pt x="200" y="1"/>
                  </a:cubicBezTo>
                  <a:cubicBezTo>
                    <a:pt x="197" y="1"/>
                    <a:pt x="193" y="1"/>
                    <a:pt x="191" y="4"/>
                  </a:cubicBezTo>
                  <a:cubicBezTo>
                    <a:pt x="190" y="5"/>
                    <a:pt x="189" y="6"/>
                    <a:pt x="190" y="8"/>
                  </a:cubicBezTo>
                  <a:cubicBezTo>
                    <a:pt x="190" y="10"/>
                    <a:pt x="190" y="11"/>
                    <a:pt x="191" y="12"/>
                  </a:cubicBezTo>
                  <a:cubicBezTo>
                    <a:pt x="192" y="13"/>
                    <a:pt x="192" y="14"/>
                    <a:pt x="191" y="15"/>
                  </a:cubicBezTo>
                  <a:cubicBezTo>
                    <a:pt x="189" y="18"/>
                    <a:pt x="185" y="22"/>
                    <a:pt x="183" y="23"/>
                  </a:cubicBezTo>
                  <a:cubicBezTo>
                    <a:pt x="182" y="23"/>
                    <a:pt x="182" y="24"/>
                    <a:pt x="181" y="24"/>
                  </a:cubicBezTo>
                  <a:cubicBezTo>
                    <a:pt x="180" y="24"/>
                    <a:pt x="178" y="24"/>
                    <a:pt x="177" y="27"/>
                  </a:cubicBezTo>
                  <a:cubicBezTo>
                    <a:pt x="176" y="28"/>
                    <a:pt x="176" y="29"/>
                    <a:pt x="176" y="30"/>
                  </a:cubicBezTo>
                  <a:cubicBezTo>
                    <a:pt x="176" y="31"/>
                    <a:pt x="176" y="31"/>
                    <a:pt x="175" y="32"/>
                  </a:cubicBezTo>
                  <a:cubicBezTo>
                    <a:pt x="175" y="32"/>
                    <a:pt x="174" y="32"/>
                    <a:pt x="173" y="32"/>
                  </a:cubicBezTo>
                  <a:cubicBezTo>
                    <a:pt x="172" y="32"/>
                    <a:pt x="171" y="32"/>
                    <a:pt x="170" y="32"/>
                  </a:cubicBezTo>
                  <a:cubicBezTo>
                    <a:pt x="169" y="31"/>
                    <a:pt x="167" y="31"/>
                    <a:pt x="165" y="31"/>
                  </a:cubicBezTo>
                  <a:cubicBezTo>
                    <a:pt x="165" y="31"/>
                    <a:pt x="165" y="31"/>
                    <a:pt x="164" y="31"/>
                  </a:cubicBezTo>
                  <a:cubicBezTo>
                    <a:pt x="161" y="31"/>
                    <a:pt x="160" y="33"/>
                    <a:pt x="158" y="35"/>
                  </a:cubicBezTo>
                  <a:cubicBezTo>
                    <a:pt x="157" y="37"/>
                    <a:pt x="156" y="38"/>
                    <a:pt x="155" y="38"/>
                  </a:cubicBezTo>
                  <a:cubicBezTo>
                    <a:pt x="155" y="38"/>
                    <a:pt x="154" y="38"/>
                    <a:pt x="154" y="39"/>
                  </a:cubicBezTo>
                  <a:cubicBezTo>
                    <a:pt x="152" y="39"/>
                    <a:pt x="151" y="40"/>
                    <a:pt x="150" y="42"/>
                  </a:cubicBezTo>
                  <a:cubicBezTo>
                    <a:pt x="149" y="42"/>
                    <a:pt x="149" y="43"/>
                    <a:pt x="149" y="43"/>
                  </a:cubicBezTo>
                  <a:cubicBezTo>
                    <a:pt x="148" y="45"/>
                    <a:pt x="148" y="46"/>
                    <a:pt x="146" y="46"/>
                  </a:cubicBezTo>
                  <a:cubicBezTo>
                    <a:pt x="146" y="46"/>
                    <a:pt x="145" y="46"/>
                    <a:pt x="145" y="46"/>
                  </a:cubicBezTo>
                  <a:cubicBezTo>
                    <a:pt x="145" y="46"/>
                    <a:pt x="144" y="46"/>
                    <a:pt x="144" y="46"/>
                  </a:cubicBezTo>
                  <a:cubicBezTo>
                    <a:pt x="143" y="46"/>
                    <a:pt x="142" y="46"/>
                    <a:pt x="142" y="46"/>
                  </a:cubicBezTo>
                  <a:cubicBezTo>
                    <a:pt x="141" y="46"/>
                    <a:pt x="140" y="46"/>
                    <a:pt x="139" y="46"/>
                  </a:cubicBezTo>
                  <a:cubicBezTo>
                    <a:pt x="138" y="47"/>
                    <a:pt x="137" y="48"/>
                    <a:pt x="136" y="49"/>
                  </a:cubicBezTo>
                  <a:cubicBezTo>
                    <a:pt x="135" y="49"/>
                    <a:pt x="135" y="49"/>
                    <a:pt x="134" y="50"/>
                  </a:cubicBezTo>
                  <a:cubicBezTo>
                    <a:pt x="134" y="50"/>
                    <a:pt x="134" y="50"/>
                    <a:pt x="134" y="50"/>
                  </a:cubicBezTo>
                  <a:cubicBezTo>
                    <a:pt x="133" y="50"/>
                    <a:pt x="133" y="50"/>
                    <a:pt x="132" y="50"/>
                  </a:cubicBezTo>
                  <a:cubicBezTo>
                    <a:pt x="132" y="49"/>
                    <a:pt x="131" y="49"/>
                    <a:pt x="131" y="49"/>
                  </a:cubicBezTo>
                  <a:cubicBezTo>
                    <a:pt x="130" y="49"/>
                    <a:pt x="129" y="48"/>
                    <a:pt x="128" y="48"/>
                  </a:cubicBezTo>
                  <a:cubicBezTo>
                    <a:pt x="126" y="48"/>
                    <a:pt x="124" y="50"/>
                    <a:pt x="123" y="51"/>
                  </a:cubicBezTo>
                  <a:cubicBezTo>
                    <a:pt x="121" y="52"/>
                    <a:pt x="121" y="52"/>
                    <a:pt x="120" y="52"/>
                  </a:cubicBezTo>
                  <a:cubicBezTo>
                    <a:pt x="120" y="52"/>
                    <a:pt x="119" y="52"/>
                    <a:pt x="118" y="51"/>
                  </a:cubicBezTo>
                  <a:cubicBezTo>
                    <a:pt x="116" y="51"/>
                    <a:pt x="115" y="50"/>
                    <a:pt x="113" y="50"/>
                  </a:cubicBezTo>
                  <a:cubicBezTo>
                    <a:pt x="112" y="49"/>
                    <a:pt x="112" y="49"/>
                    <a:pt x="111" y="49"/>
                  </a:cubicBezTo>
                  <a:cubicBezTo>
                    <a:pt x="107" y="49"/>
                    <a:pt x="105" y="52"/>
                    <a:pt x="103" y="53"/>
                  </a:cubicBezTo>
                  <a:cubicBezTo>
                    <a:pt x="102" y="55"/>
                    <a:pt x="101" y="56"/>
                    <a:pt x="100" y="56"/>
                  </a:cubicBezTo>
                  <a:cubicBezTo>
                    <a:pt x="96" y="58"/>
                    <a:pt x="91" y="61"/>
                    <a:pt x="92" y="68"/>
                  </a:cubicBezTo>
                  <a:cubicBezTo>
                    <a:pt x="92" y="70"/>
                    <a:pt x="91" y="73"/>
                    <a:pt x="89" y="75"/>
                  </a:cubicBezTo>
                  <a:cubicBezTo>
                    <a:pt x="88" y="76"/>
                    <a:pt x="87" y="77"/>
                    <a:pt x="86" y="77"/>
                  </a:cubicBezTo>
                  <a:cubicBezTo>
                    <a:pt x="86" y="77"/>
                    <a:pt x="85" y="77"/>
                    <a:pt x="85" y="77"/>
                  </a:cubicBezTo>
                  <a:cubicBezTo>
                    <a:pt x="83" y="76"/>
                    <a:pt x="81" y="73"/>
                    <a:pt x="80" y="71"/>
                  </a:cubicBezTo>
                  <a:cubicBezTo>
                    <a:pt x="78" y="69"/>
                    <a:pt x="77" y="67"/>
                    <a:pt x="76" y="66"/>
                  </a:cubicBezTo>
                  <a:cubicBezTo>
                    <a:pt x="74" y="64"/>
                    <a:pt x="71" y="62"/>
                    <a:pt x="68" y="61"/>
                  </a:cubicBezTo>
                  <a:cubicBezTo>
                    <a:pt x="67" y="61"/>
                    <a:pt x="67" y="61"/>
                    <a:pt x="67" y="61"/>
                  </a:cubicBezTo>
                  <a:cubicBezTo>
                    <a:pt x="65" y="61"/>
                    <a:pt x="64" y="62"/>
                    <a:pt x="62" y="63"/>
                  </a:cubicBezTo>
                  <a:cubicBezTo>
                    <a:pt x="61" y="63"/>
                    <a:pt x="61" y="63"/>
                    <a:pt x="60" y="63"/>
                  </a:cubicBezTo>
                  <a:cubicBezTo>
                    <a:pt x="60" y="63"/>
                    <a:pt x="60" y="63"/>
                    <a:pt x="60" y="63"/>
                  </a:cubicBezTo>
                  <a:cubicBezTo>
                    <a:pt x="59" y="63"/>
                    <a:pt x="59" y="63"/>
                    <a:pt x="58" y="62"/>
                  </a:cubicBezTo>
                  <a:cubicBezTo>
                    <a:pt x="57" y="62"/>
                    <a:pt x="56" y="61"/>
                    <a:pt x="54" y="61"/>
                  </a:cubicBezTo>
                  <a:cubicBezTo>
                    <a:pt x="53" y="60"/>
                    <a:pt x="53" y="60"/>
                    <a:pt x="53" y="60"/>
                  </a:cubicBezTo>
                  <a:cubicBezTo>
                    <a:pt x="51" y="60"/>
                    <a:pt x="49" y="60"/>
                    <a:pt x="48" y="60"/>
                  </a:cubicBezTo>
                  <a:cubicBezTo>
                    <a:pt x="47" y="60"/>
                    <a:pt x="46" y="60"/>
                    <a:pt x="45" y="60"/>
                  </a:cubicBezTo>
                  <a:cubicBezTo>
                    <a:pt x="44" y="60"/>
                    <a:pt x="42" y="61"/>
                    <a:pt x="41" y="61"/>
                  </a:cubicBezTo>
                  <a:cubicBezTo>
                    <a:pt x="40" y="62"/>
                    <a:pt x="39" y="63"/>
                    <a:pt x="38" y="63"/>
                  </a:cubicBezTo>
                  <a:cubicBezTo>
                    <a:pt x="38" y="63"/>
                    <a:pt x="38" y="63"/>
                    <a:pt x="37" y="63"/>
                  </a:cubicBezTo>
                  <a:cubicBezTo>
                    <a:pt x="36" y="62"/>
                    <a:pt x="36" y="61"/>
                    <a:pt x="35" y="59"/>
                  </a:cubicBezTo>
                  <a:cubicBezTo>
                    <a:pt x="35" y="58"/>
                    <a:pt x="34" y="58"/>
                    <a:pt x="34" y="57"/>
                  </a:cubicBezTo>
                  <a:cubicBezTo>
                    <a:pt x="31" y="54"/>
                    <a:pt x="27" y="52"/>
                    <a:pt x="22" y="52"/>
                  </a:cubicBezTo>
                  <a:cubicBezTo>
                    <a:pt x="21" y="52"/>
                    <a:pt x="19" y="52"/>
                    <a:pt x="18" y="52"/>
                  </a:cubicBezTo>
                  <a:cubicBezTo>
                    <a:pt x="16" y="52"/>
                    <a:pt x="16" y="52"/>
                    <a:pt x="16" y="52"/>
                  </a:cubicBezTo>
                  <a:cubicBezTo>
                    <a:pt x="16" y="53"/>
                    <a:pt x="15" y="53"/>
                    <a:pt x="14" y="53"/>
                  </a:cubicBezTo>
                  <a:cubicBezTo>
                    <a:pt x="13" y="53"/>
                    <a:pt x="13" y="52"/>
                    <a:pt x="12" y="52"/>
                  </a:cubicBezTo>
                  <a:cubicBezTo>
                    <a:pt x="11" y="52"/>
                    <a:pt x="11" y="51"/>
                    <a:pt x="10" y="51"/>
                  </a:cubicBezTo>
                  <a:cubicBezTo>
                    <a:pt x="9" y="50"/>
                    <a:pt x="7" y="48"/>
                    <a:pt x="5" y="48"/>
                  </a:cubicBezTo>
                  <a:cubicBezTo>
                    <a:pt x="4" y="48"/>
                    <a:pt x="4" y="48"/>
                    <a:pt x="3" y="49"/>
                  </a:cubicBezTo>
                  <a:cubicBezTo>
                    <a:pt x="1" y="50"/>
                    <a:pt x="0" y="52"/>
                    <a:pt x="2" y="56"/>
                  </a:cubicBezTo>
                  <a:cubicBezTo>
                    <a:pt x="4" y="60"/>
                    <a:pt x="8" y="64"/>
                    <a:pt x="12" y="68"/>
                  </a:cubicBezTo>
                  <a:cubicBezTo>
                    <a:pt x="13" y="69"/>
                    <a:pt x="13" y="69"/>
                    <a:pt x="13" y="69"/>
                  </a:cubicBezTo>
                  <a:cubicBezTo>
                    <a:pt x="14" y="70"/>
                    <a:pt x="16" y="71"/>
                    <a:pt x="17" y="72"/>
                  </a:cubicBezTo>
                  <a:cubicBezTo>
                    <a:pt x="20" y="74"/>
                    <a:pt x="23" y="77"/>
                    <a:pt x="24" y="79"/>
                  </a:cubicBezTo>
                  <a:cubicBezTo>
                    <a:pt x="25" y="81"/>
                    <a:pt x="25" y="83"/>
                    <a:pt x="25" y="85"/>
                  </a:cubicBezTo>
                  <a:cubicBezTo>
                    <a:pt x="25" y="85"/>
                    <a:pt x="25" y="85"/>
                    <a:pt x="25" y="85"/>
                  </a:cubicBezTo>
                  <a:cubicBezTo>
                    <a:pt x="25" y="89"/>
                    <a:pt x="25" y="93"/>
                    <a:pt x="25" y="96"/>
                  </a:cubicBezTo>
                  <a:cubicBezTo>
                    <a:pt x="25" y="98"/>
                    <a:pt x="25" y="98"/>
                    <a:pt x="25" y="98"/>
                  </a:cubicBezTo>
                  <a:cubicBezTo>
                    <a:pt x="25" y="103"/>
                    <a:pt x="27" y="106"/>
                    <a:pt x="30" y="109"/>
                  </a:cubicBezTo>
                  <a:cubicBezTo>
                    <a:pt x="31" y="111"/>
                    <a:pt x="31" y="111"/>
                    <a:pt x="31" y="111"/>
                  </a:cubicBezTo>
                  <a:cubicBezTo>
                    <a:pt x="33" y="113"/>
                    <a:pt x="35" y="116"/>
                    <a:pt x="35" y="119"/>
                  </a:cubicBezTo>
                  <a:cubicBezTo>
                    <a:pt x="35" y="119"/>
                    <a:pt x="35" y="120"/>
                    <a:pt x="34" y="121"/>
                  </a:cubicBezTo>
                  <a:cubicBezTo>
                    <a:pt x="34" y="124"/>
                    <a:pt x="33" y="126"/>
                    <a:pt x="34" y="129"/>
                  </a:cubicBezTo>
                  <a:cubicBezTo>
                    <a:pt x="34" y="130"/>
                    <a:pt x="36" y="131"/>
                    <a:pt x="37" y="131"/>
                  </a:cubicBezTo>
                  <a:cubicBezTo>
                    <a:pt x="38" y="132"/>
                    <a:pt x="40" y="132"/>
                    <a:pt x="41" y="132"/>
                  </a:cubicBezTo>
                  <a:cubicBezTo>
                    <a:pt x="42" y="132"/>
                    <a:pt x="44" y="132"/>
                    <a:pt x="45" y="132"/>
                  </a:cubicBezTo>
                  <a:cubicBezTo>
                    <a:pt x="45" y="132"/>
                    <a:pt x="46" y="132"/>
                    <a:pt x="47" y="132"/>
                  </a:cubicBezTo>
                  <a:cubicBezTo>
                    <a:pt x="47" y="132"/>
                    <a:pt x="62" y="132"/>
                    <a:pt x="62" y="132"/>
                  </a:cubicBezTo>
                  <a:cubicBezTo>
                    <a:pt x="62" y="133"/>
                    <a:pt x="62" y="133"/>
                    <a:pt x="62" y="133"/>
                  </a:cubicBezTo>
                  <a:cubicBezTo>
                    <a:pt x="62" y="134"/>
                    <a:pt x="62" y="135"/>
                    <a:pt x="62" y="136"/>
                  </a:cubicBezTo>
                  <a:cubicBezTo>
                    <a:pt x="62" y="136"/>
                    <a:pt x="62" y="137"/>
                    <a:pt x="62" y="138"/>
                  </a:cubicBezTo>
                  <a:cubicBezTo>
                    <a:pt x="63" y="138"/>
                    <a:pt x="63" y="139"/>
                    <a:pt x="63" y="139"/>
                  </a:cubicBezTo>
                  <a:cubicBezTo>
                    <a:pt x="63" y="141"/>
                    <a:pt x="63" y="141"/>
                    <a:pt x="63" y="141"/>
                  </a:cubicBezTo>
                  <a:cubicBezTo>
                    <a:pt x="65" y="141"/>
                    <a:pt x="65" y="141"/>
                    <a:pt x="65" y="141"/>
                  </a:cubicBezTo>
                  <a:cubicBezTo>
                    <a:pt x="66" y="141"/>
                    <a:pt x="67" y="141"/>
                    <a:pt x="68" y="141"/>
                  </a:cubicBezTo>
                  <a:cubicBezTo>
                    <a:pt x="70" y="141"/>
                    <a:pt x="72" y="141"/>
                    <a:pt x="73" y="142"/>
                  </a:cubicBezTo>
                  <a:cubicBezTo>
                    <a:pt x="75" y="142"/>
                    <a:pt x="77" y="143"/>
                    <a:pt x="79" y="145"/>
                  </a:cubicBezTo>
                  <a:cubicBezTo>
                    <a:pt x="81" y="146"/>
                    <a:pt x="84" y="147"/>
                    <a:pt x="87" y="148"/>
                  </a:cubicBezTo>
                  <a:cubicBezTo>
                    <a:pt x="88" y="148"/>
                    <a:pt x="89" y="149"/>
                    <a:pt x="91" y="149"/>
                  </a:cubicBezTo>
                  <a:cubicBezTo>
                    <a:pt x="96" y="150"/>
                    <a:pt x="99" y="150"/>
                    <a:pt x="98" y="158"/>
                  </a:cubicBezTo>
                  <a:cubicBezTo>
                    <a:pt x="97" y="160"/>
                    <a:pt x="97" y="162"/>
                    <a:pt x="96" y="163"/>
                  </a:cubicBezTo>
                  <a:cubicBezTo>
                    <a:pt x="95" y="166"/>
                    <a:pt x="95" y="168"/>
                    <a:pt x="97" y="173"/>
                  </a:cubicBezTo>
                  <a:cubicBezTo>
                    <a:pt x="102" y="183"/>
                    <a:pt x="107" y="195"/>
                    <a:pt x="106" y="207"/>
                  </a:cubicBezTo>
                  <a:cubicBezTo>
                    <a:pt x="106" y="211"/>
                    <a:pt x="105" y="215"/>
                    <a:pt x="105" y="218"/>
                  </a:cubicBezTo>
                  <a:cubicBezTo>
                    <a:pt x="103" y="227"/>
                    <a:pt x="101" y="236"/>
                    <a:pt x="105" y="244"/>
                  </a:cubicBezTo>
                  <a:cubicBezTo>
                    <a:pt x="106" y="246"/>
                    <a:pt x="107" y="248"/>
                    <a:pt x="109" y="250"/>
                  </a:cubicBezTo>
                  <a:cubicBezTo>
                    <a:pt x="111" y="252"/>
                    <a:pt x="112" y="255"/>
                    <a:pt x="113" y="258"/>
                  </a:cubicBezTo>
                  <a:cubicBezTo>
                    <a:pt x="114" y="260"/>
                    <a:pt x="114" y="264"/>
                    <a:pt x="114" y="266"/>
                  </a:cubicBezTo>
                  <a:cubicBezTo>
                    <a:pt x="113" y="267"/>
                    <a:pt x="113" y="268"/>
                    <a:pt x="112" y="269"/>
                  </a:cubicBezTo>
                  <a:cubicBezTo>
                    <a:pt x="111" y="271"/>
                    <a:pt x="110" y="273"/>
                    <a:pt x="111" y="275"/>
                  </a:cubicBezTo>
                  <a:cubicBezTo>
                    <a:pt x="111" y="278"/>
                    <a:pt x="114" y="279"/>
                    <a:pt x="116" y="281"/>
                  </a:cubicBezTo>
                  <a:cubicBezTo>
                    <a:pt x="117" y="281"/>
                    <a:pt x="117" y="282"/>
                    <a:pt x="118" y="282"/>
                  </a:cubicBezTo>
                  <a:cubicBezTo>
                    <a:pt x="119" y="284"/>
                    <a:pt x="120" y="285"/>
                    <a:pt x="121" y="287"/>
                  </a:cubicBezTo>
                  <a:cubicBezTo>
                    <a:pt x="123" y="289"/>
                    <a:pt x="124" y="291"/>
                    <a:pt x="126" y="292"/>
                  </a:cubicBezTo>
                  <a:cubicBezTo>
                    <a:pt x="127" y="292"/>
                    <a:pt x="128" y="292"/>
                    <a:pt x="128" y="292"/>
                  </a:cubicBezTo>
                  <a:cubicBezTo>
                    <a:pt x="130" y="292"/>
                    <a:pt x="131" y="292"/>
                    <a:pt x="132" y="293"/>
                  </a:cubicBezTo>
                  <a:cubicBezTo>
                    <a:pt x="133" y="294"/>
                    <a:pt x="133" y="295"/>
                    <a:pt x="134" y="296"/>
                  </a:cubicBezTo>
                  <a:cubicBezTo>
                    <a:pt x="134" y="297"/>
                    <a:pt x="135" y="298"/>
                    <a:pt x="135" y="299"/>
                  </a:cubicBezTo>
                  <a:cubicBezTo>
                    <a:pt x="137" y="301"/>
                    <a:pt x="142" y="303"/>
                    <a:pt x="146" y="303"/>
                  </a:cubicBezTo>
                  <a:cubicBezTo>
                    <a:pt x="148" y="303"/>
                    <a:pt x="148" y="303"/>
                    <a:pt x="148" y="303"/>
                  </a:cubicBezTo>
                  <a:cubicBezTo>
                    <a:pt x="148" y="301"/>
                    <a:pt x="148" y="301"/>
                    <a:pt x="148" y="301"/>
                  </a:cubicBezTo>
                  <a:cubicBezTo>
                    <a:pt x="148" y="299"/>
                    <a:pt x="148" y="297"/>
                    <a:pt x="148" y="295"/>
                  </a:cubicBezTo>
                  <a:cubicBezTo>
                    <a:pt x="148" y="293"/>
                    <a:pt x="148" y="290"/>
                    <a:pt x="148" y="288"/>
                  </a:cubicBezTo>
                  <a:cubicBezTo>
                    <a:pt x="149" y="287"/>
                    <a:pt x="149" y="287"/>
                    <a:pt x="149" y="287"/>
                  </a:cubicBezTo>
                  <a:cubicBezTo>
                    <a:pt x="149" y="282"/>
                    <a:pt x="150" y="277"/>
                    <a:pt x="152" y="273"/>
                  </a:cubicBezTo>
                  <a:cubicBezTo>
                    <a:pt x="154" y="268"/>
                    <a:pt x="159" y="263"/>
                    <a:pt x="165" y="261"/>
                  </a:cubicBezTo>
                  <a:cubicBezTo>
                    <a:pt x="167" y="260"/>
                    <a:pt x="169" y="260"/>
                    <a:pt x="171" y="260"/>
                  </a:cubicBezTo>
                  <a:cubicBezTo>
                    <a:pt x="173" y="260"/>
                    <a:pt x="174" y="260"/>
                    <a:pt x="175" y="261"/>
                  </a:cubicBezTo>
                  <a:cubicBezTo>
                    <a:pt x="178" y="262"/>
                    <a:pt x="181" y="265"/>
                    <a:pt x="183" y="268"/>
                  </a:cubicBezTo>
                  <a:cubicBezTo>
                    <a:pt x="186" y="272"/>
                    <a:pt x="189" y="276"/>
                    <a:pt x="193" y="276"/>
                  </a:cubicBezTo>
                  <a:cubicBezTo>
                    <a:pt x="194" y="276"/>
                    <a:pt x="195" y="276"/>
                    <a:pt x="196" y="275"/>
                  </a:cubicBezTo>
                  <a:cubicBezTo>
                    <a:pt x="198" y="275"/>
                    <a:pt x="207" y="271"/>
                    <a:pt x="207" y="267"/>
                  </a:cubicBezTo>
                  <a:cubicBezTo>
                    <a:pt x="207" y="265"/>
                    <a:pt x="206" y="264"/>
                    <a:pt x="205" y="263"/>
                  </a:cubicBezTo>
                  <a:cubicBezTo>
                    <a:pt x="203" y="261"/>
                    <a:pt x="201" y="259"/>
                    <a:pt x="202" y="256"/>
                  </a:cubicBezTo>
                  <a:cubicBezTo>
                    <a:pt x="203" y="253"/>
                    <a:pt x="206" y="250"/>
                    <a:pt x="208" y="246"/>
                  </a:cubicBezTo>
                  <a:cubicBezTo>
                    <a:pt x="209" y="245"/>
                    <a:pt x="210" y="243"/>
                    <a:pt x="211" y="242"/>
                  </a:cubicBezTo>
                  <a:cubicBezTo>
                    <a:pt x="211" y="240"/>
                    <a:pt x="211" y="240"/>
                    <a:pt x="211" y="240"/>
                  </a:cubicBezTo>
                  <a:cubicBezTo>
                    <a:pt x="214" y="236"/>
                    <a:pt x="216" y="232"/>
                    <a:pt x="220" y="230"/>
                  </a:cubicBezTo>
                  <a:cubicBezTo>
                    <a:pt x="223" y="229"/>
                    <a:pt x="227" y="228"/>
                    <a:pt x="231" y="228"/>
                  </a:cubicBezTo>
                  <a:cubicBezTo>
                    <a:pt x="232" y="228"/>
                    <a:pt x="232" y="228"/>
                    <a:pt x="232" y="228"/>
                  </a:cubicBezTo>
                  <a:cubicBezTo>
                    <a:pt x="237" y="227"/>
                    <a:pt x="242" y="227"/>
                    <a:pt x="246" y="227"/>
                  </a:cubicBezTo>
                  <a:cubicBezTo>
                    <a:pt x="251" y="227"/>
                    <a:pt x="255" y="227"/>
                    <a:pt x="260" y="226"/>
                  </a:cubicBezTo>
                  <a:cubicBezTo>
                    <a:pt x="263" y="226"/>
                    <a:pt x="267" y="226"/>
                    <a:pt x="271" y="226"/>
                  </a:cubicBezTo>
                  <a:cubicBezTo>
                    <a:pt x="273" y="226"/>
                    <a:pt x="273" y="226"/>
                    <a:pt x="273" y="226"/>
                  </a:cubicBezTo>
                  <a:lnTo>
                    <a:pt x="273" y="223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4" name="Google Shape;564;p22"/>
            <p:cNvSpPr/>
            <p:nvPr/>
          </p:nvSpPr>
          <p:spPr>
            <a:xfrm>
              <a:off x="2841" y="98"/>
              <a:ext cx="561" cy="612"/>
            </a:xfrm>
            <a:custGeom>
              <a:avLst/>
              <a:gdLst/>
              <a:ahLst/>
              <a:cxnLst/>
              <a:rect l="l" t="t" r="r" b="b"/>
              <a:pathLst>
                <a:path w="230" h="251" extrusionOk="0">
                  <a:moveTo>
                    <a:pt x="221" y="118"/>
                  </a:moveTo>
                  <a:cubicBezTo>
                    <a:pt x="217" y="117"/>
                    <a:pt x="214" y="116"/>
                    <a:pt x="210" y="116"/>
                  </a:cubicBezTo>
                  <a:cubicBezTo>
                    <a:pt x="207" y="116"/>
                    <a:pt x="205" y="116"/>
                    <a:pt x="203" y="116"/>
                  </a:cubicBezTo>
                  <a:cubicBezTo>
                    <a:pt x="200" y="115"/>
                    <a:pt x="199" y="113"/>
                    <a:pt x="198" y="110"/>
                  </a:cubicBezTo>
                  <a:cubicBezTo>
                    <a:pt x="197" y="109"/>
                    <a:pt x="197" y="108"/>
                    <a:pt x="196" y="106"/>
                  </a:cubicBezTo>
                  <a:cubicBezTo>
                    <a:pt x="195" y="105"/>
                    <a:pt x="194" y="105"/>
                    <a:pt x="194" y="104"/>
                  </a:cubicBezTo>
                  <a:cubicBezTo>
                    <a:pt x="192" y="103"/>
                    <a:pt x="192" y="101"/>
                    <a:pt x="191" y="100"/>
                  </a:cubicBezTo>
                  <a:cubicBezTo>
                    <a:pt x="190" y="97"/>
                    <a:pt x="189" y="93"/>
                    <a:pt x="188" y="89"/>
                  </a:cubicBezTo>
                  <a:cubicBezTo>
                    <a:pt x="187" y="85"/>
                    <a:pt x="186" y="82"/>
                    <a:pt x="184" y="78"/>
                  </a:cubicBezTo>
                  <a:cubicBezTo>
                    <a:pt x="183" y="77"/>
                    <a:pt x="183" y="76"/>
                    <a:pt x="182" y="76"/>
                  </a:cubicBezTo>
                  <a:cubicBezTo>
                    <a:pt x="181" y="74"/>
                    <a:pt x="181" y="72"/>
                    <a:pt x="180" y="70"/>
                  </a:cubicBezTo>
                  <a:cubicBezTo>
                    <a:pt x="180" y="68"/>
                    <a:pt x="179" y="66"/>
                    <a:pt x="178" y="64"/>
                  </a:cubicBezTo>
                  <a:cubicBezTo>
                    <a:pt x="177" y="61"/>
                    <a:pt x="176" y="59"/>
                    <a:pt x="175" y="56"/>
                  </a:cubicBezTo>
                  <a:cubicBezTo>
                    <a:pt x="175" y="54"/>
                    <a:pt x="174" y="53"/>
                    <a:pt x="174" y="52"/>
                  </a:cubicBezTo>
                  <a:cubicBezTo>
                    <a:pt x="172" y="49"/>
                    <a:pt x="173" y="45"/>
                    <a:pt x="173" y="42"/>
                  </a:cubicBezTo>
                  <a:cubicBezTo>
                    <a:pt x="173" y="39"/>
                    <a:pt x="173" y="36"/>
                    <a:pt x="173" y="34"/>
                  </a:cubicBezTo>
                  <a:cubicBezTo>
                    <a:pt x="172" y="31"/>
                    <a:pt x="171" y="27"/>
                    <a:pt x="169" y="25"/>
                  </a:cubicBezTo>
                  <a:cubicBezTo>
                    <a:pt x="169" y="24"/>
                    <a:pt x="167" y="24"/>
                    <a:pt x="166" y="23"/>
                  </a:cubicBezTo>
                  <a:cubicBezTo>
                    <a:pt x="166" y="23"/>
                    <a:pt x="166" y="23"/>
                    <a:pt x="166" y="23"/>
                  </a:cubicBezTo>
                  <a:cubicBezTo>
                    <a:pt x="168" y="21"/>
                    <a:pt x="168" y="19"/>
                    <a:pt x="168" y="17"/>
                  </a:cubicBezTo>
                  <a:cubicBezTo>
                    <a:pt x="168" y="13"/>
                    <a:pt x="166" y="12"/>
                    <a:pt x="164" y="10"/>
                  </a:cubicBezTo>
                  <a:cubicBezTo>
                    <a:pt x="164" y="10"/>
                    <a:pt x="163" y="9"/>
                    <a:pt x="162" y="8"/>
                  </a:cubicBezTo>
                  <a:cubicBezTo>
                    <a:pt x="162" y="8"/>
                    <a:pt x="161" y="7"/>
                    <a:pt x="161" y="6"/>
                  </a:cubicBezTo>
                  <a:cubicBezTo>
                    <a:pt x="159" y="5"/>
                    <a:pt x="158" y="3"/>
                    <a:pt x="157" y="2"/>
                  </a:cubicBezTo>
                  <a:cubicBezTo>
                    <a:pt x="155" y="1"/>
                    <a:pt x="153" y="0"/>
                    <a:pt x="152" y="0"/>
                  </a:cubicBezTo>
                  <a:cubicBezTo>
                    <a:pt x="150" y="0"/>
                    <a:pt x="147" y="1"/>
                    <a:pt x="147" y="5"/>
                  </a:cubicBezTo>
                  <a:cubicBezTo>
                    <a:pt x="147" y="6"/>
                    <a:pt x="147" y="8"/>
                    <a:pt x="148" y="9"/>
                  </a:cubicBezTo>
                  <a:cubicBezTo>
                    <a:pt x="148" y="9"/>
                    <a:pt x="148" y="10"/>
                    <a:pt x="148" y="10"/>
                  </a:cubicBezTo>
                  <a:cubicBezTo>
                    <a:pt x="148" y="10"/>
                    <a:pt x="148" y="10"/>
                    <a:pt x="147" y="10"/>
                  </a:cubicBezTo>
                  <a:cubicBezTo>
                    <a:pt x="145" y="10"/>
                    <a:pt x="144" y="11"/>
                    <a:pt x="143" y="12"/>
                  </a:cubicBezTo>
                  <a:cubicBezTo>
                    <a:pt x="142" y="13"/>
                    <a:pt x="142" y="13"/>
                    <a:pt x="141" y="14"/>
                  </a:cubicBezTo>
                  <a:cubicBezTo>
                    <a:pt x="140" y="14"/>
                    <a:pt x="139" y="15"/>
                    <a:pt x="138" y="16"/>
                  </a:cubicBezTo>
                  <a:cubicBezTo>
                    <a:pt x="136" y="17"/>
                    <a:pt x="134" y="19"/>
                    <a:pt x="132" y="21"/>
                  </a:cubicBezTo>
                  <a:cubicBezTo>
                    <a:pt x="129" y="24"/>
                    <a:pt x="127" y="28"/>
                    <a:pt x="125" y="31"/>
                  </a:cubicBezTo>
                  <a:cubicBezTo>
                    <a:pt x="125" y="32"/>
                    <a:pt x="124" y="33"/>
                    <a:pt x="124" y="34"/>
                  </a:cubicBezTo>
                  <a:cubicBezTo>
                    <a:pt x="123" y="35"/>
                    <a:pt x="123" y="36"/>
                    <a:pt x="122" y="37"/>
                  </a:cubicBezTo>
                  <a:cubicBezTo>
                    <a:pt x="121" y="40"/>
                    <a:pt x="119" y="43"/>
                    <a:pt x="118" y="45"/>
                  </a:cubicBezTo>
                  <a:cubicBezTo>
                    <a:pt x="117" y="46"/>
                    <a:pt x="116" y="47"/>
                    <a:pt x="115" y="48"/>
                  </a:cubicBezTo>
                  <a:cubicBezTo>
                    <a:pt x="113" y="50"/>
                    <a:pt x="111" y="51"/>
                    <a:pt x="110" y="54"/>
                  </a:cubicBezTo>
                  <a:cubicBezTo>
                    <a:pt x="107" y="65"/>
                    <a:pt x="103" y="73"/>
                    <a:pt x="99" y="80"/>
                  </a:cubicBezTo>
                  <a:cubicBezTo>
                    <a:pt x="97" y="84"/>
                    <a:pt x="89" y="96"/>
                    <a:pt x="82" y="96"/>
                  </a:cubicBezTo>
                  <a:cubicBezTo>
                    <a:pt x="82" y="96"/>
                    <a:pt x="81" y="95"/>
                    <a:pt x="81" y="95"/>
                  </a:cubicBezTo>
                  <a:cubicBezTo>
                    <a:pt x="80" y="95"/>
                    <a:pt x="80" y="95"/>
                    <a:pt x="80" y="95"/>
                  </a:cubicBezTo>
                  <a:cubicBezTo>
                    <a:pt x="76" y="94"/>
                    <a:pt x="73" y="94"/>
                    <a:pt x="70" y="92"/>
                  </a:cubicBezTo>
                  <a:cubicBezTo>
                    <a:pt x="69" y="91"/>
                    <a:pt x="67" y="90"/>
                    <a:pt x="66" y="90"/>
                  </a:cubicBezTo>
                  <a:cubicBezTo>
                    <a:pt x="64" y="90"/>
                    <a:pt x="63" y="91"/>
                    <a:pt x="62" y="91"/>
                  </a:cubicBezTo>
                  <a:cubicBezTo>
                    <a:pt x="61" y="91"/>
                    <a:pt x="60" y="92"/>
                    <a:pt x="59" y="92"/>
                  </a:cubicBezTo>
                  <a:cubicBezTo>
                    <a:pt x="58" y="92"/>
                    <a:pt x="58" y="92"/>
                    <a:pt x="58" y="92"/>
                  </a:cubicBezTo>
                  <a:cubicBezTo>
                    <a:pt x="57" y="91"/>
                    <a:pt x="55" y="91"/>
                    <a:pt x="54" y="91"/>
                  </a:cubicBezTo>
                  <a:cubicBezTo>
                    <a:pt x="52" y="90"/>
                    <a:pt x="50" y="89"/>
                    <a:pt x="47" y="89"/>
                  </a:cubicBezTo>
                  <a:cubicBezTo>
                    <a:pt x="47" y="89"/>
                    <a:pt x="46" y="89"/>
                    <a:pt x="46" y="89"/>
                  </a:cubicBezTo>
                  <a:cubicBezTo>
                    <a:pt x="42" y="90"/>
                    <a:pt x="40" y="91"/>
                    <a:pt x="37" y="93"/>
                  </a:cubicBezTo>
                  <a:cubicBezTo>
                    <a:pt x="36" y="94"/>
                    <a:pt x="36" y="94"/>
                    <a:pt x="36" y="94"/>
                  </a:cubicBezTo>
                  <a:cubicBezTo>
                    <a:pt x="34" y="96"/>
                    <a:pt x="31" y="97"/>
                    <a:pt x="28" y="98"/>
                  </a:cubicBezTo>
                  <a:cubicBezTo>
                    <a:pt x="28" y="98"/>
                    <a:pt x="28" y="98"/>
                    <a:pt x="28" y="98"/>
                  </a:cubicBezTo>
                  <a:cubicBezTo>
                    <a:pt x="27" y="98"/>
                    <a:pt x="25" y="97"/>
                    <a:pt x="23" y="96"/>
                  </a:cubicBezTo>
                  <a:cubicBezTo>
                    <a:pt x="23" y="96"/>
                    <a:pt x="22" y="95"/>
                    <a:pt x="21" y="95"/>
                  </a:cubicBezTo>
                  <a:cubicBezTo>
                    <a:pt x="20" y="94"/>
                    <a:pt x="19" y="94"/>
                    <a:pt x="18" y="94"/>
                  </a:cubicBezTo>
                  <a:cubicBezTo>
                    <a:pt x="16" y="93"/>
                    <a:pt x="14" y="92"/>
                    <a:pt x="13" y="91"/>
                  </a:cubicBezTo>
                  <a:cubicBezTo>
                    <a:pt x="12" y="91"/>
                    <a:pt x="11" y="90"/>
                    <a:pt x="10" y="89"/>
                  </a:cubicBezTo>
                  <a:cubicBezTo>
                    <a:pt x="10" y="89"/>
                    <a:pt x="9" y="88"/>
                    <a:pt x="8" y="87"/>
                  </a:cubicBezTo>
                  <a:cubicBezTo>
                    <a:pt x="6" y="86"/>
                    <a:pt x="6" y="86"/>
                    <a:pt x="6" y="86"/>
                  </a:cubicBezTo>
                  <a:cubicBezTo>
                    <a:pt x="5" y="88"/>
                    <a:pt x="5" y="88"/>
                    <a:pt x="5" y="88"/>
                  </a:cubicBezTo>
                  <a:cubicBezTo>
                    <a:pt x="2" y="98"/>
                    <a:pt x="0" y="108"/>
                    <a:pt x="3" y="113"/>
                  </a:cubicBezTo>
                  <a:cubicBezTo>
                    <a:pt x="4" y="115"/>
                    <a:pt x="6" y="116"/>
                    <a:pt x="9" y="116"/>
                  </a:cubicBezTo>
                  <a:cubicBezTo>
                    <a:pt x="10" y="116"/>
                    <a:pt x="11" y="116"/>
                    <a:pt x="11" y="116"/>
                  </a:cubicBezTo>
                  <a:cubicBezTo>
                    <a:pt x="13" y="116"/>
                    <a:pt x="14" y="116"/>
                    <a:pt x="15" y="116"/>
                  </a:cubicBezTo>
                  <a:cubicBezTo>
                    <a:pt x="16" y="116"/>
                    <a:pt x="18" y="116"/>
                    <a:pt x="19" y="116"/>
                  </a:cubicBezTo>
                  <a:cubicBezTo>
                    <a:pt x="21" y="116"/>
                    <a:pt x="24" y="116"/>
                    <a:pt x="27" y="117"/>
                  </a:cubicBezTo>
                  <a:cubicBezTo>
                    <a:pt x="30" y="119"/>
                    <a:pt x="31" y="121"/>
                    <a:pt x="33" y="124"/>
                  </a:cubicBezTo>
                  <a:cubicBezTo>
                    <a:pt x="34" y="125"/>
                    <a:pt x="35" y="127"/>
                    <a:pt x="36" y="128"/>
                  </a:cubicBezTo>
                  <a:cubicBezTo>
                    <a:pt x="39" y="131"/>
                    <a:pt x="43" y="131"/>
                    <a:pt x="47" y="132"/>
                  </a:cubicBezTo>
                  <a:cubicBezTo>
                    <a:pt x="48" y="132"/>
                    <a:pt x="49" y="132"/>
                    <a:pt x="51" y="132"/>
                  </a:cubicBezTo>
                  <a:cubicBezTo>
                    <a:pt x="57" y="132"/>
                    <a:pt x="60" y="135"/>
                    <a:pt x="61" y="141"/>
                  </a:cubicBezTo>
                  <a:cubicBezTo>
                    <a:pt x="61" y="143"/>
                    <a:pt x="61" y="143"/>
                    <a:pt x="61" y="143"/>
                  </a:cubicBezTo>
                  <a:cubicBezTo>
                    <a:pt x="62" y="148"/>
                    <a:pt x="63" y="153"/>
                    <a:pt x="67" y="156"/>
                  </a:cubicBezTo>
                  <a:cubicBezTo>
                    <a:pt x="68" y="157"/>
                    <a:pt x="69" y="158"/>
                    <a:pt x="70" y="159"/>
                  </a:cubicBezTo>
                  <a:cubicBezTo>
                    <a:pt x="73" y="161"/>
                    <a:pt x="75" y="162"/>
                    <a:pt x="76" y="165"/>
                  </a:cubicBezTo>
                  <a:cubicBezTo>
                    <a:pt x="78" y="169"/>
                    <a:pt x="78" y="173"/>
                    <a:pt x="78" y="177"/>
                  </a:cubicBezTo>
                  <a:cubicBezTo>
                    <a:pt x="78" y="178"/>
                    <a:pt x="78" y="180"/>
                    <a:pt x="79" y="182"/>
                  </a:cubicBezTo>
                  <a:cubicBezTo>
                    <a:pt x="80" y="189"/>
                    <a:pt x="81" y="194"/>
                    <a:pt x="84" y="198"/>
                  </a:cubicBezTo>
                  <a:cubicBezTo>
                    <a:pt x="86" y="201"/>
                    <a:pt x="88" y="203"/>
                    <a:pt x="91" y="206"/>
                  </a:cubicBezTo>
                  <a:cubicBezTo>
                    <a:pt x="92" y="207"/>
                    <a:pt x="93" y="208"/>
                    <a:pt x="95" y="210"/>
                  </a:cubicBezTo>
                  <a:cubicBezTo>
                    <a:pt x="98" y="213"/>
                    <a:pt x="100" y="218"/>
                    <a:pt x="102" y="222"/>
                  </a:cubicBezTo>
                  <a:cubicBezTo>
                    <a:pt x="103" y="224"/>
                    <a:pt x="103" y="224"/>
                    <a:pt x="103" y="224"/>
                  </a:cubicBezTo>
                  <a:cubicBezTo>
                    <a:pt x="103" y="225"/>
                    <a:pt x="103" y="226"/>
                    <a:pt x="104" y="227"/>
                  </a:cubicBezTo>
                  <a:cubicBezTo>
                    <a:pt x="104" y="228"/>
                    <a:pt x="104" y="229"/>
                    <a:pt x="104" y="229"/>
                  </a:cubicBezTo>
                  <a:cubicBezTo>
                    <a:pt x="104" y="230"/>
                    <a:pt x="104" y="230"/>
                    <a:pt x="104" y="230"/>
                  </a:cubicBezTo>
                  <a:cubicBezTo>
                    <a:pt x="104" y="233"/>
                    <a:pt x="105" y="235"/>
                    <a:pt x="107" y="236"/>
                  </a:cubicBezTo>
                  <a:cubicBezTo>
                    <a:pt x="109" y="237"/>
                    <a:pt x="109" y="239"/>
                    <a:pt x="110" y="240"/>
                  </a:cubicBezTo>
                  <a:cubicBezTo>
                    <a:pt x="111" y="241"/>
                    <a:pt x="111" y="241"/>
                    <a:pt x="111" y="241"/>
                  </a:cubicBezTo>
                  <a:cubicBezTo>
                    <a:pt x="111" y="242"/>
                    <a:pt x="112" y="243"/>
                    <a:pt x="112" y="243"/>
                  </a:cubicBezTo>
                  <a:cubicBezTo>
                    <a:pt x="113" y="245"/>
                    <a:pt x="113" y="246"/>
                    <a:pt x="114" y="247"/>
                  </a:cubicBezTo>
                  <a:cubicBezTo>
                    <a:pt x="116" y="248"/>
                    <a:pt x="118" y="249"/>
                    <a:pt x="121" y="249"/>
                  </a:cubicBezTo>
                  <a:cubicBezTo>
                    <a:pt x="122" y="250"/>
                    <a:pt x="122" y="250"/>
                    <a:pt x="123" y="250"/>
                  </a:cubicBezTo>
                  <a:cubicBezTo>
                    <a:pt x="125" y="250"/>
                    <a:pt x="128" y="251"/>
                    <a:pt x="130" y="251"/>
                  </a:cubicBezTo>
                  <a:cubicBezTo>
                    <a:pt x="132" y="251"/>
                    <a:pt x="134" y="251"/>
                    <a:pt x="135" y="250"/>
                  </a:cubicBezTo>
                  <a:cubicBezTo>
                    <a:pt x="140" y="248"/>
                    <a:pt x="141" y="243"/>
                    <a:pt x="142" y="238"/>
                  </a:cubicBezTo>
                  <a:cubicBezTo>
                    <a:pt x="143" y="236"/>
                    <a:pt x="143" y="236"/>
                    <a:pt x="143" y="236"/>
                  </a:cubicBezTo>
                  <a:cubicBezTo>
                    <a:pt x="144" y="229"/>
                    <a:pt x="149" y="224"/>
                    <a:pt x="153" y="219"/>
                  </a:cubicBezTo>
                  <a:cubicBezTo>
                    <a:pt x="155" y="216"/>
                    <a:pt x="158" y="213"/>
                    <a:pt x="160" y="210"/>
                  </a:cubicBezTo>
                  <a:cubicBezTo>
                    <a:pt x="166" y="200"/>
                    <a:pt x="175" y="193"/>
                    <a:pt x="186" y="189"/>
                  </a:cubicBezTo>
                  <a:cubicBezTo>
                    <a:pt x="189" y="188"/>
                    <a:pt x="191" y="187"/>
                    <a:pt x="194" y="186"/>
                  </a:cubicBezTo>
                  <a:cubicBezTo>
                    <a:pt x="195" y="186"/>
                    <a:pt x="195" y="186"/>
                    <a:pt x="195" y="186"/>
                  </a:cubicBezTo>
                  <a:cubicBezTo>
                    <a:pt x="196" y="186"/>
                    <a:pt x="196" y="186"/>
                    <a:pt x="196" y="186"/>
                  </a:cubicBezTo>
                  <a:cubicBezTo>
                    <a:pt x="196" y="185"/>
                    <a:pt x="197" y="184"/>
                    <a:pt x="198" y="183"/>
                  </a:cubicBezTo>
                  <a:cubicBezTo>
                    <a:pt x="199" y="182"/>
                    <a:pt x="199" y="181"/>
                    <a:pt x="200" y="180"/>
                  </a:cubicBezTo>
                  <a:cubicBezTo>
                    <a:pt x="201" y="179"/>
                    <a:pt x="201" y="178"/>
                    <a:pt x="202" y="178"/>
                  </a:cubicBezTo>
                  <a:cubicBezTo>
                    <a:pt x="203" y="175"/>
                    <a:pt x="205" y="174"/>
                    <a:pt x="207" y="172"/>
                  </a:cubicBezTo>
                  <a:cubicBezTo>
                    <a:pt x="208" y="172"/>
                    <a:pt x="209" y="171"/>
                    <a:pt x="210" y="171"/>
                  </a:cubicBezTo>
                  <a:cubicBezTo>
                    <a:pt x="212" y="170"/>
                    <a:pt x="215" y="169"/>
                    <a:pt x="217" y="166"/>
                  </a:cubicBezTo>
                  <a:cubicBezTo>
                    <a:pt x="220" y="163"/>
                    <a:pt x="219" y="161"/>
                    <a:pt x="218" y="159"/>
                  </a:cubicBezTo>
                  <a:cubicBezTo>
                    <a:pt x="217" y="158"/>
                    <a:pt x="217" y="157"/>
                    <a:pt x="217" y="156"/>
                  </a:cubicBezTo>
                  <a:cubicBezTo>
                    <a:pt x="217" y="155"/>
                    <a:pt x="217" y="155"/>
                    <a:pt x="219" y="155"/>
                  </a:cubicBezTo>
                  <a:cubicBezTo>
                    <a:pt x="220" y="154"/>
                    <a:pt x="222" y="153"/>
                    <a:pt x="223" y="152"/>
                  </a:cubicBezTo>
                  <a:cubicBezTo>
                    <a:pt x="224" y="150"/>
                    <a:pt x="225" y="149"/>
                    <a:pt x="224" y="148"/>
                  </a:cubicBezTo>
                  <a:cubicBezTo>
                    <a:pt x="224" y="146"/>
                    <a:pt x="223" y="145"/>
                    <a:pt x="222" y="145"/>
                  </a:cubicBezTo>
                  <a:cubicBezTo>
                    <a:pt x="221" y="145"/>
                    <a:pt x="221" y="145"/>
                    <a:pt x="221" y="144"/>
                  </a:cubicBezTo>
                  <a:cubicBezTo>
                    <a:pt x="224" y="143"/>
                    <a:pt x="227" y="142"/>
                    <a:pt x="228" y="138"/>
                  </a:cubicBezTo>
                  <a:cubicBezTo>
                    <a:pt x="230" y="131"/>
                    <a:pt x="228" y="122"/>
                    <a:pt x="221" y="118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5" name="Google Shape;565;p22"/>
            <p:cNvSpPr/>
            <p:nvPr/>
          </p:nvSpPr>
          <p:spPr>
            <a:xfrm>
              <a:off x="2367" y="286"/>
              <a:ext cx="1448" cy="1386"/>
            </a:xfrm>
            <a:custGeom>
              <a:avLst/>
              <a:gdLst/>
              <a:ahLst/>
              <a:cxnLst/>
              <a:rect l="l" t="t" r="r" b="b"/>
              <a:pathLst>
                <a:path w="593" h="568" extrusionOk="0">
                  <a:moveTo>
                    <a:pt x="593" y="178"/>
                  </a:moveTo>
                  <a:cubicBezTo>
                    <a:pt x="591" y="178"/>
                    <a:pt x="591" y="178"/>
                    <a:pt x="591" y="178"/>
                  </a:cubicBezTo>
                  <a:cubicBezTo>
                    <a:pt x="590" y="178"/>
                    <a:pt x="588" y="177"/>
                    <a:pt x="587" y="176"/>
                  </a:cubicBezTo>
                  <a:cubicBezTo>
                    <a:pt x="587" y="176"/>
                    <a:pt x="586" y="175"/>
                    <a:pt x="586" y="174"/>
                  </a:cubicBezTo>
                  <a:cubicBezTo>
                    <a:pt x="585" y="173"/>
                    <a:pt x="584" y="171"/>
                    <a:pt x="580" y="171"/>
                  </a:cubicBezTo>
                  <a:cubicBezTo>
                    <a:pt x="580" y="171"/>
                    <a:pt x="580" y="171"/>
                    <a:pt x="580" y="171"/>
                  </a:cubicBezTo>
                  <a:cubicBezTo>
                    <a:pt x="576" y="171"/>
                    <a:pt x="573" y="171"/>
                    <a:pt x="572" y="170"/>
                  </a:cubicBezTo>
                  <a:cubicBezTo>
                    <a:pt x="571" y="169"/>
                    <a:pt x="570" y="168"/>
                    <a:pt x="569" y="167"/>
                  </a:cubicBezTo>
                  <a:cubicBezTo>
                    <a:pt x="568" y="166"/>
                    <a:pt x="567" y="165"/>
                    <a:pt x="566" y="164"/>
                  </a:cubicBezTo>
                  <a:cubicBezTo>
                    <a:pt x="565" y="163"/>
                    <a:pt x="565" y="163"/>
                    <a:pt x="565" y="163"/>
                  </a:cubicBezTo>
                  <a:cubicBezTo>
                    <a:pt x="564" y="162"/>
                    <a:pt x="563" y="161"/>
                    <a:pt x="562" y="161"/>
                  </a:cubicBezTo>
                  <a:cubicBezTo>
                    <a:pt x="561" y="161"/>
                    <a:pt x="561" y="160"/>
                    <a:pt x="560" y="160"/>
                  </a:cubicBezTo>
                  <a:cubicBezTo>
                    <a:pt x="559" y="160"/>
                    <a:pt x="559" y="161"/>
                    <a:pt x="558" y="161"/>
                  </a:cubicBezTo>
                  <a:cubicBezTo>
                    <a:pt x="558" y="161"/>
                    <a:pt x="557" y="161"/>
                    <a:pt x="557" y="161"/>
                  </a:cubicBezTo>
                  <a:cubicBezTo>
                    <a:pt x="556" y="161"/>
                    <a:pt x="556" y="161"/>
                    <a:pt x="556" y="161"/>
                  </a:cubicBezTo>
                  <a:cubicBezTo>
                    <a:pt x="556" y="160"/>
                    <a:pt x="556" y="160"/>
                    <a:pt x="555" y="160"/>
                  </a:cubicBezTo>
                  <a:cubicBezTo>
                    <a:pt x="555" y="160"/>
                    <a:pt x="554" y="160"/>
                    <a:pt x="554" y="159"/>
                  </a:cubicBezTo>
                  <a:cubicBezTo>
                    <a:pt x="553" y="159"/>
                    <a:pt x="553" y="159"/>
                    <a:pt x="553" y="159"/>
                  </a:cubicBezTo>
                  <a:cubicBezTo>
                    <a:pt x="552" y="159"/>
                    <a:pt x="552" y="159"/>
                    <a:pt x="552" y="159"/>
                  </a:cubicBezTo>
                  <a:cubicBezTo>
                    <a:pt x="551" y="159"/>
                    <a:pt x="551" y="159"/>
                    <a:pt x="550" y="158"/>
                  </a:cubicBezTo>
                  <a:cubicBezTo>
                    <a:pt x="548" y="158"/>
                    <a:pt x="547" y="157"/>
                    <a:pt x="546" y="157"/>
                  </a:cubicBezTo>
                  <a:cubicBezTo>
                    <a:pt x="546" y="157"/>
                    <a:pt x="545" y="157"/>
                    <a:pt x="545" y="157"/>
                  </a:cubicBezTo>
                  <a:cubicBezTo>
                    <a:pt x="544" y="157"/>
                    <a:pt x="544" y="157"/>
                    <a:pt x="544" y="156"/>
                  </a:cubicBezTo>
                  <a:cubicBezTo>
                    <a:pt x="543" y="156"/>
                    <a:pt x="543" y="155"/>
                    <a:pt x="542" y="155"/>
                  </a:cubicBezTo>
                  <a:cubicBezTo>
                    <a:pt x="541" y="154"/>
                    <a:pt x="539" y="153"/>
                    <a:pt x="538" y="153"/>
                  </a:cubicBezTo>
                  <a:cubicBezTo>
                    <a:pt x="537" y="153"/>
                    <a:pt x="537" y="153"/>
                    <a:pt x="537" y="153"/>
                  </a:cubicBezTo>
                  <a:cubicBezTo>
                    <a:pt x="536" y="153"/>
                    <a:pt x="536" y="153"/>
                    <a:pt x="534" y="154"/>
                  </a:cubicBezTo>
                  <a:cubicBezTo>
                    <a:pt x="533" y="154"/>
                    <a:pt x="531" y="155"/>
                    <a:pt x="529" y="155"/>
                  </a:cubicBezTo>
                  <a:cubicBezTo>
                    <a:pt x="529" y="155"/>
                    <a:pt x="529" y="155"/>
                    <a:pt x="529" y="155"/>
                  </a:cubicBezTo>
                  <a:cubicBezTo>
                    <a:pt x="528" y="155"/>
                    <a:pt x="528" y="155"/>
                    <a:pt x="528" y="155"/>
                  </a:cubicBezTo>
                  <a:cubicBezTo>
                    <a:pt x="527" y="154"/>
                    <a:pt x="526" y="154"/>
                    <a:pt x="525" y="154"/>
                  </a:cubicBezTo>
                  <a:cubicBezTo>
                    <a:pt x="524" y="154"/>
                    <a:pt x="523" y="154"/>
                    <a:pt x="522" y="154"/>
                  </a:cubicBezTo>
                  <a:cubicBezTo>
                    <a:pt x="522" y="154"/>
                    <a:pt x="521" y="155"/>
                    <a:pt x="520" y="155"/>
                  </a:cubicBezTo>
                  <a:cubicBezTo>
                    <a:pt x="520" y="155"/>
                    <a:pt x="520" y="155"/>
                    <a:pt x="520" y="155"/>
                  </a:cubicBezTo>
                  <a:cubicBezTo>
                    <a:pt x="519" y="155"/>
                    <a:pt x="519" y="154"/>
                    <a:pt x="518" y="154"/>
                  </a:cubicBezTo>
                  <a:cubicBezTo>
                    <a:pt x="517" y="154"/>
                    <a:pt x="516" y="153"/>
                    <a:pt x="515" y="153"/>
                  </a:cubicBezTo>
                  <a:cubicBezTo>
                    <a:pt x="515" y="153"/>
                    <a:pt x="514" y="153"/>
                    <a:pt x="514" y="153"/>
                  </a:cubicBezTo>
                  <a:cubicBezTo>
                    <a:pt x="513" y="154"/>
                    <a:pt x="512" y="154"/>
                    <a:pt x="511" y="154"/>
                  </a:cubicBezTo>
                  <a:cubicBezTo>
                    <a:pt x="510" y="154"/>
                    <a:pt x="509" y="155"/>
                    <a:pt x="508" y="155"/>
                  </a:cubicBezTo>
                  <a:cubicBezTo>
                    <a:pt x="507" y="155"/>
                    <a:pt x="507" y="155"/>
                    <a:pt x="507" y="155"/>
                  </a:cubicBezTo>
                  <a:cubicBezTo>
                    <a:pt x="507" y="155"/>
                    <a:pt x="506" y="155"/>
                    <a:pt x="506" y="155"/>
                  </a:cubicBezTo>
                  <a:cubicBezTo>
                    <a:pt x="504" y="155"/>
                    <a:pt x="502" y="155"/>
                    <a:pt x="500" y="156"/>
                  </a:cubicBezTo>
                  <a:cubicBezTo>
                    <a:pt x="497" y="159"/>
                    <a:pt x="494" y="162"/>
                    <a:pt x="492" y="165"/>
                  </a:cubicBezTo>
                  <a:cubicBezTo>
                    <a:pt x="489" y="168"/>
                    <a:pt x="490" y="171"/>
                    <a:pt x="491" y="173"/>
                  </a:cubicBezTo>
                  <a:cubicBezTo>
                    <a:pt x="491" y="174"/>
                    <a:pt x="491" y="175"/>
                    <a:pt x="491" y="176"/>
                  </a:cubicBezTo>
                  <a:cubicBezTo>
                    <a:pt x="491" y="177"/>
                    <a:pt x="489" y="177"/>
                    <a:pt x="489" y="178"/>
                  </a:cubicBezTo>
                  <a:cubicBezTo>
                    <a:pt x="488" y="178"/>
                    <a:pt x="487" y="179"/>
                    <a:pt x="487" y="179"/>
                  </a:cubicBezTo>
                  <a:cubicBezTo>
                    <a:pt x="486" y="180"/>
                    <a:pt x="485" y="180"/>
                    <a:pt x="484" y="181"/>
                  </a:cubicBezTo>
                  <a:cubicBezTo>
                    <a:pt x="483" y="181"/>
                    <a:pt x="482" y="182"/>
                    <a:pt x="481" y="182"/>
                  </a:cubicBezTo>
                  <a:cubicBezTo>
                    <a:pt x="480" y="183"/>
                    <a:pt x="479" y="184"/>
                    <a:pt x="478" y="185"/>
                  </a:cubicBezTo>
                  <a:cubicBezTo>
                    <a:pt x="478" y="186"/>
                    <a:pt x="477" y="186"/>
                    <a:pt x="477" y="187"/>
                  </a:cubicBezTo>
                  <a:cubicBezTo>
                    <a:pt x="476" y="187"/>
                    <a:pt x="475" y="188"/>
                    <a:pt x="474" y="188"/>
                  </a:cubicBezTo>
                  <a:cubicBezTo>
                    <a:pt x="474" y="189"/>
                    <a:pt x="473" y="190"/>
                    <a:pt x="472" y="190"/>
                  </a:cubicBezTo>
                  <a:cubicBezTo>
                    <a:pt x="469" y="192"/>
                    <a:pt x="467" y="195"/>
                    <a:pt x="465" y="197"/>
                  </a:cubicBezTo>
                  <a:cubicBezTo>
                    <a:pt x="462" y="201"/>
                    <a:pt x="459" y="205"/>
                    <a:pt x="453" y="207"/>
                  </a:cubicBezTo>
                  <a:cubicBezTo>
                    <a:pt x="450" y="208"/>
                    <a:pt x="448" y="210"/>
                    <a:pt x="446" y="213"/>
                  </a:cubicBezTo>
                  <a:cubicBezTo>
                    <a:pt x="445" y="214"/>
                    <a:pt x="445" y="214"/>
                    <a:pt x="444" y="215"/>
                  </a:cubicBezTo>
                  <a:cubicBezTo>
                    <a:pt x="441" y="218"/>
                    <a:pt x="440" y="222"/>
                    <a:pt x="438" y="226"/>
                  </a:cubicBezTo>
                  <a:cubicBezTo>
                    <a:pt x="438" y="227"/>
                    <a:pt x="438" y="228"/>
                    <a:pt x="438" y="228"/>
                  </a:cubicBezTo>
                  <a:cubicBezTo>
                    <a:pt x="438" y="226"/>
                    <a:pt x="438" y="223"/>
                    <a:pt x="439" y="221"/>
                  </a:cubicBezTo>
                  <a:cubicBezTo>
                    <a:pt x="439" y="221"/>
                    <a:pt x="440" y="219"/>
                    <a:pt x="441" y="218"/>
                  </a:cubicBezTo>
                  <a:cubicBezTo>
                    <a:pt x="445" y="212"/>
                    <a:pt x="449" y="206"/>
                    <a:pt x="447" y="202"/>
                  </a:cubicBezTo>
                  <a:cubicBezTo>
                    <a:pt x="447" y="201"/>
                    <a:pt x="446" y="200"/>
                    <a:pt x="444" y="199"/>
                  </a:cubicBezTo>
                  <a:cubicBezTo>
                    <a:pt x="450" y="199"/>
                    <a:pt x="456" y="198"/>
                    <a:pt x="462" y="195"/>
                  </a:cubicBezTo>
                  <a:cubicBezTo>
                    <a:pt x="468" y="191"/>
                    <a:pt x="470" y="185"/>
                    <a:pt x="473" y="179"/>
                  </a:cubicBezTo>
                  <a:cubicBezTo>
                    <a:pt x="473" y="178"/>
                    <a:pt x="474" y="176"/>
                    <a:pt x="475" y="175"/>
                  </a:cubicBezTo>
                  <a:cubicBezTo>
                    <a:pt x="476" y="171"/>
                    <a:pt x="478" y="168"/>
                    <a:pt x="480" y="164"/>
                  </a:cubicBezTo>
                  <a:cubicBezTo>
                    <a:pt x="482" y="160"/>
                    <a:pt x="484" y="156"/>
                    <a:pt x="486" y="151"/>
                  </a:cubicBezTo>
                  <a:cubicBezTo>
                    <a:pt x="488" y="146"/>
                    <a:pt x="490" y="141"/>
                    <a:pt x="488" y="137"/>
                  </a:cubicBezTo>
                  <a:cubicBezTo>
                    <a:pt x="487" y="135"/>
                    <a:pt x="485" y="133"/>
                    <a:pt x="482" y="133"/>
                  </a:cubicBezTo>
                  <a:cubicBezTo>
                    <a:pt x="478" y="132"/>
                    <a:pt x="474" y="131"/>
                    <a:pt x="470" y="131"/>
                  </a:cubicBezTo>
                  <a:cubicBezTo>
                    <a:pt x="468" y="131"/>
                    <a:pt x="466" y="131"/>
                    <a:pt x="463" y="131"/>
                  </a:cubicBezTo>
                  <a:cubicBezTo>
                    <a:pt x="462" y="130"/>
                    <a:pt x="460" y="130"/>
                    <a:pt x="459" y="130"/>
                  </a:cubicBezTo>
                  <a:cubicBezTo>
                    <a:pt x="457" y="129"/>
                    <a:pt x="454" y="128"/>
                    <a:pt x="452" y="128"/>
                  </a:cubicBezTo>
                  <a:cubicBezTo>
                    <a:pt x="451" y="128"/>
                    <a:pt x="451" y="128"/>
                    <a:pt x="450" y="128"/>
                  </a:cubicBezTo>
                  <a:cubicBezTo>
                    <a:pt x="450" y="128"/>
                    <a:pt x="449" y="128"/>
                    <a:pt x="449" y="128"/>
                  </a:cubicBezTo>
                  <a:cubicBezTo>
                    <a:pt x="448" y="128"/>
                    <a:pt x="448" y="128"/>
                    <a:pt x="448" y="128"/>
                  </a:cubicBezTo>
                  <a:cubicBezTo>
                    <a:pt x="447" y="128"/>
                    <a:pt x="446" y="129"/>
                    <a:pt x="446" y="129"/>
                  </a:cubicBezTo>
                  <a:cubicBezTo>
                    <a:pt x="444" y="129"/>
                    <a:pt x="443" y="130"/>
                    <a:pt x="442" y="130"/>
                  </a:cubicBezTo>
                  <a:cubicBezTo>
                    <a:pt x="442" y="131"/>
                    <a:pt x="442" y="131"/>
                    <a:pt x="441" y="131"/>
                  </a:cubicBezTo>
                  <a:cubicBezTo>
                    <a:pt x="440" y="131"/>
                    <a:pt x="438" y="131"/>
                    <a:pt x="437" y="132"/>
                  </a:cubicBezTo>
                  <a:cubicBezTo>
                    <a:pt x="435" y="132"/>
                    <a:pt x="434" y="132"/>
                    <a:pt x="434" y="132"/>
                  </a:cubicBezTo>
                  <a:cubicBezTo>
                    <a:pt x="433" y="132"/>
                    <a:pt x="432" y="132"/>
                    <a:pt x="431" y="132"/>
                  </a:cubicBezTo>
                  <a:cubicBezTo>
                    <a:pt x="430" y="132"/>
                    <a:pt x="428" y="132"/>
                    <a:pt x="427" y="132"/>
                  </a:cubicBezTo>
                  <a:cubicBezTo>
                    <a:pt x="428" y="132"/>
                    <a:pt x="429" y="132"/>
                    <a:pt x="430" y="132"/>
                  </a:cubicBezTo>
                  <a:cubicBezTo>
                    <a:pt x="430" y="132"/>
                    <a:pt x="430" y="132"/>
                    <a:pt x="430" y="132"/>
                  </a:cubicBezTo>
                  <a:cubicBezTo>
                    <a:pt x="431" y="132"/>
                    <a:pt x="432" y="132"/>
                    <a:pt x="432" y="132"/>
                  </a:cubicBezTo>
                  <a:cubicBezTo>
                    <a:pt x="435" y="132"/>
                    <a:pt x="439" y="131"/>
                    <a:pt x="442" y="129"/>
                  </a:cubicBezTo>
                  <a:cubicBezTo>
                    <a:pt x="444" y="128"/>
                    <a:pt x="445" y="126"/>
                    <a:pt x="445" y="124"/>
                  </a:cubicBezTo>
                  <a:cubicBezTo>
                    <a:pt x="444" y="122"/>
                    <a:pt x="442" y="120"/>
                    <a:pt x="440" y="118"/>
                  </a:cubicBezTo>
                  <a:cubicBezTo>
                    <a:pt x="438" y="117"/>
                    <a:pt x="436" y="116"/>
                    <a:pt x="434" y="116"/>
                  </a:cubicBezTo>
                  <a:cubicBezTo>
                    <a:pt x="432" y="116"/>
                    <a:pt x="431" y="117"/>
                    <a:pt x="429" y="118"/>
                  </a:cubicBezTo>
                  <a:cubicBezTo>
                    <a:pt x="428" y="118"/>
                    <a:pt x="428" y="119"/>
                    <a:pt x="427" y="119"/>
                  </a:cubicBezTo>
                  <a:cubicBezTo>
                    <a:pt x="424" y="120"/>
                    <a:pt x="419" y="122"/>
                    <a:pt x="421" y="128"/>
                  </a:cubicBezTo>
                  <a:cubicBezTo>
                    <a:pt x="421" y="129"/>
                    <a:pt x="423" y="130"/>
                    <a:pt x="424" y="131"/>
                  </a:cubicBezTo>
                  <a:cubicBezTo>
                    <a:pt x="424" y="131"/>
                    <a:pt x="423" y="131"/>
                    <a:pt x="423" y="131"/>
                  </a:cubicBezTo>
                  <a:cubicBezTo>
                    <a:pt x="421" y="131"/>
                    <a:pt x="420" y="130"/>
                    <a:pt x="419" y="130"/>
                  </a:cubicBezTo>
                  <a:cubicBezTo>
                    <a:pt x="418" y="130"/>
                    <a:pt x="417" y="129"/>
                    <a:pt x="416" y="129"/>
                  </a:cubicBezTo>
                  <a:cubicBezTo>
                    <a:pt x="415" y="128"/>
                    <a:pt x="414" y="127"/>
                    <a:pt x="412" y="127"/>
                  </a:cubicBezTo>
                  <a:cubicBezTo>
                    <a:pt x="411" y="126"/>
                    <a:pt x="409" y="126"/>
                    <a:pt x="408" y="125"/>
                  </a:cubicBezTo>
                  <a:cubicBezTo>
                    <a:pt x="409" y="125"/>
                    <a:pt x="409" y="125"/>
                    <a:pt x="409" y="125"/>
                  </a:cubicBezTo>
                  <a:cubicBezTo>
                    <a:pt x="411" y="125"/>
                    <a:pt x="413" y="125"/>
                    <a:pt x="415" y="125"/>
                  </a:cubicBezTo>
                  <a:cubicBezTo>
                    <a:pt x="418" y="124"/>
                    <a:pt x="421" y="122"/>
                    <a:pt x="423" y="121"/>
                  </a:cubicBezTo>
                  <a:cubicBezTo>
                    <a:pt x="424" y="120"/>
                    <a:pt x="425" y="119"/>
                    <a:pt x="427" y="118"/>
                  </a:cubicBezTo>
                  <a:cubicBezTo>
                    <a:pt x="433" y="115"/>
                    <a:pt x="433" y="111"/>
                    <a:pt x="432" y="109"/>
                  </a:cubicBezTo>
                  <a:cubicBezTo>
                    <a:pt x="432" y="108"/>
                    <a:pt x="430" y="106"/>
                    <a:pt x="426" y="106"/>
                  </a:cubicBezTo>
                  <a:cubicBezTo>
                    <a:pt x="425" y="106"/>
                    <a:pt x="424" y="106"/>
                    <a:pt x="423" y="106"/>
                  </a:cubicBezTo>
                  <a:cubicBezTo>
                    <a:pt x="423" y="106"/>
                    <a:pt x="423" y="106"/>
                    <a:pt x="423" y="106"/>
                  </a:cubicBezTo>
                  <a:cubicBezTo>
                    <a:pt x="422" y="106"/>
                    <a:pt x="422" y="106"/>
                    <a:pt x="421" y="106"/>
                  </a:cubicBezTo>
                  <a:cubicBezTo>
                    <a:pt x="421" y="106"/>
                    <a:pt x="418" y="106"/>
                    <a:pt x="417" y="106"/>
                  </a:cubicBezTo>
                  <a:cubicBezTo>
                    <a:pt x="416" y="106"/>
                    <a:pt x="415" y="106"/>
                    <a:pt x="413" y="106"/>
                  </a:cubicBezTo>
                  <a:cubicBezTo>
                    <a:pt x="411" y="107"/>
                    <a:pt x="410" y="108"/>
                    <a:pt x="408" y="109"/>
                  </a:cubicBezTo>
                  <a:cubicBezTo>
                    <a:pt x="407" y="109"/>
                    <a:pt x="406" y="110"/>
                    <a:pt x="405" y="110"/>
                  </a:cubicBezTo>
                  <a:cubicBezTo>
                    <a:pt x="405" y="110"/>
                    <a:pt x="405" y="110"/>
                    <a:pt x="404" y="110"/>
                  </a:cubicBezTo>
                  <a:cubicBezTo>
                    <a:pt x="404" y="110"/>
                    <a:pt x="403" y="110"/>
                    <a:pt x="403" y="110"/>
                  </a:cubicBezTo>
                  <a:cubicBezTo>
                    <a:pt x="405" y="109"/>
                    <a:pt x="408" y="107"/>
                    <a:pt x="409" y="106"/>
                  </a:cubicBezTo>
                  <a:cubicBezTo>
                    <a:pt x="409" y="105"/>
                    <a:pt x="409" y="105"/>
                    <a:pt x="409" y="105"/>
                  </a:cubicBezTo>
                  <a:cubicBezTo>
                    <a:pt x="411" y="104"/>
                    <a:pt x="412" y="102"/>
                    <a:pt x="414" y="100"/>
                  </a:cubicBezTo>
                  <a:cubicBezTo>
                    <a:pt x="414" y="99"/>
                    <a:pt x="415" y="97"/>
                    <a:pt x="414" y="95"/>
                  </a:cubicBezTo>
                  <a:cubicBezTo>
                    <a:pt x="414" y="93"/>
                    <a:pt x="412" y="93"/>
                    <a:pt x="412" y="93"/>
                  </a:cubicBezTo>
                  <a:cubicBezTo>
                    <a:pt x="411" y="93"/>
                    <a:pt x="410" y="93"/>
                    <a:pt x="410" y="93"/>
                  </a:cubicBezTo>
                  <a:cubicBezTo>
                    <a:pt x="410" y="94"/>
                    <a:pt x="410" y="94"/>
                    <a:pt x="410" y="94"/>
                  </a:cubicBezTo>
                  <a:cubicBezTo>
                    <a:pt x="410" y="94"/>
                    <a:pt x="410" y="94"/>
                    <a:pt x="410" y="94"/>
                  </a:cubicBezTo>
                  <a:cubicBezTo>
                    <a:pt x="409" y="93"/>
                    <a:pt x="409" y="93"/>
                    <a:pt x="407" y="92"/>
                  </a:cubicBezTo>
                  <a:cubicBezTo>
                    <a:pt x="405" y="92"/>
                    <a:pt x="404" y="94"/>
                    <a:pt x="403" y="95"/>
                  </a:cubicBezTo>
                  <a:cubicBezTo>
                    <a:pt x="402" y="96"/>
                    <a:pt x="402" y="96"/>
                    <a:pt x="401" y="97"/>
                  </a:cubicBezTo>
                  <a:cubicBezTo>
                    <a:pt x="401" y="97"/>
                    <a:pt x="401" y="97"/>
                    <a:pt x="400" y="97"/>
                  </a:cubicBezTo>
                  <a:cubicBezTo>
                    <a:pt x="399" y="97"/>
                    <a:pt x="398" y="98"/>
                    <a:pt x="397" y="100"/>
                  </a:cubicBezTo>
                  <a:cubicBezTo>
                    <a:pt x="396" y="102"/>
                    <a:pt x="396" y="106"/>
                    <a:pt x="397" y="108"/>
                  </a:cubicBezTo>
                  <a:cubicBezTo>
                    <a:pt x="398" y="108"/>
                    <a:pt x="398" y="109"/>
                    <a:pt x="398" y="109"/>
                  </a:cubicBezTo>
                  <a:cubicBezTo>
                    <a:pt x="397" y="109"/>
                    <a:pt x="395" y="110"/>
                    <a:pt x="395" y="111"/>
                  </a:cubicBezTo>
                  <a:cubicBezTo>
                    <a:pt x="394" y="112"/>
                    <a:pt x="393" y="114"/>
                    <a:pt x="393" y="115"/>
                  </a:cubicBezTo>
                  <a:cubicBezTo>
                    <a:pt x="393" y="115"/>
                    <a:pt x="392" y="114"/>
                    <a:pt x="392" y="114"/>
                  </a:cubicBezTo>
                  <a:cubicBezTo>
                    <a:pt x="391" y="113"/>
                    <a:pt x="389" y="113"/>
                    <a:pt x="388" y="113"/>
                  </a:cubicBezTo>
                  <a:cubicBezTo>
                    <a:pt x="388" y="112"/>
                    <a:pt x="388" y="112"/>
                    <a:pt x="388" y="112"/>
                  </a:cubicBezTo>
                  <a:cubicBezTo>
                    <a:pt x="388" y="112"/>
                    <a:pt x="388" y="110"/>
                    <a:pt x="388" y="110"/>
                  </a:cubicBezTo>
                  <a:cubicBezTo>
                    <a:pt x="385" y="110"/>
                    <a:pt x="385" y="110"/>
                    <a:pt x="385" y="110"/>
                  </a:cubicBezTo>
                  <a:cubicBezTo>
                    <a:pt x="384" y="111"/>
                    <a:pt x="382" y="111"/>
                    <a:pt x="380" y="112"/>
                  </a:cubicBezTo>
                  <a:cubicBezTo>
                    <a:pt x="369" y="116"/>
                    <a:pt x="361" y="123"/>
                    <a:pt x="354" y="134"/>
                  </a:cubicBezTo>
                  <a:cubicBezTo>
                    <a:pt x="352" y="137"/>
                    <a:pt x="350" y="140"/>
                    <a:pt x="347" y="142"/>
                  </a:cubicBezTo>
                  <a:cubicBezTo>
                    <a:pt x="343" y="147"/>
                    <a:pt x="339" y="152"/>
                    <a:pt x="337" y="159"/>
                  </a:cubicBezTo>
                  <a:cubicBezTo>
                    <a:pt x="337" y="161"/>
                    <a:pt x="337" y="161"/>
                    <a:pt x="337" y="161"/>
                  </a:cubicBezTo>
                  <a:cubicBezTo>
                    <a:pt x="336" y="166"/>
                    <a:pt x="335" y="171"/>
                    <a:pt x="329" y="173"/>
                  </a:cubicBezTo>
                  <a:cubicBezTo>
                    <a:pt x="328" y="174"/>
                    <a:pt x="326" y="174"/>
                    <a:pt x="324" y="174"/>
                  </a:cubicBezTo>
                  <a:cubicBezTo>
                    <a:pt x="322" y="174"/>
                    <a:pt x="319" y="174"/>
                    <a:pt x="317" y="173"/>
                  </a:cubicBezTo>
                  <a:cubicBezTo>
                    <a:pt x="316" y="173"/>
                    <a:pt x="316" y="173"/>
                    <a:pt x="315" y="173"/>
                  </a:cubicBezTo>
                  <a:cubicBezTo>
                    <a:pt x="312" y="172"/>
                    <a:pt x="310" y="172"/>
                    <a:pt x="308" y="170"/>
                  </a:cubicBezTo>
                  <a:cubicBezTo>
                    <a:pt x="307" y="169"/>
                    <a:pt x="306" y="168"/>
                    <a:pt x="306" y="166"/>
                  </a:cubicBezTo>
                  <a:cubicBezTo>
                    <a:pt x="305" y="166"/>
                    <a:pt x="305" y="165"/>
                    <a:pt x="305" y="164"/>
                  </a:cubicBezTo>
                  <a:cubicBezTo>
                    <a:pt x="304" y="163"/>
                    <a:pt x="304" y="163"/>
                    <a:pt x="304" y="163"/>
                  </a:cubicBezTo>
                  <a:cubicBezTo>
                    <a:pt x="303" y="162"/>
                    <a:pt x="302" y="160"/>
                    <a:pt x="301" y="159"/>
                  </a:cubicBezTo>
                  <a:cubicBezTo>
                    <a:pt x="299" y="158"/>
                    <a:pt x="297" y="156"/>
                    <a:pt x="298" y="153"/>
                  </a:cubicBezTo>
                  <a:cubicBezTo>
                    <a:pt x="298" y="153"/>
                    <a:pt x="298" y="153"/>
                    <a:pt x="298" y="152"/>
                  </a:cubicBezTo>
                  <a:cubicBezTo>
                    <a:pt x="298" y="151"/>
                    <a:pt x="298" y="151"/>
                    <a:pt x="297" y="150"/>
                  </a:cubicBezTo>
                  <a:cubicBezTo>
                    <a:pt x="297" y="149"/>
                    <a:pt x="297" y="148"/>
                    <a:pt x="296" y="147"/>
                  </a:cubicBezTo>
                  <a:cubicBezTo>
                    <a:pt x="295" y="145"/>
                    <a:pt x="295" y="145"/>
                    <a:pt x="295" y="145"/>
                  </a:cubicBezTo>
                  <a:cubicBezTo>
                    <a:pt x="293" y="141"/>
                    <a:pt x="292" y="137"/>
                    <a:pt x="288" y="133"/>
                  </a:cubicBezTo>
                  <a:cubicBezTo>
                    <a:pt x="287" y="131"/>
                    <a:pt x="286" y="130"/>
                    <a:pt x="284" y="129"/>
                  </a:cubicBezTo>
                  <a:cubicBezTo>
                    <a:pt x="282" y="126"/>
                    <a:pt x="280" y="124"/>
                    <a:pt x="278" y="121"/>
                  </a:cubicBezTo>
                  <a:cubicBezTo>
                    <a:pt x="275" y="117"/>
                    <a:pt x="273" y="112"/>
                    <a:pt x="272" y="105"/>
                  </a:cubicBezTo>
                  <a:cubicBezTo>
                    <a:pt x="272" y="103"/>
                    <a:pt x="272" y="101"/>
                    <a:pt x="272" y="100"/>
                  </a:cubicBezTo>
                  <a:cubicBezTo>
                    <a:pt x="271" y="96"/>
                    <a:pt x="271" y="92"/>
                    <a:pt x="270" y="88"/>
                  </a:cubicBezTo>
                  <a:cubicBezTo>
                    <a:pt x="269" y="86"/>
                    <a:pt x="266" y="84"/>
                    <a:pt x="264" y="82"/>
                  </a:cubicBezTo>
                  <a:cubicBezTo>
                    <a:pt x="263" y="81"/>
                    <a:pt x="262" y="80"/>
                    <a:pt x="261" y="79"/>
                  </a:cubicBezTo>
                  <a:cubicBezTo>
                    <a:pt x="257" y="76"/>
                    <a:pt x="256" y="71"/>
                    <a:pt x="255" y="66"/>
                  </a:cubicBezTo>
                  <a:cubicBezTo>
                    <a:pt x="255" y="64"/>
                    <a:pt x="255" y="64"/>
                    <a:pt x="255" y="64"/>
                  </a:cubicBezTo>
                  <a:cubicBezTo>
                    <a:pt x="253" y="59"/>
                    <a:pt x="250" y="56"/>
                    <a:pt x="245" y="55"/>
                  </a:cubicBezTo>
                  <a:cubicBezTo>
                    <a:pt x="243" y="55"/>
                    <a:pt x="242" y="55"/>
                    <a:pt x="241" y="55"/>
                  </a:cubicBezTo>
                  <a:cubicBezTo>
                    <a:pt x="237" y="55"/>
                    <a:pt x="233" y="55"/>
                    <a:pt x="230" y="52"/>
                  </a:cubicBezTo>
                  <a:cubicBezTo>
                    <a:pt x="228" y="50"/>
                    <a:pt x="227" y="49"/>
                    <a:pt x="226" y="47"/>
                  </a:cubicBezTo>
                  <a:cubicBezTo>
                    <a:pt x="225" y="45"/>
                    <a:pt x="224" y="42"/>
                    <a:pt x="221" y="41"/>
                  </a:cubicBezTo>
                  <a:cubicBezTo>
                    <a:pt x="218" y="39"/>
                    <a:pt x="215" y="39"/>
                    <a:pt x="213" y="39"/>
                  </a:cubicBezTo>
                  <a:cubicBezTo>
                    <a:pt x="212" y="39"/>
                    <a:pt x="210" y="39"/>
                    <a:pt x="209" y="39"/>
                  </a:cubicBezTo>
                  <a:cubicBezTo>
                    <a:pt x="208" y="39"/>
                    <a:pt x="207" y="39"/>
                    <a:pt x="205" y="39"/>
                  </a:cubicBezTo>
                  <a:cubicBezTo>
                    <a:pt x="205" y="39"/>
                    <a:pt x="204" y="39"/>
                    <a:pt x="203" y="39"/>
                  </a:cubicBezTo>
                  <a:cubicBezTo>
                    <a:pt x="200" y="39"/>
                    <a:pt x="198" y="38"/>
                    <a:pt x="197" y="36"/>
                  </a:cubicBezTo>
                  <a:cubicBezTo>
                    <a:pt x="193" y="30"/>
                    <a:pt x="197" y="18"/>
                    <a:pt x="199" y="11"/>
                  </a:cubicBezTo>
                  <a:cubicBezTo>
                    <a:pt x="197" y="10"/>
                    <a:pt x="197" y="10"/>
                    <a:pt x="197" y="10"/>
                  </a:cubicBezTo>
                  <a:cubicBezTo>
                    <a:pt x="199" y="11"/>
                    <a:pt x="199" y="11"/>
                    <a:pt x="199" y="11"/>
                  </a:cubicBezTo>
                  <a:cubicBezTo>
                    <a:pt x="199" y="9"/>
                    <a:pt x="199" y="9"/>
                    <a:pt x="199" y="9"/>
                  </a:cubicBezTo>
                  <a:cubicBezTo>
                    <a:pt x="198" y="8"/>
                    <a:pt x="198" y="8"/>
                    <a:pt x="198" y="8"/>
                  </a:cubicBezTo>
                  <a:cubicBezTo>
                    <a:pt x="195" y="7"/>
                    <a:pt x="193" y="6"/>
                    <a:pt x="190" y="5"/>
                  </a:cubicBezTo>
                  <a:cubicBezTo>
                    <a:pt x="189" y="4"/>
                    <a:pt x="189" y="4"/>
                    <a:pt x="188" y="3"/>
                  </a:cubicBezTo>
                  <a:cubicBezTo>
                    <a:pt x="186" y="2"/>
                    <a:pt x="185" y="0"/>
                    <a:pt x="182" y="0"/>
                  </a:cubicBezTo>
                  <a:cubicBezTo>
                    <a:pt x="181" y="0"/>
                    <a:pt x="181" y="0"/>
                    <a:pt x="180" y="0"/>
                  </a:cubicBezTo>
                  <a:cubicBezTo>
                    <a:pt x="177" y="0"/>
                    <a:pt x="174" y="1"/>
                    <a:pt x="172" y="2"/>
                  </a:cubicBezTo>
                  <a:cubicBezTo>
                    <a:pt x="170" y="3"/>
                    <a:pt x="169" y="4"/>
                    <a:pt x="168" y="5"/>
                  </a:cubicBezTo>
                  <a:cubicBezTo>
                    <a:pt x="166" y="6"/>
                    <a:pt x="165" y="8"/>
                    <a:pt x="163" y="8"/>
                  </a:cubicBezTo>
                  <a:cubicBezTo>
                    <a:pt x="163" y="8"/>
                    <a:pt x="162" y="8"/>
                    <a:pt x="162" y="8"/>
                  </a:cubicBezTo>
                  <a:cubicBezTo>
                    <a:pt x="161" y="7"/>
                    <a:pt x="160" y="7"/>
                    <a:pt x="159" y="7"/>
                  </a:cubicBezTo>
                  <a:cubicBezTo>
                    <a:pt x="156" y="7"/>
                    <a:pt x="154" y="8"/>
                    <a:pt x="152" y="9"/>
                  </a:cubicBezTo>
                  <a:cubicBezTo>
                    <a:pt x="151" y="9"/>
                    <a:pt x="151" y="9"/>
                    <a:pt x="150" y="9"/>
                  </a:cubicBezTo>
                  <a:cubicBezTo>
                    <a:pt x="148" y="9"/>
                    <a:pt x="147" y="9"/>
                    <a:pt x="146" y="8"/>
                  </a:cubicBezTo>
                  <a:cubicBezTo>
                    <a:pt x="145" y="7"/>
                    <a:pt x="145" y="7"/>
                    <a:pt x="144" y="7"/>
                  </a:cubicBezTo>
                  <a:cubicBezTo>
                    <a:pt x="144" y="6"/>
                    <a:pt x="143" y="5"/>
                    <a:pt x="141" y="5"/>
                  </a:cubicBezTo>
                  <a:cubicBezTo>
                    <a:pt x="140" y="5"/>
                    <a:pt x="139" y="5"/>
                    <a:pt x="138" y="6"/>
                  </a:cubicBezTo>
                  <a:cubicBezTo>
                    <a:pt x="135" y="7"/>
                    <a:pt x="133" y="11"/>
                    <a:pt x="132" y="14"/>
                  </a:cubicBezTo>
                  <a:cubicBezTo>
                    <a:pt x="131" y="19"/>
                    <a:pt x="134" y="22"/>
                    <a:pt x="136" y="25"/>
                  </a:cubicBezTo>
                  <a:cubicBezTo>
                    <a:pt x="137" y="26"/>
                    <a:pt x="138" y="27"/>
                    <a:pt x="138" y="28"/>
                  </a:cubicBezTo>
                  <a:cubicBezTo>
                    <a:pt x="140" y="30"/>
                    <a:pt x="140" y="32"/>
                    <a:pt x="140" y="33"/>
                  </a:cubicBezTo>
                  <a:cubicBezTo>
                    <a:pt x="140" y="33"/>
                    <a:pt x="139" y="34"/>
                    <a:pt x="138" y="34"/>
                  </a:cubicBezTo>
                  <a:cubicBezTo>
                    <a:pt x="138" y="34"/>
                    <a:pt x="137" y="34"/>
                    <a:pt x="137" y="34"/>
                  </a:cubicBezTo>
                  <a:cubicBezTo>
                    <a:pt x="136" y="34"/>
                    <a:pt x="134" y="33"/>
                    <a:pt x="132" y="33"/>
                  </a:cubicBezTo>
                  <a:cubicBezTo>
                    <a:pt x="131" y="32"/>
                    <a:pt x="129" y="32"/>
                    <a:pt x="128" y="32"/>
                  </a:cubicBezTo>
                  <a:cubicBezTo>
                    <a:pt x="127" y="31"/>
                    <a:pt x="125" y="31"/>
                    <a:pt x="124" y="31"/>
                  </a:cubicBezTo>
                  <a:cubicBezTo>
                    <a:pt x="119" y="30"/>
                    <a:pt x="114" y="29"/>
                    <a:pt x="109" y="29"/>
                  </a:cubicBezTo>
                  <a:cubicBezTo>
                    <a:pt x="107" y="29"/>
                    <a:pt x="106" y="29"/>
                    <a:pt x="104" y="29"/>
                  </a:cubicBezTo>
                  <a:cubicBezTo>
                    <a:pt x="103" y="29"/>
                    <a:pt x="102" y="30"/>
                    <a:pt x="101" y="30"/>
                  </a:cubicBezTo>
                  <a:cubicBezTo>
                    <a:pt x="99" y="30"/>
                    <a:pt x="98" y="31"/>
                    <a:pt x="96" y="31"/>
                  </a:cubicBezTo>
                  <a:cubicBezTo>
                    <a:pt x="95" y="31"/>
                    <a:pt x="94" y="31"/>
                    <a:pt x="93" y="30"/>
                  </a:cubicBezTo>
                  <a:cubicBezTo>
                    <a:pt x="89" y="28"/>
                    <a:pt x="86" y="28"/>
                    <a:pt x="82" y="28"/>
                  </a:cubicBezTo>
                  <a:cubicBezTo>
                    <a:pt x="82" y="28"/>
                    <a:pt x="81" y="28"/>
                    <a:pt x="80" y="28"/>
                  </a:cubicBezTo>
                  <a:cubicBezTo>
                    <a:pt x="74" y="28"/>
                    <a:pt x="72" y="31"/>
                    <a:pt x="69" y="36"/>
                  </a:cubicBezTo>
                  <a:cubicBezTo>
                    <a:pt x="69" y="37"/>
                    <a:pt x="69" y="37"/>
                    <a:pt x="69" y="37"/>
                  </a:cubicBezTo>
                  <a:cubicBezTo>
                    <a:pt x="66" y="40"/>
                    <a:pt x="64" y="42"/>
                    <a:pt x="61" y="42"/>
                  </a:cubicBezTo>
                  <a:cubicBezTo>
                    <a:pt x="61" y="42"/>
                    <a:pt x="61" y="42"/>
                    <a:pt x="61" y="42"/>
                  </a:cubicBezTo>
                  <a:cubicBezTo>
                    <a:pt x="60" y="42"/>
                    <a:pt x="59" y="42"/>
                    <a:pt x="58" y="42"/>
                  </a:cubicBezTo>
                  <a:cubicBezTo>
                    <a:pt x="56" y="41"/>
                    <a:pt x="55" y="41"/>
                    <a:pt x="54" y="41"/>
                  </a:cubicBezTo>
                  <a:cubicBezTo>
                    <a:pt x="52" y="41"/>
                    <a:pt x="50" y="42"/>
                    <a:pt x="49" y="43"/>
                  </a:cubicBezTo>
                  <a:cubicBezTo>
                    <a:pt x="47" y="44"/>
                    <a:pt x="46" y="45"/>
                    <a:pt x="46" y="47"/>
                  </a:cubicBezTo>
                  <a:cubicBezTo>
                    <a:pt x="44" y="48"/>
                    <a:pt x="44" y="49"/>
                    <a:pt x="43" y="49"/>
                  </a:cubicBezTo>
                  <a:cubicBezTo>
                    <a:pt x="43" y="49"/>
                    <a:pt x="42" y="49"/>
                    <a:pt x="42" y="49"/>
                  </a:cubicBezTo>
                  <a:cubicBezTo>
                    <a:pt x="41" y="48"/>
                    <a:pt x="40" y="48"/>
                    <a:pt x="39" y="48"/>
                  </a:cubicBezTo>
                  <a:cubicBezTo>
                    <a:pt x="38" y="47"/>
                    <a:pt x="36" y="46"/>
                    <a:pt x="34" y="46"/>
                  </a:cubicBezTo>
                  <a:cubicBezTo>
                    <a:pt x="33" y="46"/>
                    <a:pt x="32" y="46"/>
                    <a:pt x="32" y="47"/>
                  </a:cubicBezTo>
                  <a:cubicBezTo>
                    <a:pt x="30" y="47"/>
                    <a:pt x="29" y="48"/>
                    <a:pt x="28" y="50"/>
                  </a:cubicBezTo>
                  <a:cubicBezTo>
                    <a:pt x="28" y="50"/>
                    <a:pt x="27" y="50"/>
                    <a:pt x="27" y="51"/>
                  </a:cubicBezTo>
                  <a:cubicBezTo>
                    <a:pt x="26" y="51"/>
                    <a:pt x="26" y="51"/>
                    <a:pt x="25" y="52"/>
                  </a:cubicBezTo>
                  <a:cubicBezTo>
                    <a:pt x="25" y="52"/>
                    <a:pt x="24" y="52"/>
                    <a:pt x="23" y="53"/>
                  </a:cubicBezTo>
                  <a:cubicBezTo>
                    <a:pt x="21" y="54"/>
                    <a:pt x="21" y="57"/>
                    <a:pt x="21" y="59"/>
                  </a:cubicBezTo>
                  <a:cubicBezTo>
                    <a:pt x="20" y="60"/>
                    <a:pt x="20" y="61"/>
                    <a:pt x="20" y="61"/>
                  </a:cubicBezTo>
                  <a:cubicBezTo>
                    <a:pt x="19" y="62"/>
                    <a:pt x="19" y="62"/>
                    <a:pt x="17" y="62"/>
                  </a:cubicBezTo>
                  <a:cubicBezTo>
                    <a:pt x="17" y="62"/>
                    <a:pt x="15" y="62"/>
                    <a:pt x="15" y="62"/>
                  </a:cubicBezTo>
                  <a:cubicBezTo>
                    <a:pt x="14" y="62"/>
                    <a:pt x="12" y="62"/>
                    <a:pt x="11" y="62"/>
                  </a:cubicBezTo>
                  <a:cubicBezTo>
                    <a:pt x="10" y="63"/>
                    <a:pt x="10" y="63"/>
                    <a:pt x="10" y="63"/>
                  </a:cubicBezTo>
                  <a:cubicBezTo>
                    <a:pt x="10" y="63"/>
                    <a:pt x="9" y="63"/>
                    <a:pt x="9" y="63"/>
                  </a:cubicBezTo>
                  <a:cubicBezTo>
                    <a:pt x="9" y="63"/>
                    <a:pt x="8" y="63"/>
                    <a:pt x="8" y="62"/>
                  </a:cubicBezTo>
                  <a:cubicBezTo>
                    <a:pt x="6" y="61"/>
                    <a:pt x="6" y="61"/>
                    <a:pt x="6" y="61"/>
                  </a:cubicBezTo>
                  <a:cubicBezTo>
                    <a:pt x="6" y="61"/>
                    <a:pt x="5" y="60"/>
                    <a:pt x="4" y="60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1" y="62"/>
                    <a:pt x="1" y="62"/>
                    <a:pt x="1" y="62"/>
                  </a:cubicBezTo>
                  <a:cubicBezTo>
                    <a:pt x="1" y="63"/>
                    <a:pt x="2" y="65"/>
                    <a:pt x="2" y="66"/>
                  </a:cubicBezTo>
                  <a:cubicBezTo>
                    <a:pt x="2" y="69"/>
                    <a:pt x="3" y="71"/>
                    <a:pt x="3" y="72"/>
                  </a:cubicBezTo>
                  <a:cubicBezTo>
                    <a:pt x="4" y="76"/>
                    <a:pt x="4" y="81"/>
                    <a:pt x="4" y="84"/>
                  </a:cubicBezTo>
                  <a:cubicBezTo>
                    <a:pt x="4" y="87"/>
                    <a:pt x="4" y="90"/>
                    <a:pt x="4" y="92"/>
                  </a:cubicBezTo>
                  <a:cubicBezTo>
                    <a:pt x="4" y="96"/>
                    <a:pt x="5" y="99"/>
                    <a:pt x="6" y="102"/>
                  </a:cubicBezTo>
                  <a:cubicBezTo>
                    <a:pt x="6" y="105"/>
                    <a:pt x="7" y="108"/>
                    <a:pt x="7" y="112"/>
                  </a:cubicBezTo>
                  <a:cubicBezTo>
                    <a:pt x="7" y="114"/>
                    <a:pt x="7" y="117"/>
                    <a:pt x="7" y="120"/>
                  </a:cubicBezTo>
                  <a:cubicBezTo>
                    <a:pt x="6" y="124"/>
                    <a:pt x="6" y="128"/>
                    <a:pt x="7" y="132"/>
                  </a:cubicBezTo>
                  <a:cubicBezTo>
                    <a:pt x="7" y="134"/>
                    <a:pt x="8" y="135"/>
                    <a:pt x="10" y="136"/>
                  </a:cubicBezTo>
                  <a:cubicBezTo>
                    <a:pt x="10" y="137"/>
                    <a:pt x="11" y="139"/>
                    <a:pt x="12" y="140"/>
                  </a:cubicBezTo>
                  <a:cubicBezTo>
                    <a:pt x="12" y="141"/>
                    <a:pt x="12" y="143"/>
                    <a:pt x="12" y="144"/>
                  </a:cubicBezTo>
                  <a:cubicBezTo>
                    <a:pt x="12" y="145"/>
                    <a:pt x="11" y="146"/>
                    <a:pt x="12" y="148"/>
                  </a:cubicBezTo>
                  <a:cubicBezTo>
                    <a:pt x="13" y="149"/>
                    <a:pt x="14" y="150"/>
                    <a:pt x="15" y="150"/>
                  </a:cubicBezTo>
                  <a:cubicBezTo>
                    <a:pt x="16" y="150"/>
                    <a:pt x="17" y="150"/>
                    <a:pt x="18" y="151"/>
                  </a:cubicBezTo>
                  <a:cubicBezTo>
                    <a:pt x="20" y="152"/>
                    <a:pt x="21" y="153"/>
                    <a:pt x="22" y="155"/>
                  </a:cubicBezTo>
                  <a:cubicBezTo>
                    <a:pt x="22" y="155"/>
                    <a:pt x="22" y="156"/>
                    <a:pt x="23" y="156"/>
                  </a:cubicBezTo>
                  <a:cubicBezTo>
                    <a:pt x="24" y="159"/>
                    <a:pt x="27" y="162"/>
                    <a:pt x="29" y="165"/>
                  </a:cubicBezTo>
                  <a:cubicBezTo>
                    <a:pt x="30" y="166"/>
                    <a:pt x="31" y="168"/>
                    <a:pt x="32" y="169"/>
                  </a:cubicBezTo>
                  <a:cubicBezTo>
                    <a:pt x="34" y="172"/>
                    <a:pt x="36" y="173"/>
                    <a:pt x="39" y="174"/>
                  </a:cubicBezTo>
                  <a:cubicBezTo>
                    <a:pt x="40" y="175"/>
                    <a:pt x="42" y="175"/>
                    <a:pt x="43" y="176"/>
                  </a:cubicBezTo>
                  <a:cubicBezTo>
                    <a:pt x="46" y="177"/>
                    <a:pt x="48" y="180"/>
                    <a:pt x="50" y="182"/>
                  </a:cubicBezTo>
                  <a:cubicBezTo>
                    <a:pt x="52" y="183"/>
                    <a:pt x="53" y="185"/>
                    <a:pt x="55" y="186"/>
                  </a:cubicBezTo>
                  <a:cubicBezTo>
                    <a:pt x="56" y="187"/>
                    <a:pt x="56" y="187"/>
                    <a:pt x="56" y="187"/>
                  </a:cubicBezTo>
                  <a:cubicBezTo>
                    <a:pt x="60" y="190"/>
                    <a:pt x="64" y="193"/>
                    <a:pt x="68" y="195"/>
                  </a:cubicBezTo>
                  <a:cubicBezTo>
                    <a:pt x="70" y="195"/>
                    <a:pt x="72" y="196"/>
                    <a:pt x="74" y="196"/>
                  </a:cubicBezTo>
                  <a:cubicBezTo>
                    <a:pt x="77" y="196"/>
                    <a:pt x="80" y="197"/>
                    <a:pt x="82" y="198"/>
                  </a:cubicBezTo>
                  <a:cubicBezTo>
                    <a:pt x="83" y="199"/>
                    <a:pt x="84" y="199"/>
                    <a:pt x="84" y="200"/>
                  </a:cubicBezTo>
                  <a:cubicBezTo>
                    <a:pt x="85" y="201"/>
                    <a:pt x="85" y="201"/>
                    <a:pt x="86" y="202"/>
                  </a:cubicBezTo>
                  <a:cubicBezTo>
                    <a:pt x="87" y="202"/>
                    <a:pt x="88" y="203"/>
                    <a:pt x="88" y="203"/>
                  </a:cubicBezTo>
                  <a:cubicBezTo>
                    <a:pt x="90" y="203"/>
                    <a:pt x="91" y="204"/>
                    <a:pt x="92" y="205"/>
                  </a:cubicBezTo>
                  <a:cubicBezTo>
                    <a:pt x="93" y="206"/>
                    <a:pt x="93" y="206"/>
                    <a:pt x="93" y="206"/>
                  </a:cubicBezTo>
                  <a:cubicBezTo>
                    <a:pt x="94" y="208"/>
                    <a:pt x="95" y="208"/>
                    <a:pt x="97" y="209"/>
                  </a:cubicBezTo>
                  <a:cubicBezTo>
                    <a:pt x="98" y="210"/>
                    <a:pt x="98" y="210"/>
                    <a:pt x="98" y="210"/>
                  </a:cubicBezTo>
                  <a:cubicBezTo>
                    <a:pt x="99" y="210"/>
                    <a:pt x="101" y="211"/>
                    <a:pt x="102" y="213"/>
                  </a:cubicBezTo>
                  <a:cubicBezTo>
                    <a:pt x="102" y="213"/>
                    <a:pt x="103" y="214"/>
                    <a:pt x="103" y="215"/>
                  </a:cubicBezTo>
                  <a:cubicBezTo>
                    <a:pt x="104" y="216"/>
                    <a:pt x="104" y="217"/>
                    <a:pt x="105" y="217"/>
                  </a:cubicBezTo>
                  <a:cubicBezTo>
                    <a:pt x="106" y="218"/>
                    <a:pt x="106" y="218"/>
                    <a:pt x="107" y="218"/>
                  </a:cubicBezTo>
                  <a:cubicBezTo>
                    <a:pt x="107" y="218"/>
                    <a:pt x="108" y="217"/>
                    <a:pt x="109" y="217"/>
                  </a:cubicBezTo>
                  <a:cubicBezTo>
                    <a:pt x="110" y="217"/>
                    <a:pt x="111" y="217"/>
                    <a:pt x="112" y="217"/>
                  </a:cubicBezTo>
                  <a:cubicBezTo>
                    <a:pt x="112" y="217"/>
                    <a:pt x="112" y="217"/>
                    <a:pt x="112" y="217"/>
                  </a:cubicBezTo>
                  <a:cubicBezTo>
                    <a:pt x="115" y="217"/>
                    <a:pt x="116" y="217"/>
                    <a:pt x="118" y="219"/>
                  </a:cubicBezTo>
                  <a:cubicBezTo>
                    <a:pt x="119" y="219"/>
                    <a:pt x="119" y="220"/>
                    <a:pt x="119" y="220"/>
                  </a:cubicBezTo>
                  <a:cubicBezTo>
                    <a:pt x="120" y="221"/>
                    <a:pt x="121" y="222"/>
                    <a:pt x="123" y="223"/>
                  </a:cubicBezTo>
                  <a:cubicBezTo>
                    <a:pt x="113" y="242"/>
                    <a:pt x="113" y="242"/>
                    <a:pt x="113" y="242"/>
                  </a:cubicBezTo>
                  <a:cubicBezTo>
                    <a:pt x="106" y="258"/>
                    <a:pt x="99" y="273"/>
                    <a:pt x="92" y="289"/>
                  </a:cubicBezTo>
                  <a:cubicBezTo>
                    <a:pt x="82" y="310"/>
                    <a:pt x="73" y="327"/>
                    <a:pt x="65" y="346"/>
                  </a:cubicBezTo>
                  <a:cubicBezTo>
                    <a:pt x="62" y="352"/>
                    <a:pt x="62" y="352"/>
                    <a:pt x="62" y="352"/>
                  </a:cubicBezTo>
                  <a:cubicBezTo>
                    <a:pt x="55" y="366"/>
                    <a:pt x="49" y="381"/>
                    <a:pt x="41" y="396"/>
                  </a:cubicBezTo>
                  <a:cubicBezTo>
                    <a:pt x="40" y="398"/>
                    <a:pt x="39" y="401"/>
                    <a:pt x="38" y="403"/>
                  </a:cubicBezTo>
                  <a:cubicBezTo>
                    <a:pt x="34" y="410"/>
                    <a:pt x="31" y="417"/>
                    <a:pt x="29" y="423"/>
                  </a:cubicBezTo>
                  <a:cubicBezTo>
                    <a:pt x="28" y="425"/>
                    <a:pt x="28" y="428"/>
                    <a:pt x="28" y="429"/>
                  </a:cubicBezTo>
                  <a:cubicBezTo>
                    <a:pt x="30" y="429"/>
                    <a:pt x="30" y="429"/>
                    <a:pt x="30" y="429"/>
                  </a:cubicBezTo>
                  <a:cubicBezTo>
                    <a:pt x="30" y="430"/>
                    <a:pt x="30" y="430"/>
                    <a:pt x="30" y="430"/>
                  </a:cubicBezTo>
                  <a:cubicBezTo>
                    <a:pt x="29" y="431"/>
                    <a:pt x="29" y="431"/>
                    <a:pt x="29" y="431"/>
                  </a:cubicBezTo>
                  <a:cubicBezTo>
                    <a:pt x="29" y="431"/>
                    <a:pt x="30" y="431"/>
                    <a:pt x="30" y="432"/>
                  </a:cubicBezTo>
                  <a:cubicBezTo>
                    <a:pt x="30" y="433"/>
                    <a:pt x="30" y="433"/>
                    <a:pt x="30" y="434"/>
                  </a:cubicBezTo>
                  <a:cubicBezTo>
                    <a:pt x="30" y="435"/>
                    <a:pt x="30" y="435"/>
                    <a:pt x="30" y="436"/>
                  </a:cubicBezTo>
                  <a:cubicBezTo>
                    <a:pt x="31" y="438"/>
                    <a:pt x="33" y="439"/>
                    <a:pt x="35" y="441"/>
                  </a:cubicBezTo>
                  <a:cubicBezTo>
                    <a:pt x="36" y="442"/>
                    <a:pt x="38" y="443"/>
                    <a:pt x="39" y="445"/>
                  </a:cubicBezTo>
                  <a:cubicBezTo>
                    <a:pt x="40" y="447"/>
                    <a:pt x="41" y="449"/>
                    <a:pt x="41" y="450"/>
                  </a:cubicBezTo>
                  <a:cubicBezTo>
                    <a:pt x="42" y="453"/>
                    <a:pt x="43" y="455"/>
                    <a:pt x="45" y="456"/>
                  </a:cubicBezTo>
                  <a:cubicBezTo>
                    <a:pt x="45" y="458"/>
                    <a:pt x="46" y="459"/>
                    <a:pt x="47" y="460"/>
                  </a:cubicBezTo>
                  <a:cubicBezTo>
                    <a:pt x="49" y="462"/>
                    <a:pt x="51" y="464"/>
                    <a:pt x="52" y="467"/>
                  </a:cubicBezTo>
                  <a:cubicBezTo>
                    <a:pt x="54" y="476"/>
                    <a:pt x="59" y="484"/>
                    <a:pt x="63" y="491"/>
                  </a:cubicBezTo>
                  <a:cubicBezTo>
                    <a:pt x="64" y="495"/>
                    <a:pt x="64" y="497"/>
                    <a:pt x="64" y="500"/>
                  </a:cubicBezTo>
                  <a:cubicBezTo>
                    <a:pt x="63" y="502"/>
                    <a:pt x="63" y="502"/>
                    <a:pt x="63" y="502"/>
                  </a:cubicBezTo>
                  <a:cubicBezTo>
                    <a:pt x="62" y="510"/>
                    <a:pt x="65" y="516"/>
                    <a:pt x="72" y="520"/>
                  </a:cubicBezTo>
                  <a:cubicBezTo>
                    <a:pt x="78" y="523"/>
                    <a:pt x="83" y="527"/>
                    <a:pt x="87" y="531"/>
                  </a:cubicBezTo>
                  <a:cubicBezTo>
                    <a:pt x="88" y="532"/>
                    <a:pt x="88" y="533"/>
                    <a:pt x="89" y="534"/>
                  </a:cubicBezTo>
                  <a:cubicBezTo>
                    <a:pt x="90" y="536"/>
                    <a:pt x="92" y="538"/>
                    <a:pt x="94" y="538"/>
                  </a:cubicBezTo>
                  <a:cubicBezTo>
                    <a:pt x="95" y="539"/>
                    <a:pt x="96" y="539"/>
                    <a:pt x="97" y="540"/>
                  </a:cubicBezTo>
                  <a:cubicBezTo>
                    <a:pt x="99" y="540"/>
                    <a:pt x="100" y="541"/>
                    <a:pt x="102" y="544"/>
                  </a:cubicBezTo>
                  <a:cubicBezTo>
                    <a:pt x="103" y="546"/>
                    <a:pt x="104" y="547"/>
                    <a:pt x="107" y="547"/>
                  </a:cubicBezTo>
                  <a:cubicBezTo>
                    <a:pt x="107" y="547"/>
                    <a:pt x="108" y="547"/>
                    <a:pt x="108" y="547"/>
                  </a:cubicBezTo>
                  <a:cubicBezTo>
                    <a:pt x="109" y="547"/>
                    <a:pt x="110" y="547"/>
                    <a:pt x="111" y="547"/>
                  </a:cubicBezTo>
                  <a:cubicBezTo>
                    <a:pt x="111" y="547"/>
                    <a:pt x="112" y="547"/>
                    <a:pt x="112" y="547"/>
                  </a:cubicBezTo>
                  <a:cubicBezTo>
                    <a:pt x="114" y="547"/>
                    <a:pt x="116" y="548"/>
                    <a:pt x="118" y="549"/>
                  </a:cubicBezTo>
                  <a:cubicBezTo>
                    <a:pt x="119" y="549"/>
                    <a:pt x="120" y="550"/>
                    <a:pt x="122" y="550"/>
                  </a:cubicBezTo>
                  <a:cubicBezTo>
                    <a:pt x="122" y="550"/>
                    <a:pt x="122" y="550"/>
                    <a:pt x="122" y="550"/>
                  </a:cubicBezTo>
                  <a:cubicBezTo>
                    <a:pt x="398" y="568"/>
                    <a:pt x="398" y="568"/>
                    <a:pt x="398" y="568"/>
                  </a:cubicBezTo>
                  <a:cubicBezTo>
                    <a:pt x="399" y="566"/>
                    <a:pt x="399" y="566"/>
                    <a:pt x="399" y="566"/>
                  </a:cubicBezTo>
                  <a:cubicBezTo>
                    <a:pt x="400" y="563"/>
                    <a:pt x="401" y="560"/>
                    <a:pt x="402" y="557"/>
                  </a:cubicBezTo>
                  <a:cubicBezTo>
                    <a:pt x="403" y="552"/>
                    <a:pt x="404" y="548"/>
                    <a:pt x="407" y="544"/>
                  </a:cubicBezTo>
                  <a:cubicBezTo>
                    <a:pt x="409" y="542"/>
                    <a:pt x="411" y="540"/>
                    <a:pt x="412" y="538"/>
                  </a:cubicBezTo>
                  <a:cubicBezTo>
                    <a:pt x="413" y="536"/>
                    <a:pt x="414" y="535"/>
                    <a:pt x="416" y="534"/>
                  </a:cubicBezTo>
                  <a:cubicBezTo>
                    <a:pt x="416" y="533"/>
                    <a:pt x="417" y="532"/>
                    <a:pt x="417" y="531"/>
                  </a:cubicBezTo>
                  <a:cubicBezTo>
                    <a:pt x="419" y="529"/>
                    <a:pt x="421" y="526"/>
                    <a:pt x="424" y="525"/>
                  </a:cubicBezTo>
                  <a:cubicBezTo>
                    <a:pt x="427" y="523"/>
                    <a:pt x="429" y="519"/>
                    <a:pt x="431" y="515"/>
                  </a:cubicBezTo>
                  <a:cubicBezTo>
                    <a:pt x="432" y="514"/>
                    <a:pt x="432" y="514"/>
                    <a:pt x="432" y="514"/>
                  </a:cubicBezTo>
                  <a:cubicBezTo>
                    <a:pt x="432" y="514"/>
                    <a:pt x="433" y="513"/>
                    <a:pt x="433" y="513"/>
                  </a:cubicBezTo>
                  <a:cubicBezTo>
                    <a:pt x="434" y="511"/>
                    <a:pt x="434" y="510"/>
                    <a:pt x="435" y="509"/>
                  </a:cubicBezTo>
                  <a:cubicBezTo>
                    <a:pt x="436" y="508"/>
                    <a:pt x="437" y="506"/>
                    <a:pt x="438" y="504"/>
                  </a:cubicBezTo>
                  <a:cubicBezTo>
                    <a:pt x="440" y="501"/>
                    <a:pt x="441" y="498"/>
                    <a:pt x="442" y="495"/>
                  </a:cubicBezTo>
                  <a:cubicBezTo>
                    <a:pt x="443" y="492"/>
                    <a:pt x="443" y="492"/>
                    <a:pt x="443" y="492"/>
                  </a:cubicBezTo>
                  <a:cubicBezTo>
                    <a:pt x="443" y="491"/>
                    <a:pt x="444" y="489"/>
                    <a:pt x="445" y="488"/>
                  </a:cubicBezTo>
                  <a:cubicBezTo>
                    <a:pt x="446" y="485"/>
                    <a:pt x="447" y="482"/>
                    <a:pt x="447" y="480"/>
                  </a:cubicBezTo>
                  <a:cubicBezTo>
                    <a:pt x="448" y="476"/>
                    <a:pt x="446" y="474"/>
                    <a:pt x="444" y="472"/>
                  </a:cubicBezTo>
                  <a:cubicBezTo>
                    <a:pt x="442" y="470"/>
                    <a:pt x="440" y="468"/>
                    <a:pt x="440" y="466"/>
                  </a:cubicBezTo>
                  <a:cubicBezTo>
                    <a:pt x="440" y="463"/>
                    <a:pt x="441" y="462"/>
                    <a:pt x="442" y="460"/>
                  </a:cubicBezTo>
                  <a:cubicBezTo>
                    <a:pt x="442" y="459"/>
                    <a:pt x="443" y="459"/>
                    <a:pt x="443" y="458"/>
                  </a:cubicBezTo>
                  <a:cubicBezTo>
                    <a:pt x="444" y="456"/>
                    <a:pt x="445" y="453"/>
                    <a:pt x="445" y="450"/>
                  </a:cubicBezTo>
                  <a:cubicBezTo>
                    <a:pt x="445" y="449"/>
                    <a:pt x="445" y="447"/>
                    <a:pt x="445" y="446"/>
                  </a:cubicBezTo>
                  <a:cubicBezTo>
                    <a:pt x="444" y="441"/>
                    <a:pt x="444" y="438"/>
                    <a:pt x="449" y="435"/>
                  </a:cubicBezTo>
                  <a:cubicBezTo>
                    <a:pt x="451" y="433"/>
                    <a:pt x="454" y="432"/>
                    <a:pt x="457" y="431"/>
                  </a:cubicBezTo>
                  <a:cubicBezTo>
                    <a:pt x="460" y="431"/>
                    <a:pt x="463" y="430"/>
                    <a:pt x="465" y="428"/>
                  </a:cubicBezTo>
                  <a:cubicBezTo>
                    <a:pt x="468" y="427"/>
                    <a:pt x="470" y="425"/>
                    <a:pt x="471" y="422"/>
                  </a:cubicBezTo>
                  <a:cubicBezTo>
                    <a:pt x="472" y="419"/>
                    <a:pt x="473" y="417"/>
                    <a:pt x="475" y="415"/>
                  </a:cubicBezTo>
                  <a:cubicBezTo>
                    <a:pt x="477" y="413"/>
                    <a:pt x="479" y="410"/>
                    <a:pt x="481" y="407"/>
                  </a:cubicBezTo>
                  <a:cubicBezTo>
                    <a:pt x="482" y="405"/>
                    <a:pt x="483" y="404"/>
                    <a:pt x="485" y="402"/>
                  </a:cubicBezTo>
                  <a:cubicBezTo>
                    <a:pt x="485" y="401"/>
                    <a:pt x="485" y="401"/>
                    <a:pt x="485" y="401"/>
                  </a:cubicBezTo>
                  <a:cubicBezTo>
                    <a:pt x="487" y="399"/>
                    <a:pt x="489" y="397"/>
                    <a:pt x="489" y="395"/>
                  </a:cubicBezTo>
                  <a:cubicBezTo>
                    <a:pt x="489" y="393"/>
                    <a:pt x="489" y="392"/>
                    <a:pt x="489" y="391"/>
                  </a:cubicBezTo>
                  <a:cubicBezTo>
                    <a:pt x="489" y="389"/>
                    <a:pt x="489" y="388"/>
                    <a:pt x="490" y="386"/>
                  </a:cubicBezTo>
                  <a:cubicBezTo>
                    <a:pt x="490" y="385"/>
                    <a:pt x="491" y="384"/>
                    <a:pt x="492" y="383"/>
                  </a:cubicBezTo>
                  <a:cubicBezTo>
                    <a:pt x="493" y="382"/>
                    <a:pt x="494" y="381"/>
                    <a:pt x="494" y="379"/>
                  </a:cubicBezTo>
                  <a:cubicBezTo>
                    <a:pt x="494" y="376"/>
                    <a:pt x="492" y="374"/>
                    <a:pt x="490" y="373"/>
                  </a:cubicBezTo>
                  <a:cubicBezTo>
                    <a:pt x="488" y="370"/>
                    <a:pt x="482" y="367"/>
                    <a:pt x="478" y="367"/>
                  </a:cubicBezTo>
                  <a:cubicBezTo>
                    <a:pt x="478" y="367"/>
                    <a:pt x="478" y="367"/>
                    <a:pt x="478" y="367"/>
                  </a:cubicBezTo>
                  <a:cubicBezTo>
                    <a:pt x="478" y="367"/>
                    <a:pt x="478" y="367"/>
                    <a:pt x="478" y="367"/>
                  </a:cubicBezTo>
                  <a:cubicBezTo>
                    <a:pt x="477" y="367"/>
                    <a:pt x="477" y="367"/>
                    <a:pt x="476" y="367"/>
                  </a:cubicBezTo>
                  <a:cubicBezTo>
                    <a:pt x="475" y="367"/>
                    <a:pt x="475" y="367"/>
                    <a:pt x="474" y="367"/>
                  </a:cubicBezTo>
                  <a:cubicBezTo>
                    <a:pt x="471" y="367"/>
                    <a:pt x="471" y="366"/>
                    <a:pt x="471" y="366"/>
                  </a:cubicBezTo>
                  <a:cubicBezTo>
                    <a:pt x="470" y="365"/>
                    <a:pt x="470" y="364"/>
                    <a:pt x="475" y="362"/>
                  </a:cubicBezTo>
                  <a:cubicBezTo>
                    <a:pt x="475" y="362"/>
                    <a:pt x="475" y="361"/>
                    <a:pt x="475" y="361"/>
                  </a:cubicBezTo>
                  <a:cubicBezTo>
                    <a:pt x="478" y="360"/>
                    <a:pt x="479" y="358"/>
                    <a:pt x="481" y="356"/>
                  </a:cubicBezTo>
                  <a:cubicBezTo>
                    <a:pt x="482" y="354"/>
                    <a:pt x="484" y="353"/>
                    <a:pt x="486" y="351"/>
                  </a:cubicBezTo>
                  <a:cubicBezTo>
                    <a:pt x="488" y="350"/>
                    <a:pt x="488" y="350"/>
                    <a:pt x="488" y="350"/>
                  </a:cubicBezTo>
                  <a:cubicBezTo>
                    <a:pt x="491" y="348"/>
                    <a:pt x="495" y="346"/>
                    <a:pt x="498" y="343"/>
                  </a:cubicBezTo>
                  <a:cubicBezTo>
                    <a:pt x="500" y="342"/>
                    <a:pt x="501" y="340"/>
                    <a:pt x="502" y="339"/>
                  </a:cubicBezTo>
                  <a:cubicBezTo>
                    <a:pt x="504" y="337"/>
                    <a:pt x="505" y="336"/>
                    <a:pt x="507" y="335"/>
                  </a:cubicBezTo>
                  <a:cubicBezTo>
                    <a:pt x="510" y="332"/>
                    <a:pt x="514" y="331"/>
                    <a:pt x="517" y="331"/>
                  </a:cubicBezTo>
                  <a:cubicBezTo>
                    <a:pt x="517" y="331"/>
                    <a:pt x="518" y="331"/>
                    <a:pt x="518" y="331"/>
                  </a:cubicBezTo>
                  <a:cubicBezTo>
                    <a:pt x="519" y="331"/>
                    <a:pt x="519" y="331"/>
                    <a:pt x="520" y="332"/>
                  </a:cubicBezTo>
                  <a:cubicBezTo>
                    <a:pt x="522" y="332"/>
                    <a:pt x="522" y="332"/>
                    <a:pt x="522" y="332"/>
                  </a:cubicBezTo>
                  <a:cubicBezTo>
                    <a:pt x="522" y="330"/>
                    <a:pt x="522" y="330"/>
                    <a:pt x="522" y="330"/>
                  </a:cubicBezTo>
                  <a:cubicBezTo>
                    <a:pt x="520" y="329"/>
                    <a:pt x="520" y="329"/>
                    <a:pt x="520" y="329"/>
                  </a:cubicBezTo>
                  <a:cubicBezTo>
                    <a:pt x="522" y="330"/>
                    <a:pt x="522" y="330"/>
                    <a:pt x="522" y="330"/>
                  </a:cubicBezTo>
                  <a:cubicBezTo>
                    <a:pt x="523" y="329"/>
                    <a:pt x="523" y="328"/>
                    <a:pt x="524" y="327"/>
                  </a:cubicBezTo>
                  <a:cubicBezTo>
                    <a:pt x="524" y="326"/>
                    <a:pt x="525" y="326"/>
                    <a:pt x="525" y="325"/>
                  </a:cubicBezTo>
                  <a:cubicBezTo>
                    <a:pt x="528" y="322"/>
                    <a:pt x="530" y="319"/>
                    <a:pt x="533" y="317"/>
                  </a:cubicBezTo>
                  <a:cubicBezTo>
                    <a:pt x="535" y="315"/>
                    <a:pt x="535" y="314"/>
                    <a:pt x="535" y="312"/>
                  </a:cubicBezTo>
                  <a:cubicBezTo>
                    <a:pt x="535" y="311"/>
                    <a:pt x="535" y="310"/>
                    <a:pt x="535" y="309"/>
                  </a:cubicBezTo>
                  <a:cubicBezTo>
                    <a:pt x="536" y="307"/>
                    <a:pt x="538" y="306"/>
                    <a:pt x="540" y="305"/>
                  </a:cubicBezTo>
                  <a:cubicBezTo>
                    <a:pt x="541" y="304"/>
                    <a:pt x="542" y="304"/>
                    <a:pt x="543" y="302"/>
                  </a:cubicBezTo>
                  <a:cubicBezTo>
                    <a:pt x="544" y="302"/>
                    <a:pt x="544" y="301"/>
                    <a:pt x="545" y="300"/>
                  </a:cubicBezTo>
                  <a:cubicBezTo>
                    <a:pt x="546" y="299"/>
                    <a:pt x="547" y="298"/>
                    <a:pt x="547" y="296"/>
                  </a:cubicBezTo>
                  <a:cubicBezTo>
                    <a:pt x="547" y="295"/>
                    <a:pt x="547" y="293"/>
                    <a:pt x="548" y="292"/>
                  </a:cubicBezTo>
                  <a:cubicBezTo>
                    <a:pt x="548" y="289"/>
                    <a:pt x="548" y="287"/>
                    <a:pt x="550" y="283"/>
                  </a:cubicBezTo>
                  <a:cubicBezTo>
                    <a:pt x="552" y="281"/>
                    <a:pt x="554" y="279"/>
                    <a:pt x="556" y="276"/>
                  </a:cubicBezTo>
                  <a:cubicBezTo>
                    <a:pt x="557" y="275"/>
                    <a:pt x="558" y="274"/>
                    <a:pt x="559" y="273"/>
                  </a:cubicBezTo>
                  <a:cubicBezTo>
                    <a:pt x="562" y="271"/>
                    <a:pt x="564" y="267"/>
                    <a:pt x="565" y="264"/>
                  </a:cubicBezTo>
                  <a:cubicBezTo>
                    <a:pt x="567" y="261"/>
                    <a:pt x="567" y="259"/>
                    <a:pt x="567" y="257"/>
                  </a:cubicBezTo>
                  <a:cubicBezTo>
                    <a:pt x="567" y="255"/>
                    <a:pt x="567" y="254"/>
                    <a:pt x="567" y="252"/>
                  </a:cubicBezTo>
                  <a:cubicBezTo>
                    <a:pt x="568" y="249"/>
                    <a:pt x="570" y="246"/>
                    <a:pt x="572" y="243"/>
                  </a:cubicBezTo>
                  <a:cubicBezTo>
                    <a:pt x="574" y="241"/>
                    <a:pt x="576" y="238"/>
                    <a:pt x="577" y="236"/>
                  </a:cubicBezTo>
                  <a:cubicBezTo>
                    <a:pt x="577" y="234"/>
                    <a:pt x="578" y="233"/>
                    <a:pt x="578" y="232"/>
                  </a:cubicBezTo>
                  <a:cubicBezTo>
                    <a:pt x="579" y="230"/>
                    <a:pt x="579" y="227"/>
                    <a:pt x="581" y="225"/>
                  </a:cubicBezTo>
                  <a:cubicBezTo>
                    <a:pt x="582" y="224"/>
                    <a:pt x="582" y="223"/>
                    <a:pt x="583" y="222"/>
                  </a:cubicBezTo>
                  <a:cubicBezTo>
                    <a:pt x="585" y="220"/>
                    <a:pt x="587" y="219"/>
                    <a:pt x="587" y="216"/>
                  </a:cubicBezTo>
                  <a:cubicBezTo>
                    <a:pt x="588" y="214"/>
                    <a:pt x="587" y="212"/>
                    <a:pt x="587" y="210"/>
                  </a:cubicBezTo>
                  <a:cubicBezTo>
                    <a:pt x="586" y="209"/>
                    <a:pt x="586" y="207"/>
                    <a:pt x="586" y="205"/>
                  </a:cubicBezTo>
                  <a:cubicBezTo>
                    <a:pt x="586" y="203"/>
                    <a:pt x="587" y="201"/>
                    <a:pt x="588" y="200"/>
                  </a:cubicBezTo>
                  <a:cubicBezTo>
                    <a:pt x="588" y="198"/>
                    <a:pt x="589" y="197"/>
                    <a:pt x="589" y="195"/>
                  </a:cubicBezTo>
                  <a:cubicBezTo>
                    <a:pt x="590" y="193"/>
                    <a:pt x="590" y="191"/>
                    <a:pt x="591" y="189"/>
                  </a:cubicBezTo>
                  <a:cubicBezTo>
                    <a:pt x="592" y="186"/>
                    <a:pt x="593" y="183"/>
                    <a:pt x="593" y="180"/>
                  </a:cubicBezTo>
                  <a:lnTo>
                    <a:pt x="593" y="178"/>
                  </a:lnTo>
                  <a:close/>
                  <a:moveTo>
                    <a:pt x="373" y="162"/>
                  </a:moveTo>
                  <a:cubicBezTo>
                    <a:pt x="373" y="162"/>
                    <a:pt x="372" y="162"/>
                    <a:pt x="371" y="162"/>
                  </a:cubicBezTo>
                  <a:cubicBezTo>
                    <a:pt x="370" y="162"/>
                    <a:pt x="369" y="163"/>
                    <a:pt x="367" y="163"/>
                  </a:cubicBezTo>
                  <a:cubicBezTo>
                    <a:pt x="367" y="164"/>
                    <a:pt x="367" y="164"/>
                    <a:pt x="367" y="164"/>
                  </a:cubicBezTo>
                  <a:cubicBezTo>
                    <a:pt x="368" y="163"/>
                    <a:pt x="368" y="162"/>
                    <a:pt x="369" y="161"/>
                  </a:cubicBezTo>
                  <a:cubicBezTo>
                    <a:pt x="371" y="160"/>
                    <a:pt x="371" y="159"/>
                    <a:pt x="371" y="158"/>
                  </a:cubicBezTo>
                  <a:cubicBezTo>
                    <a:pt x="372" y="158"/>
                    <a:pt x="372" y="157"/>
                    <a:pt x="372" y="157"/>
                  </a:cubicBezTo>
                  <a:cubicBezTo>
                    <a:pt x="373" y="156"/>
                    <a:pt x="373" y="156"/>
                    <a:pt x="374" y="155"/>
                  </a:cubicBezTo>
                  <a:cubicBezTo>
                    <a:pt x="374" y="155"/>
                    <a:pt x="375" y="154"/>
                    <a:pt x="375" y="154"/>
                  </a:cubicBezTo>
                  <a:cubicBezTo>
                    <a:pt x="375" y="155"/>
                    <a:pt x="375" y="156"/>
                    <a:pt x="375" y="156"/>
                  </a:cubicBezTo>
                  <a:cubicBezTo>
                    <a:pt x="375" y="159"/>
                    <a:pt x="374" y="161"/>
                    <a:pt x="373" y="162"/>
                  </a:cubicBezTo>
                  <a:close/>
                  <a:moveTo>
                    <a:pt x="389" y="127"/>
                  </a:moveTo>
                  <a:cubicBezTo>
                    <a:pt x="388" y="128"/>
                    <a:pt x="387" y="128"/>
                    <a:pt x="386" y="129"/>
                  </a:cubicBezTo>
                  <a:cubicBezTo>
                    <a:pt x="385" y="130"/>
                    <a:pt x="385" y="130"/>
                    <a:pt x="384" y="131"/>
                  </a:cubicBezTo>
                  <a:cubicBezTo>
                    <a:pt x="384" y="131"/>
                    <a:pt x="383" y="131"/>
                    <a:pt x="383" y="132"/>
                  </a:cubicBezTo>
                  <a:cubicBezTo>
                    <a:pt x="382" y="132"/>
                    <a:pt x="381" y="133"/>
                    <a:pt x="380" y="134"/>
                  </a:cubicBezTo>
                  <a:cubicBezTo>
                    <a:pt x="378" y="136"/>
                    <a:pt x="378" y="137"/>
                    <a:pt x="378" y="139"/>
                  </a:cubicBezTo>
                  <a:cubicBezTo>
                    <a:pt x="378" y="140"/>
                    <a:pt x="378" y="140"/>
                    <a:pt x="378" y="140"/>
                  </a:cubicBezTo>
                  <a:cubicBezTo>
                    <a:pt x="378" y="141"/>
                    <a:pt x="378" y="143"/>
                    <a:pt x="378" y="145"/>
                  </a:cubicBezTo>
                  <a:cubicBezTo>
                    <a:pt x="378" y="146"/>
                    <a:pt x="379" y="147"/>
                    <a:pt x="379" y="149"/>
                  </a:cubicBezTo>
                  <a:cubicBezTo>
                    <a:pt x="378" y="149"/>
                    <a:pt x="378" y="149"/>
                    <a:pt x="377" y="149"/>
                  </a:cubicBezTo>
                  <a:cubicBezTo>
                    <a:pt x="377" y="149"/>
                    <a:pt x="377" y="148"/>
                    <a:pt x="377" y="148"/>
                  </a:cubicBezTo>
                  <a:cubicBezTo>
                    <a:pt x="376" y="146"/>
                    <a:pt x="374" y="144"/>
                    <a:pt x="372" y="144"/>
                  </a:cubicBezTo>
                  <a:cubicBezTo>
                    <a:pt x="371" y="144"/>
                    <a:pt x="371" y="144"/>
                    <a:pt x="370" y="145"/>
                  </a:cubicBezTo>
                  <a:cubicBezTo>
                    <a:pt x="369" y="145"/>
                    <a:pt x="368" y="146"/>
                    <a:pt x="367" y="147"/>
                  </a:cubicBezTo>
                  <a:cubicBezTo>
                    <a:pt x="367" y="147"/>
                    <a:pt x="367" y="148"/>
                    <a:pt x="366" y="148"/>
                  </a:cubicBezTo>
                  <a:cubicBezTo>
                    <a:pt x="366" y="148"/>
                    <a:pt x="365" y="149"/>
                    <a:pt x="364" y="150"/>
                  </a:cubicBezTo>
                  <a:cubicBezTo>
                    <a:pt x="364" y="150"/>
                    <a:pt x="364" y="150"/>
                    <a:pt x="364" y="150"/>
                  </a:cubicBezTo>
                  <a:cubicBezTo>
                    <a:pt x="362" y="152"/>
                    <a:pt x="361" y="154"/>
                    <a:pt x="360" y="156"/>
                  </a:cubicBezTo>
                  <a:cubicBezTo>
                    <a:pt x="360" y="157"/>
                    <a:pt x="360" y="157"/>
                    <a:pt x="360" y="158"/>
                  </a:cubicBezTo>
                  <a:cubicBezTo>
                    <a:pt x="359" y="161"/>
                    <a:pt x="358" y="164"/>
                    <a:pt x="359" y="166"/>
                  </a:cubicBezTo>
                  <a:cubicBezTo>
                    <a:pt x="360" y="167"/>
                    <a:pt x="360" y="168"/>
                    <a:pt x="362" y="168"/>
                  </a:cubicBezTo>
                  <a:cubicBezTo>
                    <a:pt x="362" y="168"/>
                    <a:pt x="362" y="168"/>
                    <a:pt x="362" y="168"/>
                  </a:cubicBezTo>
                  <a:cubicBezTo>
                    <a:pt x="362" y="168"/>
                    <a:pt x="362" y="169"/>
                    <a:pt x="362" y="169"/>
                  </a:cubicBezTo>
                  <a:cubicBezTo>
                    <a:pt x="361" y="169"/>
                    <a:pt x="360" y="169"/>
                    <a:pt x="359" y="170"/>
                  </a:cubicBezTo>
                  <a:cubicBezTo>
                    <a:pt x="358" y="170"/>
                    <a:pt x="356" y="171"/>
                    <a:pt x="355" y="172"/>
                  </a:cubicBezTo>
                  <a:cubicBezTo>
                    <a:pt x="353" y="173"/>
                    <a:pt x="352" y="175"/>
                    <a:pt x="350" y="176"/>
                  </a:cubicBezTo>
                  <a:cubicBezTo>
                    <a:pt x="349" y="177"/>
                    <a:pt x="349" y="177"/>
                    <a:pt x="349" y="177"/>
                  </a:cubicBezTo>
                  <a:cubicBezTo>
                    <a:pt x="348" y="178"/>
                    <a:pt x="347" y="179"/>
                    <a:pt x="346" y="179"/>
                  </a:cubicBezTo>
                  <a:cubicBezTo>
                    <a:pt x="347" y="178"/>
                    <a:pt x="348" y="177"/>
                    <a:pt x="348" y="176"/>
                  </a:cubicBezTo>
                  <a:cubicBezTo>
                    <a:pt x="349" y="175"/>
                    <a:pt x="349" y="175"/>
                    <a:pt x="349" y="174"/>
                  </a:cubicBezTo>
                  <a:cubicBezTo>
                    <a:pt x="349" y="174"/>
                    <a:pt x="349" y="173"/>
                    <a:pt x="349" y="173"/>
                  </a:cubicBezTo>
                  <a:cubicBezTo>
                    <a:pt x="349" y="173"/>
                    <a:pt x="350" y="172"/>
                    <a:pt x="351" y="172"/>
                  </a:cubicBezTo>
                  <a:cubicBezTo>
                    <a:pt x="351" y="171"/>
                    <a:pt x="352" y="171"/>
                    <a:pt x="352" y="171"/>
                  </a:cubicBezTo>
                  <a:cubicBezTo>
                    <a:pt x="354" y="169"/>
                    <a:pt x="355" y="168"/>
                    <a:pt x="355" y="166"/>
                  </a:cubicBezTo>
                  <a:cubicBezTo>
                    <a:pt x="356" y="166"/>
                    <a:pt x="356" y="166"/>
                    <a:pt x="356" y="166"/>
                  </a:cubicBezTo>
                  <a:cubicBezTo>
                    <a:pt x="356" y="165"/>
                    <a:pt x="356" y="164"/>
                    <a:pt x="357" y="164"/>
                  </a:cubicBezTo>
                  <a:cubicBezTo>
                    <a:pt x="358" y="163"/>
                    <a:pt x="358" y="162"/>
                    <a:pt x="359" y="161"/>
                  </a:cubicBezTo>
                  <a:cubicBezTo>
                    <a:pt x="360" y="159"/>
                    <a:pt x="362" y="151"/>
                    <a:pt x="360" y="148"/>
                  </a:cubicBezTo>
                  <a:cubicBezTo>
                    <a:pt x="359" y="145"/>
                    <a:pt x="356" y="145"/>
                    <a:pt x="355" y="145"/>
                  </a:cubicBezTo>
                  <a:cubicBezTo>
                    <a:pt x="353" y="145"/>
                    <a:pt x="353" y="145"/>
                    <a:pt x="353" y="145"/>
                  </a:cubicBezTo>
                  <a:cubicBezTo>
                    <a:pt x="352" y="145"/>
                    <a:pt x="352" y="145"/>
                    <a:pt x="352" y="145"/>
                  </a:cubicBezTo>
                  <a:cubicBezTo>
                    <a:pt x="352" y="143"/>
                    <a:pt x="353" y="142"/>
                    <a:pt x="357" y="140"/>
                  </a:cubicBezTo>
                  <a:cubicBezTo>
                    <a:pt x="360" y="139"/>
                    <a:pt x="363" y="137"/>
                    <a:pt x="364" y="134"/>
                  </a:cubicBezTo>
                  <a:cubicBezTo>
                    <a:pt x="365" y="132"/>
                    <a:pt x="365" y="131"/>
                    <a:pt x="364" y="130"/>
                  </a:cubicBezTo>
                  <a:cubicBezTo>
                    <a:pt x="364" y="130"/>
                    <a:pt x="364" y="130"/>
                    <a:pt x="364" y="130"/>
                  </a:cubicBezTo>
                  <a:cubicBezTo>
                    <a:pt x="365" y="130"/>
                    <a:pt x="365" y="130"/>
                    <a:pt x="366" y="132"/>
                  </a:cubicBezTo>
                  <a:cubicBezTo>
                    <a:pt x="367" y="133"/>
                    <a:pt x="368" y="136"/>
                    <a:pt x="372" y="136"/>
                  </a:cubicBezTo>
                  <a:cubicBezTo>
                    <a:pt x="372" y="136"/>
                    <a:pt x="372" y="136"/>
                    <a:pt x="372" y="136"/>
                  </a:cubicBezTo>
                  <a:cubicBezTo>
                    <a:pt x="377" y="135"/>
                    <a:pt x="383" y="131"/>
                    <a:pt x="386" y="127"/>
                  </a:cubicBezTo>
                  <a:cubicBezTo>
                    <a:pt x="386" y="126"/>
                    <a:pt x="386" y="125"/>
                    <a:pt x="387" y="124"/>
                  </a:cubicBezTo>
                  <a:cubicBezTo>
                    <a:pt x="387" y="124"/>
                    <a:pt x="387" y="124"/>
                    <a:pt x="388" y="124"/>
                  </a:cubicBezTo>
                  <a:cubicBezTo>
                    <a:pt x="388" y="124"/>
                    <a:pt x="388" y="124"/>
                    <a:pt x="388" y="124"/>
                  </a:cubicBezTo>
                  <a:cubicBezTo>
                    <a:pt x="389" y="124"/>
                    <a:pt x="390" y="124"/>
                    <a:pt x="391" y="124"/>
                  </a:cubicBezTo>
                  <a:cubicBezTo>
                    <a:pt x="392" y="123"/>
                    <a:pt x="394" y="122"/>
                    <a:pt x="394" y="120"/>
                  </a:cubicBezTo>
                  <a:cubicBezTo>
                    <a:pt x="395" y="122"/>
                    <a:pt x="397" y="123"/>
                    <a:pt x="398" y="123"/>
                  </a:cubicBezTo>
                  <a:cubicBezTo>
                    <a:pt x="398" y="124"/>
                    <a:pt x="398" y="124"/>
                    <a:pt x="397" y="124"/>
                  </a:cubicBezTo>
                  <a:cubicBezTo>
                    <a:pt x="395" y="124"/>
                    <a:pt x="391" y="125"/>
                    <a:pt x="389" y="127"/>
                  </a:cubicBezTo>
                  <a:close/>
                  <a:moveTo>
                    <a:pt x="421" y="207"/>
                  </a:moveTo>
                  <a:cubicBezTo>
                    <a:pt x="419" y="207"/>
                    <a:pt x="419" y="207"/>
                    <a:pt x="419" y="207"/>
                  </a:cubicBezTo>
                  <a:cubicBezTo>
                    <a:pt x="419" y="208"/>
                    <a:pt x="419" y="208"/>
                    <a:pt x="419" y="208"/>
                  </a:cubicBezTo>
                  <a:cubicBezTo>
                    <a:pt x="418" y="207"/>
                    <a:pt x="417" y="206"/>
                    <a:pt x="415" y="205"/>
                  </a:cubicBezTo>
                  <a:cubicBezTo>
                    <a:pt x="412" y="204"/>
                    <a:pt x="410" y="204"/>
                    <a:pt x="408" y="204"/>
                  </a:cubicBezTo>
                  <a:cubicBezTo>
                    <a:pt x="404" y="204"/>
                    <a:pt x="404" y="204"/>
                    <a:pt x="404" y="204"/>
                  </a:cubicBezTo>
                  <a:cubicBezTo>
                    <a:pt x="406" y="204"/>
                    <a:pt x="408" y="203"/>
                    <a:pt x="410" y="203"/>
                  </a:cubicBezTo>
                  <a:cubicBezTo>
                    <a:pt x="410" y="203"/>
                    <a:pt x="410" y="203"/>
                    <a:pt x="410" y="203"/>
                  </a:cubicBezTo>
                  <a:cubicBezTo>
                    <a:pt x="412" y="203"/>
                    <a:pt x="413" y="203"/>
                    <a:pt x="414" y="204"/>
                  </a:cubicBezTo>
                  <a:cubicBezTo>
                    <a:pt x="415" y="204"/>
                    <a:pt x="416" y="204"/>
                    <a:pt x="417" y="205"/>
                  </a:cubicBezTo>
                  <a:cubicBezTo>
                    <a:pt x="419" y="205"/>
                    <a:pt x="421" y="206"/>
                    <a:pt x="423" y="206"/>
                  </a:cubicBezTo>
                  <a:cubicBezTo>
                    <a:pt x="424" y="206"/>
                    <a:pt x="426" y="205"/>
                    <a:pt x="427" y="205"/>
                  </a:cubicBezTo>
                  <a:cubicBezTo>
                    <a:pt x="425" y="206"/>
                    <a:pt x="423" y="207"/>
                    <a:pt x="421" y="207"/>
                  </a:cubicBezTo>
                  <a:close/>
                  <a:moveTo>
                    <a:pt x="433" y="202"/>
                  </a:moveTo>
                  <a:cubicBezTo>
                    <a:pt x="433" y="202"/>
                    <a:pt x="433" y="202"/>
                    <a:pt x="434" y="202"/>
                  </a:cubicBezTo>
                  <a:cubicBezTo>
                    <a:pt x="436" y="201"/>
                    <a:pt x="437" y="200"/>
                    <a:pt x="440" y="199"/>
                  </a:cubicBezTo>
                  <a:cubicBezTo>
                    <a:pt x="439" y="200"/>
                    <a:pt x="437" y="201"/>
                    <a:pt x="436" y="201"/>
                  </a:cubicBezTo>
                  <a:cubicBezTo>
                    <a:pt x="435" y="202"/>
                    <a:pt x="434" y="202"/>
                    <a:pt x="433" y="202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6" name="Google Shape;566;p22"/>
            <p:cNvSpPr/>
            <p:nvPr/>
          </p:nvSpPr>
          <p:spPr>
            <a:xfrm>
              <a:off x="4610" y="1308"/>
              <a:ext cx="432" cy="254"/>
            </a:xfrm>
            <a:custGeom>
              <a:avLst/>
              <a:gdLst/>
              <a:ahLst/>
              <a:cxnLst/>
              <a:rect l="l" t="t" r="r" b="b"/>
              <a:pathLst>
                <a:path w="177" h="104" extrusionOk="0">
                  <a:moveTo>
                    <a:pt x="176" y="60"/>
                  </a:moveTo>
                  <a:cubicBezTo>
                    <a:pt x="175" y="50"/>
                    <a:pt x="174" y="39"/>
                    <a:pt x="171" y="28"/>
                  </a:cubicBezTo>
                  <a:cubicBezTo>
                    <a:pt x="171" y="26"/>
                    <a:pt x="171" y="26"/>
                    <a:pt x="171" y="26"/>
                  </a:cubicBezTo>
                  <a:cubicBezTo>
                    <a:pt x="169" y="26"/>
                    <a:pt x="169" y="26"/>
                    <a:pt x="169" y="26"/>
                  </a:cubicBezTo>
                  <a:cubicBezTo>
                    <a:pt x="167" y="27"/>
                    <a:pt x="165" y="27"/>
                    <a:pt x="163" y="27"/>
                  </a:cubicBezTo>
                  <a:cubicBezTo>
                    <a:pt x="159" y="27"/>
                    <a:pt x="155" y="26"/>
                    <a:pt x="152" y="25"/>
                  </a:cubicBezTo>
                  <a:cubicBezTo>
                    <a:pt x="149" y="24"/>
                    <a:pt x="147" y="24"/>
                    <a:pt x="144" y="23"/>
                  </a:cubicBezTo>
                  <a:cubicBezTo>
                    <a:pt x="143" y="23"/>
                    <a:pt x="142" y="23"/>
                    <a:pt x="140" y="23"/>
                  </a:cubicBezTo>
                  <a:cubicBezTo>
                    <a:pt x="138" y="23"/>
                    <a:pt x="136" y="23"/>
                    <a:pt x="134" y="23"/>
                  </a:cubicBezTo>
                  <a:cubicBezTo>
                    <a:pt x="133" y="23"/>
                    <a:pt x="132" y="23"/>
                    <a:pt x="131" y="23"/>
                  </a:cubicBezTo>
                  <a:cubicBezTo>
                    <a:pt x="130" y="23"/>
                    <a:pt x="130" y="23"/>
                    <a:pt x="130" y="23"/>
                  </a:cubicBezTo>
                  <a:cubicBezTo>
                    <a:pt x="128" y="23"/>
                    <a:pt x="125" y="23"/>
                    <a:pt x="123" y="22"/>
                  </a:cubicBezTo>
                  <a:cubicBezTo>
                    <a:pt x="122" y="21"/>
                    <a:pt x="120" y="21"/>
                    <a:pt x="119" y="20"/>
                  </a:cubicBezTo>
                  <a:cubicBezTo>
                    <a:pt x="116" y="20"/>
                    <a:pt x="115" y="19"/>
                    <a:pt x="114" y="17"/>
                  </a:cubicBezTo>
                  <a:cubicBezTo>
                    <a:pt x="112" y="16"/>
                    <a:pt x="111" y="15"/>
                    <a:pt x="108" y="15"/>
                  </a:cubicBezTo>
                  <a:cubicBezTo>
                    <a:pt x="108" y="15"/>
                    <a:pt x="108" y="15"/>
                    <a:pt x="107" y="15"/>
                  </a:cubicBezTo>
                  <a:cubicBezTo>
                    <a:pt x="104" y="15"/>
                    <a:pt x="104" y="18"/>
                    <a:pt x="104" y="22"/>
                  </a:cubicBezTo>
                  <a:cubicBezTo>
                    <a:pt x="104" y="23"/>
                    <a:pt x="104" y="24"/>
                    <a:pt x="104" y="26"/>
                  </a:cubicBezTo>
                  <a:cubicBezTo>
                    <a:pt x="104" y="27"/>
                    <a:pt x="103" y="29"/>
                    <a:pt x="102" y="30"/>
                  </a:cubicBezTo>
                  <a:cubicBezTo>
                    <a:pt x="102" y="31"/>
                    <a:pt x="102" y="31"/>
                    <a:pt x="101" y="32"/>
                  </a:cubicBezTo>
                  <a:cubicBezTo>
                    <a:pt x="101" y="33"/>
                    <a:pt x="100" y="34"/>
                    <a:pt x="100" y="36"/>
                  </a:cubicBezTo>
                  <a:cubicBezTo>
                    <a:pt x="100" y="36"/>
                    <a:pt x="100" y="37"/>
                    <a:pt x="100" y="38"/>
                  </a:cubicBezTo>
                  <a:cubicBezTo>
                    <a:pt x="99" y="40"/>
                    <a:pt x="98" y="41"/>
                    <a:pt x="96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4" y="42"/>
                    <a:pt x="92" y="41"/>
                    <a:pt x="91" y="39"/>
                  </a:cubicBezTo>
                  <a:cubicBezTo>
                    <a:pt x="88" y="34"/>
                    <a:pt x="84" y="32"/>
                    <a:pt x="81" y="32"/>
                  </a:cubicBezTo>
                  <a:cubicBezTo>
                    <a:pt x="80" y="31"/>
                    <a:pt x="80" y="31"/>
                    <a:pt x="80" y="31"/>
                  </a:cubicBezTo>
                  <a:cubicBezTo>
                    <a:pt x="79" y="31"/>
                    <a:pt x="78" y="32"/>
                    <a:pt x="76" y="33"/>
                  </a:cubicBezTo>
                  <a:cubicBezTo>
                    <a:pt x="75" y="34"/>
                    <a:pt x="73" y="35"/>
                    <a:pt x="71" y="35"/>
                  </a:cubicBezTo>
                  <a:cubicBezTo>
                    <a:pt x="71" y="35"/>
                    <a:pt x="71" y="35"/>
                    <a:pt x="70" y="34"/>
                  </a:cubicBezTo>
                  <a:cubicBezTo>
                    <a:pt x="69" y="34"/>
                    <a:pt x="69" y="34"/>
                    <a:pt x="68" y="33"/>
                  </a:cubicBezTo>
                  <a:cubicBezTo>
                    <a:pt x="67" y="33"/>
                    <a:pt x="67" y="32"/>
                    <a:pt x="66" y="32"/>
                  </a:cubicBezTo>
                  <a:cubicBezTo>
                    <a:pt x="65" y="31"/>
                    <a:pt x="63" y="31"/>
                    <a:pt x="61" y="31"/>
                  </a:cubicBezTo>
                  <a:cubicBezTo>
                    <a:pt x="60" y="31"/>
                    <a:pt x="58" y="30"/>
                    <a:pt x="57" y="29"/>
                  </a:cubicBezTo>
                  <a:cubicBezTo>
                    <a:pt x="56" y="27"/>
                    <a:pt x="58" y="24"/>
                    <a:pt x="60" y="22"/>
                  </a:cubicBezTo>
                  <a:cubicBezTo>
                    <a:pt x="61" y="20"/>
                    <a:pt x="62" y="18"/>
                    <a:pt x="63" y="16"/>
                  </a:cubicBezTo>
                  <a:cubicBezTo>
                    <a:pt x="64" y="15"/>
                    <a:pt x="65" y="13"/>
                    <a:pt x="66" y="11"/>
                  </a:cubicBezTo>
                  <a:cubicBezTo>
                    <a:pt x="66" y="11"/>
                    <a:pt x="67" y="10"/>
                    <a:pt x="67" y="9"/>
                  </a:cubicBezTo>
                  <a:cubicBezTo>
                    <a:pt x="69" y="7"/>
                    <a:pt x="72" y="4"/>
                    <a:pt x="71" y="2"/>
                  </a:cubicBezTo>
                  <a:cubicBezTo>
                    <a:pt x="71" y="1"/>
                    <a:pt x="71" y="1"/>
                    <a:pt x="71" y="1"/>
                  </a:cubicBezTo>
                  <a:cubicBezTo>
                    <a:pt x="71" y="1"/>
                    <a:pt x="71" y="1"/>
                    <a:pt x="71" y="1"/>
                  </a:cubicBezTo>
                  <a:cubicBezTo>
                    <a:pt x="70" y="0"/>
                    <a:pt x="69" y="0"/>
                    <a:pt x="67" y="0"/>
                  </a:cubicBezTo>
                  <a:cubicBezTo>
                    <a:pt x="63" y="0"/>
                    <a:pt x="53" y="2"/>
                    <a:pt x="50" y="4"/>
                  </a:cubicBezTo>
                  <a:cubicBezTo>
                    <a:pt x="48" y="5"/>
                    <a:pt x="46" y="7"/>
                    <a:pt x="45" y="9"/>
                  </a:cubicBezTo>
                  <a:cubicBezTo>
                    <a:pt x="44" y="10"/>
                    <a:pt x="42" y="12"/>
                    <a:pt x="41" y="13"/>
                  </a:cubicBezTo>
                  <a:cubicBezTo>
                    <a:pt x="38" y="15"/>
                    <a:pt x="34" y="17"/>
                    <a:pt x="31" y="18"/>
                  </a:cubicBezTo>
                  <a:cubicBezTo>
                    <a:pt x="30" y="18"/>
                    <a:pt x="29" y="18"/>
                    <a:pt x="28" y="18"/>
                  </a:cubicBezTo>
                  <a:cubicBezTo>
                    <a:pt x="24" y="18"/>
                    <a:pt x="20" y="16"/>
                    <a:pt x="16" y="13"/>
                  </a:cubicBezTo>
                  <a:cubicBezTo>
                    <a:pt x="15" y="13"/>
                    <a:pt x="13" y="12"/>
                    <a:pt x="12" y="11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7"/>
                    <a:pt x="9" y="21"/>
                    <a:pt x="6" y="26"/>
                  </a:cubicBezTo>
                  <a:cubicBezTo>
                    <a:pt x="6" y="27"/>
                    <a:pt x="6" y="27"/>
                    <a:pt x="6" y="27"/>
                  </a:cubicBezTo>
                  <a:cubicBezTo>
                    <a:pt x="3" y="32"/>
                    <a:pt x="0" y="37"/>
                    <a:pt x="3" y="43"/>
                  </a:cubicBezTo>
                  <a:cubicBezTo>
                    <a:pt x="4" y="44"/>
                    <a:pt x="4" y="46"/>
                    <a:pt x="5" y="47"/>
                  </a:cubicBezTo>
                  <a:cubicBezTo>
                    <a:pt x="7" y="50"/>
                    <a:pt x="9" y="53"/>
                    <a:pt x="8" y="57"/>
                  </a:cubicBezTo>
                  <a:cubicBezTo>
                    <a:pt x="7" y="60"/>
                    <a:pt x="6" y="63"/>
                    <a:pt x="3" y="65"/>
                  </a:cubicBezTo>
                  <a:cubicBezTo>
                    <a:pt x="2" y="67"/>
                    <a:pt x="2" y="67"/>
                    <a:pt x="2" y="67"/>
                  </a:cubicBezTo>
                  <a:cubicBezTo>
                    <a:pt x="4" y="68"/>
                    <a:pt x="4" y="68"/>
                    <a:pt x="4" y="68"/>
                  </a:cubicBezTo>
                  <a:cubicBezTo>
                    <a:pt x="5" y="69"/>
                    <a:pt x="5" y="70"/>
                    <a:pt x="5" y="72"/>
                  </a:cubicBezTo>
                  <a:cubicBezTo>
                    <a:pt x="6" y="74"/>
                    <a:pt x="6" y="75"/>
                    <a:pt x="7" y="76"/>
                  </a:cubicBezTo>
                  <a:cubicBezTo>
                    <a:pt x="8" y="76"/>
                    <a:pt x="8" y="76"/>
                    <a:pt x="8" y="76"/>
                  </a:cubicBezTo>
                  <a:cubicBezTo>
                    <a:pt x="8" y="76"/>
                    <a:pt x="8" y="76"/>
                    <a:pt x="8" y="76"/>
                  </a:cubicBezTo>
                  <a:cubicBezTo>
                    <a:pt x="9" y="76"/>
                    <a:pt x="10" y="75"/>
                    <a:pt x="11" y="75"/>
                  </a:cubicBezTo>
                  <a:cubicBezTo>
                    <a:pt x="12" y="74"/>
                    <a:pt x="14" y="73"/>
                    <a:pt x="15" y="73"/>
                  </a:cubicBezTo>
                  <a:cubicBezTo>
                    <a:pt x="16" y="73"/>
                    <a:pt x="16" y="74"/>
                    <a:pt x="17" y="74"/>
                  </a:cubicBezTo>
                  <a:cubicBezTo>
                    <a:pt x="18" y="75"/>
                    <a:pt x="18" y="75"/>
                    <a:pt x="19" y="76"/>
                  </a:cubicBezTo>
                  <a:cubicBezTo>
                    <a:pt x="19" y="77"/>
                    <a:pt x="20" y="78"/>
                    <a:pt x="21" y="78"/>
                  </a:cubicBezTo>
                  <a:cubicBezTo>
                    <a:pt x="21" y="78"/>
                    <a:pt x="21" y="78"/>
                    <a:pt x="21" y="78"/>
                  </a:cubicBezTo>
                  <a:cubicBezTo>
                    <a:pt x="22" y="78"/>
                    <a:pt x="22" y="78"/>
                    <a:pt x="22" y="78"/>
                  </a:cubicBezTo>
                  <a:cubicBezTo>
                    <a:pt x="22" y="78"/>
                    <a:pt x="23" y="78"/>
                    <a:pt x="24" y="78"/>
                  </a:cubicBezTo>
                  <a:cubicBezTo>
                    <a:pt x="25" y="78"/>
                    <a:pt x="25" y="77"/>
                    <a:pt x="26" y="77"/>
                  </a:cubicBezTo>
                  <a:cubicBezTo>
                    <a:pt x="27" y="77"/>
                    <a:pt x="29" y="77"/>
                    <a:pt x="30" y="77"/>
                  </a:cubicBezTo>
                  <a:cubicBezTo>
                    <a:pt x="33" y="76"/>
                    <a:pt x="35" y="76"/>
                    <a:pt x="37" y="75"/>
                  </a:cubicBezTo>
                  <a:cubicBezTo>
                    <a:pt x="39" y="74"/>
                    <a:pt x="40" y="73"/>
                    <a:pt x="41" y="72"/>
                  </a:cubicBezTo>
                  <a:cubicBezTo>
                    <a:pt x="43" y="71"/>
                    <a:pt x="45" y="69"/>
                    <a:pt x="48" y="68"/>
                  </a:cubicBezTo>
                  <a:cubicBezTo>
                    <a:pt x="51" y="66"/>
                    <a:pt x="54" y="64"/>
                    <a:pt x="57" y="61"/>
                  </a:cubicBezTo>
                  <a:cubicBezTo>
                    <a:pt x="59" y="60"/>
                    <a:pt x="62" y="57"/>
                    <a:pt x="66" y="57"/>
                  </a:cubicBezTo>
                  <a:cubicBezTo>
                    <a:pt x="67" y="57"/>
                    <a:pt x="67" y="57"/>
                    <a:pt x="68" y="57"/>
                  </a:cubicBezTo>
                  <a:cubicBezTo>
                    <a:pt x="72" y="58"/>
                    <a:pt x="75" y="61"/>
                    <a:pt x="75" y="64"/>
                  </a:cubicBezTo>
                  <a:cubicBezTo>
                    <a:pt x="76" y="66"/>
                    <a:pt x="74" y="69"/>
                    <a:pt x="72" y="72"/>
                  </a:cubicBezTo>
                  <a:cubicBezTo>
                    <a:pt x="71" y="74"/>
                    <a:pt x="70" y="75"/>
                    <a:pt x="69" y="76"/>
                  </a:cubicBezTo>
                  <a:cubicBezTo>
                    <a:pt x="68" y="78"/>
                    <a:pt x="67" y="79"/>
                    <a:pt x="66" y="81"/>
                  </a:cubicBezTo>
                  <a:cubicBezTo>
                    <a:pt x="66" y="82"/>
                    <a:pt x="65" y="83"/>
                    <a:pt x="64" y="85"/>
                  </a:cubicBezTo>
                  <a:cubicBezTo>
                    <a:pt x="63" y="88"/>
                    <a:pt x="63" y="88"/>
                    <a:pt x="63" y="88"/>
                  </a:cubicBezTo>
                  <a:cubicBezTo>
                    <a:pt x="66" y="88"/>
                    <a:pt x="66" y="88"/>
                    <a:pt x="66" y="88"/>
                  </a:cubicBezTo>
                  <a:cubicBezTo>
                    <a:pt x="68" y="88"/>
                    <a:pt x="69" y="88"/>
                    <a:pt x="70" y="88"/>
                  </a:cubicBezTo>
                  <a:cubicBezTo>
                    <a:pt x="71" y="90"/>
                    <a:pt x="71" y="92"/>
                    <a:pt x="71" y="93"/>
                  </a:cubicBezTo>
                  <a:cubicBezTo>
                    <a:pt x="71" y="94"/>
                    <a:pt x="71" y="95"/>
                    <a:pt x="71" y="96"/>
                  </a:cubicBezTo>
                  <a:cubicBezTo>
                    <a:pt x="71" y="99"/>
                    <a:pt x="76" y="104"/>
                    <a:pt x="79" y="104"/>
                  </a:cubicBezTo>
                  <a:cubicBezTo>
                    <a:pt x="79" y="104"/>
                    <a:pt x="79" y="104"/>
                    <a:pt x="79" y="104"/>
                  </a:cubicBezTo>
                  <a:cubicBezTo>
                    <a:pt x="81" y="103"/>
                    <a:pt x="83" y="103"/>
                    <a:pt x="84" y="102"/>
                  </a:cubicBezTo>
                  <a:cubicBezTo>
                    <a:pt x="85" y="102"/>
                    <a:pt x="86" y="101"/>
                    <a:pt x="86" y="101"/>
                  </a:cubicBezTo>
                  <a:cubicBezTo>
                    <a:pt x="89" y="100"/>
                    <a:pt x="89" y="99"/>
                    <a:pt x="91" y="97"/>
                  </a:cubicBezTo>
                  <a:cubicBezTo>
                    <a:pt x="92" y="94"/>
                    <a:pt x="93" y="92"/>
                    <a:pt x="95" y="91"/>
                  </a:cubicBezTo>
                  <a:cubicBezTo>
                    <a:pt x="96" y="90"/>
                    <a:pt x="97" y="89"/>
                    <a:pt x="98" y="89"/>
                  </a:cubicBezTo>
                  <a:cubicBezTo>
                    <a:pt x="99" y="89"/>
                    <a:pt x="100" y="88"/>
                    <a:pt x="101" y="87"/>
                  </a:cubicBezTo>
                  <a:cubicBezTo>
                    <a:pt x="102" y="87"/>
                    <a:pt x="102" y="86"/>
                    <a:pt x="102" y="86"/>
                  </a:cubicBezTo>
                  <a:cubicBezTo>
                    <a:pt x="103" y="85"/>
                    <a:pt x="104" y="84"/>
                    <a:pt x="107" y="84"/>
                  </a:cubicBezTo>
                  <a:cubicBezTo>
                    <a:pt x="108" y="84"/>
                    <a:pt x="108" y="84"/>
                    <a:pt x="108" y="84"/>
                  </a:cubicBezTo>
                  <a:cubicBezTo>
                    <a:pt x="109" y="84"/>
                    <a:pt x="110" y="84"/>
                    <a:pt x="111" y="84"/>
                  </a:cubicBezTo>
                  <a:cubicBezTo>
                    <a:pt x="111" y="84"/>
                    <a:pt x="111" y="84"/>
                    <a:pt x="111" y="84"/>
                  </a:cubicBezTo>
                  <a:cubicBezTo>
                    <a:pt x="112" y="84"/>
                    <a:pt x="113" y="84"/>
                    <a:pt x="114" y="84"/>
                  </a:cubicBezTo>
                  <a:cubicBezTo>
                    <a:pt x="114" y="84"/>
                    <a:pt x="114" y="84"/>
                    <a:pt x="114" y="84"/>
                  </a:cubicBezTo>
                  <a:cubicBezTo>
                    <a:pt x="115" y="84"/>
                    <a:pt x="117" y="84"/>
                    <a:pt x="118" y="85"/>
                  </a:cubicBezTo>
                  <a:cubicBezTo>
                    <a:pt x="119" y="85"/>
                    <a:pt x="120" y="85"/>
                    <a:pt x="121" y="85"/>
                  </a:cubicBezTo>
                  <a:cubicBezTo>
                    <a:pt x="122" y="85"/>
                    <a:pt x="122" y="85"/>
                    <a:pt x="122" y="85"/>
                  </a:cubicBezTo>
                  <a:cubicBezTo>
                    <a:pt x="123" y="85"/>
                    <a:pt x="125" y="85"/>
                    <a:pt x="127" y="84"/>
                  </a:cubicBezTo>
                  <a:cubicBezTo>
                    <a:pt x="127" y="84"/>
                    <a:pt x="128" y="84"/>
                    <a:pt x="129" y="83"/>
                  </a:cubicBezTo>
                  <a:cubicBezTo>
                    <a:pt x="130" y="83"/>
                    <a:pt x="132" y="83"/>
                    <a:pt x="133" y="82"/>
                  </a:cubicBezTo>
                  <a:cubicBezTo>
                    <a:pt x="134" y="82"/>
                    <a:pt x="135" y="82"/>
                    <a:pt x="136" y="82"/>
                  </a:cubicBezTo>
                  <a:cubicBezTo>
                    <a:pt x="137" y="81"/>
                    <a:pt x="137" y="81"/>
                    <a:pt x="138" y="81"/>
                  </a:cubicBezTo>
                  <a:cubicBezTo>
                    <a:pt x="140" y="81"/>
                    <a:pt x="141" y="81"/>
                    <a:pt x="143" y="79"/>
                  </a:cubicBezTo>
                  <a:cubicBezTo>
                    <a:pt x="143" y="78"/>
                    <a:pt x="144" y="77"/>
                    <a:pt x="144" y="76"/>
                  </a:cubicBezTo>
                  <a:cubicBezTo>
                    <a:pt x="146" y="72"/>
                    <a:pt x="148" y="69"/>
                    <a:pt x="152" y="69"/>
                  </a:cubicBezTo>
                  <a:cubicBezTo>
                    <a:pt x="153" y="68"/>
                    <a:pt x="153" y="68"/>
                    <a:pt x="154" y="68"/>
                  </a:cubicBezTo>
                  <a:cubicBezTo>
                    <a:pt x="155" y="68"/>
                    <a:pt x="156" y="69"/>
                    <a:pt x="157" y="69"/>
                  </a:cubicBezTo>
                  <a:cubicBezTo>
                    <a:pt x="158" y="70"/>
                    <a:pt x="159" y="70"/>
                    <a:pt x="160" y="70"/>
                  </a:cubicBezTo>
                  <a:cubicBezTo>
                    <a:pt x="161" y="71"/>
                    <a:pt x="161" y="71"/>
                    <a:pt x="162" y="71"/>
                  </a:cubicBezTo>
                  <a:cubicBezTo>
                    <a:pt x="164" y="71"/>
                    <a:pt x="165" y="71"/>
                    <a:pt x="167" y="73"/>
                  </a:cubicBezTo>
                  <a:cubicBezTo>
                    <a:pt x="168" y="75"/>
                    <a:pt x="169" y="76"/>
                    <a:pt x="170" y="76"/>
                  </a:cubicBezTo>
                  <a:cubicBezTo>
                    <a:pt x="171" y="76"/>
                    <a:pt x="172" y="77"/>
                    <a:pt x="173" y="77"/>
                  </a:cubicBezTo>
                  <a:cubicBezTo>
                    <a:pt x="176" y="79"/>
                    <a:pt x="176" y="79"/>
                    <a:pt x="176" y="79"/>
                  </a:cubicBezTo>
                  <a:cubicBezTo>
                    <a:pt x="176" y="76"/>
                    <a:pt x="176" y="76"/>
                    <a:pt x="176" y="76"/>
                  </a:cubicBezTo>
                  <a:cubicBezTo>
                    <a:pt x="177" y="70"/>
                    <a:pt x="177" y="66"/>
                    <a:pt x="176" y="60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7" name="Google Shape;567;p22"/>
            <p:cNvSpPr/>
            <p:nvPr/>
          </p:nvSpPr>
          <p:spPr>
            <a:xfrm>
              <a:off x="4632" y="1172"/>
              <a:ext cx="396" cy="236"/>
            </a:xfrm>
            <a:custGeom>
              <a:avLst/>
              <a:gdLst/>
              <a:ahLst/>
              <a:cxnLst/>
              <a:rect l="l" t="t" r="r" b="b"/>
              <a:pathLst>
                <a:path w="162" h="97" extrusionOk="0">
                  <a:moveTo>
                    <a:pt x="161" y="78"/>
                  </a:moveTo>
                  <a:cubicBezTo>
                    <a:pt x="160" y="77"/>
                    <a:pt x="160" y="75"/>
                    <a:pt x="159" y="74"/>
                  </a:cubicBezTo>
                  <a:cubicBezTo>
                    <a:pt x="158" y="70"/>
                    <a:pt x="156" y="65"/>
                    <a:pt x="156" y="61"/>
                  </a:cubicBezTo>
                  <a:cubicBezTo>
                    <a:pt x="155" y="58"/>
                    <a:pt x="155" y="55"/>
                    <a:pt x="155" y="52"/>
                  </a:cubicBezTo>
                  <a:cubicBezTo>
                    <a:pt x="154" y="46"/>
                    <a:pt x="154" y="39"/>
                    <a:pt x="150" y="33"/>
                  </a:cubicBezTo>
                  <a:cubicBezTo>
                    <a:pt x="150" y="32"/>
                    <a:pt x="149" y="31"/>
                    <a:pt x="148" y="29"/>
                  </a:cubicBezTo>
                  <a:cubicBezTo>
                    <a:pt x="147" y="27"/>
                    <a:pt x="146" y="24"/>
                    <a:pt x="144" y="22"/>
                  </a:cubicBezTo>
                  <a:cubicBezTo>
                    <a:pt x="142" y="20"/>
                    <a:pt x="137" y="18"/>
                    <a:pt x="131" y="17"/>
                  </a:cubicBezTo>
                  <a:cubicBezTo>
                    <a:pt x="128" y="17"/>
                    <a:pt x="125" y="16"/>
                    <a:pt x="120" y="15"/>
                  </a:cubicBezTo>
                  <a:cubicBezTo>
                    <a:pt x="119" y="15"/>
                    <a:pt x="118" y="15"/>
                    <a:pt x="116" y="15"/>
                  </a:cubicBezTo>
                  <a:cubicBezTo>
                    <a:pt x="115" y="15"/>
                    <a:pt x="114" y="15"/>
                    <a:pt x="113" y="15"/>
                  </a:cubicBezTo>
                  <a:cubicBezTo>
                    <a:pt x="112" y="15"/>
                    <a:pt x="111" y="15"/>
                    <a:pt x="110" y="15"/>
                  </a:cubicBezTo>
                  <a:cubicBezTo>
                    <a:pt x="109" y="15"/>
                    <a:pt x="109" y="15"/>
                    <a:pt x="108" y="15"/>
                  </a:cubicBezTo>
                  <a:cubicBezTo>
                    <a:pt x="107" y="15"/>
                    <a:pt x="105" y="15"/>
                    <a:pt x="104" y="14"/>
                  </a:cubicBezTo>
                  <a:cubicBezTo>
                    <a:pt x="102" y="14"/>
                    <a:pt x="100" y="14"/>
                    <a:pt x="98" y="13"/>
                  </a:cubicBezTo>
                  <a:cubicBezTo>
                    <a:pt x="95" y="13"/>
                    <a:pt x="93" y="13"/>
                    <a:pt x="91" y="12"/>
                  </a:cubicBezTo>
                  <a:cubicBezTo>
                    <a:pt x="87" y="11"/>
                    <a:pt x="85" y="10"/>
                    <a:pt x="82" y="8"/>
                  </a:cubicBezTo>
                  <a:cubicBezTo>
                    <a:pt x="82" y="7"/>
                    <a:pt x="81" y="7"/>
                    <a:pt x="81" y="6"/>
                  </a:cubicBezTo>
                  <a:cubicBezTo>
                    <a:pt x="79" y="5"/>
                    <a:pt x="78" y="4"/>
                    <a:pt x="75" y="3"/>
                  </a:cubicBezTo>
                  <a:cubicBezTo>
                    <a:pt x="74" y="3"/>
                    <a:pt x="74" y="3"/>
                    <a:pt x="73" y="3"/>
                  </a:cubicBezTo>
                  <a:cubicBezTo>
                    <a:pt x="72" y="3"/>
                    <a:pt x="70" y="3"/>
                    <a:pt x="70" y="3"/>
                  </a:cubicBezTo>
                  <a:cubicBezTo>
                    <a:pt x="69" y="3"/>
                    <a:pt x="68" y="3"/>
                    <a:pt x="67" y="3"/>
                  </a:cubicBezTo>
                  <a:cubicBezTo>
                    <a:pt x="66" y="2"/>
                    <a:pt x="65" y="1"/>
                    <a:pt x="65" y="1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61" y="0"/>
                    <a:pt x="60" y="1"/>
                    <a:pt x="59" y="1"/>
                  </a:cubicBezTo>
                  <a:cubicBezTo>
                    <a:pt x="59" y="1"/>
                    <a:pt x="58" y="1"/>
                    <a:pt x="57" y="1"/>
                  </a:cubicBezTo>
                  <a:cubicBezTo>
                    <a:pt x="51" y="3"/>
                    <a:pt x="45" y="5"/>
                    <a:pt x="41" y="11"/>
                  </a:cubicBezTo>
                  <a:cubicBezTo>
                    <a:pt x="40" y="12"/>
                    <a:pt x="39" y="14"/>
                    <a:pt x="38" y="15"/>
                  </a:cubicBezTo>
                  <a:cubicBezTo>
                    <a:pt x="38" y="16"/>
                    <a:pt x="37" y="17"/>
                    <a:pt x="37" y="18"/>
                  </a:cubicBezTo>
                  <a:cubicBezTo>
                    <a:pt x="36" y="19"/>
                    <a:pt x="35" y="20"/>
                    <a:pt x="35" y="21"/>
                  </a:cubicBezTo>
                  <a:cubicBezTo>
                    <a:pt x="34" y="22"/>
                    <a:pt x="33" y="23"/>
                    <a:pt x="33" y="24"/>
                  </a:cubicBezTo>
                  <a:cubicBezTo>
                    <a:pt x="32" y="25"/>
                    <a:pt x="32" y="26"/>
                    <a:pt x="32" y="27"/>
                  </a:cubicBezTo>
                  <a:cubicBezTo>
                    <a:pt x="31" y="28"/>
                    <a:pt x="31" y="29"/>
                    <a:pt x="30" y="30"/>
                  </a:cubicBezTo>
                  <a:cubicBezTo>
                    <a:pt x="30" y="31"/>
                    <a:pt x="30" y="31"/>
                    <a:pt x="30" y="31"/>
                  </a:cubicBezTo>
                  <a:cubicBezTo>
                    <a:pt x="27" y="35"/>
                    <a:pt x="24" y="39"/>
                    <a:pt x="21" y="44"/>
                  </a:cubicBezTo>
                  <a:cubicBezTo>
                    <a:pt x="21" y="44"/>
                    <a:pt x="21" y="45"/>
                    <a:pt x="20" y="46"/>
                  </a:cubicBezTo>
                  <a:cubicBezTo>
                    <a:pt x="19" y="48"/>
                    <a:pt x="18" y="50"/>
                    <a:pt x="16" y="52"/>
                  </a:cubicBezTo>
                  <a:cubicBezTo>
                    <a:pt x="14" y="54"/>
                    <a:pt x="13" y="54"/>
                    <a:pt x="12" y="54"/>
                  </a:cubicBezTo>
                  <a:cubicBezTo>
                    <a:pt x="11" y="54"/>
                    <a:pt x="10" y="54"/>
                    <a:pt x="10" y="54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4" y="54"/>
                    <a:pt x="1" y="60"/>
                    <a:pt x="0" y="64"/>
                  </a:cubicBezTo>
                  <a:cubicBezTo>
                    <a:pt x="0" y="65"/>
                    <a:pt x="0" y="65"/>
                    <a:pt x="0" y="65"/>
                  </a:cubicBezTo>
                  <a:cubicBezTo>
                    <a:pt x="2" y="66"/>
                    <a:pt x="2" y="66"/>
                    <a:pt x="2" y="66"/>
                  </a:cubicBezTo>
                  <a:cubicBezTo>
                    <a:pt x="4" y="67"/>
                    <a:pt x="6" y="68"/>
                    <a:pt x="8" y="69"/>
                  </a:cubicBezTo>
                  <a:cubicBezTo>
                    <a:pt x="11" y="71"/>
                    <a:pt x="15" y="74"/>
                    <a:pt x="19" y="74"/>
                  </a:cubicBezTo>
                  <a:cubicBezTo>
                    <a:pt x="20" y="74"/>
                    <a:pt x="21" y="74"/>
                    <a:pt x="21" y="74"/>
                  </a:cubicBezTo>
                  <a:cubicBezTo>
                    <a:pt x="24" y="73"/>
                    <a:pt x="28" y="71"/>
                    <a:pt x="31" y="69"/>
                  </a:cubicBezTo>
                  <a:cubicBezTo>
                    <a:pt x="33" y="68"/>
                    <a:pt x="34" y="66"/>
                    <a:pt x="36" y="65"/>
                  </a:cubicBezTo>
                  <a:cubicBezTo>
                    <a:pt x="37" y="63"/>
                    <a:pt x="38" y="61"/>
                    <a:pt x="40" y="60"/>
                  </a:cubicBezTo>
                  <a:cubicBezTo>
                    <a:pt x="42" y="59"/>
                    <a:pt x="52" y="55"/>
                    <a:pt x="58" y="55"/>
                  </a:cubicBezTo>
                  <a:cubicBezTo>
                    <a:pt x="59" y="55"/>
                    <a:pt x="60" y="56"/>
                    <a:pt x="61" y="56"/>
                  </a:cubicBezTo>
                  <a:cubicBezTo>
                    <a:pt x="62" y="56"/>
                    <a:pt x="62" y="57"/>
                    <a:pt x="62" y="57"/>
                  </a:cubicBezTo>
                  <a:cubicBezTo>
                    <a:pt x="63" y="60"/>
                    <a:pt x="61" y="63"/>
                    <a:pt x="59" y="66"/>
                  </a:cubicBezTo>
                  <a:cubicBezTo>
                    <a:pt x="58" y="66"/>
                    <a:pt x="58" y="67"/>
                    <a:pt x="57" y="68"/>
                  </a:cubicBezTo>
                  <a:cubicBezTo>
                    <a:pt x="56" y="69"/>
                    <a:pt x="55" y="71"/>
                    <a:pt x="54" y="73"/>
                  </a:cubicBezTo>
                  <a:cubicBezTo>
                    <a:pt x="53" y="75"/>
                    <a:pt x="53" y="77"/>
                    <a:pt x="51" y="78"/>
                  </a:cubicBezTo>
                  <a:cubicBezTo>
                    <a:pt x="48" y="82"/>
                    <a:pt x="48" y="83"/>
                    <a:pt x="48" y="84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9" y="86"/>
                    <a:pt x="49" y="86"/>
                    <a:pt x="49" y="86"/>
                  </a:cubicBezTo>
                  <a:cubicBezTo>
                    <a:pt x="50" y="86"/>
                    <a:pt x="50" y="86"/>
                    <a:pt x="52" y="86"/>
                  </a:cubicBezTo>
                  <a:cubicBezTo>
                    <a:pt x="54" y="86"/>
                    <a:pt x="56" y="87"/>
                    <a:pt x="58" y="88"/>
                  </a:cubicBezTo>
                  <a:cubicBezTo>
                    <a:pt x="58" y="88"/>
                    <a:pt x="59" y="88"/>
                    <a:pt x="59" y="89"/>
                  </a:cubicBezTo>
                  <a:cubicBezTo>
                    <a:pt x="60" y="89"/>
                    <a:pt x="60" y="90"/>
                    <a:pt x="61" y="90"/>
                  </a:cubicBezTo>
                  <a:cubicBezTo>
                    <a:pt x="62" y="90"/>
                    <a:pt x="62" y="90"/>
                    <a:pt x="62" y="90"/>
                  </a:cubicBezTo>
                  <a:cubicBezTo>
                    <a:pt x="64" y="90"/>
                    <a:pt x="65" y="90"/>
                    <a:pt x="67" y="89"/>
                  </a:cubicBezTo>
                  <a:cubicBezTo>
                    <a:pt x="68" y="88"/>
                    <a:pt x="70" y="87"/>
                    <a:pt x="71" y="87"/>
                  </a:cubicBezTo>
                  <a:cubicBezTo>
                    <a:pt x="72" y="87"/>
                    <a:pt x="72" y="87"/>
                    <a:pt x="72" y="87"/>
                  </a:cubicBezTo>
                  <a:cubicBezTo>
                    <a:pt x="76" y="88"/>
                    <a:pt x="79" y="90"/>
                    <a:pt x="82" y="95"/>
                  </a:cubicBezTo>
                  <a:cubicBezTo>
                    <a:pt x="83" y="97"/>
                    <a:pt x="85" y="97"/>
                    <a:pt x="87" y="97"/>
                  </a:cubicBezTo>
                  <a:cubicBezTo>
                    <a:pt x="87" y="97"/>
                    <a:pt x="87" y="97"/>
                    <a:pt x="87" y="97"/>
                  </a:cubicBezTo>
                  <a:cubicBezTo>
                    <a:pt x="87" y="97"/>
                    <a:pt x="87" y="97"/>
                    <a:pt x="87" y="97"/>
                  </a:cubicBezTo>
                  <a:cubicBezTo>
                    <a:pt x="88" y="97"/>
                    <a:pt x="90" y="97"/>
                    <a:pt x="90" y="94"/>
                  </a:cubicBezTo>
                  <a:cubicBezTo>
                    <a:pt x="91" y="93"/>
                    <a:pt x="91" y="92"/>
                    <a:pt x="91" y="92"/>
                  </a:cubicBezTo>
                  <a:cubicBezTo>
                    <a:pt x="91" y="90"/>
                    <a:pt x="91" y="89"/>
                    <a:pt x="92" y="88"/>
                  </a:cubicBezTo>
                  <a:cubicBezTo>
                    <a:pt x="92" y="87"/>
                    <a:pt x="93" y="86"/>
                    <a:pt x="93" y="86"/>
                  </a:cubicBezTo>
                  <a:cubicBezTo>
                    <a:pt x="94" y="84"/>
                    <a:pt x="94" y="83"/>
                    <a:pt x="95" y="82"/>
                  </a:cubicBezTo>
                  <a:cubicBezTo>
                    <a:pt x="95" y="80"/>
                    <a:pt x="95" y="79"/>
                    <a:pt x="95" y="78"/>
                  </a:cubicBezTo>
                  <a:cubicBezTo>
                    <a:pt x="95" y="73"/>
                    <a:pt x="95" y="71"/>
                    <a:pt x="98" y="70"/>
                  </a:cubicBezTo>
                  <a:cubicBezTo>
                    <a:pt x="99" y="70"/>
                    <a:pt x="99" y="70"/>
                    <a:pt x="99" y="70"/>
                  </a:cubicBezTo>
                  <a:cubicBezTo>
                    <a:pt x="102" y="70"/>
                    <a:pt x="103" y="72"/>
                    <a:pt x="105" y="73"/>
                  </a:cubicBezTo>
                  <a:cubicBezTo>
                    <a:pt x="106" y="74"/>
                    <a:pt x="108" y="76"/>
                    <a:pt x="110" y="76"/>
                  </a:cubicBezTo>
                  <a:cubicBezTo>
                    <a:pt x="111" y="76"/>
                    <a:pt x="113" y="77"/>
                    <a:pt x="114" y="77"/>
                  </a:cubicBezTo>
                  <a:cubicBezTo>
                    <a:pt x="117" y="78"/>
                    <a:pt x="119" y="79"/>
                    <a:pt x="121" y="79"/>
                  </a:cubicBezTo>
                  <a:cubicBezTo>
                    <a:pt x="121" y="79"/>
                    <a:pt x="121" y="79"/>
                    <a:pt x="121" y="79"/>
                  </a:cubicBezTo>
                  <a:cubicBezTo>
                    <a:pt x="123" y="79"/>
                    <a:pt x="124" y="79"/>
                    <a:pt x="125" y="79"/>
                  </a:cubicBezTo>
                  <a:cubicBezTo>
                    <a:pt x="127" y="79"/>
                    <a:pt x="129" y="78"/>
                    <a:pt x="131" y="78"/>
                  </a:cubicBezTo>
                  <a:cubicBezTo>
                    <a:pt x="133" y="78"/>
                    <a:pt x="134" y="78"/>
                    <a:pt x="135" y="79"/>
                  </a:cubicBezTo>
                  <a:cubicBezTo>
                    <a:pt x="138" y="79"/>
                    <a:pt x="141" y="80"/>
                    <a:pt x="143" y="81"/>
                  </a:cubicBezTo>
                  <a:cubicBezTo>
                    <a:pt x="147" y="82"/>
                    <a:pt x="150" y="83"/>
                    <a:pt x="154" y="83"/>
                  </a:cubicBezTo>
                  <a:cubicBezTo>
                    <a:pt x="156" y="83"/>
                    <a:pt x="158" y="83"/>
                    <a:pt x="160" y="82"/>
                  </a:cubicBezTo>
                  <a:cubicBezTo>
                    <a:pt x="162" y="81"/>
                    <a:pt x="162" y="81"/>
                    <a:pt x="162" y="81"/>
                  </a:cubicBezTo>
                  <a:lnTo>
                    <a:pt x="161" y="78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8" name="Google Shape;568;p22"/>
            <p:cNvSpPr/>
            <p:nvPr/>
          </p:nvSpPr>
          <p:spPr>
            <a:xfrm>
              <a:off x="4327" y="930"/>
              <a:ext cx="462" cy="564"/>
            </a:xfrm>
            <a:custGeom>
              <a:avLst/>
              <a:gdLst/>
              <a:ahLst/>
              <a:cxnLst/>
              <a:rect l="l" t="t" r="r" b="b"/>
              <a:pathLst>
                <a:path w="189" h="231" extrusionOk="0">
                  <a:moveTo>
                    <a:pt x="189" y="96"/>
                  </a:moveTo>
                  <a:cubicBezTo>
                    <a:pt x="189" y="95"/>
                    <a:pt x="189" y="95"/>
                    <a:pt x="189" y="95"/>
                  </a:cubicBezTo>
                  <a:cubicBezTo>
                    <a:pt x="188" y="94"/>
                    <a:pt x="188" y="94"/>
                    <a:pt x="188" y="94"/>
                  </a:cubicBezTo>
                  <a:cubicBezTo>
                    <a:pt x="185" y="93"/>
                    <a:pt x="181" y="92"/>
                    <a:pt x="178" y="90"/>
                  </a:cubicBezTo>
                  <a:cubicBezTo>
                    <a:pt x="177" y="90"/>
                    <a:pt x="176" y="89"/>
                    <a:pt x="175" y="89"/>
                  </a:cubicBezTo>
                  <a:cubicBezTo>
                    <a:pt x="172" y="88"/>
                    <a:pt x="170" y="87"/>
                    <a:pt x="169" y="86"/>
                  </a:cubicBezTo>
                  <a:cubicBezTo>
                    <a:pt x="169" y="85"/>
                    <a:pt x="168" y="84"/>
                    <a:pt x="168" y="83"/>
                  </a:cubicBezTo>
                  <a:cubicBezTo>
                    <a:pt x="168" y="81"/>
                    <a:pt x="167" y="79"/>
                    <a:pt x="164" y="77"/>
                  </a:cubicBezTo>
                  <a:cubicBezTo>
                    <a:pt x="162" y="76"/>
                    <a:pt x="159" y="75"/>
                    <a:pt x="158" y="73"/>
                  </a:cubicBezTo>
                  <a:cubicBezTo>
                    <a:pt x="157" y="72"/>
                    <a:pt x="156" y="71"/>
                    <a:pt x="155" y="70"/>
                  </a:cubicBezTo>
                  <a:cubicBezTo>
                    <a:pt x="155" y="68"/>
                    <a:pt x="154" y="67"/>
                    <a:pt x="153" y="66"/>
                  </a:cubicBezTo>
                  <a:cubicBezTo>
                    <a:pt x="152" y="64"/>
                    <a:pt x="150" y="63"/>
                    <a:pt x="148" y="61"/>
                  </a:cubicBezTo>
                  <a:cubicBezTo>
                    <a:pt x="147" y="61"/>
                    <a:pt x="146" y="60"/>
                    <a:pt x="146" y="59"/>
                  </a:cubicBezTo>
                  <a:cubicBezTo>
                    <a:pt x="143" y="57"/>
                    <a:pt x="141" y="55"/>
                    <a:pt x="139" y="52"/>
                  </a:cubicBezTo>
                  <a:cubicBezTo>
                    <a:pt x="137" y="50"/>
                    <a:pt x="135" y="48"/>
                    <a:pt x="133" y="45"/>
                  </a:cubicBezTo>
                  <a:cubicBezTo>
                    <a:pt x="131" y="44"/>
                    <a:pt x="129" y="42"/>
                    <a:pt x="127" y="41"/>
                  </a:cubicBezTo>
                  <a:cubicBezTo>
                    <a:pt x="126" y="40"/>
                    <a:pt x="125" y="40"/>
                    <a:pt x="124" y="39"/>
                  </a:cubicBezTo>
                  <a:cubicBezTo>
                    <a:pt x="122" y="38"/>
                    <a:pt x="121" y="36"/>
                    <a:pt x="120" y="35"/>
                  </a:cubicBezTo>
                  <a:cubicBezTo>
                    <a:pt x="118" y="34"/>
                    <a:pt x="118" y="34"/>
                    <a:pt x="118" y="34"/>
                  </a:cubicBezTo>
                  <a:cubicBezTo>
                    <a:pt x="110" y="26"/>
                    <a:pt x="100" y="21"/>
                    <a:pt x="91" y="15"/>
                  </a:cubicBezTo>
                  <a:cubicBezTo>
                    <a:pt x="84" y="11"/>
                    <a:pt x="76" y="7"/>
                    <a:pt x="70" y="2"/>
                  </a:cubicBezTo>
                  <a:cubicBezTo>
                    <a:pt x="68" y="1"/>
                    <a:pt x="66" y="0"/>
                    <a:pt x="63" y="0"/>
                  </a:cubicBezTo>
                  <a:cubicBezTo>
                    <a:pt x="61" y="0"/>
                    <a:pt x="60" y="0"/>
                    <a:pt x="58" y="0"/>
                  </a:cubicBezTo>
                  <a:cubicBezTo>
                    <a:pt x="58" y="0"/>
                    <a:pt x="57" y="1"/>
                    <a:pt x="56" y="1"/>
                  </a:cubicBezTo>
                  <a:cubicBezTo>
                    <a:pt x="55" y="1"/>
                    <a:pt x="54" y="1"/>
                    <a:pt x="52" y="1"/>
                  </a:cubicBezTo>
                  <a:cubicBezTo>
                    <a:pt x="50" y="1"/>
                    <a:pt x="48" y="1"/>
                    <a:pt x="46" y="1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39" y="0"/>
                    <a:pt x="37" y="0"/>
                    <a:pt x="35" y="0"/>
                  </a:cubicBezTo>
                  <a:cubicBezTo>
                    <a:pt x="33" y="0"/>
                    <a:pt x="32" y="0"/>
                    <a:pt x="31" y="0"/>
                  </a:cubicBezTo>
                  <a:cubicBezTo>
                    <a:pt x="30" y="0"/>
                    <a:pt x="28" y="0"/>
                    <a:pt x="26" y="1"/>
                  </a:cubicBezTo>
                  <a:cubicBezTo>
                    <a:pt x="24" y="1"/>
                    <a:pt x="22" y="1"/>
                    <a:pt x="20" y="1"/>
                  </a:cubicBezTo>
                  <a:cubicBezTo>
                    <a:pt x="20" y="1"/>
                    <a:pt x="19" y="1"/>
                    <a:pt x="19" y="1"/>
                  </a:cubicBezTo>
                  <a:cubicBezTo>
                    <a:pt x="18" y="1"/>
                    <a:pt x="17" y="1"/>
                    <a:pt x="16" y="1"/>
                  </a:cubicBezTo>
                  <a:cubicBezTo>
                    <a:pt x="16" y="1"/>
                    <a:pt x="15" y="1"/>
                    <a:pt x="14" y="1"/>
                  </a:cubicBezTo>
                  <a:cubicBezTo>
                    <a:pt x="13" y="1"/>
                    <a:pt x="12" y="1"/>
                    <a:pt x="12" y="1"/>
                  </a:cubicBezTo>
                  <a:cubicBezTo>
                    <a:pt x="11" y="1"/>
                    <a:pt x="10" y="1"/>
                    <a:pt x="10" y="1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9" y="6"/>
                    <a:pt x="9" y="8"/>
                    <a:pt x="7" y="11"/>
                  </a:cubicBezTo>
                  <a:cubicBezTo>
                    <a:pt x="6" y="12"/>
                    <a:pt x="6" y="13"/>
                    <a:pt x="5" y="14"/>
                  </a:cubicBezTo>
                  <a:cubicBezTo>
                    <a:pt x="3" y="16"/>
                    <a:pt x="2" y="17"/>
                    <a:pt x="1" y="20"/>
                  </a:cubicBezTo>
                  <a:cubicBezTo>
                    <a:pt x="0" y="24"/>
                    <a:pt x="1" y="27"/>
                    <a:pt x="3" y="31"/>
                  </a:cubicBezTo>
                  <a:cubicBezTo>
                    <a:pt x="4" y="33"/>
                    <a:pt x="4" y="34"/>
                    <a:pt x="5" y="37"/>
                  </a:cubicBezTo>
                  <a:cubicBezTo>
                    <a:pt x="5" y="38"/>
                    <a:pt x="5" y="40"/>
                    <a:pt x="6" y="41"/>
                  </a:cubicBezTo>
                  <a:cubicBezTo>
                    <a:pt x="6" y="43"/>
                    <a:pt x="7" y="44"/>
                    <a:pt x="8" y="46"/>
                  </a:cubicBezTo>
                  <a:cubicBezTo>
                    <a:pt x="9" y="47"/>
                    <a:pt x="10" y="49"/>
                    <a:pt x="11" y="51"/>
                  </a:cubicBezTo>
                  <a:cubicBezTo>
                    <a:pt x="11" y="53"/>
                    <a:pt x="11" y="54"/>
                    <a:pt x="12" y="56"/>
                  </a:cubicBezTo>
                  <a:cubicBezTo>
                    <a:pt x="12" y="58"/>
                    <a:pt x="13" y="60"/>
                    <a:pt x="13" y="61"/>
                  </a:cubicBezTo>
                  <a:cubicBezTo>
                    <a:pt x="15" y="66"/>
                    <a:pt x="14" y="68"/>
                    <a:pt x="12" y="72"/>
                  </a:cubicBezTo>
                  <a:cubicBezTo>
                    <a:pt x="10" y="76"/>
                    <a:pt x="9" y="79"/>
                    <a:pt x="10" y="83"/>
                  </a:cubicBezTo>
                  <a:cubicBezTo>
                    <a:pt x="10" y="85"/>
                    <a:pt x="10" y="85"/>
                    <a:pt x="10" y="85"/>
                  </a:cubicBezTo>
                  <a:cubicBezTo>
                    <a:pt x="10" y="88"/>
                    <a:pt x="11" y="92"/>
                    <a:pt x="12" y="95"/>
                  </a:cubicBezTo>
                  <a:cubicBezTo>
                    <a:pt x="12" y="96"/>
                    <a:pt x="13" y="97"/>
                    <a:pt x="13" y="98"/>
                  </a:cubicBezTo>
                  <a:cubicBezTo>
                    <a:pt x="14" y="100"/>
                    <a:pt x="15" y="102"/>
                    <a:pt x="15" y="104"/>
                  </a:cubicBezTo>
                  <a:cubicBezTo>
                    <a:pt x="15" y="105"/>
                    <a:pt x="15" y="106"/>
                    <a:pt x="15" y="106"/>
                  </a:cubicBezTo>
                  <a:cubicBezTo>
                    <a:pt x="15" y="108"/>
                    <a:pt x="15" y="110"/>
                    <a:pt x="16" y="113"/>
                  </a:cubicBezTo>
                  <a:cubicBezTo>
                    <a:pt x="16" y="114"/>
                    <a:pt x="16" y="114"/>
                    <a:pt x="16" y="114"/>
                  </a:cubicBezTo>
                  <a:cubicBezTo>
                    <a:pt x="17" y="114"/>
                    <a:pt x="17" y="114"/>
                    <a:pt x="17" y="114"/>
                  </a:cubicBezTo>
                  <a:cubicBezTo>
                    <a:pt x="21" y="115"/>
                    <a:pt x="23" y="123"/>
                    <a:pt x="23" y="134"/>
                  </a:cubicBezTo>
                  <a:cubicBezTo>
                    <a:pt x="23" y="136"/>
                    <a:pt x="22" y="138"/>
                    <a:pt x="22" y="140"/>
                  </a:cubicBezTo>
                  <a:cubicBezTo>
                    <a:pt x="22" y="142"/>
                    <a:pt x="22" y="144"/>
                    <a:pt x="22" y="146"/>
                  </a:cubicBezTo>
                  <a:cubicBezTo>
                    <a:pt x="22" y="148"/>
                    <a:pt x="23" y="150"/>
                    <a:pt x="23" y="152"/>
                  </a:cubicBezTo>
                  <a:cubicBezTo>
                    <a:pt x="24" y="153"/>
                    <a:pt x="25" y="154"/>
                    <a:pt x="25" y="156"/>
                  </a:cubicBezTo>
                  <a:cubicBezTo>
                    <a:pt x="25" y="157"/>
                    <a:pt x="25" y="159"/>
                    <a:pt x="26" y="161"/>
                  </a:cubicBezTo>
                  <a:cubicBezTo>
                    <a:pt x="26" y="166"/>
                    <a:pt x="27" y="172"/>
                    <a:pt x="31" y="175"/>
                  </a:cubicBezTo>
                  <a:cubicBezTo>
                    <a:pt x="32" y="176"/>
                    <a:pt x="34" y="176"/>
                    <a:pt x="35" y="177"/>
                  </a:cubicBezTo>
                  <a:cubicBezTo>
                    <a:pt x="37" y="177"/>
                    <a:pt x="38" y="177"/>
                    <a:pt x="40" y="179"/>
                  </a:cubicBezTo>
                  <a:cubicBezTo>
                    <a:pt x="42" y="181"/>
                    <a:pt x="42" y="185"/>
                    <a:pt x="39" y="188"/>
                  </a:cubicBezTo>
                  <a:cubicBezTo>
                    <a:pt x="35" y="194"/>
                    <a:pt x="33" y="198"/>
                    <a:pt x="33" y="203"/>
                  </a:cubicBezTo>
                  <a:cubicBezTo>
                    <a:pt x="33" y="205"/>
                    <a:pt x="33" y="206"/>
                    <a:pt x="33" y="207"/>
                  </a:cubicBezTo>
                  <a:cubicBezTo>
                    <a:pt x="34" y="209"/>
                    <a:pt x="34" y="209"/>
                    <a:pt x="34" y="209"/>
                  </a:cubicBezTo>
                  <a:cubicBezTo>
                    <a:pt x="35" y="208"/>
                    <a:pt x="35" y="208"/>
                    <a:pt x="35" y="208"/>
                  </a:cubicBezTo>
                  <a:cubicBezTo>
                    <a:pt x="36" y="208"/>
                    <a:pt x="36" y="208"/>
                    <a:pt x="37" y="208"/>
                  </a:cubicBezTo>
                  <a:cubicBezTo>
                    <a:pt x="38" y="208"/>
                    <a:pt x="39" y="208"/>
                    <a:pt x="40" y="208"/>
                  </a:cubicBezTo>
                  <a:cubicBezTo>
                    <a:pt x="43" y="208"/>
                    <a:pt x="46" y="208"/>
                    <a:pt x="48" y="209"/>
                  </a:cubicBezTo>
                  <a:cubicBezTo>
                    <a:pt x="50" y="209"/>
                    <a:pt x="50" y="209"/>
                    <a:pt x="50" y="209"/>
                  </a:cubicBezTo>
                  <a:cubicBezTo>
                    <a:pt x="51" y="209"/>
                    <a:pt x="53" y="210"/>
                    <a:pt x="54" y="210"/>
                  </a:cubicBezTo>
                  <a:cubicBezTo>
                    <a:pt x="55" y="210"/>
                    <a:pt x="56" y="210"/>
                    <a:pt x="57" y="209"/>
                  </a:cubicBezTo>
                  <a:cubicBezTo>
                    <a:pt x="60" y="208"/>
                    <a:pt x="62" y="208"/>
                    <a:pt x="65" y="208"/>
                  </a:cubicBezTo>
                  <a:cubicBezTo>
                    <a:pt x="65" y="208"/>
                    <a:pt x="66" y="208"/>
                    <a:pt x="67" y="208"/>
                  </a:cubicBezTo>
                  <a:cubicBezTo>
                    <a:pt x="67" y="208"/>
                    <a:pt x="68" y="208"/>
                    <a:pt x="69" y="208"/>
                  </a:cubicBezTo>
                  <a:cubicBezTo>
                    <a:pt x="72" y="208"/>
                    <a:pt x="74" y="208"/>
                    <a:pt x="77" y="209"/>
                  </a:cubicBezTo>
                  <a:cubicBezTo>
                    <a:pt x="80" y="213"/>
                    <a:pt x="83" y="216"/>
                    <a:pt x="87" y="219"/>
                  </a:cubicBezTo>
                  <a:cubicBezTo>
                    <a:pt x="88" y="219"/>
                    <a:pt x="88" y="219"/>
                    <a:pt x="88" y="219"/>
                  </a:cubicBezTo>
                  <a:cubicBezTo>
                    <a:pt x="90" y="221"/>
                    <a:pt x="91" y="222"/>
                    <a:pt x="93" y="224"/>
                  </a:cubicBezTo>
                  <a:cubicBezTo>
                    <a:pt x="95" y="227"/>
                    <a:pt x="97" y="229"/>
                    <a:pt x="100" y="230"/>
                  </a:cubicBezTo>
                  <a:cubicBezTo>
                    <a:pt x="101" y="231"/>
                    <a:pt x="102" y="231"/>
                    <a:pt x="103" y="231"/>
                  </a:cubicBezTo>
                  <a:cubicBezTo>
                    <a:pt x="106" y="231"/>
                    <a:pt x="109" y="229"/>
                    <a:pt x="112" y="226"/>
                  </a:cubicBezTo>
                  <a:cubicBezTo>
                    <a:pt x="113" y="225"/>
                    <a:pt x="113" y="225"/>
                    <a:pt x="113" y="225"/>
                  </a:cubicBezTo>
                  <a:cubicBezTo>
                    <a:pt x="118" y="222"/>
                    <a:pt x="122" y="218"/>
                    <a:pt x="124" y="212"/>
                  </a:cubicBezTo>
                  <a:cubicBezTo>
                    <a:pt x="125" y="208"/>
                    <a:pt x="123" y="206"/>
                    <a:pt x="121" y="202"/>
                  </a:cubicBezTo>
                  <a:cubicBezTo>
                    <a:pt x="120" y="201"/>
                    <a:pt x="119" y="200"/>
                    <a:pt x="118" y="198"/>
                  </a:cubicBezTo>
                  <a:cubicBezTo>
                    <a:pt x="116" y="192"/>
                    <a:pt x="118" y="187"/>
                    <a:pt x="121" y="182"/>
                  </a:cubicBezTo>
                  <a:cubicBezTo>
                    <a:pt x="122" y="181"/>
                    <a:pt x="122" y="181"/>
                    <a:pt x="122" y="181"/>
                  </a:cubicBezTo>
                  <a:cubicBezTo>
                    <a:pt x="124" y="176"/>
                    <a:pt x="125" y="172"/>
                    <a:pt x="125" y="168"/>
                  </a:cubicBezTo>
                  <a:cubicBezTo>
                    <a:pt x="125" y="166"/>
                    <a:pt x="125" y="165"/>
                    <a:pt x="125" y="163"/>
                  </a:cubicBezTo>
                  <a:cubicBezTo>
                    <a:pt x="125" y="160"/>
                    <a:pt x="129" y="152"/>
                    <a:pt x="133" y="152"/>
                  </a:cubicBezTo>
                  <a:cubicBezTo>
                    <a:pt x="133" y="152"/>
                    <a:pt x="135" y="152"/>
                    <a:pt x="135" y="152"/>
                  </a:cubicBezTo>
                  <a:cubicBezTo>
                    <a:pt x="135" y="152"/>
                    <a:pt x="136" y="153"/>
                    <a:pt x="137" y="153"/>
                  </a:cubicBezTo>
                  <a:cubicBezTo>
                    <a:pt x="138" y="153"/>
                    <a:pt x="139" y="152"/>
                    <a:pt x="141" y="151"/>
                  </a:cubicBezTo>
                  <a:cubicBezTo>
                    <a:pt x="143" y="149"/>
                    <a:pt x="144" y="147"/>
                    <a:pt x="145" y="145"/>
                  </a:cubicBezTo>
                  <a:cubicBezTo>
                    <a:pt x="145" y="144"/>
                    <a:pt x="146" y="143"/>
                    <a:pt x="146" y="143"/>
                  </a:cubicBezTo>
                  <a:cubicBezTo>
                    <a:pt x="148" y="138"/>
                    <a:pt x="151" y="134"/>
                    <a:pt x="154" y="130"/>
                  </a:cubicBezTo>
                  <a:cubicBezTo>
                    <a:pt x="155" y="129"/>
                    <a:pt x="155" y="129"/>
                    <a:pt x="155" y="129"/>
                  </a:cubicBezTo>
                  <a:cubicBezTo>
                    <a:pt x="156" y="128"/>
                    <a:pt x="156" y="127"/>
                    <a:pt x="156" y="125"/>
                  </a:cubicBezTo>
                  <a:cubicBezTo>
                    <a:pt x="157" y="125"/>
                    <a:pt x="157" y="124"/>
                    <a:pt x="157" y="123"/>
                  </a:cubicBezTo>
                  <a:cubicBezTo>
                    <a:pt x="158" y="122"/>
                    <a:pt x="159" y="120"/>
                    <a:pt x="160" y="119"/>
                  </a:cubicBezTo>
                  <a:cubicBezTo>
                    <a:pt x="160" y="119"/>
                    <a:pt x="161" y="118"/>
                    <a:pt x="161" y="117"/>
                  </a:cubicBezTo>
                  <a:cubicBezTo>
                    <a:pt x="162" y="116"/>
                    <a:pt x="162" y="115"/>
                    <a:pt x="163" y="114"/>
                  </a:cubicBezTo>
                  <a:cubicBezTo>
                    <a:pt x="164" y="112"/>
                    <a:pt x="164" y="111"/>
                    <a:pt x="165" y="110"/>
                  </a:cubicBezTo>
                  <a:cubicBezTo>
                    <a:pt x="169" y="104"/>
                    <a:pt x="176" y="102"/>
                    <a:pt x="182" y="100"/>
                  </a:cubicBezTo>
                  <a:cubicBezTo>
                    <a:pt x="183" y="100"/>
                    <a:pt x="183" y="100"/>
                    <a:pt x="184" y="99"/>
                  </a:cubicBezTo>
                  <a:cubicBezTo>
                    <a:pt x="185" y="99"/>
                    <a:pt x="186" y="99"/>
                    <a:pt x="187" y="99"/>
                  </a:cubicBezTo>
                  <a:cubicBezTo>
                    <a:pt x="189" y="98"/>
                    <a:pt x="189" y="98"/>
                    <a:pt x="189" y="98"/>
                  </a:cubicBezTo>
                  <a:lnTo>
                    <a:pt x="189" y="96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9" name="Google Shape;569;p22"/>
            <p:cNvSpPr/>
            <p:nvPr/>
          </p:nvSpPr>
          <p:spPr>
            <a:xfrm>
              <a:off x="742" y="344"/>
              <a:ext cx="1923" cy="1357"/>
            </a:xfrm>
            <a:custGeom>
              <a:avLst/>
              <a:gdLst/>
              <a:ahLst/>
              <a:cxnLst/>
              <a:rect l="l" t="t" r="r" b="b"/>
              <a:pathLst>
                <a:path w="788" h="556" extrusionOk="0">
                  <a:moveTo>
                    <a:pt x="787" y="198"/>
                  </a:moveTo>
                  <a:cubicBezTo>
                    <a:pt x="786" y="198"/>
                    <a:pt x="786" y="197"/>
                    <a:pt x="785" y="196"/>
                  </a:cubicBezTo>
                  <a:cubicBezTo>
                    <a:pt x="785" y="196"/>
                    <a:pt x="784" y="195"/>
                    <a:pt x="784" y="195"/>
                  </a:cubicBezTo>
                  <a:cubicBezTo>
                    <a:pt x="782" y="193"/>
                    <a:pt x="781" y="193"/>
                    <a:pt x="778" y="193"/>
                  </a:cubicBezTo>
                  <a:cubicBezTo>
                    <a:pt x="778" y="193"/>
                    <a:pt x="778" y="193"/>
                    <a:pt x="778" y="193"/>
                  </a:cubicBezTo>
                  <a:cubicBezTo>
                    <a:pt x="777" y="193"/>
                    <a:pt x="776" y="193"/>
                    <a:pt x="775" y="194"/>
                  </a:cubicBezTo>
                  <a:cubicBezTo>
                    <a:pt x="775" y="194"/>
                    <a:pt x="773" y="194"/>
                    <a:pt x="773" y="194"/>
                  </a:cubicBezTo>
                  <a:cubicBezTo>
                    <a:pt x="772" y="194"/>
                    <a:pt x="771" y="194"/>
                    <a:pt x="771" y="194"/>
                  </a:cubicBezTo>
                  <a:cubicBezTo>
                    <a:pt x="770" y="193"/>
                    <a:pt x="769" y="192"/>
                    <a:pt x="769" y="191"/>
                  </a:cubicBezTo>
                  <a:cubicBezTo>
                    <a:pt x="768" y="190"/>
                    <a:pt x="768" y="189"/>
                    <a:pt x="768" y="189"/>
                  </a:cubicBezTo>
                  <a:cubicBezTo>
                    <a:pt x="766" y="187"/>
                    <a:pt x="765" y="187"/>
                    <a:pt x="763" y="186"/>
                  </a:cubicBezTo>
                  <a:cubicBezTo>
                    <a:pt x="763" y="186"/>
                    <a:pt x="763" y="186"/>
                    <a:pt x="763" y="186"/>
                  </a:cubicBezTo>
                  <a:cubicBezTo>
                    <a:pt x="760" y="184"/>
                    <a:pt x="760" y="184"/>
                    <a:pt x="759" y="183"/>
                  </a:cubicBezTo>
                  <a:cubicBezTo>
                    <a:pt x="758" y="182"/>
                    <a:pt x="758" y="182"/>
                    <a:pt x="758" y="182"/>
                  </a:cubicBezTo>
                  <a:cubicBezTo>
                    <a:pt x="757" y="180"/>
                    <a:pt x="756" y="180"/>
                    <a:pt x="754" y="179"/>
                  </a:cubicBezTo>
                  <a:cubicBezTo>
                    <a:pt x="754" y="179"/>
                    <a:pt x="753" y="179"/>
                    <a:pt x="752" y="178"/>
                  </a:cubicBezTo>
                  <a:cubicBezTo>
                    <a:pt x="751" y="178"/>
                    <a:pt x="751" y="177"/>
                    <a:pt x="750" y="176"/>
                  </a:cubicBezTo>
                  <a:cubicBezTo>
                    <a:pt x="749" y="176"/>
                    <a:pt x="749" y="175"/>
                    <a:pt x="748" y="175"/>
                  </a:cubicBezTo>
                  <a:cubicBezTo>
                    <a:pt x="746" y="173"/>
                    <a:pt x="743" y="173"/>
                    <a:pt x="740" y="172"/>
                  </a:cubicBezTo>
                  <a:cubicBezTo>
                    <a:pt x="738" y="172"/>
                    <a:pt x="736" y="172"/>
                    <a:pt x="734" y="171"/>
                  </a:cubicBezTo>
                  <a:cubicBezTo>
                    <a:pt x="730" y="170"/>
                    <a:pt x="726" y="166"/>
                    <a:pt x="722" y="163"/>
                  </a:cubicBezTo>
                  <a:cubicBezTo>
                    <a:pt x="721" y="163"/>
                    <a:pt x="721" y="163"/>
                    <a:pt x="721" y="163"/>
                  </a:cubicBezTo>
                  <a:cubicBezTo>
                    <a:pt x="719" y="161"/>
                    <a:pt x="717" y="160"/>
                    <a:pt x="716" y="158"/>
                  </a:cubicBezTo>
                  <a:cubicBezTo>
                    <a:pt x="714" y="156"/>
                    <a:pt x="711" y="154"/>
                    <a:pt x="709" y="152"/>
                  </a:cubicBezTo>
                  <a:cubicBezTo>
                    <a:pt x="707" y="151"/>
                    <a:pt x="706" y="151"/>
                    <a:pt x="705" y="150"/>
                  </a:cubicBezTo>
                  <a:cubicBezTo>
                    <a:pt x="702" y="149"/>
                    <a:pt x="700" y="148"/>
                    <a:pt x="698" y="145"/>
                  </a:cubicBezTo>
                  <a:cubicBezTo>
                    <a:pt x="697" y="144"/>
                    <a:pt x="696" y="143"/>
                    <a:pt x="695" y="141"/>
                  </a:cubicBezTo>
                  <a:cubicBezTo>
                    <a:pt x="692" y="138"/>
                    <a:pt x="690" y="136"/>
                    <a:pt x="688" y="133"/>
                  </a:cubicBezTo>
                  <a:cubicBezTo>
                    <a:pt x="688" y="132"/>
                    <a:pt x="688" y="132"/>
                    <a:pt x="687" y="131"/>
                  </a:cubicBezTo>
                  <a:cubicBezTo>
                    <a:pt x="686" y="129"/>
                    <a:pt x="686" y="128"/>
                    <a:pt x="684" y="127"/>
                  </a:cubicBezTo>
                  <a:cubicBezTo>
                    <a:pt x="683" y="127"/>
                    <a:pt x="682" y="127"/>
                    <a:pt x="681" y="126"/>
                  </a:cubicBezTo>
                  <a:cubicBezTo>
                    <a:pt x="680" y="126"/>
                    <a:pt x="678" y="126"/>
                    <a:pt x="678" y="124"/>
                  </a:cubicBezTo>
                  <a:cubicBezTo>
                    <a:pt x="677" y="123"/>
                    <a:pt x="677" y="121"/>
                    <a:pt x="677" y="120"/>
                  </a:cubicBezTo>
                  <a:cubicBezTo>
                    <a:pt x="678" y="118"/>
                    <a:pt x="678" y="117"/>
                    <a:pt x="677" y="116"/>
                  </a:cubicBezTo>
                  <a:cubicBezTo>
                    <a:pt x="677" y="115"/>
                    <a:pt x="676" y="114"/>
                    <a:pt x="675" y="113"/>
                  </a:cubicBezTo>
                  <a:cubicBezTo>
                    <a:pt x="674" y="111"/>
                    <a:pt x="673" y="110"/>
                    <a:pt x="673" y="108"/>
                  </a:cubicBezTo>
                  <a:cubicBezTo>
                    <a:pt x="672" y="104"/>
                    <a:pt x="672" y="100"/>
                    <a:pt x="672" y="96"/>
                  </a:cubicBezTo>
                  <a:cubicBezTo>
                    <a:pt x="673" y="93"/>
                    <a:pt x="673" y="90"/>
                    <a:pt x="673" y="88"/>
                  </a:cubicBezTo>
                  <a:cubicBezTo>
                    <a:pt x="673" y="87"/>
                    <a:pt x="673" y="87"/>
                    <a:pt x="673" y="87"/>
                  </a:cubicBezTo>
                  <a:cubicBezTo>
                    <a:pt x="672" y="85"/>
                    <a:pt x="672" y="85"/>
                    <a:pt x="672" y="85"/>
                  </a:cubicBezTo>
                  <a:cubicBezTo>
                    <a:pt x="671" y="85"/>
                    <a:pt x="671" y="85"/>
                    <a:pt x="671" y="85"/>
                  </a:cubicBezTo>
                  <a:cubicBezTo>
                    <a:pt x="666" y="85"/>
                    <a:pt x="663" y="85"/>
                    <a:pt x="659" y="86"/>
                  </a:cubicBezTo>
                  <a:cubicBezTo>
                    <a:pt x="657" y="86"/>
                    <a:pt x="657" y="86"/>
                    <a:pt x="657" y="86"/>
                  </a:cubicBezTo>
                  <a:cubicBezTo>
                    <a:pt x="654" y="86"/>
                    <a:pt x="650" y="86"/>
                    <a:pt x="646" y="86"/>
                  </a:cubicBezTo>
                  <a:cubicBezTo>
                    <a:pt x="645" y="86"/>
                    <a:pt x="645" y="86"/>
                    <a:pt x="645" y="86"/>
                  </a:cubicBezTo>
                  <a:cubicBezTo>
                    <a:pt x="641" y="86"/>
                    <a:pt x="636" y="87"/>
                    <a:pt x="631" y="87"/>
                  </a:cubicBezTo>
                  <a:cubicBezTo>
                    <a:pt x="630" y="87"/>
                    <a:pt x="630" y="87"/>
                    <a:pt x="630" y="87"/>
                  </a:cubicBezTo>
                  <a:cubicBezTo>
                    <a:pt x="627" y="88"/>
                    <a:pt x="622" y="88"/>
                    <a:pt x="619" y="89"/>
                  </a:cubicBezTo>
                  <a:cubicBezTo>
                    <a:pt x="616" y="91"/>
                    <a:pt x="613" y="96"/>
                    <a:pt x="611" y="100"/>
                  </a:cubicBezTo>
                  <a:cubicBezTo>
                    <a:pt x="610" y="101"/>
                    <a:pt x="610" y="101"/>
                    <a:pt x="610" y="101"/>
                  </a:cubicBezTo>
                  <a:cubicBezTo>
                    <a:pt x="609" y="102"/>
                    <a:pt x="608" y="104"/>
                    <a:pt x="607" y="106"/>
                  </a:cubicBezTo>
                  <a:cubicBezTo>
                    <a:pt x="605" y="109"/>
                    <a:pt x="603" y="112"/>
                    <a:pt x="602" y="115"/>
                  </a:cubicBezTo>
                  <a:cubicBezTo>
                    <a:pt x="601" y="118"/>
                    <a:pt x="602" y="120"/>
                    <a:pt x="604" y="121"/>
                  </a:cubicBezTo>
                  <a:cubicBezTo>
                    <a:pt x="605" y="123"/>
                    <a:pt x="606" y="124"/>
                    <a:pt x="606" y="126"/>
                  </a:cubicBezTo>
                  <a:cubicBezTo>
                    <a:pt x="606" y="129"/>
                    <a:pt x="602" y="132"/>
                    <a:pt x="595" y="135"/>
                  </a:cubicBezTo>
                  <a:cubicBezTo>
                    <a:pt x="594" y="135"/>
                    <a:pt x="593" y="135"/>
                    <a:pt x="592" y="135"/>
                  </a:cubicBezTo>
                  <a:cubicBezTo>
                    <a:pt x="587" y="135"/>
                    <a:pt x="584" y="131"/>
                    <a:pt x="581" y="127"/>
                  </a:cubicBezTo>
                  <a:cubicBezTo>
                    <a:pt x="579" y="124"/>
                    <a:pt x="577" y="121"/>
                    <a:pt x="574" y="120"/>
                  </a:cubicBezTo>
                  <a:cubicBezTo>
                    <a:pt x="573" y="119"/>
                    <a:pt x="571" y="119"/>
                    <a:pt x="570" y="119"/>
                  </a:cubicBezTo>
                  <a:cubicBezTo>
                    <a:pt x="568" y="119"/>
                    <a:pt x="566" y="120"/>
                    <a:pt x="564" y="120"/>
                  </a:cubicBezTo>
                  <a:cubicBezTo>
                    <a:pt x="558" y="123"/>
                    <a:pt x="553" y="127"/>
                    <a:pt x="551" y="132"/>
                  </a:cubicBezTo>
                  <a:cubicBezTo>
                    <a:pt x="549" y="136"/>
                    <a:pt x="549" y="141"/>
                    <a:pt x="548" y="146"/>
                  </a:cubicBezTo>
                  <a:cubicBezTo>
                    <a:pt x="548" y="147"/>
                    <a:pt x="548" y="147"/>
                    <a:pt x="548" y="147"/>
                  </a:cubicBezTo>
                  <a:cubicBezTo>
                    <a:pt x="547" y="149"/>
                    <a:pt x="547" y="151"/>
                    <a:pt x="547" y="154"/>
                  </a:cubicBezTo>
                  <a:cubicBezTo>
                    <a:pt x="548" y="156"/>
                    <a:pt x="548" y="159"/>
                    <a:pt x="547" y="162"/>
                  </a:cubicBezTo>
                  <a:cubicBezTo>
                    <a:pt x="546" y="162"/>
                    <a:pt x="546" y="162"/>
                    <a:pt x="545" y="162"/>
                  </a:cubicBezTo>
                  <a:cubicBezTo>
                    <a:pt x="541" y="162"/>
                    <a:pt x="536" y="160"/>
                    <a:pt x="534" y="158"/>
                  </a:cubicBezTo>
                  <a:cubicBezTo>
                    <a:pt x="533" y="157"/>
                    <a:pt x="533" y="156"/>
                    <a:pt x="532" y="156"/>
                  </a:cubicBezTo>
                  <a:cubicBezTo>
                    <a:pt x="532" y="154"/>
                    <a:pt x="532" y="153"/>
                    <a:pt x="531" y="153"/>
                  </a:cubicBezTo>
                  <a:cubicBezTo>
                    <a:pt x="530" y="152"/>
                    <a:pt x="529" y="152"/>
                    <a:pt x="527" y="152"/>
                  </a:cubicBezTo>
                  <a:cubicBezTo>
                    <a:pt x="527" y="152"/>
                    <a:pt x="526" y="152"/>
                    <a:pt x="525" y="151"/>
                  </a:cubicBezTo>
                  <a:cubicBezTo>
                    <a:pt x="523" y="150"/>
                    <a:pt x="521" y="148"/>
                    <a:pt x="520" y="146"/>
                  </a:cubicBezTo>
                  <a:cubicBezTo>
                    <a:pt x="519" y="144"/>
                    <a:pt x="518" y="143"/>
                    <a:pt x="517" y="142"/>
                  </a:cubicBezTo>
                  <a:cubicBezTo>
                    <a:pt x="516" y="141"/>
                    <a:pt x="515" y="141"/>
                    <a:pt x="515" y="140"/>
                  </a:cubicBezTo>
                  <a:cubicBezTo>
                    <a:pt x="512" y="139"/>
                    <a:pt x="510" y="137"/>
                    <a:pt x="509" y="134"/>
                  </a:cubicBezTo>
                  <a:cubicBezTo>
                    <a:pt x="509" y="131"/>
                    <a:pt x="510" y="130"/>
                    <a:pt x="511" y="128"/>
                  </a:cubicBezTo>
                  <a:cubicBezTo>
                    <a:pt x="511" y="127"/>
                    <a:pt x="512" y="126"/>
                    <a:pt x="512" y="125"/>
                  </a:cubicBezTo>
                  <a:cubicBezTo>
                    <a:pt x="513" y="122"/>
                    <a:pt x="512" y="119"/>
                    <a:pt x="512" y="117"/>
                  </a:cubicBezTo>
                  <a:cubicBezTo>
                    <a:pt x="511" y="114"/>
                    <a:pt x="509" y="111"/>
                    <a:pt x="507" y="109"/>
                  </a:cubicBezTo>
                  <a:cubicBezTo>
                    <a:pt x="506" y="107"/>
                    <a:pt x="505" y="105"/>
                    <a:pt x="504" y="103"/>
                  </a:cubicBezTo>
                  <a:cubicBezTo>
                    <a:pt x="500" y="95"/>
                    <a:pt x="502" y="86"/>
                    <a:pt x="503" y="77"/>
                  </a:cubicBezTo>
                  <a:cubicBezTo>
                    <a:pt x="504" y="73"/>
                    <a:pt x="505" y="69"/>
                    <a:pt x="505" y="66"/>
                  </a:cubicBezTo>
                  <a:cubicBezTo>
                    <a:pt x="506" y="53"/>
                    <a:pt x="501" y="42"/>
                    <a:pt x="496" y="32"/>
                  </a:cubicBezTo>
                  <a:cubicBezTo>
                    <a:pt x="494" y="26"/>
                    <a:pt x="494" y="25"/>
                    <a:pt x="495" y="22"/>
                  </a:cubicBezTo>
                  <a:cubicBezTo>
                    <a:pt x="495" y="21"/>
                    <a:pt x="496" y="19"/>
                    <a:pt x="496" y="17"/>
                  </a:cubicBezTo>
                  <a:cubicBezTo>
                    <a:pt x="497" y="10"/>
                    <a:pt x="495" y="9"/>
                    <a:pt x="490" y="8"/>
                  </a:cubicBezTo>
                  <a:cubicBezTo>
                    <a:pt x="488" y="8"/>
                    <a:pt x="487" y="8"/>
                    <a:pt x="485" y="7"/>
                  </a:cubicBezTo>
                  <a:cubicBezTo>
                    <a:pt x="483" y="7"/>
                    <a:pt x="480" y="5"/>
                    <a:pt x="478" y="4"/>
                  </a:cubicBezTo>
                  <a:cubicBezTo>
                    <a:pt x="476" y="3"/>
                    <a:pt x="474" y="2"/>
                    <a:pt x="472" y="1"/>
                  </a:cubicBezTo>
                  <a:cubicBezTo>
                    <a:pt x="471" y="0"/>
                    <a:pt x="469" y="0"/>
                    <a:pt x="467" y="0"/>
                  </a:cubicBezTo>
                  <a:cubicBezTo>
                    <a:pt x="465" y="0"/>
                    <a:pt x="463" y="1"/>
                    <a:pt x="460" y="1"/>
                  </a:cubicBezTo>
                  <a:cubicBezTo>
                    <a:pt x="459" y="1"/>
                    <a:pt x="459" y="1"/>
                    <a:pt x="459" y="1"/>
                  </a:cubicBezTo>
                  <a:cubicBezTo>
                    <a:pt x="459" y="2"/>
                    <a:pt x="459" y="2"/>
                    <a:pt x="459" y="2"/>
                  </a:cubicBezTo>
                  <a:cubicBezTo>
                    <a:pt x="459" y="2"/>
                    <a:pt x="458" y="2"/>
                    <a:pt x="458" y="2"/>
                  </a:cubicBezTo>
                  <a:cubicBezTo>
                    <a:pt x="458" y="2"/>
                    <a:pt x="458" y="2"/>
                    <a:pt x="457" y="2"/>
                  </a:cubicBezTo>
                  <a:cubicBezTo>
                    <a:pt x="457" y="2"/>
                    <a:pt x="456" y="2"/>
                    <a:pt x="455" y="3"/>
                  </a:cubicBezTo>
                  <a:cubicBezTo>
                    <a:pt x="454" y="3"/>
                    <a:pt x="453" y="4"/>
                    <a:pt x="453" y="5"/>
                  </a:cubicBezTo>
                  <a:cubicBezTo>
                    <a:pt x="452" y="5"/>
                    <a:pt x="452" y="5"/>
                    <a:pt x="452" y="6"/>
                  </a:cubicBezTo>
                  <a:cubicBezTo>
                    <a:pt x="451" y="6"/>
                    <a:pt x="451" y="6"/>
                    <a:pt x="450" y="7"/>
                  </a:cubicBezTo>
                  <a:cubicBezTo>
                    <a:pt x="449" y="9"/>
                    <a:pt x="446" y="11"/>
                    <a:pt x="444" y="11"/>
                  </a:cubicBezTo>
                  <a:cubicBezTo>
                    <a:pt x="444" y="11"/>
                    <a:pt x="444" y="11"/>
                    <a:pt x="444" y="11"/>
                  </a:cubicBezTo>
                  <a:cubicBezTo>
                    <a:pt x="443" y="10"/>
                    <a:pt x="443" y="10"/>
                    <a:pt x="442" y="10"/>
                  </a:cubicBezTo>
                  <a:cubicBezTo>
                    <a:pt x="442" y="10"/>
                    <a:pt x="441" y="9"/>
                    <a:pt x="440" y="9"/>
                  </a:cubicBezTo>
                  <a:cubicBezTo>
                    <a:pt x="439" y="9"/>
                    <a:pt x="438" y="9"/>
                    <a:pt x="437" y="10"/>
                  </a:cubicBezTo>
                  <a:cubicBezTo>
                    <a:pt x="435" y="11"/>
                    <a:pt x="433" y="13"/>
                    <a:pt x="432" y="15"/>
                  </a:cubicBezTo>
                  <a:cubicBezTo>
                    <a:pt x="431" y="18"/>
                    <a:pt x="431" y="20"/>
                    <a:pt x="430" y="21"/>
                  </a:cubicBezTo>
                  <a:cubicBezTo>
                    <a:pt x="430" y="23"/>
                    <a:pt x="430" y="24"/>
                    <a:pt x="430" y="25"/>
                  </a:cubicBezTo>
                  <a:cubicBezTo>
                    <a:pt x="429" y="27"/>
                    <a:pt x="428" y="29"/>
                    <a:pt x="426" y="31"/>
                  </a:cubicBezTo>
                  <a:cubicBezTo>
                    <a:pt x="425" y="31"/>
                    <a:pt x="425" y="32"/>
                    <a:pt x="424" y="32"/>
                  </a:cubicBezTo>
                  <a:cubicBezTo>
                    <a:pt x="423" y="33"/>
                    <a:pt x="422" y="34"/>
                    <a:pt x="421" y="35"/>
                  </a:cubicBezTo>
                  <a:cubicBezTo>
                    <a:pt x="421" y="34"/>
                    <a:pt x="421" y="34"/>
                    <a:pt x="421" y="34"/>
                  </a:cubicBezTo>
                  <a:cubicBezTo>
                    <a:pt x="421" y="31"/>
                    <a:pt x="421" y="31"/>
                    <a:pt x="421" y="31"/>
                  </a:cubicBezTo>
                  <a:cubicBezTo>
                    <a:pt x="419" y="32"/>
                    <a:pt x="419" y="32"/>
                    <a:pt x="419" y="32"/>
                  </a:cubicBezTo>
                  <a:cubicBezTo>
                    <a:pt x="415" y="33"/>
                    <a:pt x="409" y="36"/>
                    <a:pt x="407" y="41"/>
                  </a:cubicBezTo>
                  <a:cubicBezTo>
                    <a:pt x="406" y="41"/>
                    <a:pt x="406" y="41"/>
                    <a:pt x="406" y="41"/>
                  </a:cubicBezTo>
                  <a:cubicBezTo>
                    <a:pt x="405" y="43"/>
                    <a:pt x="405" y="44"/>
                    <a:pt x="404" y="44"/>
                  </a:cubicBezTo>
                  <a:cubicBezTo>
                    <a:pt x="403" y="44"/>
                    <a:pt x="403" y="44"/>
                    <a:pt x="403" y="44"/>
                  </a:cubicBezTo>
                  <a:cubicBezTo>
                    <a:pt x="403" y="44"/>
                    <a:pt x="402" y="44"/>
                    <a:pt x="401" y="44"/>
                  </a:cubicBezTo>
                  <a:cubicBezTo>
                    <a:pt x="401" y="43"/>
                    <a:pt x="400" y="43"/>
                    <a:pt x="399" y="43"/>
                  </a:cubicBezTo>
                  <a:cubicBezTo>
                    <a:pt x="398" y="43"/>
                    <a:pt x="398" y="43"/>
                    <a:pt x="398" y="43"/>
                  </a:cubicBezTo>
                  <a:cubicBezTo>
                    <a:pt x="395" y="43"/>
                    <a:pt x="392" y="45"/>
                    <a:pt x="390" y="47"/>
                  </a:cubicBezTo>
                  <a:cubicBezTo>
                    <a:pt x="390" y="47"/>
                    <a:pt x="389" y="48"/>
                    <a:pt x="388" y="48"/>
                  </a:cubicBezTo>
                  <a:cubicBezTo>
                    <a:pt x="387" y="49"/>
                    <a:pt x="387" y="49"/>
                    <a:pt x="387" y="49"/>
                  </a:cubicBezTo>
                  <a:cubicBezTo>
                    <a:pt x="384" y="51"/>
                    <a:pt x="382" y="52"/>
                    <a:pt x="380" y="57"/>
                  </a:cubicBezTo>
                  <a:cubicBezTo>
                    <a:pt x="380" y="58"/>
                    <a:pt x="380" y="58"/>
                    <a:pt x="380" y="58"/>
                  </a:cubicBezTo>
                  <a:cubicBezTo>
                    <a:pt x="380" y="59"/>
                    <a:pt x="379" y="60"/>
                    <a:pt x="379" y="60"/>
                  </a:cubicBezTo>
                  <a:cubicBezTo>
                    <a:pt x="378" y="60"/>
                    <a:pt x="378" y="60"/>
                    <a:pt x="378" y="60"/>
                  </a:cubicBezTo>
                  <a:cubicBezTo>
                    <a:pt x="377" y="60"/>
                    <a:pt x="377" y="60"/>
                    <a:pt x="376" y="60"/>
                  </a:cubicBezTo>
                  <a:cubicBezTo>
                    <a:pt x="375" y="60"/>
                    <a:pt x="374" y="60"/>
                    <a:pt x="373" y="61"/>
                  </a:cubicBezTo>
                  <a:cubicBezTo>
                    <a:pt x="371" y="62"/>
                    <a:pt x="371" y="65"/>
                    <a:pt x="370" y="67"/>
                  </a:cubicBezTo>
                  <a:cubicBezTo>
                    <a:pt x="370" y="68"/>
                    <a:pt x="370" y="70"/>
                    <a:pt x="369" y="71"/>
                  </a:cubicBezTo>
                  <a:cubicBezTo>
                    <a:pt x="369" y="71"/>
                    <a:pt x="368" y="71"/>
                    <a:pt x="368" y="71"/>
                  </a:cubicBezTo>
                  <a:cubicBezTo>
                    <a:pt x="368" y="70"/>
                    <a:pt x="368" y="69"/>
                    <a:pt x="369" y="68"/>
                  </a:cubicBezTo>
                  <a:cubicBezTo>
                    <a:pt x="369" y="67"/>
                    <a:pt x="369" y="65"/>
                    <a:pt x="369" y="65"/>
                  </a:cubicBezTo>
                  <a:cubicBezTo>
                    <a:pt x="369" y="62"/>
                    <a:pt x="369" y="57"/>
                    <a:pt x="364" y="55"/>
                  </a:cubicBezTo>
                  <a:cubicBezTo>
                    <a:pt x="363" y="55"/>
                    <a:pt x="362" y="55"/>
                    <a:pt x="361" y="55"/>
                  </a:cubicBezTo>
                  <a:cubicBezTo>
                    <a:pt x="357" y="55"/>
                    <a:pt x="352" y="57"/>
                    <a:pt x="346" y="62"/>
                  </a:cubicBezTo>
                  <a:cubicBezTo>
                    <a:pt x="345" y="63"/>
                    <a:pt x="344" y="64"/>
                    <a:pt x="344" y="65"/>
                  </a:cubicBezTo>
                  <a:cubicBezTo>
                    <a:pt x="343" y="66"/>
                    <a:pt x="342" y="67"/>
                    <a:pt x="341" y="67"/>
                  </a:cubicBezTo>
                  <a:cubicBezTo>
                    <a:pt x="340" y="68"/>
                    <a:pt x="339" y="68"/>
                    <a:pt x="337" y="68"/>
                  </a:cubicBezTo>
                  <a:cubicBezTo>
                    <a:pt x="336" y="68"/>
                    <a:pt x="335" y="68"/>
                    <a:pt x="334" y="68"/>
                  </a:cubicBezTo>
                  <a:cubicBezTo>
                    <a:pt x="332" y="68"/>
                    <a:pt x="332" y="68"/>
                    <a:pt x="332" y="68"/>
                  </a:cubicBezTo>
                  <a:cubicBezTo>
                    <a:pt x="329" y="68"/>
                    <a:pt x="328" y="67"/>
                    <a:pt x="326" y="64"/>
                  </a:cubicBezTo>
                  <a:cubicBezTo>
                    <a:pt x="324" y="62"/>
                    <a:pt x="324" y="62"/>
                    <a:pt x="324" y="62"/>
                  </a:cubicBezTo>
                  <a:cubicBezTo>
                    <a:pt x="322" y="60"/>
                    <a:pt x="320" y="58"/>
                    <a:pt x="317" y="57"/>
                  </a:cubicBezTo>
                  <a:cubicBezTo>
                    <a:pt x="316" y="56"/>
                    <a:pt x="315" y="55"/>
                    <a:pt x="314" y="55"/>
                  </a:cubicBezTo>
                  <a:cubicBezTo>
                    <a:pt x="312" y="54"/>
                    <a:pt x="311" y="53"/>
                    <a:pt x="309" y="51"/>
                  </a:cubicBezTo>
                  <a:cubicBezTo>
                    <a:pt x="309" y="51"/>
                    <a:pt x="309" y="51"/>
                    <a:pt x="309" y="51"/>
                  </a:cubicBezTo>
                  <a:cubicBezTo>
                    <a:pt x="307" y="49"/>
                    <a:pt x="306" y="48"/>
                    <a:pt x="302" y="48"/>
                  </a:cubicBezTo>
                  <a:cubicBezTo>
                    <a:pt x="302" y="48"/>
                    <a:pt x="301" y="48"/>
                    <a:pt x="301" y="48"/>
                  </a:cubicBezTo>
                  <a:cubicBezTo>
                    <a:pt x="300" y="48"/>
                    <a:pt x="300" y="48"/>
                    <a:pt x="299" y="48"/>
                  </a:cubicBezTo>
                  <a:cubicBezTo>
                    <a:pt x="298" y="48"/>
                    <a:pt x="298" y="48"/>
                    <a:pt x="298" y="48"/>
                  </a:cubicBezTo>
                  <a:cubicBezTo>
                    <a:pt x="298" y="48"/>
                    <a:pt x="298" y="47"/>
                    <a:pt x="298" y="45"/>
                  </a:cubicBezTo>
                  <a:cubicBezTo>
                    <a:pt x="298" y="44"/>
                    <a:pt x="298" y="43"/>
                    <a:pt x="298" y="42"/>
                  </a:cubicBezTo>
                  <a:cubicBezTo>
                    <a:pt x="298" y="38"/>
                    <a:pt x="299" y="34"/>
                    <a:pt x="297" y="30"/>
                  </a:cubicBezTo>
                  <a:cubicBezTo>
                    <a:pt x="295" y="24"/>
                    <a:pt x="293" y="21"/>
                    <a:pt x="289" y="16"/>
                  </a:cubicBezTo>
                  <a:cubicBezTo>
                    <a:pt x="288" y="16"/>
                    <a:pt x="288" y="15"/>
                    <a:pt x="287" y="13"/>
                  </a:cubicBezTo>
                  <a:cubicBezTo>
                    <a:pt x="285" y="10"/>
                    <a:pt x="283" y="6"/>
                    <a:pt x="279" y="6"/>
                  </a:cubicBezTo>
                  <a:cubicBezTo>
                    <a:pt x="279" y="6"/>
                    <a:pt x="278" y="7"/>
                    <a:pt x="277" y="7"/>
                  </a:cubicBezTo>
                  <a:cubicBezTo>
                    <a:pt x="275" y="8"/>
                    <a:pt x="273" y="10"/>
                    <a:pt x="272" y="12"/>
                  </a:cubicBezTo>
                  <a:cubicBezTo>
                    <a:pt x="271" y="12"/>
                    <a:pt x="271" y="13"/>
                    <a:pt x="271" y="13"/>
                  </a:cubicBezTo>
                  <a:cubicBezTo>
                    <a:pt x="269" y="15"/>
                    <a:pt x="267" y="17"/>
                    <a:pt x="265" y="18"/>
                  </a:cubicBezTo>
                  <a:cubicBezTo>
                    <a:pt x="264" y="19"/>
                    <a:pt x="264" y="20"/>
                    <a:pt x="263" y="21"/>
                  </a:cubicBezTo>
                  <a:cubicBezTo>
                    <a:pt x="261" y="22"/>
                    <a:pt x="258" y="25"/>
                    <a:pt x="256" y="25"/>
                  </a:cubicBezTo>
                  <a:cubicBezTo>
                    <a:pt x="255" y="25"/>
                    <a:pt x="255" y="25"/>
                    <a:pt x="255" y="25"/>
                  </a:cubicBezTo>
                  <a:cubicBezTo>
                    <a:pt x="253" y="25"/>
                    <a:pt x="252" y="22"/>
                    <a:pt x="250" y="20"/>
                  </a:cubicBezTo>
                  <a:cubicBezTo>
                    <a:pt x="250" y="19"/>
                    <a:pt x="249" y="19"/>
                    <a:pt x="249" y="18"/>
                  </a:cubicBezTo>
                  <a:cubicBezTo>
                    <a:pt x="247" y="16"/>
                    <a:pt x="246" y="15"/>
                    <a:pt x="244" y="15"/>
                  </a:cubicBezTo>
                  <a:cubicBezTo>
                    <a:pt x="243" y="15"/>
                    <a:pt x="240" y="15"/>
                    <a:pt x="240" y="21"/>
                  </a:cubicBezTo>
                  <a:cubicBezTo>
                    <a:pt x="240" y="22"/>
                    <a:pt x="240" y="23"/>
                    <a:pt x="240" y="24"/>
                  </a:cubicBezTo>
                  <a:cubicBezTo>
                    <a:pt x="240" y="27"/>
                    <a:pt x="240" y="28"/>
                    <a:pt x="238" y="28"/>
                  </a:cubicBezTo>
                  <a:cubicBezTo>
                    <a:pt x="230" y="30"/>
                    <a:pt x="221" y="30"/>
                    <a:pt x="213" y="30"/>
                  </a:cubicBezTo>
                  <a:cubicBezTo>
                    <a:pt x="211" y="30"/>
                    <a:pt x="210" y="30"/>
                    <a:pt x="208" y="30"/>
                  </a:cubicBezTo>
                  <a:cubicBezTo>
                    <a:pt x="206" y="29"/>
                    <a:pt x="204" y="29"/>
                    <a:pt x="202" y="29"/>
                  </a:cubicBezTo>
                  <a:cubicBezTo>
                    <a:pt x="202" y="29"/>
                    <a:pt x="201" y="29"/>
                    <a:pt x="201" y="29"/>
                  </a:cubicBezTo>
                  <a:cubicBezTo>
                    <a:pt x="199" y="29"/>
                    <a:pt x="197" y="29"/>
                    <a:pt x="195" y="29"/>
                  </a:cubicBezTo>
                  <a:cubicBezTo>
                    <a:pt x="193" y="29"/>
                    <a:pt x="192" y="29"/>
                    <a:pt x="190" y="29"/>
                  </a:cubicBezTo>
                  <a:cubicBezTo>
                    <a:pt x="187" y="28"/>
                    <a:pt x="185" y="28"/>
                    <a:pt x="182" y="28"/>
                  </a:cubicBezTo>
                  <a:cubicBezTo>
                    <a:pt x="181" y="28"/>
                    <a:pt x="179" y="27"/>
                    <a:pt x="179" y="27"/>
                  </a:cubicBezTo>
                  <a:cubicBezTo>
                    <a:pt x="176" y="27"/>
                    <a:pt x="169" y="30"/>
                    <a:pt x="167" y="34"/>
                  </a:cubicBezTo>
                  <a:cubicBezTo>
                    <a:pt x="166" y="36"/>
                    <a:pt x="166" y="40"/>
                    <a:pt x="167" y="43"/>
                  </a:cubicBezTo>
                  <a:cubicBezTo>
                    <a:pt x="167" y="44"/>
                    <a:pt x="167" y="44"/>
                    <a:pt x="167" y="45"/>
                  </a:cubicBezTo>
                  <a:cubicBezTo>
                    <a:pt x="167" y="51"/>
                    <a:pt x="167" y="56"/>
                    <a:pt x="167" y="62"/>
                  </a:cubicBezTo>
                  <a:cubicBezTo>
                    <a:pt x="167" y="63"/>
                    <a:pt x="167" y="63"/>
                    <a:pt x="167" y="63"/>
                  </a:cubicBezTo>
                  <a:cubicBezTo>
                    <a:pt x="192" y="65"/>
                    <a:pt x="192" y="65"/>
                    <a:pt x="192" y="65"/>
                  </a:cubicBezTo>
                  <a:cubicBezTo>
                    <a:pt x="196" y="66"/>
                    <a:pt x="198" y="72"/>
                    <a:pt x="199" y="74"/>
                  </a:cubicBezTo>
                  <a:cubicBezTo>
                    <a:pt x="199" y="76"/>
                    <a:pt x="199" y="77"/>
                    <a:pt x="198" y="78"/>
                  </a:cubicBezTo>
                  <a:cubicBezTo>
                    <a:pt x="198" y="79"/>
                    <a:pt x="197" y="79"/>
                    <a:pt x="196" y="79"/>
                  </a:cubicBezTo>
                  <a:cubicBezTo>
                    <a:pt x="196" y="79"/>
                    <a:pt x="196" y="79"/>
                    <a:pt x="195" y="79"/>
                  </a:cubicBezTo>
                  <a:cubicBezTo>
                    <a:pt x="194" y="79"/>
                    <a:pt x="193" y="78"/>
                    <a:pt x="191" y="77"/>
                  </a:cubicBezTo>
                  <a:cubicBezTo>
                    <a:pt x="190" y="76"/>
                    <a:pt x="188" y="75"/>
                    <a:pt x="186" y="75"/>
                  </a:cubicBezTo>
                  <a:cubicBezTo>
                    <a:pt x="185" y="75"/>
                    <a:pt x="184" y="76"/>
                    <a:pt x="182" y="76"/>
                  </a:cubicBezTo>
                  <a:cubicBezTo>
                    <a:pt x="181" y="77"/>
                    <a:pt x="179" y="77"/>
                    <a:pt x="177" y="78"/>
                  </a:cubicBezTo>
                  <a:cubicBezTo>
                    <a:pt x="175" y="78"/>
                    <a:pt x="173" y="79"/>
                    <a:pt x="172" y="80"/>
                  </a:cubicBezTo>
                  <a:cubicBezTo>
                    <a:pt x="171" y="80"/>
                    <a:pt x="170" y="80"/>
                    <a:pt x="170" y="80"/>
                  </a:cubicBezTo>
                  <a:cubicBezTo>
                    <a:pt x="164" y="82"/>
                    <a:pt x="159" y="84"/>
                    <a:pt x="157" y="88"/>
                  </a:cubicBezTo>
                  <a:cubicBezTo>
                    <a:pt x="157" y="90"/>
                    <a:pt x="157" y="92"/>
                    <a:pt x="157" y="94"/>
                  </a:cubicBezTo>
                  <a:cubicBezTo>
                    <a:pt x="157" y="95"/>
                    <a:pt x="157" y="96"/>
                    <a:pt x="157" y="96"/>
                  </a:cubicBezTo>
                  <a:cubicBezTo>
                    <a:pt x="157" y="98"/>
                    <a:pt x="158" y="100"/>
                    <a:pt x="158" y="102"/>
                  </a:cubicBezTo>
                  <a:cubicBezTo>
                    <a:pt x="158" y="103"/>
                    <a:pt x="158" y="105"/>
                    <a:pt x="158" y="106"/>
                  </a:cubicBezTo>
                  <a:cubicBezTo>
                    <a:pt x="158" y="110"/>
                    <a:pt x="158" y="113"/>
                    <a:pt x="158" y="116"/>
                  </a:cubicBezTo>
                  <a:cubicBezTo>
                    <a:pt x="158" y="119"/>
                    <a:pt x="158" y="119"/>
                    <a:pt x="158" y="119"/>
                  </a:cubicBezTo>
                  <a:cubicBezTo>
                    <a:pt x="158" y="119"/>
                    <a:pt x="158" y="119"/>
                    <a:pt x="158" y="119"/>
                  </a:cubicBezTo>
                  <a:cubicBezTo>
                    <a:pt x="159" y="124"/>
                    <a:pt x="166" y="128"/>
                    <a:pt x="169" y="129"/>
                  </a:cubicBezTo>
                  <a:cubicBezTo>
                    <a:pt x="173" y="130"/>
                    <a:pt x="175" y="133"/>
                    <a:pt x="178" y="137"/>
                  </a:cubicBezTo>
                  <a:cubicBezTo>
                    <a:pt x="179" y="138"/>
                    <a:pt x="179" y="141"/>
                    <a:pt x="180" y="143"/>
                  </a:cubicBezTo>
                  <a:cubicBezTo>
                    <a:pt x="180" y="145"/>
                    <a:pt x="180" y="146"/>
                    <a:pt x="180" y="147"/>
                  </a:cubicBezTo>
                  <a:cubicBezTo>
                    <a:pt x="181" y="149"/>
                    <a:pt x="182" y="150"/>
                    <a:pt x="183" y="152"/>
                  </a:cubicBezTo>
                  <a:cubicBezTo>
                    <a:pt x="183" y="152"/>
                    <a:pt x="183" y="153"/>
                    <a:pt x="184" y="153"/>
                  </a:cubicBezTo>
                  <a:cubicBezTo>
                    <a:pt x="186" y="158"/>
                    <a:pt x="190" y="165"/>
                    <a:pt x="188" y="171"/>
                  </a:cubicBezTo>
                  <a:cubicBezTo>
                    <a:pt x="188" y="173"/>
                    <a:pt x="188" y="175"/>
                    <a:pt x="187" y="177"/>
                  </a:cubicBezTo>
                  <a:cubicBezTo>
                    <a:pt x="187" y="178"/>
                    <a:pt x="187" y="180"/>
                    <a:pt x="187" y="181"/>
                  </a:cubicBezTo>
                  <a:cubicBezTo>
                    <a:pt x="185" y="188"/>
                    <a:pt x="184" y="196"/>
                    <a:pt x="183" y="203"/>
                  </a:cubicBezTo>
                  <a:cubicBezTo>
                    <a:pt x="182" y="208"/>
                    <a:pt x="181" y="213"/>
                    <a:pt x="180" y="218"/>
                  </a:cubicBezTo>
                  <a:cubicBezTo>
                    <a:pt x="179" y="226"/>
                    <a:pt x="178" y="234"/>
                    <a:pt x="176" y="242"/>
                  </a:cubicBezTo>
                  <a:cubicBezTo>
                    <a:pt x="175" y="249"/>
                    <a:pt x="174" y="255"/>
                    <a:pt x="173" y="262"/>
                  </a:cubicBezTo>
                  <a:cubicBezTo>
                    <a:pt x="172" y="268"/>
                    <a:pt x="171" y="275"/>
                    <a:pt x="170" y="281"/>
                  </a:cubicBezTo>
                  <a:cubicBezTo>
                    <a:pt x="169" y="287"/>
                    <a:pt x="168" y="293"/>
                    <a:pt x="167" y="299"/>
                  </a:cubicBezTo>
                  <a:cubicBezTo>
                    <a:pt x="166" y="302"/>
                    <a:pt x="165" y="305"/>
                    <a:pt x="165" y="309"/>
                  </a:cubicBezTo>
                  <a:cubicBezTo>
                    <a:pt x="165" y="309"/>
                    <a:pt x="165" y="309"/>
                    <a:pt x="165" y="309"/>
                  </a:cubicBezTo>
                  <a:cubicBezTo>
                    <a:pt x="164" y="309"/>
                    <a:pt x="164" y="308"/>
                    <a:pt x="163" y="308"/>
                  </a:cubicBezTo>
                  <a:cubicBezTo>
                    <a:pt x="163" y="308"/>
                    <a:pt x="163" y="308"/>
                    <a:pt x="163" y="308"/>
                  </a:cubicBezTo>
                  <a:cubicBezTo>
                    <a:pt x="161" y="307"/>
                    <a:pt x="160" y="307"/>
                    <a:pt x="159" y="306"/>
                  </a:cubicBezTo>
                  <a:cubicBezTo>
                    <a:pt x="158" y="306"/>
                    <a:pt x="157" y="306"/>
                    <a:pt x="156" y="305"/>
                  </a:cubicBezTo>
                  <a:cubicBezTo>
                    <a:pt x="156" y="304"/>
                    <a:pt x="156" y="303"/>
                    <a:pt x="156" y="303"/>
                  </a:cubicBezTo>
                  <a:cubicBezTo>
                    <a:pt x="155" y="300"/>
                    <a:pt x="154" y="300"/>
                    <a:pt x="150" y="300"/>
                  </a:cubicBezTo>
                  <a:cubicBezTo>
                    <a:pt x="149" y="299"/>
                    <a:pt x="148" y="299"/>
                    <a:pt x="146" y="299"/>
                  </a:cubicBezTo>
                  <a:cubicBezTo>
                    <a:pt x="144" y="298"/>
                    <a:pt x="142" y="298"/>
                    <a:pt x="140" y="298"/>
                  </a:cubicBezTo>
                  <a:cubicBezTo>
                    <a:pt x="138" y="298"/>
                    <a:pt x="136" y="298"/>
                    <a:pt x="135" y="299"/>
                  </a:cubicBezTo>
                  <a:cubicBezTo>
                    <a:pt x="133" y="300"/>
                    <a:pt x="131" y="302"/>
                    <a:pt x="129" y="304"/>
                  </a:cubicBezTo>
                  <a:cubicBezTo>
                    <a:pt x="129" y="304"/>
                    <a:pt x="129" y="304"/>
                    <a:pt x="129" y="304"/>
                  </a:cubicBezTo>
                  <a:cubicBezTo>
                    <a:pt x="128" y="305"/>
                    <a:pt x="127" y="306"/>
                    <a:pt x="126" y="307"/>
                  </a:cubicBezTo>
                  <a:cubicBezTo>
                    <a:pt x="125" y="310"/>
                    <a:pt x="124" y="311"/>
                    <a:pt x="121" y="311"/>
                  </a:cubicBezTo>
                  <a:cubicBezTo>
                    <a:pt x="116" y="311"/>
                    <a:pt x="113" y="312"/>
                    <a:pt x="109" y="314"/>
                  </a:cubicBezTo>
                  <a:cubicBezTo>
                    <a:pt x="108" y="314"/>
                    <a:pt x="107" y="315"/>
                    <a:pt x="106" y="315"/>
                  </a:cubicBezTo>
                  <a:cubicBezTo>
                    <a:pt x="104" y="316"/>
                    <a:pt x="102" y="317"/>
                    <a:pt x="99" y="317"/>
                  </a:cubicBezTo>
                  <a:cubicBezTo>
                    <a:pt x="97" y="318"/>
                    <a:pt x="97" y="318"/>
                    <a:pt x="97" y="318"/>
                  </a:cubicBezTo>
                  <a:cubicBezTo>
                    <a:pt x="90" y="319"/>
                    <a:pt x="81" y="320"/>
                    <a:pt x="75" y="326"/>
                  </a:cubicBezTo>
                  <a:cubicBezTo>
                    <a:pt x="74" y="326"/>
                    <a:pt x="74" y="327"/>
                    <a:pt x="73" y="327"/>
                  </a:cubicBezTo>
                  <a:cubicBezTo>
                    <a:pt x="72" y="327"/>
                    <a:pt x="72" y="327"/>
                    <a:pt x="71" y="328"/>
                  </a:cubicBezTo>
                  <a:cubicBezTo>
                    <a:pt x="70" y="328"/>
                    <a:pt x="69" y="329"/>
                    <a:pt x="68" y="330"/>
                  </a:cubicBezTo>
                  <a:cubicBezTo>
                    <a:pt x="67" y="330"/>
                    <a:pt x="67" y="331"/>
                    <a:pt x="66" y="331"/>
                  </a:cubicBezTo>
                  <a:cubicBezTo>
                    <a:pt x="65" y="331"/>
                    <a:pt x="65" y="332"/>
                    <a:pt x="65" y="332"/>
                  </a:cubicBezTo>
                  <a:cubicBezTo>
                    <a:pt x="63" y="332"/>
                    <a:pt x="62" y="333"/>
                    <a:pt x="61" y="334"/>
                  </a:cubicBezTo>
                  <a:cubicBezTo>
                    <a:pt x="60" y="335"/>
                    <a:pt x="60" y="335"/>
                    <a:pt x="60" y="336"/>
                  </a:cubicBezTo>
                  <a:cubicBezTo>
                    <a:pt x="59" y="337"/>
                    <a:pt x="58" y="338"/>
                    <a:pt x="57" y="339"/>
                  </a:cubicBezTo>
                  <a:cubicBezTo>
                    <a:pt x="55" y="342"/>
                    <a:pt x="52" y="344"/>
                    <a:pt x="48" y="345"/>
                  </a:cubicBezTo>
                  <a:cubicBezTo>
                    <a:pt x="45" y="346"/>
                    <a:pt x="41" y="349"/>
                    <a:pt x="39" y="351"/>
                  </a:cubicBezTo>
                  <a:cubicBezTo>
                    <a:pt x="36" y="353"/>
                    <a:pt x="36" y="356"/>
                    <a:pt x="36" y="358"/>
                  </a:cubicBezTo>
                  <a:cubicBezTo>
                    <a:pt x="36" y="359"/>
                    <a:pt x="36" y="360"/>
                    <a:pt x="36" y="360"/>
                  </a:cubicBezTo>
                  <a:cubicBezTo>
                    <a:pt x="36" y="361"/>
                    <a:pt x="36" y="361"/>
                    <a:pt x="36" y="361"/>
                  </a:cubicBezTo>
                  <a:cubicBezTo>
                    <a:pt x="35" y="364"/>
                    <a:pt x="34" y="366"/>
                    <a:pt x="34" y="369"/>
                  </a:cubicBezTo>
                  <a:cubicBezTo>
                    <a:pt x="34" y="375"/>
                    <a:pt x="33" y="378"/>
                    <a:pt x="31" y="383"/>
                  </a:cubicBezTo>
                  <a:cubicBezTo>
                    <a:pt x="30" y="383"/>
                    <a:pt x="30" y="384"/>
                    <a:pt x="29" y="385"/>
                  </a:cubicBezTo>
                  <a:cubicBezTo>
                    <a:pt x="29" y="387"/>
                    <a:pt x="28" y="388"/>
                    <a:pt x="27" y="389"/>
                  </a:cubicBezTo>
                  <a:cubicBezTo>
                    <a:pt x="27" y="389"/>
                    <a:pt x="27" y="390"/>
                    <a:pt x="26" y="390"/>
                  </a:cubicBezTo>
                  <a:cubicBezTo>
                    <a:pt x="25" y="391"/>
                    <a:pt x="24" y="393"/>
                    <a:pt x="23" y="395"/>
                  </a:cubicBezTo>
                  <a:cubicBezTo>
                    <a:pt x="22" y="401"/>
                    <a:pt x="24" y="405"/>
                    <a:pt x="27" y="408"/>
                  </a:cubicBezTo>
                  <a:cubicBezTo>
                    <a:pt x="27" y="410"/>
                    <a:pt x="27" y="410"/>
                    <a:pt x="27" y="410"/>
                  </a:cubicBezTo>
                  <a:cubicBezTo>
                    <a:pt x="29" y="413"/>
                    <a:pt x="29" y="415"/>
                    <a:pt x="26" y="417"/>
                  </a:cubicBezTo>
                  <a:cubicBezTo>
                    <a:pt x="23" y="419"/>
                    <a:pt x="23" y="419"/>
                    <a:pt x="23" y="419"/>
                  </a:cubicBezTo>
                  <a:cubicBezTo>
                    <a:pt x="20" y="421"/>
                    <a:pt x="17" y="423"/>
                    <a:pt x="13" y="425"/>
                  </a:cubicBezTo>
                  <a:cubicBezTo>
                    <a:pt x="9" y="428"/>
                    <a:pt x="7" y="431"/>
                    <a:pt x="4" y="436"/>
                  </a:cubicBezTo>
                  <a:cubicBezTo>
                    <a:pt x="4" y="436"/>
                    <a:pt x="4" y="436"/>
                    <a:pt x="4" y="436"/>
                  </a:cubicBezTo>
                  <a:cubicBezTo>
                    <a:pt x="2" y="438"/>
                    <a:pt x="0" y="441"/>
                    <a:pt x="0" y="445"/>
                  </a:cubicBezTo>
                  <a:cubicBezTo>
                    <a:pt x="0" y="446"/>
                    <a:pt x="0" y="446"/>
                    <a:pt x="0" y="446"/>
                  </a:cubicBezTo>
                  <a:cubicBezTo>
                    <a:pt x="57" y="467"/>
                    <a:pt x="57" y="467"/>
                    <a:pt x="57" y="467"/>
                  </a:cubicBezTo>
                  <a:cubicBezTo>
                    <a:pt x="119" y="477"/>
                    <a:pt x="159" y="485"/>
                    <a:pt x="164" y="487"/>
                  </a:cubicBezTo>
                  <a:cubicBezTo>
                    <a:pt x="167" y="488"/>
                    <a:pt x="167" y="488"/>
                    <a:pt x="167" y="488"/>
                  </a:cubicBezTo>
                  <a:cubicBezTo>
                    <a:pt x="167" y="488"/>
                    <a:pt x="167" y="488"/>
                    <a:pt x="167" y="488"/>
                  </a:cubicBezTo>
                  <a:cubicBezTo>
                    <a:pt x="238" y="524"/>
                    <a:pt x="238" y="524"/>
                    <a:pt x="238" y="524"/>
                  </a:cubicBezTo>
                  <a:cubicBezTo>
                    <a:pt x="322" y="556"/>
                    <a:pt x="322" y="556"/>
                    <a:pt x="322" y="556"/>
                  </a:cubicBezTo>
                  <a:cubicBezTo>
                    <a:pt x="323" y="553"/>
                    <a:pt x="323" y="553"/>
                    <a:pt x="323" y="553"/>
                  </a:cubicBezTo>
                  <a:cubicBezTo>
                    <a:pt x="325" y="551"/>
                    <a:pt x="326" y="549"/>
                    <a:pt x="329" y="548"/>
                  </a:cubicBezTo>
                  <a:cubicBezTo>
                    <a:pt x="329" y="547"/>
                    <a:pt x="330" y="547"/>
                    <a:pt x="330" y="547"/>
                  </a:cubicBezTo>
                  <a:cubicBezTo>
                    <a:pt x="332" y="546"/>
                    <a:pt x="333" y="546"/>
                    <a:pt x="333" y="544"/>
                  </a:cubicBezTo>
                  <a:cubicBezTo>
                    <a:pt x="334" y="544"/>
                    <a:pt x="334" y="543"/>
                    <a:pt x="335" y="542"/>
                  </a:cubicBezTo>
                  <a:cubicBezTo>
                    <a:pt x="335" y="541"/>
                    <a:pt x="336" y="540"/>
                    <a:pt x="337" y="539"/>
                  </a:cubicBezTo>
                  <a:cubicBezTo>
                    <a:pt x="337" y="539"/>
                    <a:pt x="337" y="538"/>
                    <a:pt x="337" y="537"/>
                  </a:cubicBezTo>
                  <a:cubicBezTo>
                    <a:pt x="338" y="536"/>
                    <a:pt x="338" y="535"/>
                    <a:pt x="340" y="534"/>
                  </a:cubicBezTo>
                  <a:cubicBezTo>
                    <a:pt x="341" y="533"/>
                    <a:pt x="343" y="533"/>
                    <a:pt x="345" y="533"/>
                  </a:cubicBezTo>
                  <a:cubicBezTo>
                    <a:pt x="346" y="533"/>
                    <a:pt x="346" y="533"/>
                    <a:pt x="346" y="533"/>
                  </a:cubicBezTo>
                  <a:cubicBezTo>
                    <a:pt x="347" y="533"/>
                    <a:pt x="348" y="533"/>
                    <a:pt x="350" y="533"/>
                  </a:cubicBezTo>
                  <a:cubicBezTo>
                    <a:pt x="352" y="533"/>
                    <a:pt x="354" y="532"/>
                    <a:pt x="356" y="532"/>
                  </a:cubicBezTo>
                  <a:cubicBezTo>
                    <a:pt x="357" y="532"/>
                    <a:pt x="358" y="532"/>
                    <a:pt x="359" y="533"/>
                  </a:cubicBezTo>
                  <a:cubicBezTo>
                    <a:pt x="360" y="533"/>
                    <a:pt x="360" y="534"/>
                    <a:pt x="360" y="534"/>
                  </a:cubicBezTo>
                  <a:cubicBezTo>
                    <a:pt x="361" y="534"/>
                    <a:pt x="361" y="535"/>
                    <a:pt x="361" y="535"/>
                  </a:cubicBezTo>
                  <a:cubicBezTo>
                    <a:pt x="362" y="536"/>
                    <a:pt x="362" y="536"/>
                    <a:pt x="363" y="537"/>
                  </a:cubicBezTo>
                  <a:cubicBezTo>
                    <a:pt x="364" y="537"/>
                    <a:pt x="364" y="537"/>
                    <a:pt x="364" y="537"/>
                  </a:cubicBezTo>
                  <a:cubicBezTo>
                    <a:pt x="365" y="538"/>
                    <a:pt x="366" y="539"/>
                    <a:pt x="367" y="539"/>
                  </a:cubicBezTo>
                  <a:cubicBezTo>
                    <a:pt x="368" y="539"/>
                    <a:pt x="368" y="538"/>
                    <a:pt x="369" y="538"/>
                  </a:cubicBezTo>
                  <a:cubicBezTo>
                    <a:pt x="370" y="538"/>
                    <a:pt x="372" y="536"/>
                    <a:pt x="373" y="535"/>
                  </a:cubicBezTo>
                  <a:cubicBezTo>
                    <a:pt x="374" y="533"/>
                    <a:pt x="374" y="533"/>
                    <a:pt x="374" y="533"/>
                  </a:cubicBezTo>
                  <a:cubicBezTo>
                    <a:pt x="374" y="533"/>
                    <a:pt x="374" y="533"/>
                    <a:pt x="374" y="533"/>
                  </a:cubicBezTo>
                  <a:cubicBezTo>
                    <a:pt x="374" y="532"/>
                    <a:pt x="375" y="532"/>
                    <a:pt x="375" y="532"/>
                  </a:cubicBezTo>
                  <a:cubicBezTo>
                    <a:pt x="376" y="532"/>
                    <a:pt x="376" y="532"/>
                    <a:pt x="376" y="532"/>
                  </a:cubicBezTo>
                  <a:cubicBezTo>
                    <a:pt x="376" y="532"/>
                    <a:pt x="377" y="532"/>
                    <a:pt x="377" y="532"/>
                  </a:cubicBezTo>
                  <a:cubicBezTo>
                    <a:pt x="379" y="534"/>
                    <a:pt x="379" y="534"/>
                    <a:pt x="379" y="534"/>
                  </a:cubicBezTo>
                  <a:cubicBezTo>
                    <a:pt x="380" y="533"/>
                    <a:pt x="380" y="533"/>
                    <a:pt x="380" y="533"/>
                  </a:cubicBezTo>
                  <a:cubicBezTo>
                    <a:pt x="381" y="533"/>
                    <a:pt x="381" y="532"/>
                    <a:pt x="381" y="531"/>
                  </a:cubicBezTo>
                  <a:cubicBezTo>
                    <a:pt x="382" y="531"/>
                    <a:pt x="382" y="530"/>
                    <a:pt x="382" y="530"/>
                  </a:cubicBezTo>
                  <a:cubicBezTo>
                    <a:pt x="384" y="529"/>
                    <a:pt x="385" y="528"/>
                    <a:pt x="387" y="527"/>
                  </a:cubicBezTo>
                  <a:cubicBezTo>
                    <a:pt x="388" y="527"/>
                    <a:pt x="389" y="526"/>
                    <a:pt x="390" y="526"/>
                  </a:cubicBezTo>
                  <a:cubicBezTo>
                    <a:pt x="390" y="526"/>
                    <a:pt x="390" y="526"/>
                    <a:pt x="390" y="526"/>
                  </a:cubicBezTo>
                  <a:cubicBezTo>
                    <a:pt x="391" y="527"/>
                    <a:pt x="392" y="527"/>
                    <a:pt x="392" y="529"/>
                  </a:cubicBezTo>
                  <a:cubicBezTo>
                    <a:pt x="392" y="530"/>
                    <a:pt x="393" y="532"/>
                    <a:pt x="395" y="532"/>
                  </a:cubicBezTo>
                  <a:cubicBezTo>
                    <a:pt x="395" y="532"/>
                    <a:pt x="395" y="532"/>
                    <a:pt x="395" y="532"/>
                  </a:cubicBezTo>
                  <a:cubicBezTo>
                    <a:pt x="395" y="532"/>
                    <a:pt x="395" y="532"/>
                    <a:pt x="395" y="532"/>
                  </a:cubicBezTo>
                  <a:cubicBezTo>
                    <a:pt x="396" y="531"/>
                    <a:pt x="397" y="531"/>
                    <a:pt x="398" y="529"/>
                  </a:cubicBezTo>
                  <a:cubicBezTo>
                    <a:pt x="399" y="528"/>
                    <a:pt x="400" y="527"/>
                    <a:pt x="401" y="527"/>
                  </a:cubicBezTo>
                  <a:cubicBezTo>
                    <a:pt x="403" y="526"/>
                    <a:pt x="403" y="525"/>
                    <a:pt x="404" y="523"/>
                  </a:cubicBezTo>
                  <a:cubicBezTo>
                    <a:pt x="404" y="522"/>
                    <a:pt x="404" y="522"/>
                    <a:pt x="404" y="522"/>
                  </a:cubicBezTo>
                  <a:cubicBezTo>
                    <a:pt x="404" y="521"/>
                    <a:pt x="405" y="520"/>
                    <a:pt x="405" y="519"/>
                  </a:cubicBezTo>
                  <a:cubicBezTo>
                    <a:pt x="406" y="515"/>
                    <a:pt x="407" y="512"/>
                    <a:pt x="411" y="512"/>
                  </a:cubicBezTo>
                  <a:cubicBezTo>
                    <a:pt x="413" y="511"/>
                    <a:pt x="413" y="511"/>
                    <a:pt x="413" y="511"/>
                  </a:cubicBezTo>
                  <a:cubicBezTo>
                    <a:pt x="415" y="512"/>
                    <a:pt x="415" y="512"/>
                    <a:pt x="415" y="512"/>
                  </a:cubicBezTo>
                  <a:cubicBezTo>
                    <a:pt x="414" y="512"/>
                    <a:pt x="413" y="513"/>
                    <a:pt x="413" y="513"/>
                  </a:cubicBezTo>
                  <a:cubicBezTo>
                    <a:pt x="414" y="513"/>
                    <a:pt x="415" y="513"/>
                    <a:pt x="415" y="513"/>
                  </a:cubicBezTo>
                  <a:cubicBezTo>
                    <a:pt x="416" y="514"/>
                    <a:pt x="416" y="514"/>
                    <a:pt x="416" y="514"/>
                  </a:cubicBezTo>
                  <a:cubicBezTo>
                    <a:pt x="417" y="514"/>
                    <a:pt x="417" y="514"/>
                    <a:pt x="417" y="514"/>
                  </a:cubicBezTo>
                  <a:cubicBezTo>
                    <a:pt x="418" y="513"/>
                    <a:pt x="419" y="513"/>
                    <a:pt x="420" y="512"/>
                  </a:cubicBezTo>
                  <a:cubicBezTo>
                    <a:pt x="421" y="511"/>
                    <a:pt x="422" y="510"/>
                    <a:pt x="423" y="510"/>
                  </a:cubicBezTo>
                  <a:cubicBezTo>
                    <a:pt x="424" y="510"/>
                    <a:pt x="424" y="510"/>
                    <a:pt x="424" y="510"/>
                  </a:cubicBezTo>
                  <a:cubicBezTo>
                    <a:pt x="425" y="510"/>
                    <a:pt x="425" y="510"/>
                    <a:pt x="426" y="510"/>
                  </a:cubicBezTo>
                  <a:cubicBezTo>
                    <a:pt x="426" y="510"/>
                    <a:pt x="427" y="510"/>
                    <a:pt x="427" y="510"/>
                  </a:cubicBezTo>
                  <a:cubicBezTo>
                    <a:pt x="427" y="510"/>
                    <a:pt x="428" y="510"/>
                    <a:pt x="428" y="510"/>
                  </a:cubicBezTo>
                  <a:cubicBezTo>
                    <a:pt x="428" y="509"/>
                    <a:pt x="429" y="509"/>
                    <a:pt x="429" y="509"/>
                  </a:cubicBezTo>
                  <a:cubicBezTo>
                    <a:pt x="430" y="509"/>
                    <a:pt x="431" y="508"/>
                    <a:pt x="432" y="508"/>
                  </a:cubicBezTo>
                  <a:cubicBezTo>
                    <a:pt x="433" y="508"/>
                    <a:pt x="433" y="508"/>
                    <a:pt x="434" y="508"/>
                  </a:cubicBezTo>
                  <a:cubicBezTo>
                    <a:pt x="435" y="509"/>
                    <a:pt x="436" y="509"/>
                    <a:pt x="436" y="509"/>
                  </a:cubicBezTo>
                  <a:cubicBezTo>
                    <a:pt x="437" y="509"/>
                    <a:pt x="439" y="508"/>
                    <a:pt x="440" y="507"/>
                  </a:cubicBezTo>
                  <a:cubicBezTo>
                    <a:pt x="441" y="505"/>
                    <a:pt x="441" y="502"/>
                    <a:pt x="440" y="498"/>
                  </a:cubicBezTo>
                  <a:cubicBezTo>
                    <a:pt x="441" y="497"/>
                    <a:pt x="442" y="497"/>
                    <a:pt x="443" y="497"/>
                  </a:cubicBezTo>
                  <a:cubicBezTo>
                    <a:pt x="445" y="496"/>
                    <a:pt x="446" y="496"/>
                    <a:pt x="447" y="493"/>
                  </a:cubicBezTo>
                  <a:cubicBezTo>
                    <a:pt x="447" y="491"/>
                    <a:pt x="446" y="490"/>
                    <a:pt x="446" y="488"/>
                  </a:cubicBezTo>
                  <a:cubicBezTo>
                    <a:pt x="445" y="487"/>
                    <a:pt x="444" y="485"/>
                    <a:pt x="445" y="483"/>
                  </a:cubicBezTo>
                  <a:cubicBezTo>
                    <a:pt x="446" y="482"/>
                    <a:pt x="447" y="481"/>
                    <a:pt x="449" y="481"/>
                  </a:cubicBezTo>
                  <a:cubicBezTo>
                    <a:pt x="450" y="480"/>
                    <a:pt x="451" y="480"/>
                    <a:pt x="452" y="479"/>
                  </a:cubicBezTo>
                  <a:cubicBezTo>
                    <a:pt x="453" y="478"/>
                    <a:pt x="453" y="478"/>
                    <a:pt x="454" y="477"/>
                  </a:cubicBezTo>
                  <a:cubicBezTo>
                    <a:pt x="454" y="477"/>
                    <a:pt x="455" y="476"/>
                    <a:pt x="455" y="476"/>
                  </a:cubicBezTo>
                  <a:cubicBezTo>
                    <a:pt x="456" y="475"/>
                    <a:pt x="457" y="474"/>
                    <a:pt x="458" y="474"/>
                  </a:cubicBezTo>
                  <a:cubicBezTo>
                    <a:pt x="458" y="474"/>
                    <a:pt x="459" y="474"/>
                    <a:pt x="459" y="474"/>
                  </a:cubicBezTo>
                  <a:cubicBezTo>
                    <a:pt x="461" y="473"/>
                    <a:pt x="462" y="473"/>
                    <a:pt x="462" y="470"/>
                  </a:cubicBezTo>
                  <a:cubicBezTo>
                    <a:pt x="462" y="470"/>
                    <a:pt x="462" y="469"/>
                    <a:pt x="462" y="469"/>
                  </a:cubicBezTo>
                  <a:cubicBezTo>
                    <a:pt x="462" y="467"/>
                    <a:pt x="462" y="466"/>
                    <a:pt x="464" y="464"/>
                  </a:cubicBezTo>
                  <a:cubicBezTo>
                    <a:pt x="466" y="464"/>
                    <a:pt x="468" y="463"/>
                    <a:pt x="470" y="463"/>
                  </a:cubicBezTo>
                  <a:cubicBezTo>
                    <a:pt x="471" y="463"/>
                    <a:pt x="471" y="463"/>
                    <a:pt x="471" y="463"/>
                  </a:cubicBezTo>
                  <a:cubicBezTo>
                    <a:pt x="472" y="463"/>
                    <a:pt x="473" y="463"/>
                    <a:pt x="474" y="463"/>
                  </a:cubicBezTo>
                  <a:cubicBezTo>
                    <a:pt x="476" y="463"/>
                    <a:pt x="477" y="463"/>
                    <a:pt x="479" y="463"/>
                  </a:cubicBezTo>
                  <a:cubicBezTo>
                    <a:pt x="480" y="463"/>
                    <a:pt x="482" y="463"/>
                    <a:pt x="483" y="463"/>
                  </a:cubicBezTo>
                  <a:cubicBezTo>
                    <a:pt x="485" y="463"/>
                    <a:pt x="485" y="463"/>
                    <a:pt x="485" y="463"/>
                  </a:cubicBezTo>
                  <a:cubicBezTo>
                    <a:pt x="486" y="463"/>
                    <a:pt x="487" y="463"/>
                    <a:pt x="489" y="463"/>
                  </a:cubicBezTo>
                  <a:cubicBezTo>
                    <a:pt x="494" y="463"/>
                    <a:pt x="500" y="464"/>
                    <a:pt x="504" y="469"/>
                  </a:cubicBezTo>
                  <a:cubicBezTo>
                    <a:pt x="505" y="470"/>
                    <a:pt x="506" y="471"/>
                    <a:pt x="507" y="472"/>
                  </a:cubicBezTo>
                  <a:cubicBezTo>
                    <a:pt x="508" y="474"/>
                    <a:pt x="510" y="475"/>
                    <a:pt x="511" y="477"/>
                  </a:cubicBezTo>
                  <a:cubicBezTo>
                    <a:pt x="511" y="478"/>
                    <a:pt x="511" y="478"/>
                    <a:pt x="511" y="478"/>
                  </a:cubicBezTo>
                  <a:cubicBezTo>
                    <a:pt x="512" y="478"/>
                    <a:pt x="512" y="478"/>
                    <a:pt x="512" y="478"/>
                  </a:cubicBezTo>
                  <a:cubicBezTo>
                    <a:pt x="514" y="479"/>
                    <a:pt x="516" y="480"/>
                    <a:pt x="516" y="480"/>
                  </a:cubicBezTo>
                  <a:cubicBezTo>
                    <a:pt x="517" y="481"/>
                    <a:pt x="518" y="482"/>
                    <a:pt x="518" y="483"/>
                  </a:cubicBezTo>
                  <a:cubicBezTo>
                    <a:pt x="518" y="484"/>
                    <a:pt x="519" y="485"/>
                    <a:pt x="519" y="486"/>
                  </a:cubicBezTo>
                  <a:cubicBezTo>
                    <a:pt x="520" y="487"/>
                    <a:pt x="521" y="487"/>
                    <a:pt x="522" y="488"/>
                  </a:cubicBezTo>
                  <a:cubicBezTo>
                    <a:pt x="523" y="488"/>
                    <a:pt x="524" y="489"/>
                    <a:pt x="525" y="489"/>
                  </a:cubicBezTo>
                  <a:cubicBezTo>
                    <a:pt x="526" y="491"/>
                    <a:pt x="527" y="492"/>
                    <a:pt x="528" y="494"/>
                  </a:cubicBezTo>
                  <a:cubicBezTo>
                    <a:pt x="529" y="494"/>
                    <a:pt x="529" y="495"/>
                    <a:pt x="530" y="496"/>
                  </a:cubicBezTo>
                  <a:cubicBezTo>
                    <a:pt x="531" y="498"/>
                    <a:pt x="533" y="499"/>
                    <a:pt x="536" y="500"/>
                  </a:cubicBezTo>
                  <a:cubicBezTo>
                    <a:pt x="536" y="500"/>
                    <a:pt x="536" y="500"/>
                    <a:pt x="537" y="500"/>
                  </a:cubicBezTo>
                  <a:cubicBezTo>
                    <a:pt x="539" y="500"/>
                    <a:pt x="541" y="499"/>
                    <a:pt x="542" y="497"/>
                  </a:cubicBezTo>
                  <a:cubicBezTo>
                    <a:pt x="543" y="497"/>
                    <a:pt x="543" y="496"/>
                    <a:pt x="544" y="496"/>
                  </a:cubicBezTo>
                  <a:cubicBezTo>
                    <a:pt x="545" y="495"/>
                    <a:pt x="546" y="493"/>
                    <a:pt x="549" y="493"/>
                  </a:cubicBezTo>
                  <a:cubicBezTo>
                    <a:pt x="549" y="493"/>
                    <a:pt x="549" y="493"/>
                    <a:pt x="549" y="493"/>
                  </a:cubicBezTo>
                  <a:cubicBezTo>
                    <a:pt x="552" y="494"/>
                    <a:pt x="553" y="495"/>
                    <a:pt x="554" y="497"/>
                  </a:cubicBezTo>
                  <a:cubicBezTo>
                    <a:pt x="555" y="498"/>
                    <a:pt x="555" y="498"/>
                    <a:pt x="555" y="498"/>
                  </a:cubicBezTo>
                  <a:cubicBezTo>
                    <a:pt x="690" y="495"/>
                    <a:pt x="690" y="495"/>
                    <a:pt x="690" y="495"/>
                  </a:cubicBezTo>
                  <a:cubicBezTo>
                    <a:pt x="690" y="495"/>
                    <a:pt x="690" y="495"/>
                    <a:pt x="690" y="495"/>
                  </a:cubicBezTo>
                  <a:cubicBezTo>
                    <a:pt x="692" y="493"/>
                    <a:pt x="694" y="491"/>
                    <a:pt x="694" y="489"/>
                  </a:cubicBezTo>
                  <a:cubicBezTo>
                    <a:pt x="694" y="488"/>
                    <a:pt x="694" y="486"/>
                    <a:pt x="694" y="485"/>
                  </a:cubicBezTo>
                  <a:cubicBezTo>
                    <a:pt x="694" y="484"/>
                    <a:pt x="694" y="482"/>
                    <a:pt x="695" y="481"/>
                  </a:cubicBezTo>
                  <a:cubicBezTo>
                    <a:pt x="695" y="480"/>
                    <a:pt x="695" y="480"/>
                    <a:pt x="695" y="479"/>
                  </a:cubicBezTo>
                  <a:cubicBezTo>
                    <a:pt x="695" y="477"/>
                    <a:pt x="696" y="476"/>
                    <a:pt x="696" y="474"/>
                  </a:cubicBezTo>
                  <a:cubicBezTo>
                    <a:pt x="698" y="472"/>
                    <a:pt x="698" y="471"/>
                    <a:pt x="698" y="468"/>
                  </a:cubicBezTo>
                  <a:cubicBezTo>
                    <a:pt x="698" y="468"/>
                    <a:pt x="698" y="467"/>
                    <a:pt x="698" y="467"/>
                  </a:cubicBezTo>
                  <a:cubicBezTo>
                    <a:pt x="698" y="466"/>
                    <a:pt x="698" y="465"/>
                    <a:pt x="698" y="464"/>
                  </a:cubicBezTo>
                  <a:cubicBezTo>
                    <a:pt x="698" y="464"/>
                    <a:pt x="698" y="463"/>
                    <a:pt x="699" y="463"/>
                  </a:cubicBezTo>
                  <a:cubicBezTo>
                    <a:pt x="699" y="462"/>
                    <a:pt x="699" y="461"/>
                    <a:pt x="699" y="461"/>
                  </a:cubicBezTo>
                  <a:cubicBezTo>
                    <a:pt x="699" y="460"/>
                    <a:pt x="698" y="459"/>
                    <a:pt x="698" y="459"/>
                  </a:cubicBezTo>
                  <a:cubicBezTo>
                    <a:pt x="698" y="458"/>
                    <a:pt x="697" y="458"/>
                    <a:pt x="697" y="457"/>
                  </a:cubicBezTo>
                  <a:cubicBezTo>
                    <a:pt x="697" y="456"/>
                    <a:pt x="697" y="455"/>
                    <a:pt x="697" y="454"/>
                  </a:cubicBezTo>
                  <a:cubicBezTo>
                    <a:pt x="697" y="453"/>
                    <a:pt x="697" y="453"/>
                    <a:pt x="697" y="453"/>
                  </a:cubicBezTo>
                  <a:cubicBezTo>
                    <a:pt x="697" y="450"/>
                    <a:pt x="699" y="448"/>
                    <a:pt x="700" y="446"/>
                  </a:cubicBezTo>
                  <a:cubicBezTo>
                    <a:pt x="701" y="445"/>
                    <a:pt x="703" y="443"/>
                    <a:pt x="703" y="441"/>
                  </a:cubicBezTo>
                  <a:cubicBezTo>
                    <a:pt x="704" y="440"/>
                    <a:pt x="704" y="439"/>
                    <a:pt x="704" y="438"/>
                  </a:cubicBezTo>
                  <a:cubicBezTo>
                    <a:pt x="704" y="437"/>
                    <a:pt x="704" y="436"/>
                    <a:pt x="704" y="435"/>
                  </a:cubicBezTo>
                  <a:cubicBezTo>
                    <a:pt x="705" y="433"/>
                    <a:pt x="706" y="430"/>
                    <a:pt x="707" y="428"/>
                  </a:cubicBezTo>
                  <a:cubicBezTo>
                    <a:pt x="707" y="427"/>
                    <a:pt x="707" y="427"/>
                    <a:pt x="707" y="427"/>
                  </a:cubicBezTo>
                  <a:cubicBezTo>
                    <a:pt x="707" y="427"/>
                    <a:pt x="707" y="427"/>
                    <a:pt x="707" y="427"/>
                  </a:cubicBezTo>
                  <a:cubicBezTo>
                    <a:pt x="706" y="424"/>
                    <a:pt x="705" y="423"/>
                    <a:pt x="704" y="421"/>
                  </a:cubicBezTo>
                  <a:cubicBezTo>
                    <a:pt x="703" y="420"/>
                    <a:pt x="702" y="418"/>
                    <a:pt x="701" y="417"/>
                  </a:cubicBezTo>
                  <a:cubicBezTo>
                    <a:pt x="699" y="416"/>
                    <a:pt x="697" y="414"/>
                    <a:pt x="696" y="412"/>
                  </a:cubicBezTo>
                  <a:cubicBezTo>
                    <a:pt x="696" y="411"/>
                    <a:pt x="696" y="411"/>
                    <a:pt x="696" y="410"/>
                  </a:cubicBezTo>
                  <a:cubicBezTo>
                    <a:pt x="696" y="409"/>
                    <a:pt x="696" y="409"/>
                    <a:pt x="696" y="409"/>
                  </a:cubicBezTo>
                  <a:cubicBezTo>
                    <a:pt x="696" y="406"/>
                    <a:pt x="696" y="406"/>
                    <a:pt x="696" y="406"/>
                  </a:cubicBezTo>
                  <a:cubicBezTo>
                    <a:pt x="694" y="407"/>
                    <a:pt x="694" y="407"/>
                    <a:pt x="694" y="407"/>
                  </a:cubicBezTo>
                  <a:cubicBezTo>
                    <a:pt x="694" y="407"/>
                    <a:pt x="694" y="406"/>
                    <a:pt x="694" y="406"/>
                  </a:cubicBezTo>
                  <a:cubicBezTo>
                    <a:pt x="693" y="405"/>
                    <a:pt x="694" y="401"/>
                    <a:pt x="694" y="399"/>
                  </a:cubicBezTo>
                  <a:cubicBezTo>
                    <a:pt x="696" y="393"/>
                    <a:pt x="700" y="386"/>
                    <a:pt x="703" y="379"/>
                  </a:cubicBezTo>
                  <a:cubicBezTo>
                    <a:pt x="705" y="377"/>
                    <a:pt x="706" y="374"/>
                    <a:pt x="707" y="372"/>
                  </a:cubicBezTo>
                  <a:cubicBezTo>
                    <a:pt x="714" y="357"/>
                    <a:pt x="721" y="342"/>
                    <a:pt x="728" y="328"/>
                  </a:cubicBezTo>
                  <a:cubicBezTo>
                    <a:pt x="731" y="321"/>
                    <a:pt x="731" y="321"/>
                    <a:pt x="731" y="321"/>
                  </a:cubicBezTo>
                  <a:cubicBezTo>
                    <a:pt x="739" y="303"/>
                    <a:pt x="748" y="284"/>
                    <a:pt x="757" y="264"/>
                  </a:cubicBezTo>
                  <a:cubicBezTo>
                    <a:pt x="765" y="249"/>
                    <a:pt x="772" y="233"/>
                    <a:pt x="779" y="218"/>
                  </a:cubicBezTo>
                  <a:cubicBezTo>
                    <a:pt x="788" y="199"/>
                    <a:pt x="788" y="199"/>
                    <a:pt x="788" y="199"/>
                  </a:cubicBezTo>
                  <a:lnTo>
                    <a:pt x="787" y="198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0" name="Google Shape;570;p22"/>
            <p:cNvSpPr/>
            <p:nvPr/>
          </p:nvSpPr>
          <p:spPr>
            <a:xfrm>
              <a:off x="3004" y="1955"/>
              <a:ext cx="791" cy="791"/>
            </a:xfrm>
            <a:custGeom>
              <a:avLst/>
              <a:gdLst/>
              <a:ahLst/>
              <a:cxnLst/>
              <a:rect l="l" t="t" r="r" b="b"/>
              <a:pathLst>
                <a:path w="324" h="324" extrusionOk="0">
                  <a:moveTo>
                    <a:pt x="323" y="104"/>
                  </a:moveTo>
                  <a:cubicBezTo>
                    <a:pt x="323" y="103"/>
                    <a:pt x="323" y="102"/>
                    <a:pt x="323" y="102"/>
                  </a:cubicBezTo>
                  <a:cubicBezTo>
                    <a:pt x="323" y="101"/>
                    <a:pt x="323" y="100"/>
                    <a:pt x="323" y="99"/>
                  </a:cubicBezTo>
                  <a:cubicBezTo>
                    <a:pt x="323" y="97"/>
                    <a:pt x="323" y="94"/>
                    <a:pt x="321" y="93"/>
                  </a:cubicBezTo>
                  <a:cubicBezTo>
                    <a:pt x="320" y="91"/>
                    <a:pt x="318" y="90"/>
                    <a:pt x="317" y="88"/>
                  </a:cubicBezTo>
                  <a:cubicBezTo>
                    <a:pt x="315" y="86"/>
                    <a:pt x="314" y="84"/>
                    <a:pt x="313" y="82"/>
                  </a:cubicBezTo>
                  <a:cubicBezTo>
                    <a:pt x="313" y="81"/>
                    <a:pt x="312" y="80"/>
                    <a:pt x="312" y="79"/>
                  </a:cubicBezTo>
                  <a:cubicBezTo>
                    <a:pt x="311" y="76"/>
                    <a:pt x="309" y="73"/>
                    <a:pt x="309" y="69"/>
                  </a:cubicBezTo>
                  <a:cubicBezTo>
                    <a:pt x="309" y="64"/>
                    <a:pt x="310" y="61"/>
                    <a:pt x="312" y="57"/>
                  </a:cubicBezTo>
                  <a:cubicBezTo>
                    <a:pt x="313" y="55"/>
                    <a:pt x="313" y="53"/>
                    <a:pt x="315" y="51"/>
                  </a:cubicBezTo>
                  <a:cubicBezTo>
                    <a:pt x="315" y="51"/>
                    <a:pt x="315" y="50"/>
                    <a:pt x="316" y="50"/>
                  </a:cubicBezTo>
                  <a:cubicBezTo>
                    <a:pt x="317" y="49"/>
                    <a:pt x="317" y="48"/>
                    <a:pt x="318" y="47"/>
                  </a:cubicBezTo>
                  <a:cubicBezTo>
                    <a:pt x="318" y="45"/>
                    <a:pt x="318" y="44"/>
                    <a:pt x="317" y="42"/>
                  </a:cubicBezTo>
                  <a:cubicBezTo>
                    <a:pt x="316" y="41"/>
                    <a:pt x="315" y="39"/>
                    <a:pt x="315" y="37"/>
                  </a:cubicBezTo>
                  <a:cubicBezTo>
                    <a:pt x="315" y="36"/>
                    <a:pt x="316" y="35"/>
                    <a:pt x="316" y="34"/>
                  </a:cubicBezTo>
                  <a:cubicBezTo>
                    <a:pt x="317" y="32"/>
                    <a:pt x="318" y="30"/>
                    <a:pt x="316" y="27"/>
                  </a:cubicBezTo>
                  <a:cubicBezTo>
                    <a:pt x="316" y="26"/>
                    <a:pt x="314" y="25"/>
                    <a:pt x="311" y="25"/>
                  </a:cubicBezTo>
                  <a:cubicBezTo>
                    <a:pt x="311" y="25"/>
                    <a:pt x="310" y="25"/>
                    <a:pt x="310" y="25"/>
                  </a:cubicBezTo>
                  <a:cubicBezTo>
                    <a:pt x="307" y="25"/>
                    <a:pt x="305" y="26"/>
                    <a:pt x="302" y="27"/>
                  </a:cubicBezTo>
                  <a:cubicBezTo>
                    <a:pt x="300" y="27"/>
                    <a:pt x="300" y="27"/>
                    <a:pt x="300" y="27"/>
                  </a:cubicBezTo>
                  <a:cubicBezTo>
                    <a:pt x="297" y="28"/>
                    <a:pt x="295" y="30"/>
                    <a:pt x="293" y="31"/>
                  </a:cubicBezTo>
                  <a:cubicBezTo>
                    <a:pt x="292" y="33"/>
                    <a:pt x="290" y="34"/>
                    <a:pt x="289" y="35"/>
                  </a:cubicBezTo>
                  <a:cubicBezTo>
                    <a:pt x="287" y="35"/>
                    <a:pt x="286" y="36"/>
                    <a:pt x="284" y="36"/>
                  </a:cubicBezTo>
                  <a:cubicBezTo>
                    <a:pt x="283" y="36"/>
                    <a:pt x="282" y="36"/>
                    <a:pt x="281" y="36"/>
                  </a:cubicBezTo>
                  <a:cubicBezTo>
                    <a:pt x="281" y="35"/>
                    <a:pt x="280" y="35"/>
                    <a:pt x="279" y="35"/>
                  </a:cubicBezTo>
                  <a:cubicBezTo>
                    <a:pt x="278" y="35"/>
                    <a:pt x="277" y="36"/>
                    <a:pt x="276" y="36"/>
                  </a:cubicBezTo>
                  <a:cubicBezTo>
                    <a:pt x="273" y="37"/>
                    <a:pt x="268" y="38"/>
                    <a:pt x="264" y="40"/>
                  </a:cubicBezTo>
                  <a:cubicBezTo>
                    <a:pt x="264" y="40"/>
                    <a:pt x="263" y="40"/>
                    <a:pt x="263" y="41"/>
                  </a:cubicBezTo>
                  <a:cubicBezTo>
                    <a:pt x="262" y="41"/>
                    <a:pt x="260" y="42"/>
                    <a:pt x="259" y="42"/>
                  </a:cubicBezTo>
                  <a:cubicBezTo>
                    <a:pt x="259" y="42"/>
                    <a:pt x="258" y="42"/>
                    <a:pt x="258" y="42"/>
                  </a:cubicBezTo>
                  <a:cubicBezTo>
                    <a:pt x="257" y="42"/>
                    <a:pt x="255" y="40"/>
                    <a:pt x="254" y="39"/>
                  </a:cubicBezTo>
                  <a:cubicBezTo>
                    <a:pt x="254" y="38"/>
                    <a:pt x="253" y="38"/>
                    <a:pt x="253" y="38"/>
                  </a:cubicBezTo>
                  <a:cubicBezTo>
                    <a:pt x="252" y="36"/>
                    <a:pt x="250" y="35"/>
                    <a:pt x="250" y="35"/>
                  </a:cubicBezTo>
                  <a:cubicBezTo>
                    <a:pt x="246" y="34"/>
                    <a:pt x="246" y="34"/>
                    <a:pt x="246" y="34"/>
                  </a:cubicBezTo>
                  <a:cubicBezTo>
                    <a:pt x="247" y="37"/>
                    <a:pt x="247" y="37"/>
                    <a:pt x="247" y="37"/>
                  </a:cubicBezTo>
                  <a:cubicBezTo>
                    <a:pt x="247" y="38"/>
                    <a:pt x="247" y="38"/>
                    <a:pt x="247" y="39"/>
                  </a:cubicBezTo>
                  <a:cubicBezTo>
                    <a:pt x="247" y="39"/>
                    <a:pt x="248" y="40"/>
                    <a:pt x="248" y="40"/>
                  </a:cubicBezTo>
                  <a:cubicBezTo>
                    <a:pt x="248" y="42"/>
                    <a:pt x="248" y="46"/>
                    <a:pt x="246" y="46"/>
                  </a:cubicBezTo>
                  <a:cubicBezTo>
                    <a:pt x="246" y="47"/>
                    <a:pt x="246" y="47"/>
                    <a:pt x="246" y="47"/>
                  </a:cubicBezTo>
                  <a:cubicBezTo>
                    <a:pt x="245" y="47"/>
                    <a:pt x="243" y="46"/>
                    <a:pt x="242" y="45"/>
                  </a:cubicBezTo>
                  <a:cubicBezTo>
                    <a:pt x="241" y="44"/>
                    <a:pt x="241" y="44"/>
                    <a:pt x="241" y="44"/>
                  </a:cubicBezTo>
                  <a:cubicBezTo>
                    <a:pt x="240" y="44"/>
                    <a:pt x="239" y="43"/>
                    <a:pt x="238" y="42"/>
                  </a:cubicBezTo>
                  <a:cubicBezTo>
                    <a:pt x="235" y="41"/>
                    <a:pt x="233" y="40"/>
                    <a:pt x="231" y="39"/>
                  </a:cubicBezTo>
                  <a:cubicBezTo>
                    <a:pt x="229" y="37"/>
                    <a:pt x="227" y="36"/>
                    <a:pt x="225" y="36"/>
                  </a:cubicBezTo>
                  <a:cubicBezTo>
                    <a:pt x="223" y="36"/>
                    <a:pt x="221" y="37"/>
                    <a:pt x="219" y="38"/>
                  </a:cubicBezTo>
                  <a:cubicBezTo>
                    <a:pt x="218" y="38"/>
                    <a:pt x="218" y="38"/>
                    <a:pt x="217" y="38"/>
                  </a:cubicBezTo>
                  <a:cubicBezTo>
                    <a:pt x="216" y="38"/>
                    <a:pt x="214" y="38"/>
                    <a:pt x="213" y="37"/>
                  </a:cubicBezTo>
                  <a:cubicBezTo>
                    <a:pt x="212" y="37"/>
                    <a:pt x="210" y="37"/>
                    <a:pt x="209" y="37"/>
                  </a:cubicBezTo>
                  <a:cubicBezTo>
                    <a:pt x="208" y="37"/>
                    <a:pt x="208" y="37"/>
                    <a:pt x="207" y="37"/>
                  </a:cubicBezTo>
                  <a:cubicBezTo>
                    <a:pt x="206" y="38"/>
                    <a:pt x="205" y="39"/>
                    <a:pt x="205" y="41"/>
                  </a:cubicBezTo>
                  <a:cubicBezTo>
                    <a:pt x="205" y="43"/>
                    <a:pt x="204" y="44"/>
                    <a:pt x="203" y="45"/>
                  </a:cubicBezTo>
                  <a:cubicBezTo>
                    <a:pt x="203" y="45"/>
                    <a:pt x="202" y="45"/>
                    <a:pt x="202" y="45"/>
                  </a:cubicBezTo>
                  <a:cubicBezTo>
                    <a:pt x="202" y="45"/>
                    <a:pt x="202" y="45"/>
                    <a:pt x="202" y="45"/>
                  </a:cubicBezTo>
                  <a:cubicBezTo>
                    <a:pt x="200" y="44"/>
                    <a:pt x="200" y="41"/>
                    <a:pt x="201" y="38"/>
                  </a:cubicBezTo>
                  <a:cubicBezTo>
                    <a:pt x="201" y="38"/>
                    <a:pt x="201" y="37"/>
                    <a:pt x="201" y="37"/>
                  </a:cubicBezTo>
                  <a:cubicBezTo>
                    <a:pt x="200" y="32"/>
                    <a:pt x="196" y="19"/>
                    <a:pt x="190" y="17"/>
                  </a:cubicBezTo>
                  <a:cubicBezTo>
                    <a:pt x="190" y="16"/>
                    <a:pt x="189" y="16"/>
                    <a:pt x="189" y="16"/>
                  </a:cubicBezTo>
                  <a:cubicBezTo>
                    <a:pt x="187" y="16"/>
                    <a:pt x="186" y="17"/>
                    <a:pt x="184" y="18"/>
                  </a:cubicBezTo>
                  <a:cubicBezTo>
                    <a:pt x="181" y="21"/>
                    <a:pt x="180" y="24"/>
                    <a:pt x="178" y="28"/>
                  </a:cubicBezTo>
                  <a:cubicBezTo>
                    <a:pt x="178" y="30"/>
                    <a:pt x="177" y="32"/>
                    <a:pt x="176" y="34"/>
                  </a:cubicBezTo>
                  <a:cubicBezTo>
                    <a:pt x="174" y="37"/>
                    <a:pt x="172" y="39"/>
                    <a:pt x="169" y="39"/>
                  </a:cubicBezTo>
                  <a:cubicBezTo>
                    <a:pt x="167" y="39"/>
                    <a:pt x="166" y="38"/>
                    <a:pt x="165" y="38"/>
                  </a:cubicBezTo>
                  <a:cubicBezTo>
                    <a:pt x="164" y="37"/>
                    <a:pt x="163" y="37"/>
                    <a:pt x="162" y="36"/>
                  </a:cubicBezTo>
                  <a:cubicBezTo>
                    <a:pt x="162" y="35"/>
                    <a:pt x="161" y="35"/>
                    <a:pt x="160" y="34"/>
                  </a:cubicBezTo>
                  <a:cubicBezTo>
                    <a:pt x="158" y="34"/>
                    <a:pt x="156" y="33"/>
                    <a:pt x="154" y="33"/>
                  </a:cubicBezTo>
                  <a:cubicBezTo>
                    <a:pt x="154" y="32"/>
                    <a:pt x="153" y="32"/>
                    <a:pt x="152" y="32"/>
                  </a:cubicBezTo>
                  <a:cubicBezTo>
                    <a:pt x="150" y="31"/>
                    <a:pt x="148" y="31"/>
                    <a:pt x="147" y="31"/>
                  </a:cubicBezTo>
                  <a:cubicBezTo>
                    <a:pt x="143" y="30"/>
                    <a:pt x="139" y="29"/>
                    <a:pt x="136" y="26"/>
                  </a:cubicBezTo>
                  <a:cubicBezTo>
                    <a:pt x="132" y="22"/>
                    <a:pt x="134" y="13"/>
                    <a:pt x="137" y="9"/>
                  </a:cubicBezTo>
                  <a:cubicBezTo>
                    <a:pt x="137" y="9"/>
                    <a:pt x="137" y="8"/>
                    <a:pt x="138" y="8"/>
                  </a:cubicBezTo>
                  <a:cubicBezTo>
                    <a:pt x="139" y="6"/>
                    <a:pt x="140" y="4"/>
                    <a:pt x="140" y="3"/>
                  </a:cubicBezTo>
                  <a:cubicBezTo>
                    <a:pt x="140" y="0"/>
                    <a:pt x="140" y="0"/>
                    <a:pt x="140" y="0"/>
                  </a:cubicBezTo>
                  <a:cubicBezTo>
                    <a:pt x="137" y="2"/>
                    <a:pt x="137" y="2"/>
                    <a:pt x="137" y="2"/>
                  </a:cubicBezTo>
                  <a:cubicBezTo>
                    <a:pt x="136" y="2"/>
                    <a:pt x="136" y="3"/>
                    <a:pt x="134" y="6"/>
                  </a:cubicBezTo>
                  <a:cubicBezTo>
                    <a:pt x="133" y="6"/>
                    <a:pt x="133" y="7"/>
                    <a:pt x="133" y="7"/>
                  </a:cubicBezTo>
                  <a:cubicBezTo>
                    <a:pt x="132" y="9"/>
                    <a:pt x="130" y="10"/>
                    <a:pt x="129" y="11"/>
                  </a:cubicBezTo>
                  <a:cubicBezTo>
                    <a:pt x="127" y="13"/>
                    <a:pt x="125" y="16"/>
                    <a:pt x="123" y="18"/>
                  </a:cubicBezTo>
                  <a:cubicBezTo>
                    <a:pt x="123" y="19"/>
                    <a:pt x="123" y="19"/>
                    <a:pt x="123" y="19"/>
                  </a:cubicBezTo>
                  <a:cubicBezTo>
                    <a:pt x="124" y="21"/>
                    <a:pt x="124" y="21"/>
                    <a:pt x="124" y="21"/>
                  </a:cubicBezTo>
                  <a:cubicBezTo>
                    <a:pt x="125" y="22"/>
                    <a:pt x="125" y="23"/>
                    <a:pt x="124" y="25"/>
                  </a:cubicBezTo>
                  <a:cubicBezTo>
                    <a:pt x="124" y="27"/>
                    <a:pt x="123" y="27"/>
                    <a:pt x="122" y="28"/>
                  </a:cubicBezTo>
                  <a:cubicBezTo>
                    <a:pt x="122" y="29"/>
                    <a:pt x="121" y="29"/>
                    <a:pt x="121" y="30"/>
                  </a:cubicBezTo>
                  <a:cubicBezTo>
                    <a:pt x="120" y="31"/>
                    <a:pt x="120" y="32"/>
                    <a:pt x="120" y="34"/>
                  </a:cubicBezTo>
                  <a:cubicBezTo>
                    <a:pt x="120" y="35"/>
                    <a:pt x="119" y="35"/>
                    <a:pt x="119" y="36"/>
                  </a:cubicBezTo>
                  <a:cubicBezTo>
                    <a:pt x="119" y="40"/>
                    <a:pt x="118" y="45"/>
                    <a:pt x="117" y="48"/>
                  </a:cubicBezTo>
                  <a:cubicBezTo>
                    <a:pt x="116" y="49"/>
                    <a:pt x="115" y="50"/>
                    <a:pt x="114" y="51"/>
                  </a:cubicBezTo>
                  <a:cubicBezTo>
                    <a:pt x="114" y="51"/>
                    <a:pt x="113" y="52"/>
                    <a:pt x="113" y="53"/>
                  </a:cubicBezTo>
                  <a:cubicBezTo>
                    <a:pt x="112" y="54"/>
                    <a:pt x="112" y="55"/>
                    <a:pt x="111" y="55"/>
                  </a:cubicBezTo>
                  <a:cubicBezTo>
                    <a:pt x="111" y="56"/>
                    <a:pt x="111" y="57"/>
                    <a:pt x="110" y="58"/>
                  </a:cubicBezTo>
                  <a:cubicBezTo>
                    <a:pt x="108" y="61"/>
                    <a:pt x="107" y="64"/>
                    <a:pt x="107" y="68"/>
                  </a:cubicBezTo>
                  <a:cubicBezTo>
                    <a:pt x="107" y="69"/>
                    <a:pt x="107" y="71"/>
                    <a:pt x="107" y="72"/>
                  </a:cubicBezTo>
                  <a:cubicBezTo>
                    <a:pt x="107" y="74"/>
                    <a:pt x="107" y="77"/>
                    <a:pt x="106" y="78"/>
                  </a:cubicBezTo>
                  <a:cubicBezTo>
                    <a:pt x="106" y="79"/>
                    <a:pt x="105" y="80"/>
                    <a:pt x="104" y="81"/>
                  </a:cubicBezTo>
                  <a:cubicBezTo>
                    <a:pt x="104" y="81"/>
                    <a:pt x="103" y="82"/>
                    <a:pt x="103" y="83"/>
                  </a:cubicBezTo>
                  <a:cubicBezTo>
                    <a:pt x="101" y="86"/>
                    <a:pt x="101" y="89"/>
                    <a:pt x="101" y="92"/>
                  </a:cubicBezTo>
                  <a:cubicBezTo>
                    <a:pt x="101" y="94"/>
                    <a:pt x="101" y="95"/>
                    <a:pt x="101" y="97"/>
                  </a:cubicBezTo>
                  <a:cubicBezTo>
                    <a:pt x="101" y="100"/>
                    <a:pt x="100" y="103"/>
                    <a:pt x="99" y="105"/>
                  </a:cubicBezTo>
                  <a:cubicBezTo>
                    <a:pt x="98" y="107"/>
                    <a:pt x="97" y="108"/>
                    <a:pt x="97" y="109"/>
                  </a:cubicBezTo>
                  <a:cubicBezTo>
                    <a:pt x="95" y="114"/>
                    <a:pt x="94" y="117"/>
                    <a:pt x="90" y="119"/>
                  </a:cubicBezTo>
                  <a:cubicBezTo>
                    <a:pt x="89" y="120"/>
                    <a:pt x="87" y="121"/>
                    <a:pt x="86" y="121"/>
                  </a:cubicBezTo>
                  <a:cubicBezTo>
                    <a:pt x="84" y="121"/>
                    <a:pt x="84" y="121"/>
                    <a:pt x="84" y="121"/>
                  </a:cubicBezTo>
                  <a:cubicBezTo>
                    <a:pt x="83" y="121"/>
                    <a:pt x="83" y="121"/>
                    <a:pt x="83" y="121"/>
                  </a:cubicBezTo>
                  <a:cubicBezTo>
                    <a:pt x="81" y="121"/>
                    <a:pt x="80" y="122"/>
                    <a:pt x="78" y="123"/>
                  </a:cubicBezTo>
                  <a:cubicBezTo>
                    <a:pt x="77" y="123"/>
                    <a:pt x="77" y="123"/>
                    <a:pt x="77" y="123"/>
                  </a:cubicBezTo>
                  <a:cubicBezTo>
                    <a:pt x="72" y="127"/>
                    <a:pt x="70" y="129"/>
                    <a:pt x="69" y="135"/>
                  </a:cubicBezTo>
                  <a:cubicBezTo>
                    <a:pt x="68" y="139"/>
                    <a:pt x="67" y="143"/>
                    <a:pt x="65" y="146"/>
                  </a:cubicBezTo>
                  <a:cubicBezTo>
                    <a:pt x="65" y="147"/>
                    <a:pt x="64" y="148"/>
                    <a:pt x="64" y="149"/>
                  </a:cubicBezTo>
                  <a:cubicBezTo>
                    <a:pt x="63" y="152"/>
                    <a:pt x="61" y="156"/>
                    <a:pt x="58" y="157"/>
                  </a:cubicBezTo>
                  <a:cubicBezTo>
                    <a:pt x="57" y="158"/>
                    <a:pt x="55" y="158"/>
                    <a:pt x="54" y="158"/>
                  </a:cubicBezTo>
                  <a:cubicBezTo>
                    <a:pt x="53" y="158"/>
                    <a:pt x="51" y="158"/>
                    <a:pt x="50" y="158"/>
                  </a:cubicBezTo>
                  <a:cubicBezTo>
                    <a:pt x="47" y="159"/>
                    <a:pt x="45" y="160"/>
                    <a:pt x="43" y="161"/>
                  </a:cubicBezTo>
                  <a:cubicBezTo>
                    <a:pt x="42" y="162"/>
                    <a:pt x="41" y="163"/>
                    <a:pt x="41" y="164"/>
                  </a:cubicBezTo>
                  <a:cubicBezTo>
                    <a:pt x="40" y="165"/>
                    <a:pt x="39" y="166"/>
                    <a:pt x="39" y="167"/>
                  </a:cubicBezTo>
                  <a:cubicBezTo>
                    <a:pt x="38" y="168"/>
                    <a:pt x="37" y="169"/>
                    <a:pt x="36" y="169"/>
                  </a:cubicBezTo>
                  <a:cubicBezTo>
                    <a:pt x="31" y="173"/>
                    <a:pt x="26" y="178"/>
                    <a:pt x="27" y="184"/>
                  </a:cubicBezTo>
                  <a:cubicBezTo>
                    <a:pt x="28" y="190"/>
                    <a:pt x="25" y="193"/>
                    <a:pt x="21" y="197"/>
                  </a:cubicBezTo>
                  <a:cubicBezTo>
                    <a:pt x="20" y="198"/>
                    <a:pt x="18" y="199"/>
                    <a:pt x="16" y="200"/>
                  </a:cubicBezTo>
                  <a:cubicBezTo>
                    <a:pt x="14" y="202"/>
                    <a:pt x="11" y="203"/>
                    <a:pt x="10" y="206"/>
                  </a:cubicBezTo>
                  <a:cubicBezTo>
                    <a:pt x="9" y="206"/>
                    <a:pt x="9" y="207"/>
                    <a:pt x="8" y="208"/>
                  </a:cubicBezTo>
                  <a:cubicBezTo>
                    <a:pt x="8" y="210"/>
                    <a:pt x="7" y="212"/>
                    <a:pt x="5" y="213"/>
                  </a:cubicBezTo>
                  <a:cubicBezTo>
                    <a:pt x="4" y="215"/>
                    <a:pt x="2" y="218"/>
                    <a:pt x="2" y="220"/>
                  </a:cubicBezTo>
                  <a:cubicBezTo>
                    <a:pt x="0" y="225"/>
                    <a:pt x="1" y="230"/>
                    <a:pt x="1" y="234"/>
                  </a:cubicBezTo>
                  <a:cubicBezTo>
                    <a:pt x="1" y="236"/>
                    <a:pt x="1" y="237"/>
                    <a:pt x="1" y="238"/>
                  </a:cubicBezTo>
                  <a:cubicBezTo>
                    <a:pt x="2" y="240"/>
                    <a:pt x="2" y="241"/>
                    <a:pt x="3" y="242"/>
                  </a:cubicBezTo>
                  <a:cubicBezTo>
                    <a:pt x="3" y="243"/>
                    <a:pt x="4" y="244"/>
                    <a:pt x="4" y="245"/>
                  </a:cubicBezTo>
                  <a:cubicBezTo>
                    <a:pt x="4" y="247"/>
                    <a:pt x="4" y="249"/>
                    <a:pt x="4" y="250"/>
                  </a:cubicBezTo>
                  <a:cubicBezTo>
                    <a:pt x="4" y="253"/>
                    <a:pt x="4" y="253"/>
                    <a:pt x="4" y="253"/>
                  </a:cubicBezTo>
                  <a:cubicBezTo>
                    <a:pt x="6" y="253"/>
                    <a:pt x="6" y="253"/>
                    <a:pt x="6" y="253"/>
                  </a:cubicBezTo>
                  <a:cubicBezTo>
                    <a:pt x="7" y="254"/>
                    <a:pt x="8" y="254"/>
                    <a:pt x="8" y="255"/>
                  </a:cubicBezTo>
                  <a:cubicBezTo>
                    <a:pt x="9" y="257"/>
                    <a:pt x="9" y="261"/>
                    <a:pt x="9" y="265"/>
                  </a:cubicBezTo>
                  <a:cubicBezTo>
                    <a:pt x="8" y="268"/>
                    <a:pt x="8" y="268"/>
                    <a:pt x="8" y="268"/>
                  </a:cubicBezTo>
                  <a:cubicBezTo>
                    <a:pt x="10" y="269"/>
                    <a:pt x="10" y="269"/>
                    <a:pt x="10" y="269"/>
                  </a:cubicBezTo>
                  <a:cubicBezTo>
                    <a:pt x="12" y="269"/>
                    <a:pt x="15" y="271"/>
                    <a:pt x="16" y="271"/>
                  </a:cubicBezTo>
                  <a:cubicBezTo>
                    <a:pt x="17" y="273"/>
                    <a:pt x="17" y="274"/>
                    <a:pt x="17" y="276"/>
                  </a:cubicBezTo>
                  <a:cubicBezTo>
                    <a:pt x="17" y="276"/>
                    <a:pt x="16" y="277"/>
                    <a:pt x="16" y="278"/>
                  </a:cubicBezTo>
                  <a:cubicBezTo>
                    <a:pt x="16" y="282"/>
                    <a:pt x="15" y="285"/>
                    <a:pt x="17" y="287"/>
                  </a:cubicBezTo>
                  <a:cubicBezTo>
                    <a:pt x="18" y="287"/>
                    <a:pt x="19" y="288"/>
                    <a:pt x="21" y="288"/>
                  </a:cubicBezTo>
                  <a:cubicBezTo>
                    <a:pt x="22" y="288"/>
                    <a:pt x="24" y="287"/>
                    <a:pt x="26" y="287"/>
                  </a:cubicBezTo>
                  <a:cubicBezTo>
                    <a:pt x="28" y="287"/>
                    <a:pt x="30" y="286"/>
                    <a:pt x="31" y="286"/>
                  </a:cubicBezTo>
                  <a:cubicBezTo>
                    <a:pt x="34" y="286"/>
                    <a:pt x="35" y="287"/>
                    <a:pt x="36" y="288"/>
                  </a:cubicBezTo>
                  <a:cubicBezTo>
                    <a:pt x="37" y="289"/>
                    <a:pt x="37" y="289"/>
                    <a:pt x="37" y="290"/>
                  </a:cubicBezTo>
                  <a:cubicBezTo>
                    <a:pt x="38" y="291"/>
                    <a:pt x="38" y="291"/>
                    <a:pt x="39" y="292"/>
                  </a:cubicBezTo>
                  <a:cubicBezTo>
                    <a:pt x="39" y="292"/>
                    <a:pt x="40" y="292"/>
                    <a:pt x="41" y="292"/>
                  </a:cubicBezTo>
                  <a:cubicBezTo>
                    <a:pt x="42" y="292"/>
                    <a:pt x="42" y="292"/>
                    <a:pt x="42" y="292"/>
                  </a:cubicBezTo>
                  <a:cubicBezTo>
                    <a:pt x="42" y="292"/>
                    <a:pt x="43" y="292"/>
                    <a:pt x="43" y="292"/>
                  </a:cubicBezTo>
                  <a:cubicBezTo>
                    <a:pt x="45" y="293"/>
                    <a:pt x="47" y="294"/>
                    <a:pt x="48" y="295"/>
                  </a:cubicBezTo>
                  <a:cubicBezTo>
                    <a:pt x="49" y="295"/>
                    <a:pt x="50" y="296"/>
                    <a:pt x="51" y="297"/>
                  </a:cubicBezTo>
                  <a:cubicBezTo>
                    <a:pt x="52" y="297"/>
                    <a:pt x="53" y="298"/>
                    <a:pt x="54" y="298"/>
                  </a:cubicBezTo>
                  <a:cubicBezTo>
                    <a:pt x="56" y="299"/>
                    <a:pt x="58" y="299"/>
                    <a:pt x="59" y="301"/>
                  </a:cubicBezTo>
                  <a:cubicBezTo>
                    <a:pt x="61" y="302"/>
                    <a:pt x="63" y="304"/>
                    <a:pt x="66" y="305"/>
                  </a:cubicBezTo>
                  <a:cubicBezTo>
                    <a:pt x="67" y="305"/>
                    <a:pt x="68" y="306"/>
                    <a:pt x="70" y="306"/>
                  </a:cubicBezTo>
                  <a:cubicBezTo>
                    <a:pt x="71" y="306"/>
                    <a:pt x="72" y="307"/>
                    <a:pt x="73" y="307"/>
                  </a:cubicBezTo>
                  <a:cubicBezTo>
                    <a:pt x="73" y="307"/>
                    <a:pt x="73" y="307"/>
                    <a:pt x="73" y="307"/>
                  </a:cubicBezTo>
                  <a:cubicBezTo>
                    <a:pt x="73" y="308"/>
                    <a:pt x="73" y="308"/>
                    <a:pt x="73" y="308"/>
                  </a:cubicBezTo>
                  <a:cubicBezTo>
                    <a:pt x="77" y="308"/>
                    <a:pt x="77" y="308"/>
                    <a:pt x="77" y="308"/>
                  </a:cubicBezTo>
                  <a:cubicBezTo>
                    <a:pt x="77" y="308"/>
                    <a:pt x="77" y="308"/>
                    <a:pt x="77" y="308"/>
                  </a:cubicBezTo>
                  <a:cubicBezTo>
                    <a:pt x="77" y="308"/>
                    <a:pt x="78" y="308"/>
                    <a:pt x="78" y="308"/>
                  </a:cubicBezTo>
                  <a:cubicBezTo>
                    <a:pt x="78" y="308"/>
                    <a:pt x="79" y="308"/>
                    <a:pt x="80" y="308"/>
                  </a:cubicBezTo>
                  <a:cubicBezTo>
                    <a:pt x="81" y="309"/>
                    <a:pt x="81" y="310"/>
                    <a:pt x="82" y="310"/>
                  </a:cubicBezTo>
                  <a:cubicBezTo>
                    <a:pt x="83" y="311"/>
                    <a:pt x="84" y="311"/>
                    <a:pt x="84" y="312"/>
                  </a:cubicBezTo>
                  <a:cubicBezTo>
                    <a:pt x="85" y="312"/>
                    <a:pt x="85" y="312"/>
                    <a:pt x="86" y="312"/>
                  </a:cubicBezTo>
                  <a:cubicBezTo>
                    <a:pt x="87" y="312"/>
                    <a:pt x="87" y="312"/>
                    <a:pt x="88" y="313"/>
                  </a:cubicBezTo>
                  <a:cubicBezTo>
                    <a:pt x="89" y="313"/>
                    <a:pt x="89" y="314"/>
                    <a:pt x="90" y="314"/>
                  </a:cubicBezTo>
                  <a:cubicBezTo>
                    <a:pt x="90" y="314"/>
                    <a:pt x="90" y="315"/>
                    <a:pt x="91" y="315"/>
                  </a:cubicBezTo>
                  <a:cubicBezTo>
                    <a:pt x="93" y="317"/>
                    <a:pt x="95" y="319"/>
                    <a:pt x="97" y="322"/>
                  </a:cubicBezTo>
                  <a:cubicBezTo>
                    <a:pt x="99" y="324"/>
                    <a:pt x="99" y="324"/>
                    <a:pt x="99" y="324"/>
                  </a:cubicBezTo>
                  <a:cubicBezTo>
                    <a:pt x="101" y="321"/>
                    <a:pt x="101" y="321"/>
                    <a:pt x="101" y="321"/>
                  </a:cubicBezTo>
                  <a:cubicBezTo>
                    <a:pt x="102" y="319"/>
                    <a:pt x="103" y="317"/>
                    <a:pt x="105" y="316"/>
                  </a:cubicBezTo>
                  <a:cubicBezTo>
                    <a:pt x="105" y="314"/>
                    <a:pt x="105" y="314"/>
                    <a:pt x="105" y="314"/>
                  </a:cubicBezTo>
                  <a:cubicBezTo>
                    <a:pt x="107" y="312"/>
                    <a:pt x="109" y="311"/>
                    <a:pt x="111" y="310"/>
                  </a:cubicBezTo>
                  <a:cubicBezTo>
                    <a:pt x="113" y="308"/>
                    <a:pt x="115" y="307"/>
                    <a:pt x="116" y="305"/>
                  </a:cubicBezTo>
                  <a:cubicBezTo>
                    <a:pt x="116" y="304"/>
                    <a:pt x="117" y="303"/>
                    <a:pt x="117" y="302"/>
                  </a:cubicBezTo>
                  <a:cubicBezTo>
                    <a:pt x="118" y="301"/>
                    <a:pt x="118" y="300"/>
                    <a:pt x="119" y="299"/>
                  </a:cubicBezTo>
                  <a:cubicBezTo>
                    <a:pt x="120" y="297"/>
                    <a:pt x="121" y="296"/>
                    <a:pt x="122" y="295"/>
                  </a:cubicBezTo>
                  <a:cubicBezTo>
                    <a:pt x="123" y="294"/>
                    <a:pt x="123" y="294"/>
                    <a:pt x="123" y="294"/>
                  </a:cubicBezTo>
                  <a:cubicBezTo>
                    <a:pt x="125" y="293"/>
                    <a:pt x="127" y="291"/>
                    <a:pt x="129" y="290"/>
                  </a:cubicBezTo>
                  <a:cubicBezTo>
                    <a:pt x="129" y="290"/>
                    <a:pt x="129" y="290"/>
                    <a:pt x="129" y="290"/>
                  </a:cubicBezTo>
                  <a:cubicBezTo>
                    <a:pt x="130" y="289"/>
                    <a:pt x="131" y="288"/>
                    <a:pt x="132" y="288"/>
                  </a:cubicBezTo>
                  <a:cubicBezTo>
                    <a:pt x="136" y="284"/>
                    <a:pt x="140" y="284"/>
                    <a:pt x="146" y="284"/>
                  </a:cubicBezTo>
                  <a:cubicBezTo>
                    <a:pt x="148" y="284"/>
                    <a:pt x="150" y="284"/>
                    <a:pt x="153" y="282"/>
                  </a:cubicBezTo>
                  <a:cubicBezTo>
                    <a:pt x="153" y="282"/>
                    <a:pt x="154" y="282"/>
                    <a:pt x="155" y="281"/>
                  </a:cubicBezTo>
                  <a:cubicBezTo>
                    <a:pt x="156" y="280"/>
                    <a:pt x="157" y="280"/>
                    <a:pt x="158" y="279"/>
                  </a:cubicBezTo>
                  <a:cubicBezTo>
                    <a:pt x="158" y="279"/>
                    <a:pt x="159" y="279"/>
                    <a:pt x="159" y="279"/>
                  </a:cubicBezTo>
                  <a:cubicBezTo>
                    <a:pt x="161" y="279"/>
                    <a:pt x="162" y="281"/>
                    <a:pt x="164" y="282"/>
                  </a:cubicBezTo>
                  <a:cubicBezTo>
                    <a:pt x="165" y="283"/>
                    <a:pt x="166" y="284"/>
                    <a:pt x="168" y="284"/>
                  </a:cubicBezTo>
                  <a:cubicBezTo>
                    <a:pt x="169" y="284"/>
                    <a:pt x="169" y="284"/>
                    <a:pt x="170" y="283"/>
                  </a:cubicBezTo>
                  <a:cubicBezTo>
                    <a:pt x="171" y="283"/>
                    <a:pt x="172" y="282"/>
                    <a:pt x="174" y="280"/>
                  </a:cubicBezTo>
                  <a:cubicBezTo>
                    <a:pt x="174" y="280"/>
                    <a:pt x="175" y="279"/>
                    <a:pt x="176" y="278"/>
                  </a:cubicBezTo>
                  <a:cubicBezTo>
                    <a:pt x="177" y="278"/>
                    <a:pt x="177" y="277"/>
                    <a:pt x="178" y="276"/>
                  </a:cubicBezTo>
                  <a:cubicBezTo>
                    <a:pt x="179" y="275"/>
                    <a:pt x="180" y="274"/>
                    <a:pt x="182" y="273"/>
                  </a:cubicBezTo>
                  <a:cubicBezTo>
                    <a:pt x="183" y="273"/>
                    <a:pt x="184" y="273"/>
                    <a:pt x="186" y="273"/>
                  </a:cubicBezTo>
                  <a:cubicBezTo>
                    <a:pt x="186" y="273"/>
                    <a:pt x="187" y="273"/>
                    <a:pt x="188" y="273"/>
                  </a:cubicBezTo>
                  <a:cubicBezTo>
                    <a:pt x="190" y="273"/>
                    <a:pt x="190" y="273"/>
                    <a:pt x="190" y="273"/>
                  </a:cubicBezTo>
                  <a:cubicBezTo>
                    <a:pt x="192" y="273"/>
                    <a:pt x="194" y="273"/>
                    <a:pt x="196" y="273"/>
                  </a:cubicBezTo>
                  <a:cubicBezTo>
                    <a:pt x="196" y="273"/>
                    <a:pt x="196" y="273"/>
                    <a:pt x="196" y="273"/>
                  </a:cubicBezTo>
                  <a:cubicBezTo>
                    <a:pt x="200" y="273"/>
                    <a:pt x="203" y="273"/>
                    <a:pt x="206" y="273"/>
                  </a:cubicBezTo>
                  <a:cubicBezTo>
                    <a:pt x="207" y="273"/>
                    <a:pt x="207" y="273"/>
                    <a:pt x="207" y="273"/>
                  </a:cubicBezTo>
                  <a:cubicBezTo>
                    <a:pt x="208" y="273"/>
                    <a:pt x="209" y="273"/>
                    <a:pt x="210" y="273"/>
                  </a:cubicBezTo>
                  <a:cubicBezTo>
                    <a:pt x="211" y="273"/>
                    <a:pt x="212" y="273"/>
                    <a:pt x="213" y="273"/>
                  </a:cubicBezTo>
                  <a:cubicBezTo>
                    <a:pt x="215" y="273"/>
                    <a:pt x="217" y="273"/>
                    <a:pt x="218" y="274"/>
                  </a:cubicBezTo>
                  <a:cubicBezTo>
                    <a:pt x="220" y="274"/>
                    <a:pt x="222" y="275"/>
                    <a:pt x="224" y="276"/>
                  </a:cubicBezTo>
                  <a:cubicBezTo>
                    <a:pt x="226" y="277"/>
                    <a:pt x="227" y="278"/>
                    <a:pt x="228" y="278"/>
                  </a:cubicBezTo>
                  <a:cubicBezTo>
                    <a:pt x="229" y="279"/>
                    <a:pt x="230" y="279"/>
                    <a:pt x="231" y="279"/>
                  </a:cubicBezTo>
                  <a:cubicBezTo>
                    <a:pt x="235" y="279"/>
                    <a:pt x="238" y="277"/>
                    <a:pt x="241" y="273"/>
                  </a:cubicBezTo>
                  <a:cubicBezTo>
                    <a:pt x="243" y="272"/>
                    <a:pt x="244" y="271"/>
                    <a:pt x="246" y="270"/>
                  </a:cubicBezTo>
                  <a:cubicBezTo>
                    <a:pt x="247" y="269"/>
                    <a:pt x="249" y="268"/>
                    <a:pt x="250" y="268"/>
                  </a:cubicBezTo>
                  <a:cubicBezTo>
                    <a:pt x="252" y="267"/>
                    <a:pt x="254" y="266"/>
                    <a:pt x="255" y="265"/>
                  </a:cubicBezTo>
                  <a:cubicBezTo>
                    <a:pt x="258" y="263"/>
                    <a:pt x="258" y="260"/>
                    <a:pt x="257" y="257"/>
                  </a:cubicBezTo>
                  <a:cubicBezTo>
                    <a:pt x="257" y="256"/>
                    <a:pt x="257" y="256"/>
                    <a:pt x="257" y="256"/>
                  </a:cubicBezTo>
                  <a:cubicBezTo>
                    <a:pt x="256" y="253"/>
                    <a:pt x="257" y="250"/>
                    <a:pt x="258" y="247"/>
                  </a:cubicBezTo>
                  <a:cubicBezTo>
                    <a:pt x="259" y="247"/>
                    <a:pt x="259" y="246"/>
                    <a:pt x="260" y="245"/>
                  </a:cubicBezTo>
                  <a:cubicBezTo>
                    <a:pt x="262" y="241"/>
                    <a:pt x="259" y="239"/>
                    <a:pt x="255" y="237"/>
                  </a:cubicBezTo>
                  <a:cubicBezTo>
                    <a:pt x="253" y="236"/>
                    <a:pt x="252" y="235"/>
                    <a:pt x="251" y="233"/>
                  </a:cubicBezTo>
                  <a:cubicBezTo>
                    <a:pt x="249" y="231"/>
                    <a:pt x="250" y="229"/>
                    <a:pt x="253" y="227"/>
                  </a:cubicBezTo>
                  <a:cubicBezTo>
                    <a:pt x="256" y="225"/>
                    <a:pt x="260" y="221"/>
                    <a:pt x="262" y="217"/>
                  </a:cubicBezTo>
                  <a:cubicBezTo>
                    <a:pt x="267" y="211"/>
                    <a:pt x="266" y="204"/>
                    <a:pt x="259" y="196"/>
                  </a:cubicBezTo>
                  <a:cubicBezTo>
                    <a:pt x="258" y="196"/>
                    <a:pt x="258" y="196"/>
                    <a:pt x="258" y="196"/>
                  </a:cubicBezTo>
                  <a:cubicBezTo>
                    <a:pt x="256" y="194"/>
                    <a:pt x="255" y="192"/>
                    <a:pt x="255" y="189"/>
                  </a:cubicBezTo>
                  <a:cubicBezTo>
                    <a:pt x="255" y="187"/>
                    <a:pt x="256" y="185"/>
                    <a:pt x="257" y="183"/>
                  </a:cubicBezTo>
                  <a:cubicBezTo>
                    <a:pt x="257" y="182"/>
                    <a:pt x="257" y="182"/>
                    <a:pt x="257" y="181"/>
                  </a:cubicBezTo>
                  <a:cubicBezTo>
                    <a:pt x="258" y="181"/>
                    <a:pt x="258" y="180"/>
                    <a:pt x="258" y="179"/>
                  </a:cubicBezTo>
                  <a:cubicBezTo>
                    <a:pt x="258" y="178"/>
                    <a:pt x="259" y="176"/>
                    <a:pt x="259" y="175"/>
                  </a:cubicBezTo>
                  <a:cubicBezTo>
                    <a:pt x="259" y="174"/>
                    <a:pt x="259" y="173"/>
                    <a:pt x="258" y="173"/>
                  </a:cubicBezTo>
                  <a:cubicBezTo>
                    <a:pt x="258" y="171"/>
                    <a:pt x="258" y="171"/>
                    <a:pt x="258" y="171"/>
                  </a:cubicBezTo>
                  <a:cubicBezTo>
                    <a:pt x="220" y="169"/>
                    <a:pt x="220" y="169"/>
                    <a:pt x="220" y="169"/>
                  </a:cubicBezTo>
                  <a:cubicBezTo>
                    <a:pt x="220" y="168"/>
                    <a:pt x="220" y="166"/>
                    <a:pt x="220" y="165"/>
                  </a:cubicBezTo>
                  <a:cubicBezTo>
                    <a:pt x="220" y="162"/>
                    <a:pt x="220" y="159"/>
                    <a:pt x="220" y="156"/>
                  </a:cubicBezTo>
                  <a:cubicBezTo>
                    <a:pt x="220" y="155"/>
                    <a:pt x="221" y="153"/>
                    <a:pt x="221" y="152"/>
                  </a:cubicBezTo>
                  <a:cubicBezTo>
                    <a:pt x="222" y="149"/>
                    <a:pt x="223" y="147"/>
                    <a:pt x="222" y="144"/>
                  </a:cubicBezTo>
                  <a:cubicBezTo>
                    <a:pt x="231" y="144"/>
                    <a:pt x="231" y="144"/>
                    <a:pt x="231" y="144"/>
                  </a:cubicBezTo>
                  <a:cubicBezTo>
                    <a:pt x="238" y="144"/>
                    <a:pt x="246" y="144"/>
                    <a:pt x="253" y="144"/>
                  </a:cubicBezTo>
                  <a:cubicBezTo>
                    <a:pt x="257" y="144"/>
                    <a:pt x="259" y="147"/>
                    <a:pt x="260" y="151"/>
                  </a:cubicBezTo>
                  <a:cubicBezTo>
                    <a:pt x="262" y="153"/>
                    <a:pt x="261" y="155"/>
                    <a:pt x="261" y="157"/>
                  </a:cubicBezTo>
                  <a:cubicBezTo>
                    <a:pt x="260" y="159"/>
                    <a:pt x="260" y="159"/>
                    <a:pt x="260" y="159"/>
                  </a:cubicBezTo>
                  <a:cubicBezTo>
                    <a:pt x="260" y="162"/>
                    <a:pt x="259" y="164"/>
                    <a:pt x="259" y="167"/>
                  </a:cubicBezTo>
                  <a:cubicBezTo>
                    <a:pt x="258" y="171"/>
                    <a:pt x="258" y="171"/>
                    <a:pt x="258" y="171"/>
                  </a:cubicBezTo>
                  <a:cubicBezTo>
                    <a:pt x="262" y="169"/>
                    <a:pt x="262" y="169"/>
                    <a:pt x="262" y="169"/>
                  </a:cubicBezTo>
                  <a:cubicBezTo>
                    <a:pt x="263" y="168"/>
                    <a:pt x="263" y="168"/>
                    <a:pt x="264" y="167"/>
                  </a:cubicBezTo>
                  <a:cubicBezTo>
                    <a:pt x="264" y="167"/>
                    <a:pt x="264" y="167"/>
                    <a:pt x="264" y="167"/>
                  </a:cubicBezTo>
                  <a:cubicBezTo>
                    <a:pt x="266" y="166"/>
                    <a:pt x="267" y="165"/>
                    <a:pt x="269" y="165"/>
                  </a:cubicBezTo>
                  <a:cubicBezTo>
                    <a:pt x="269" y="164"/>
                    <a:pt x="270" y="164"/>
                    <a:pt x="271" y="164"/>
                  </a:cubicBezTo>
                  <a:cubicBezTo>
                    <a:pt x="272" y="164"/>
                    <a:pt x="273" y="164"/>
                    <a:pt x="273" y="164"/>
                  </a:cubicBezTo>
                  <a:cubicBezTo>
                    <a:pt x="275" y="165"/>
                    <a:pt x="276" y="165"/>
                    <a:pt x="277" y="165"/>
                  </a:cubicBezTo>
                  <a:cubicBezTo>
                    <a:pt x="279" y="165"/>
                    <a:pt x="280" y="164"/>
                    <a:pt x="281" y="163"/>
                  </a:cubicBezTo>
                  <a:cubicBezTo>
                    <a:pt x="282" y="161"/>
                    <a:pt x="282" y="159"/>
                    <a:pt x="282" y="156"/>
                  </a:cubicBezTo>
                  <a:cubicBezTo>
                    <a:pt x="282" y="156"/>
                    <a:pt x="282" y="155"/>
                    <a:pt x="282" y="155"/>
                  </a:cubicBezTo>
                  <a:cubicBezTo>
                    <a:pt x="282" y="153"/>
                    <a:pt x="281" y="151"/>
                    <a:pt x="280" y="149"/>
                  </a:cubicBezTo>
                  <a:cubicBezTo>
                    <a:pt x="280" y="149"/>
                    <a:pt x="279" y="149"/>
                    <a:pt x="279" y="148"/>
                  </a:cubicBezTo>
                  <a:cubicBezTo>
                    <a:pt x="277" y="147"/>
                    <a:pt x="276" y="146"/>
                    <a:pt x="277" y="144"/>
                  </a:cubicBezTo>
                  <a:cubicBezTo>
                    <a:pt x="277" y="143"/>
                    <a:pt x="278" y="142"/>
                    <a:pt x="279" y="141"/>
                  </a:cubicBezTo>
                  <a:cubicBezTo>
                    <a:pt x="280" y="140"/>
                    <a:pt x="281" y="139"/>
                    <a:pt x="281" y="138"/>
                  </a:cubicBezTo>
                  <a:cubicBezTo>
                    <a:pt x="281" y="137"/>
                    <a:pt x="281" y="136"/>
                    <a:pt x="280" y="135"/>
                  </a:cubicBezTo>
                  <a:cubicBezTo>
                    <a:pt x="280" y="134"/>
                    <a:pt x="279" y="133"/>
                    <a:pt x="279" y="132"/>
                  </a:cubicBezTo>
                  <a:cubicBezTo>
                    <a:pt x="279" y="130"/>
                    <a:pt x="281" y="125"/>
                    <a:pt x="283" y="124"/>
                  </a:cubicBezTo>
                  <a:cubicBezTo>
                    <a:pt x="284" y="123"/>
                    <a:pt x="285" y="123"/>
                    <a:pt x="285" y="123"/>
                  </a:cubicBezTo>
                  <a:cubicBezTo>
                    <a:pt x="286" y="123"/>
                    <a:pt x="287" y="123"/>
                    <a:pt x="287" y="124"/>
                  </a:cubicBezTo>
                  <a:cubicBezTo>
                    <a:pt x="288" y="124"/>
                    <a:pt x="288" y="125"/>
                    <a:pt x="289" y="125"/>
                  </a:cubicBezTo>
                  <a:cubicBezTo>
                    <a:pt x="290" y="126"/>
                    <a:pt x="291" y="126"/>
                    <a:pt x="291" y="126"/>
                  </a:cubicBezTo>
                  <a:cubicBezTo>
                    <a:pt x="292" y="126"/>
                    <a:pt x="292" y="126"/>
                    <a:pt x="292" y="126"/>
                  </a:cubicBezTo>
                  <a:cubicBezTo>
                    <a:pt x="293" y="126"/>
                    <a:pt x="293" y="126"/>
                    <a:pt x="293" y="126"/>
                  </a:cubicBezTo>
                  <a:cubicBezTo>
                    <a:pt x="295" y="124"/>
                    <a:pt x="295" y="121"/>
                    <a:pt x="295" y="119"/>
                  </a:cubicBezTo>
                  <a:cubicBezTo>
                    <a:pt x="295" y="119"/>
                    <a:pt x="295" y="118"/>
                    <a:pt x="295" y="118"/>
                  </a:cubicBezTo>
                  <a:cubicBezTo>
                    <a:pt x="295" y="115"/>
                    <a:pt x="295" y="112"/>
                    <a:pt x="296" y="111"/>
                  </a:cubicBezTo>
                  <a:cubicBezTo>
                    <a:pt x="297" y="111"/>
                    <a:pt x="297" y="111"/>
                    <a:pt x="298" y="111"/>
                  </a:cubicBezTo>
                  <a:cubicBezTo>
                    <a:pt x="299" y="111"/>
                    <a:pt x="301" y="112"/>
                    <a:pt x="302" y="113"/>
                  </a:cubicBezTo>
                  <a:cubicBezTo>
                    <a:pt x="303" y="114"/>
                    <a:pt x="303" y="114"/>
                    <a:pt x="304" y="115"/>
                  </a:cubicBezTo>
                  <a:cubicBezTo>
                    <a:pt x="305" y="116"/>
                    <a:pt x="305" y="117"/>
                    <a:pt x="306" y="118"/>
                  </a:cubicBezTo>
                  <a:cubicBezTo>
                    <a:pt x="308" y="120"/>
                    <a:pt x="311" y="121"/>
                    <a:pt x="313" y="122"/>
                  </a:cubicBezTo>
                  <a:cubicBezTo>
                    <a:pt x="313" y="122"/>
                    <a:pt x="314" y="122"/>
                    <a:pt x="314" y="122"/>
                  </a:cubicBezTo>
                  <a:cubicBezTo>
                    <a:pt x="316" y="122"/>
                    <a:pt x="317" y="121"/>
                    <a:pt x="318" y="119"/>
                  </a:cubicBezTo>
                  <a:cubicBezTo>
                    <a:pt x="319" y="118"/>
                    <a:pt x="319" y="118"/>
                    <a:pt x="319" y="118"/>
                  </a:cubicBezTo>
                  <a:cubicBezTo>
                    <a:pt x="320" y="116"/>
                    <a:pt x="322" y="114"/>
                    <a:pt x="323" y="113"/>
                  </a:cubicBezTo>
                  <a:cubicBezTo>
                    <a:pt x="324" y="110"/>
                    <a:pt x="323" y="107"/>
                    <a:pt x="323" y="104"/>
                  </a:cubicBezTo>
                  <a:close/>
                </a:path>
              </a:pathLst>
            </a:custGeom>
            <a:solidFill>
              <a:srgbClr val="31BC5C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1" name="Google Shape;571;p22"/>
            <p:cNvSpPr/>
            <p:nvPr/>
          </p:nvSpPr>
          <p:spPr>
            <a:xfrm>
              <a:off x="3239" y="2182"/>
              <a:ext cx="1196" cy="952"/>
            </a:xfrm>
            <a:custGeom>
              <a:avLst/>
              <a:gdLst/>
              <a:ahLst/>
              <a:cxnLst/>
              <a:rect l="l" t="t" r="r" b="b"/>
              <a:pathLst>
                <a:path w="490" h="390" extrusionOk="0">
                  <a:moveTo>
                    <a:pt x="478" y="85"/>
                  </a:moveTo>
                  <a:cubicBezTo>
                    <a:pt x="478" y="84"/>
                    <a:pt x="478" y="84"/>
                    <a:pt x="478" y="84"/>
                  </a:cubicBezTo>
                  <a:cubicBezTo>
                    <a:pt x="472" y="82"/>
                    <a:pt x="466" y="80"/>
                    <a:pt x="459" y="77"/>
                  </a:cubicBezTo>
                  <a:cubicBezTo>
                    <a:pt x="454" y="76"/>
                    <a:pt x="450" y="75"/>
                    <a:pt x="446" y="75"/>
                  </a:cubicBezTo>
                  <a:cubicBezTo>
                    <a:pt x="444" y="75"/>
                    <a:pt x="442" y="75"/>
                    <a:pt x="440" y="75"/>
                  </a:cubicBezTo>
                  <a:cubicBezTo>
                    <a:pt x="440" y="76"/>
                    <a:pt x="439" y="76"/>
                    <a:pt x="439" y="76"/>
                  </a:cubicBezTo>
                  <a:cubicBezTo>
                    <a:pt x="437" y="76"/>
                    <a:pt x="436" y="77"/>
                    <a:pt x="434" y="77"/>
                  </a:cubicBezTo>
                  <a:cubicBezTo>
                    <a:pt x="433" y="77"/>
                    <a:pt x="432" y="76"/>
                    <a:pt x="431" y="76"/>
                  </a:cubicBezTo>
                  <a:cubicBezTo>
                    <a:pt x="429" y="75"/>
                    <a:pt x="428" y="72"/>
                    <a:pt x="428" y="69"/>
                  </a:cubicBezTo>
                  <a:cubicBezTo>
                    <a:pt x="428" y="68"/>
                    <a:pt x="428" y="68"/>
                    <a:pt x="428" y="68"/>
                  </a:cubicBezTo>
                  <a:cubicBezTo>
                    <a:pt x="427" y="63"/>
                    <a:pt x="424" y="61"/>
                    <a:pt x="421" y="58"/>
                  </a:cubicBezTo>
                  <a:cubicBezTo>
                    <a:pt x="420" y="57"/>
                    <a:pt x="419" y="56"/>
                    <a:pt x="418" y="55"/>
                  </a:cubicBezTo>
                  <a:cubicBezTo>
                    <a:pt x="414" y="50"/>
                    <a:pt x="411" y="48"/>
                    <a:pt x="406" y="47"/>
                  </a:cubicBezTo>
                  <a:cubicBezTo>
                    <a:pt x="404" y="47"/>
                    <a:pt x="403" y="47"/>
                    <a:pt x="401" y="47"/>
                  </a:cubicBezTo>
                  <a:cubicBezTo>
                    <a:pt x="398" y="46"/>
                    <a:pt x="395" y="46"/>
                    <a:pt x="392" y="45"/>
                  </a:cubicBezTo>
                  <a:cubicBezTo>
                    <a:pt x="389" y="43"/>
                    <a:pt x="386" y="42"/>
                    <a:pt x="382" y="41"/>
                  </a:cubicBezTo>
                  <a:cubicBezTo>
                    <a:pt x="377" y="39"/>
                    <a:pt x="372" y="36"/>
                    <a:pt x="368" y="32"/>
                  </a:cubicBezTo>
                  <a:cubicBezTo>
                    <a:pt x="365" y="30"/>
                    <a:pt x="365" y="30"/>
                    <a:pt x="365" y="30"/>
                  </a:cubicBezTo>
                  <a:cubicBezTo>
                    <a:pt x="363" y="29"/>
                    <a:pt x="361" y="28"/>
                    <a:pt x="359" y="26"/>
                  </a:cubicBezTo>
                  <a:cubicBezTo>
                    <a:pt x="359" y="25"/>
                    <a:pt x="359" y="25"/>
                    <a:pt x="359" y="24"/>
                  </a:cubicBezTo>
                  <a:cubicBezTo>
                    <a:pt x="358" y="23"/>
                    <a:pt x="358" y="23"/>
                    <a:pt x="357" y="22"/>
                  </a:cubicBezTo>
                  <a:cubicBezTo>
                    <a:pt x="356" y="22"/>
                    <a:pt x="355" y="21"/>
                    <a:pt x="354" y="21"/>
                  </a:cubicBezTo>
                  <a:cubicBezTo>
                    <a:pt x="353" y="21"/>
                    <a:pt x="353" y="21"/>
                    <a:pt x="352" y="21"/>
                  </a:cubicBezTo>
                  <a:cubicBezTo>
                    <a:pt x="351" y="21"/>
                    <a:pt x="351" y="21"/>
                    <a:pt x="351" y="21"/>
                  </a:cubicBezTo>
                  <a:cubicBezTo>
                    <a:pt x="350" y="20"/>
                    <a:pt x="348" y="20"/>
                    <a:pt x="347" y="20"/>
                  </a:cubicBezTo>
                  <a:cubicBezTo>
                    <a:pt x="345" y="20"/>
                    <a:pt x="344" y="21"/>
                    <a:pt x="343" y="22"/>
                  </a:cubicBezTo>
                  <a:cubicBezTo>
                    <a:pt x="342" y="22"/>
                    <a:pt x="342" y="22"/>
                    <a:pt x="341" y="23"/>
                  </a:cubicBezTo>
                  <a:cubicBezTo>
                    <a:pt x="339" y="24"/>
                    <a:pt x="336" y="26"/>
                    <a:pt x="334" y="27"/>
                  </a:cubicBezTo>
                  <a:cubicBezTo>
                    <a:pt x="334" y="27"/>
                    <a:pt x="334" y="27"/>
                    <a:pt x="333" y="27"/>
                  </a:cubicBezTo>
                  <a:cubicBezTo>
                    <a:pt x="331" y="27"/>
                    <a:pt x="328" y="25"/>
                    <a:pt x="326" y="24"/>
                  </a:cubicBezTo>
                  <a:cubicBezTo>
                    <a:pt x="325" y="23"/>
                    <a:pt x="325" y="23"/>
                    <a:pt x="325" y="23"/>
                  </a:cubicBezTo>
                  <a:cubicBezTo>
                    <a:pt x="322" y="22"/>
                    <a:pt x="321" y="21"/>
                    <a:pt x="320" y="18"/>
                  </a:cubicBezTo>
                  <a:cubicBezTo>
                    <a:pt x="320" y="17"/>
                    <a:pt x="320" y="17"/>
                    <a:pt x="320" y="17"/>
                  </a:cubicBezTo>
                  <a:cubicBezTo>
                    <a:pt x="319" y="17"/>
                    <a:pt x="319" y="17"/>
                    <a:pt x="319" y="17"/>
                  </a:cubicBezTo>
                  <a:cubicBezTo>
                    <a:pt x="318" y="14"/>
                    <a:pt x="319" y="12"/>
                    <a:pt x="320" y="9"/>
                  </a:cubicBezTo>
                  <a:cubicBezTo>
                    <a:pt x="321" y="7"/>
                    <a:pt x="321" y="6"/>
                    <a:pt x="321" y="5"/>
                  </a:cubicBezTo>
                  <a:cubicBezTo>
                    <a:pt x="320" y="4"/>
                    <a:pt x="319" y="3"/>
                    <a:pt x="317" y="3"/>
                  </a:cubicBezTo>
                  <a:cubicBezTo>
                    <a:pt x="316" y="2"/>
                    <a:pt x="316" y="2"/>
                    <a:pt x="316" y="2"/>
                  </a:cubicBezTo>
                  <a:cubicBezTo>
                    <a:pt x="312" y="1"/>
                    <a:pt x="307" y="0"/>
                    <a:pt x="303" y="0"/>
                  </a:cubicBezTo>
                  <a:cubicBezTo>
                    <a:pt x="302" y="0"/>
                    <a:pt x="301" y="0"/>
                    <a:pt x="300" y="0"/>
                  </a:cubicBezTo>
                  <a:cubicBezTo>
                    <a:pt x="294" y="1"/>
                    <a:pt x="288" y="4"/>
                    <a:pt x="283" y="7"/>
                  </a:cubicBezTo>
                  <a:cubicBezTo>
                    <a:pt x="281" y="8"/>
                    <a:pt x="279" y="9"/>
                    <a:pt x="277" y="11"/>
                  </a:cubicBezTo>
                  <a:cubicBezTo>
                    <a:pt x="275" y="13"/>
                    <a:pt x="273" y="15"/>
                    <a:pt x="271" y="16"/>
                  </a:cubicBezTo>
                  <a:cubicBezTo>
                    <a:pt x="267" y="18"/>
                    <a:pt x="267" y="18"/>
                    <a:pt x="267" y="18"/>
                  </a:cubicBezTo>
                  <a:cubicBezTo>
                    <a:pt x="263" y="20"/>
                    <a:pt x="259" y="22"/>
                    <a:pt x="256" y="24"/>
                  </a:cubicBezTo>
                  <a:cubicBezTo>
                    <a:pt x="255" y="24"/>
                    <a:pt x="255" y="24"/>
                    <a:pt x="255" y="24"/>
                  </a:cubicBezTo>
                  <a:cubicBezTo>
                    <a:pt x="255" y="25"/>
                    <a:pt x="255" y="25"/>
                    <a:pt x="255" y="25"/>
                  </a:cubicBezTo>
                  <a:cubicBezTo>
                    <a:pt x="253" y="27"/>
                    <a:pt x="250" y="31"/>
                    <a:pt x="248" y="31"/>
                  </a:cubicBezTo>
                  <a:cubicBezTo>
                    <a:pt x="248" y="31"/>
                    <a:pt x="248" y="31"/>
                    <a:pt x="247" y="31"/>
                  </a:cubicBezTo>
                  <a:cubicBezTo>
                    <a:pt x="247" y="31"/>
                    <a:pt x="246" y="31"/>
                    <a:pt x="245" y="31"/>
                  </a:cubicBezTo>
                  <a:cubicBezTo>
                    <a:pt x="245" y="31"/>
                    <a:pt x="244" y="31"/>
                    <a:pt x="244" y="31"/>
                  </a:cubicBezTo>
                  <a:cubicBezTo>
                    <a:pt x="244" y="31"/>
                    <a:pt x="244" y="31"/>
                    <a:pt x="244" y="31"/>
                  </a:cubicBezTo>
                  <a:cubicBezTo>
                    <a:pt x="243" y="31"/>
                    <a:pt x="243" y="31"/>
                    <a:pt x="243" y="31"/>
                  </a:cubicBezTo>
                  <a:cubicBezTo>
                    <a:pt x="242" y="31"/>
                    <a:pt x="242" y="31"/>
                    <a:pt x="241" y="32"/>
                  </a:cubicBezTo>
                  <a:cubicBezTo>
                    <a:pt x="241" y="33"/>
                    <a:pt x="241" y="33"/>
                    <a:pt x="240" y="34"/>
                  </a:cubicBezTo>
                  <a:cubicBezTo>
                    <a:pt x="240" y="34"/>
                    <a:pt x="239" y="34"/>
                    <a:pt x="239" y="35"/>
                  </a:cubicBezTo>
                  <a:cubicBezTo>
                    <a:pt x="238" y="35"/>
                    <a:pt x="237" y="36"/>
                    <a:pt x="237" y="36"/>
                  </a:cubicBezTo>
                  <a:cubicBezTo>
                    <a:pt x="237" y="37"/>
                    <a:pt x="236" y="37"/>
                    <a:pt x="236" y="37"/>
                  </a:cubicBezTo>
                  <a:cubicBezTo>
                    <a:pt x="235" y="38"/>
                    <a:pt x="235" y="39"/>
                    <a:pt x="233" y="39"/>
                  </a:cubicBezTo>
                  <a:cubicBezTo>
                    <a:pt x="232" y="39"/>
                    <a:pt x="231" y="39"/>
                    <a:pt x="230" y="39"/>
                  </a:cubicBezTo>
                  <a:cubicBezTo>
                    <a:pt x="226" y="39"/>
                    <a:pt x="225" y="38"/>
                    <a:pt x="224" y="37"/>
                  </a:cubicBezTo>
                  <a:cubicBezTo>
                    <a:pt x="223" y="36"/>
                    <a:pt x="222" y="33"/>
                    <a:pt x="221" y="30"/>
                  </a:cubicBezTo>
                  <a:cubicBezTo>
                    <a:pt x="221" y="29"/>
                    <a:pt x="221" y="29"/>
                    <a:pt x="221" y="29"/>
                  </a:cubicBezTo>
                  <a:cubicBezTo>
                    <a:pt x="219" y="29"/>
                    <a:pt x="219" y="29"/>
                    <a:pt x="219" y="29"/>
                  </a:cubicBezTo>
                  <a:cubicBezTo>
                    <a:pt x="219" y="29"/>
                    <a:pt x="219" y="29"/>
                    <a:pt x="218" y="29"/>
                  </a:cubicBezTo>
                  <a:cubicBezTo>
                    <a:pt x="218" y="29"/>
                    <a:pt x="217" y="29"/>
                    <a:pt x="217" y="29"/>
                  </a:cubicBezTo>
                  <a:cubicBezTo>
                    <a:pt x="214" y="28"/>
                    <a:pt x="211" y="26"/>
                    <a:pt x="210" y="25"/>
                  </a:cubicBezTo>
                  <a:cubicBezTo>
                    <a:pt x="209" y="25"/>
                    <a:pt x="208" y="24"/>
                    <a:pt x="207" y="22"/>
                  </a:cubicBezTo>
                  <a:cubicBezTo>
                    <a:pt x="207" y="22"/>
                    <a:pt x="206" y="21"/>
                    <a:pt x="206" y="20"/>
                  </a:cubicBezTo>
                  <a:cubicBezTo>
                    <a:pt x="205" y="19"/>
                    <a:pt x="203" y="18"/>
                    <a:pt x="202" y="18"/>
                  </a:cubicBezTo>
                  <a:cubicBezTo>
                    <a:pt x="201" y="18"/>
                    <a:pt x="201" y="18"/>
                    <a:pt x="201" y="18"/>
                  </a:cubicBezTo>
                  <a:cubicBezTo>
                    <a:pt x="201" y="18"/>
                    <a:pt x="201" y="18"/>
                    <a:pt x="201" y="18"/>
                  </a:cubicBezTo>
                  <a:cubicBezTo>
                    <a:pt x="200" y="19"/>
                    <a:pt x="200" y="19"/>
                    <a:pt x="200" y="19"/>
                  </a:cubicBezTo>
                  <a:cubicBezTo>
                    <a:pt x="199" y="20"/>
                    <a:pt x="199" y="21"/>
                    <a:pt x="199" y="25"/>
                  </a:cubicBezTo>
                  <a:cubicBezTo>
                    <a:pt x="200" y="25"/>
                    <a:pt x="200" y="26"/>
                    <a:pt x="200" y="26"/>
                  </a:cubicBezTo>
                  <a:cubicBezTo>
                    <a:pt x="200" y="29"/>
                    <a:pt x="199" y="32"/>
                    <a:pt x="198" y="33"/>
                  </a:cubicBezTo>
                  <a:cubicBezTo>
                    <a:pt x="197" y="34"/>
                    <a:pt x="196" y="34"/>
                    <a:pt x="196" y="34"/>
                  </a:cubicBezTo>
                  <a:cubicBezTo>
                    <a:pt x="195" y="34"/>
                    <a:pt x="193" y="33"/>
                    <a:pt x="193" y="32"/>
                  </a:cubicBezTo>
                  <a:cubicBezTo>
                    <a:pt x="192" y="32"/>
                    <a:pt x="192" y="31"/>
                    <a:pt x="191" y="31"/>
                  </a:cubicBezTo>
                  <a:cubicBezTo>
                    <a:pt x="191" y="31"/>
                    <a:pt x="190" y="31"/>
                    <a:pt x="189" y="31"/>
                  </a:cubicBezTo>
                  <a:cubicBezTo>
                    <a:pt x="189" y="31"/>
                    <a:pt x="188" y="31"/>
                    <a:pt x="187" y="31"/>
                  </a:cubicBezTo>
                  <a:cubicBezTo>
                    <a:pt x="185" y="33"/>
                    <a:pt x="183" y="37"/>
                    <a:pt x="183" y="39"/>
                  </a:cubicBezTo>
                  <a:cubicBezTo>
                    <a:pt x="183" y="40"/>
                    <a:pt x="184" y="41"/>
                    <a:pt x="185" y="42"/>
                  </a:cubicBezTo>
                  <a:cubicBezTo>
                    <a:pt x="185" y="43"/>
                    <a:pt x="186" y="44"/>
                    <a:pt x="186" y="45"/>
                  </a:cubicBezTo>
                  <a:cubicBezTo>
                    <a:pt x="186" y="47"/>
                    <a:pt x="185" y="48"/>
                    <a:pt x="183" y="49"/>
                  </a:cubicBezTo>
                  <a:cubicBezTo>
                    <a:pt x="182" y="49"/>
                    <a:pt x="181" y="50"/>
                    <a:pt x="181" y="51"/>
                  </a:cubicBezTo>
                  <a:cubicBezTo>
                    <a:pt x="181" y="52"/>
                    <a:pt x="181" y="52"/>
                    <a:pt x="181" y="52"/>
                  </a:cubicBezTo>
                  <a:cubicBezTo>
                    <a:pt x="181" y="52"/>
                    <a:pt x="181" y="52"/>
                    <a:pt x="181" y="52"/>
                  </a:cubicBezTo>
                  <a:cubicBezTo>
                    <a:pt x="181" y="53"/>
                    <a:pt x="182" y="54"/>
                    <a:pt x="183" y="55"/>
                  </a:cubicBezTo>
                  <a:cubicBezTo>
                    <a:pt x="184" y="55"/>
                    <a:pt x="184" y="56"/>
                    <a:pt x="185" y="56"/>
                  </a:cubicBezTo>
                  <a:cubicBezTo>
                    <a:pt x="186" y="58"/>
                    <a:pt x="186" y="60"/>
                    <a:pt x="186" y="62"/>
                  </a:cubicBezTo>
                  <a:cubicBezTo>
                    <a:pt x="186" y="63"/>
                    <a:pt x="186" y="63"/>
                    <a:pt x="186" y="63"/>
                  </a:cubicBezTo>
                  <a:cubicBezTo>
                    <a:pt x="187" y="66"/>
                    <a:pt x="187" y="68"/>
                    <a:pt x="185" y="70"/>
                  </a:cubicBezTo>
                  <a:cubicBezTo>
                    <a:pt x="184" y="72"/>
                    <a:pt x="183" y="72"/>
                    <a:pt x="181" y="72"/>
                  </a:cubicBezTo>
                  <a:cubicBezTo>
                    <a:pt x="180" y="72"/>
                    <a:pt x="178" y="72"/>
                    <a:pt x="177" y="72"/>
                  </a:cubicBezTo>
                  <a:cubicBezTo>
                    <a:pt x="177" y="72"/>
                    <a:pt x="176" y="72"/>
                    <a:pt x="175" y="72"/>
                  </a:cubicBezTo>
                  <a:cubicBezTo>
                    <a:pt x="174" y="72"/>
                    <a:pt x="173" y="72"/>
                    <a:pt x="173" y="72"/>
                  </a:cubicBezTo>
                  <a:cubicBezTo>
                    <a:pt x="171" y="72"/>
                    <a:pt x="170" y="73"/>
                    <a:pt x="169" y="74"/>
                  </a:cubicBezTo>
                  <a:cubicBezTo>
                    <a:pt x="168" y="75"/>
                    <a:pt x="168" y="75"/>
                    <a:pt x="168" y="75"/>
                  </a:cubicBezTo>
                  <a:cubicBezTo>
                    <a:pt x="167" y="75"/>
                    <a:pt x="166" y="76"/>
                    <a:pt x="165" y="77"/>
                  </a:cubicBezTo>
                  <a:cubicBezTo>
                    <a:pt x="165" y="77"/>
                    <a:pt x="163" y="78"/>
                    <a:pt x="163" y="78"/>
                  </a:cubicBezTo>
                  <a:cubicBezTo>
                    <a:pt x="163" y="80"/>
                    <a:pt x="163" y="80"/>
                    <a:pt x="163" y="80"/>
                  </a:cubicBezTo>
                  <a:cubicBezTo>
                    <a:pt x="163" y="80"/>
                    <a:pt x="163" y="81"/>
                    <a:pt x="163" y="82"/>
                  </a:cubicBezTo>
                  <a:cubicBezTo>
                    <a:pt x="163" y="83"/>
                    <a:pt x="163" y="85"/>
                    <a:pt x="163" y="86"/>
                  </a:cubicBezTo>
                  <a:cubicBezTo>
                    <a:pt x="162" y="87"/>
                    <a:pt x="162" y="88"/>
                    <a:pt x="162" y="89"/>
                  </a:cubicBezTo>
                  <a:cubicBezTo>
                    <a:pt x="162" y="89"/>
                    <a:pt x="161" y="90"/>
                    <a:pt x="161" y="90"/>
                  </a:cubicBezTo>
                  <a:cubicBezTo>
                    <a:pt x="160" y="92"/>
                    <a:pt x="160" y="94"/>
                    <a:pt x="159" y="96"/>
                  </a:cubicBezTo>
                  <a:cubicBezTo>
                    <a:pt x="159" y="99"/>
                    <a:pt x="161" y="100"/>
                    <a:pt x="162" y="102"/>
                  </a:cubicBezTo>
                  <a:cubicBezTo>
                    <a:pt x="163" y="103"/>
                    <a:pt x="163" y="103"/>
                    <a:pt x="163" y="103"/>
                  </a:cubicBezTo>
                  <a:cubicBezTo>
                    <a:pt x="170" y="111"/>
                    <a:pt x="171" y="118"/>
                    <a:pt x="167" y="125"/>
                  </a:cubicBezTo>
                  <a:cubicBezTo>
                    <a:pt x="164" y="128"/>
                    <a:pt x="161" y="132"/>
                    <a:pt x="157" y="135"/>
                  </a:cubicBezTo>
                  <a:cubicBezTo>
                    <a:pt x="155" y="136"/>
                    <a:pt x="155" y="137"/>
                    <a:pt x="154" y="138"/>
                  </a:cubicBezTo>
                  <a:cubicBezTo>
                    <a:pt x="154" y="139"/>
                    <a:pt x="154" y="139"/>
                    <a:pt x="155" y="140"/>
                  </a:cubicBezTo>
                  <a:cubicBezTo>
                    <a:pt x="156" y="142"/>
                    <a:pt x="158" y="143"/>
                    <a:pt x="159" y="144"/>
                  </a:cubicBezTo>
                  <a:cubicBezTo>
                    <a:pt x="163" y="146"/>
                    <a:pt x="166" y="148"/>
                    <a:pt x="164" y="152"/>
                  </a:cubicBezTo>
                  <a:cubicBezTo>
                    <a:pt x="164" y="153"/>
                    <a:pt x="163" y="154"/>
                    <a:pt x="163" y="155"/>
                  </a:cubicBezTo>
                  <a:cubicBezTo>
                    <a:pt x="161" y="157"/>
                    <a:pt x="160" y="160"/>
                    <a:pt x="161" y="163"/>
                  </a:cubicBezTo>
                  <a:cubicBezTo>
                    <a:pt x="161" y="164"/>
                    <a:pt x="161" y="164"/>
                    <a:pt x="161" y="164"/>
                  </a:cubicBezTo>
                  <a:cubicBezTo>
                    <a:pt x="162" y="168"/>
                    <a:pt x="163" y="170"/>
                    <a:pt x="160" y="172"/>
                  </a:cubicBezTo>
                  <a:cubicBezTo>
                    <a:pt x="158" y="173"/>
                    <a:pt x="156" y="174"/>
                    <a:pt x="154" y="175"/>
                  </a:cubicBezTo>
                  <a:cubicBezTo>
                    <a:pt x="153" y="176"/>
                    <a:pt x="151" y="176"/>
                    <a:pt x="150" y="177"/>
                  </a:cubicBezTo>
                  <a:cubicBezTo>
                    <a:pt x="148" y="178"/>
                    <a:pt x="147" y="179"/>
                    <a:pt x="145" y="181"/>
                  </a:cubicBezTo>
                  <a:cubicBezTo>
                    <a:pt x="142" y="183"/>
                    <a:pt x="139" y="186"/>
                    <a:pt x="135" y="186"/>
                  </a:cubicBezTo>
                  <a:cubicBezTo>
                    <a:pt x="134" y="186"/>
                    <a:pt x="133" y="186"/>
                    <a:pt x="132" y="186"/>
                  </a:cubicBezTo>
                  <a:cubicBezTo>
                    <a:pt x="131" y="185"/>
                    <a:pt x="129" y="184"/>
                    <a:pt x="128" y="184"/>
                  </a:cubicBezTo>
                  <a:cubicBezTo>
                    <a:pt x="126" y="183"/>
                    <a:pt x="124" y="181"/>
                    <a:pt x="122" y="181"/>
                  </a:cubicBezTo>
                  <a:cubicBezTo>
                    <a:pt x="121" y="181"/>
                    <a:pt x="119" y="181"/>
                    <a:pt x="117" y="181"/>
                  </a:cubicBezTo>
                  <a:cubicBezTo>
                    <a:pt x="116" y="181"/>
                    <a:pt x="115" y="181"/>
                    <a:pt x="114" y="181"/>
                  </a:cubicBezTo>
                  <a:cubicBezTo>
                    <a:pt x="113" y="181"/>
                    <a:pt x="112" y="181"/>
                    <a:pt x="111" y="181"/>
                  </a:cubicBezTo>
                  <a:cubicBezTo>
                    <a:pt x="109" y="181"/>
                    <a:pt x="109" y="181"/>
                    <a:pt x="109" y="181"/>
                  </a:cubicBezTo>
                  <a:cubicBezTo>
                    <a:pt x="107" y="181"/>
                    <a:pt x="104" y="181"/>
                    <a:pt x="101" y="181"/>
                  </a:cubicBezTo>
                  <a:cubicBezTo>
                    <a:pt x="100" y="181"/>
                    <a:pt x="100" y="181"/>
                    <a:pt x="100" y="181"/>
                  </a:cubicBezTo>
                  <a:cubicBezTo>
                    <a:pt x="98" y="180"/>
                    <a:pt x="96" y="180"/>
                    <a:pt x="94" y="180"/>
                  </a:cubicBezTo>
                  <a:cubicBezTo>
                    <a:pt x="92" y="180"/>
                    <a:pt x="92" y="180"/>
                    <a:pt x="92" y="180"/>
                  </a:cubicBezTo>
                  <a:cubicBezTo>
                    <a:pt x="91" y="180"/>
                    <a:pt x="90" y="180"/>
                    <a:pt x="90" y="180"/>
                  </a:cubicBezTo>
                  <a:cubicBezTo>
                    <a:pt x="88" y="180"/>
                    <a:pt x="87" y="180"/>
                    <a:pt x="86" y="181"/>
                  </a:cubicBezTo>
                  <a:cubicBezTo>
                    <a:pt x="85" y="181"/>
                    <a:pt x="83" y="182"/>
                    <a:pt x="82" y="184"/>
                  </a:cubicBezTo>
                  <a:cubicBezTo>
                    <a:pt x="82" y="184"/>
                    <a:pt x="81" y="185"/>
                    <a:pt x="80" y="185"/>
                  </a:cubicBezTo>
                  <a:cubicBezTo>
                    <a:pt x="80" y="186"/>
                    <a:pt x="79" y="187"/>
                    <a:pt x="78" y="188"/>
                  </a:cubicBezTo>
                  <a:cubicBezTo>
                    <a:pt x="77" y="189"/>
                    <a:pt x="76" y="190"/>
                    <a:pt x="74" y="191"/>
                  </a:cubicBezTo>
                  <a:cubicBezTo>
                    <a:pt x="73" y="191"/>
                    <a:pt x="72" y="192"/>
                    <a:pt x="72" y="192"/>
                  </a:cubicBezTo>
                  <a:cubicBezTo>
                    <a:pt x="70" y="192"/>
                    <a:pt x="69" y="190"/>
                    <a:pt x="67" y="189"/>
                  </a:cubicBezTo>
                  <a:cubicBezTo>
                    <a:pt x="66" y="188"/>
                    <a:pt x="65" y="187"/>
                    <a:pt x="63" y="187"/>
                  </a:cubicBezTo>
                  <a:cubicBezTo>
                    <a:pt x="62" y="187"/>
                    <a:pt x="62" y="187"/>
                    <a:pt x="62" y="187"/>
                  </a:cubicBezTo>
                  <a:cubicBezTo>
                    <a:pt x="62" y="187"/>
                    <a:pt x="62" y="187"/>
                    <a:pt x="62" y="187"/>
                  </a:cubicBezTo>
                  <a:cubicBezTo>
                    <a:pt x="61" y="187"/>
                    <a:pt x="60" y="188"/>
                    <a:pt x="59" y="188"/>
                  </a:cubicBezTo>
                  <a:cubicBezTo>
                    <a:pt x="58" y="189"/>
                    <a:pt x="57" y="189"/>
                    <a:pt x="57" y="190"/>
                  </a:cubicBezTo>
                  <a:cubicBezTo>
                    <a:pt x="54" y="191"/>
                    <a:pt x="52" y="191"/>
                    <a:pt x="50" y="191"/>
                  </a:cubicBezTo>
                  <a:cubicBezTo>
                    <a:pt x="44" y="191"/>
                    <a:pt x="40" y="192"/>
                    <a:pt x="36" y="195"/>
                  </a:cubicBezTo>
                  <a:cubicBezTo>
                    <a:pt x="35" y="196"/>
                    <a:pt x="33" y="197"/>
                    <a:pt x="33" y="197"/>
                  </a:cubicBezTo>
                  <a:cubicBezTo>
                    <a:pt x="31" y="199"/>
                    <a:pt x="29" y="200"/>
                    <a:pt x="27" y="202"/>
                  </a:cubicBezTo>
                  <a:cubicBezTo>
                    <a:pt x="27" y="202"/>
                    <a:pt x="27" y="202"/>
                    <a:pt x="27" y="202"/>
                  </a:cubicBezTo>
                  <a:cubicBezTo>
                    <a:pt x="25" y="203"/>
                    <a:pt x="24" y="204"/>
                    <a:pt x="23" y="206"/>
                  </a:cubicBezTo>
                  <a:cubicBezTo>
                    <a:pt x="22" y="207"/>
                    <a:pt x="22" y="208"/>
                    <a:pt x="22" y="209"/>
                  </a:cubicBezTo>
                  <a:cubicBezTo>
                    <a:pt x="21" y="210"/>
                    <a:pt x="21" y="212"/>
                    <a:pt x="20" y="213"/>
                  </a:cubicBezTo>
                  <a:cubicBezTo>
                    <a:pt x="19" y="215"/>
                    <a:pt x="17" y="216"/>
                    <a:pt x="15" y="217"/>
                  </a:cubicBezTo>
                  <a:cubicBezTo>
                    <a:pt x="13" y="218"/>
                    <a:pt x="11" y="220"/>
                    <a:pt x="10" y="222"/>
                  </a:cubicBezTo>
                  <a:cubicBezTo>
                    <a:pt x="9" y="223"/>
                    <a:pt x="9" y="223"/>
                    <a:pt x="9" y="223"/>
                  </a:cubicBezTo>
                  <a:cubicBezTo>
                    <a:pt x="7" y="226"/>
                    <a:pt x="4" y="230"/>
                    <a:pt x="2" y="233"/>
                  </a:cubicBezTo>
                  <a:cubicBezTo>
                    <a:pt x="0" y="237"/>
                    <a:pt x="0" y="242"/>
                    <a:pt x="0" y="248"/>
                  </a:cubicBezTo>
                  <a:cubicBezTo>
                    <a:pt x="0" y="249"/>
                    <a:pt x="0" y="253"/>
                    <a:pt x="0" y="253"/>
                  </a:cubicBezTo>
                  <a:cubicBezTo>
                    <a:pt x="3" y="252"/>
                    <a:pt x="3" y="252"/>
                    <a:pt x="3" y="252"/>
                  </a:cubicBezTo>
                  <a:cubicBezTo>
                    <a:pt x="7" y="250"/>
                    <a:pt x="13" y="249"/>
                    <a:pt x="15" y="249"/>
                  </a:cubicBezTo>
                  <a:cubicBezTo>
                    <a:pt x="16" y="249"/>
                    <a:pt x="16" y="249"/>
                    <a:pt x="16" y="249"/>
                  </a:cubicBezTo>
                  <a:cubicBezTo>
                    <a:pt x="16" y="248"/>
                    <a:pt x="16" y="248"/>
                    <a:pt x="16" y="248"/>
                  </a:cubicBezTo>
                  <a:cubicBezTo>
                    <a:pt x="18" y="247"/>
                    <a:pt x="21" y="245"/>
                    <a:pt x="24" y="245"/>
                  </a:cubicBezTo>
                  <a:cubicBezTo>
                    <a:pt x="24" y="245"/>
                    <a:pt x="24" y="245"/>
                    <a:pt x="24" y="245"/>
                  </a:cubicBezTo>
                  <a:cubicBezTo>
                    <a:pt x="26" y="246"/>
                    <a:pt x="27" y="247"/>
                    <a:pt x="28" y="247"/>
                  </a:cubicBezTo>
                  <a:cubicBezTo>
                    <a:pt x="29" y="248"/>
                    <a:pt x="30" y="249"/>
                    <a:pt x="32" y="249"/>
                  </a:cubicBezTo>
                  <a:cubicBezTo>
                    <a:pt x="33" y="249"/>
                    <a:pt x="33" y="249"/>
                    <a:pt x="33" y="249"/>
                  </a:cubicBezTo>
                  <a:cubicBezTo>
                    <a:pt x="34" y="249"/>
                    <a:pt x="35" y="249"/>
                    <a:pt x="36" y="249"/>
                  </a:cubicBezTo>
                  <a:cubicBezTo>
                    <a:pt x="37" y="249"/>
                    <a:pt x="38" y="249"/>
                    <a:pt x="39" y="249"/>
                  </a:cubicBezTo>
                  <a:cubicBezTo>
                    <a:pt x="41" y="249"/>
                    <a:pt x="42" y="249"/>
                    <a:pt x="43" y="249"/>
                  </a:cubicBezTo>
                  <a:cubicBezTo>
                    <a:pt x="44" y="250"/>
                    <a:pt x="45" y="250"/>
                    <a:pt x="46" y="250"/>
                  </a:cubicBezTo>
                  <a:cubicBezTo>
                    <a:pt x="48" y="251"/>
                    <a:pt x="50" y="252"/>
                    <a:pt x="53" y="252"/>
                  </a:cubicBezTo>
                  <a:cubicBezTo>
                    <a:pt x="54" y="252"/>
                    <a:pt x="55" y="252"/>
                    <a:pt x="56" y="252"/>
                  </a:cubicBezTo>
                  <a:cubicBezTo>
                    <a:pt x="58" y="252"/>
                    <a:pt x="60" y="252"/>
                    <a:pt x="62" y="252"/>
                  </a:cubicBezTo>
                  <a:cubicBezTo>
                    <a:pt x="69" y="252"/>
                    <a:pt x="72" y="253"/>
                    <a:pt x="73" y="255"/>
                  </a:cubicBezTo>
                  <a:cubicBezTo>
                    <a:pt x="74" y="257"/>
                    <a:pt x="74" y="258"/>
                    <a:pt x="74" y="260"/>
                  </a:cubicBezTo>
                  <a:cubicBezTo>
                    <a:pt x="74" y="262"/>
                    <a:pt x="74" y="265"/>
                    <a:pt x="76" y="267"/>
                  </a:cubicBezTo>
                  <a:cubicBezTo>
                    <a:pt x="76" y="267"/>
                    <a:pt x="77" y="268"/>
                    <a:pt x="77" y="268"/>
                  </a:cubicBezTo>
                  <a:cubicBezTo>
                    <a:pt x="78" y="269"/>
                    <a:pt x="78" y="269"/>
                    <a:pt x="78" y="269"/>
                  </a:cubicBezTo>
                  <a:cubicBezTo>
                    <a:pt x="79" y="268"/>
                    <a:pt x="79" y="268"/>
                    <a:pt x="79" y="268"/>
                  </a:cubicBezTo>
                  <a:cubicBezTo>
                    <a:pt x="80" y="268"/>
                    <a:pt x="80" y="268"/>
                    <a:pt x="80" y="267"/>
                  </a:cubicBezTo>
                  <a:cubicBezTo>
                    <a:pt x="81" y="267"/>
                    <a:pt x="82" y="266"/>
                    <a:pt x="84" y="266"/>
                  </a:cubicBezTo>
                  <a:cubicBezTo>
                    <a:pt x="84" y="266"/>
                    <a:pt x="84" y="266"/>
                    <a:pt x="84" y="266"/>
                  </a:cubicBezTo>
                  <a:cubicBezTo>
                    <a:pt x="85" y="267"/>
                    <a:pt x="85" y="268"/>
                    <a:pt x="86" y="269"/>
                  </a:cubicBezTo>
                  <a:cubicBezTo>
                    <a:pt x="86" y="271"/>
                    <a:pt x="86" y="271"/>
                    <a:pt x="86" y="271"/>
                  </a:cubicBezTo>
                  <a:cubicBezTo>
                    <a:pt x="88" y="271"/>
                    <a:pt x="88" y="271"/>
                    <a:pt x="88" y="271"/>
                  </a:cubicBezTo>
                  <a:cubicBezTo>
                    <a:pt x="90" y="271"/>
                    <a:pt x="91" y="269"/>
                    <a:pt x="93" y="267"/>
                  </a:cubicBezTo>
                  <a:cubicBezTo>
                    <a:pt x="93" y="266"/>
                    <a:pt x="93" y="266"/>
                    <a:pt x="93" y="266"/>
                  </a:cubicBezTo>
                  <a:cubicBezTo>
                    <a:pt x="96" y="264"/>
                    <a:pt x="96" y="264"/>
                    <a:pt x="99" y="263"/>
                  </a:cubicBezTo>
                  <a:cubicBezTo>
                    <a:pt x="101" y="263"/>
                    <a:pt x="101" y="263"/>
                    <a:pt x="101" y="263"/>
                  </a:cubicBezTo>
                  <a:cubicBezTo>
                    <a:pt x="102" y="263"/>
                    <a:pt x="103" y="262"/>
                    <a:pt x="104" y="262"/>
                  </a:cubicBezTo>
                  <a:cubicBezTo>
                    <a:pt x="106" y="261"/>
                    <a:pt x="108" y="261"/>
                    <a:pt x="110" y="261"/>
                  </a:cubicBezTo>
                  <a:cubicBezTo>
                    <a:pt x="111" y="261"/>
                    <a:pt x="112" y="261"/>
                    <a:pt x="113" y="260"/>
                  </a:cubicBezTo>
                  <a:cubicBezTo>
                    <a:pt x="113" y="260"/>
                    <a:pt x="113" y="260"/>
                    <a:pt x="113" y="260"/>
                  </a:cubicBezTo>
                  <a:cubicBezTo>
                    <a:pt x="115" y="260"/>
                    <a:pt x="117" y="260"/>
                    <a:pt x="119" y="260"/>
                  </a:cubicBezTo>
                  <a:cubicBezTo>
                    <a:pt x="120" y="260"/>
                    <a:pt x="120" y="260"/>
                    <a:pt x="121" y="260"/>
                  </a:cubicBezTo>
                  <a:cubicBezTo>
                    <a:pt x="121" y="261"/>
                    <a:pt x="122" y="262"/>
                    <a:pt x="123" y="262"/>
                  </a:cubicBezTo>
                  <a:cubicBezTo>
                    <a:pt x="123" y="262"/>
                    <a:pt x="124" y="262"/>
                    <a:pt x="124" y="262"/>
                  </a:cubicBezTo>
                  <a:cubicBezTo>
                    <a:pt x="126" y="262"/>
                    <a:pt x="128" y="262"/>
                    <a:pt x="130" y="261"/>
                  </a:cubicBezTo>
                  <a:cubicBezTo>
                    <a:pt x="131" y="260"/>
                    <a:pt x="131" y="260"/>
                    <a:pt x="131" y="260"/>
                  </a:cubicBezTo>
                  <a:cubicBezTo>
                    <a:pt x="133" y="260"/>
                    <a:pt x="134" y="259"/>
                    <a:pt x="136" y="259"/>
                  </a:cubicBezTo>
                  <a:cubicBezTo>
                    <a:pt x="137" y="259"/>
                    <a:pt x="138" y="259"/>
                    <a:pt x="139" y="259"/>
                  </a:cubicBezTo>
                  <a:cubicBezTo>
                    <a:pt x="140" y="260"/>
                    <a:pt x="141" y="260"/>
                    <a:pt x="142" y="260"/>
                  </a:cubicBezTo>
                  <a:cubicBezTo>
                    <a:pt x="143" y="260"/>
                    <a:pt x="144" y="260"/>
                    <a:pt x="145" y="259"/>
                  </a:cubicBezTo>
                  <a:cubicBezTo>
                    <a:pt x="146" y="259"/>
                    <a:pt x="147" y="259"/>
                    <a:pt x="147" y="258"/>
                  </a:cubicBezTo>
                  <a:cubicBezTo>
                    <a:pt x="148" y="258"/>
                    <a:pt x="149" y="257"/>
                    <a:pt x="150" y="257"/>
                  </a:cubicBezTo>
                  <a:cubicBezTo>
                    <a:pt x="150" y="257"/>
                    <a:pt x="151" y="257"/>
                    <a:pt x="151" y="258"/>
                  </a:cubicBezTo>
                  <a:cubicBezTo>
                    <a:pt x="152" y="258"/>
                    <a:pt x="152" y="259"/>
                    <a:pt x="153" y="260"/>
                  </a:cubicBezTo>
                  <a:cubicBezTo>
                    <a:pt x="153" y="261"/>
                    <a:pt x="154" y="262"/>
                    <a:pt x="155" y="263"/>
                  </a:cubicBezTo>
                  <a:cubicBezTo>
                    <a:pt x="156" y="263"/>
                    <a:pt x="156" y="264"/>
                    <a:pt x="157" y="264"/>
                  </a:cubicBezTo>
                  <a:cubicBezTo>
                    <a:pt x="158" y="264"/>
                    <a:pt x="158" y="264"/>
                    <a:pt x="159" y="267"/>
                  </a:cubicBezTo>
                  <a:cubicBezTo>
                    <a:pt x="160" y="269"/>
                    <a:pt x="159" y="271"/>
                    <a:pt x="159" y="273"/>
                  </a:cubicBezTo>
                  <a:cubicBezTo>
                    <a:pt x="158" y="275"/>
                    <a:pt x="158" y="277"/>
                    <a:pt x="159" y="279"/>
                  </a:cubicBezTo>
                  <a:cubicBezTo>
                    <a:pt x="159" y="280"/>
                    <a:pt x="160" y="281"/>
                    <a:pt x="161" y="282"/>
                  </a:cubicBezTo>
                  <a:cubicBezTo>
                    <a:pt x="163" y="284"/>
                    <a:pt x="165" y="285"/>
                    <a:pt x="165" y="287"/>
                  </a:cubicBezTo>
                  <a:cubicBezTo>
                    <a:pt x="165" y="290"/>
                    <a:pt x="164" y="291"/>
                    <a:pt x="163" y="292"/>
                  </a:cubicBezTo>
                  <a:cubicBezTo>
                    <a:pt x="162" y="293"/>
                    <a:pt x="161" y="293"/>
                    <a:pt x="161" y="294"/>
                  </a:cubicBezTo>
                  <a:cubicBezTo>
                    <a:pt x="159" y="298"/>
                    <a:pt x="162" y="303"/>
                    <a:pt x="164" y="307"/>
                  </a:cubicBezTo>
                  <a:cubicBezTo>
                    <a:pt x="164" y="308"/>
                    <a:pt x="164" y="308"/>
                    <a:pt x="164" y="308"/>
                  </a:cubicBezTo>
                  <a:cubicBezTo>
                    <a:pt x="165" y="308"/>
                    <a:pt x="165" y="310"/>
                    <a:pt x="166" y="311"/>
                  </a:cubicBezTo>
                  <a:cubicBezTo>
                    <a:pt x="168" y="316"/>
                    <a:pt x="170" y="319"/>
                    <a:pt x="171" y="320"/>
                  </a:cubicBezTo>
                  <a:cubicBezTo>
                    <a:pt x="172" y="321"/>
                    <a:pt x="173" y="321"/>
                    <a:pt x="175" y="321"/>
                  </a:cubicBezTo>
                  <a:cubicBezTo>
                    <a:pt x="176" y="321"/>
                    <a:pt x="177" y="321"/>
                    <a:pt x="179" y="321"/>
                  </a:cubicBezTo>
                  <a:cubicBezTo>
                    <a:pt x="180" y="320"/>
                    <a:pt x="182" y="320"/>
                    <a:pt x="183" y="320"/>
                  </a:cubicBezTo>
                  <a:cubicBezTo>
                    <a:pt x="185" y="320"/>
                    <a:pt x="187" y="321"/>
                    <a:pt x="189" y="324"/>
                  </a:cubicBezTo>
                  <a:cubicBezTo>
                    <a:pt x="191" y="327"/>
                    <a:pt x="190" y="329"/>
                    <a:pt x="188" y="330"/>
                  </a:cubicBezTo>
                  <a:cubicBezTo>
                    <a:pt x="187" y="331"/>
                    <a:pt x="187" y="331"/>
                    <a:pt x="187" y="332"/>
                  </a:cubicBezTo>
                  <a:cubicBezTo>
                    <a:pt x="183" y="336"/>
                    <a:pt x="183" y="345"/>
                    <a:pt x="183" y="352"/>
                  </a:cubicBezTo>
                  <a:cubicBezTo>
                    <a:pt x="183" y="354"/>
                    <a:pt x="183" y="354"/>
                    <a:pt x="183" y="354"/>
                  </a:cubicBezTo>
                  <a:cubicBezTo>
                    <a:pt x="183" y="356"/>
                    <a:pt x="182" y="358"/>
                    <a:pt x="182" y="359"/>
                  </a:cubicBezTo>
                  <a:cubicBezTo>
                    <a:pt x="181" y="362"/>
                    <a:pt x="180" y="365"/>
                    <a:pt x="181" y="367"/>
                  </a:cubicBezTo>
                  <a:cubicBezTo>
                    <a:pt x="182" y="369"/>
                    <a:pt x="184" y="369"/>
                    <a:pt x="186" y="370"/>
                  </a:cubicBezTo>
                  <a:cubicBezTo>
                    <a:pt x="188" y="371"/>
                    <a:pt x="190" y="372"/>
                    <a:pt x="191" y="374"/>
                  </a:cubicBezTo>
                  <a:cubicBezTo>
                    <a:pt x="192" y="375"/>
                    <a:pt x="192" y="377"/>
                    <a:pt x="192" y="379"/>
                  </a:cubicBezTo>
                  <a:cubicBezTo>
                    <a:pt x="192" y="381"/>
                    <a:pt x="192" y="384"/>
                    <a:pt x="193" y="385"/>
                  </a:cubicBezTo>
                  <a:cubicBezTo>
                    <a:pt x="195" y="388"/>
                    <a:pt x="198" y="389"/>
                    <a:pt x="202" y="390"/>
                  </a:cubicBezTo>
                  <a:cubicBezTo>
                    <a:pt x="203" y="390"/>
                    <a:pt x="205" y="390"/>
                    <a:pt x="206" y="390"/>
                  </a:cubicBezTo>
                  <a:cubicBezTo>
                    <a:pt x="210" y="390"/>
                    <a:pt x="214" y="389"/>
                    <a:pt x="216" y="387"/>
                  </a:cubicBezTo>
                  <a:cubicBezTo>
                    <a:pt x="217" y="387"/>
                    <a:pt x="218" y="385"/>
                    <a:pt x="219" y="384"/>
                  </a:cubicBezTo>
                  <a:cubicBezTo>
                    <a:pt x="220" y="382"/>
                    <a:pt x="222" y="380"/>
                    <a:pt x="224" y="380"/>
                  </a:cubicBezTo>
                  <a:cubicBezTo>
                    <a:pt x="227" y="379"/>
                    <a:pt x="229" y="379"/>
                    <a:pt x="231" y="378"/>
                  </a:cubicBezTo>
                  <a:cubicBezTo>
                    <a:pt x="233" y="378"/>
                    <a:pt x="235" y="378"/>
                    <a:pt x="237" y="378"/>
                  </a:cubicBezTo>
                  <a:cubicBezTo>
                    <a:pt x="242" y="377"/>
                    <a:pt x="248" y="375"/>
                    <a:pt x="254" y="373"/>
                  </a:cubicBezTo>
                  <a:cubicBezTo>
                    <a:pt x="262" y="370"/>
                    <a:pt x="271" y="367"/>
                    <a:pt x="280" y="367"/>
                  </a:cubicBezTo>
                  <a:cubicBezTo>
                    <a:pt x="285" y="367"/>
                    <a:pt x="288" y="365"/>
                    <a:pt x="292" y="363"/>
                  </a:cubicBezTo>
                  <a:cubicBezTo>
                    <a:pt x="293" y="362"/>
                    <a:pt x="295" y="361"/>
                    <a:pt x="297" y="360"/>
                  </a:cubicBezTo>
                  <a:cubicBezTo>
                    <a:pt x="300" y="358"/>
                    <a:pt x="303" y="358"/>
                    <a:pt x="306" y="358"/>
                  </a:cubicBezTo>
                  <a:cubicBezTo>
                    <a:pt x="307" y="358"/>
                    <a:pt x="308" y="358"/>
                    <a:pt x="309" y="358"/>
                  </a:cubicBezTo>
                  <a:cubicBezTo>
                    <a:pt x="310" y="358"/>
                    <a:pt x="311" y="358"/>
                    <a:pt x="312" y="358"/>
                  </a:cubicBezTo>
                  <a:cubicBezTo>
                    <a:pt x="313" y="358"/>
                    <a:pt x="314" y="358"/>
                    <a:pt x="315" y="358"/>
                  </a:cubicBezTo>
                  <a:cubicBezTo>
                    <a:pt x="318" y="358"/>
                    <a:pt x="318" y="358"/>
                    <a:pt x="318" y="358"/>
                  </a:cubicBezTo>
                  <a:cubicBezTo>
                    <a:pt x="320" y="358"/>
                    <a:pt x="322" y="358"/>
                    <a:pt x="323" y="358"/>
                  </a:cubicBezTo>
                  <a:cubicBezTo>
                    <a:pt x="324" y="358"/>
                    <a:pt x="325" y="358"/>
                    <a:pt x="326" y="358"/>
                  </a:cubicBezTo>
                  <a:cubicBezTo>
                    <a:pt x="327" y="358"/>
                    <a:pt x="327" y="358"/>
                    <a:pt x="328" y="358"/>
                  </a:cubicBezTo>
                  <a:cubicBezTo>
                    <a:pt x="330" y="358"/>
                    <a:pt x="331" y="358"/>
                    <a:pt x="333" y="358"/>
                  </a:cubicBezTo>
                  <a:cubicBezTo>
                    <a:pt x="333" y="358"/>
                    <a:pt x="334" y="358"/>
                    <a:pt x="335" y="358"/>
                  </a:cubicBezTo>
                  <a:cubicBezTo>
                    <a:pt x="339" y="358"/>
                    <a:pt x="342" y="356"/>
                    <a:pt x="346" y="354"/>
                  </a:cubicBezTo>
                  <a:cubicBezTo>
                    <a:pt x="348" y="353"/>
                    <a:pt x="350" y="352"/>
                    <a:pt x="352" y="352"/>
                  </a:cubicBezTo>
                  <a:cubicBezTo>
                    <a:pt x="353" y="351"/>
                    <a:pt x="354" y="351"/>
                    <a:pt x="355" y="350"/>
                  </a:cubicBezTo>
                  <a:cubicBezTo>
                    <a:pt x="360" y="349"/>
                    <a:pt x="363" y="348"/>
                    <a:pt x="365" y="343"/>
                  </a:cubicBezTo>
                  <a:cubicBezTo>
                    <a:pt x="366" y="339"/>
                    <a:pt x="368" y="336"/>
                    <a:pt x="369" y="333"/>
                  </a:cubicBezTo>
                  <a:cubicBezTo>
                    <a:pt x="370" y="330"/>
                    <a:pt x="371" y="328"/>
                    <a:pt x="372" y="325"/>
                  </a:cubicBezTo>
                  <a:cubicBezTo>
                    <a:pt x="374" y="319"/>
                    <a:pt x="378" y="315"/>
                    <a:pt x="381" y="311"/>
                  </a:cubicBezTo>
                  <a:cubicBezTo>
                    <a:pt x="383" y="310"/>
                    <a:pt x="383" y="310"/>
                    <a:pt x="383" y="310"/>
                  </a:cubicBezTo>
                  <a:cubicBezTo>
                    <a:pt x="384" y="308"/>
                    <a:pt x="386" y="306"/>
                    <a:pt x="387" y="305"/>
                  </a:cubicBezTo>
                  <a:cubicBezTo>
                    <a:pt x="388" y="305"/>
                    <a:pt x="388" y="305"/>
                    <a:pt x="388" y="305"/>
                  </a:cubicBezTo>
                  <a:cubicBezTo>
                    <a:pt x="389" y="300"/>
                    <a:pt x="389" y="300"/>
                    <a:pt x="389" y="300"/>
                  </a:cubicBezTo>
                  <a:cubicBezTo>
                    <a:pt x="389" y="298"/>
                    <a:pt x="390" y="296"/>
                    <a:pt x="390" y="295"/>
                  </a:cubicBezTo>
                  <a:cubicBezTo>
                    <a:pt x="390" y="294"/>
                    <a:pt x="390" y="293"/>
                    <a:pt x="390" y="291"/>
                  </a:cubicBezTo>
                  <a:cubicBezTo>
                    <a:pt x="390" y="289"/>
                    <a:pt x="390" y="286"/>
                    <a:pt x="392" y="283"/>
                  </a:cubicBezTo>
                  <a:cubicBezTo>
                    <a:pt x="394" y="280"/>
                    <a:pt x="397" y="278"/>
                    <a:pt x="401" y="278"/>
                  </a:cubicBezTo>
                  <a:cubicBezTo>
                    <a:pt x="402" y="278"/>
                    <a:pt x="402" y="278"/>
                    <a:pt x="402" y="278"/>
                  </a:cubicBezTo>
                  <a:cubicBezTo>
                    <a:pt x="406" y="278"/>
                    <a:pt x="408" y="278"/>
                    <a:pt x="410" y="275"/>
                  </a:cubicBezTo>
                  <a:cubicBezTo>
                    <a:pt x="411" y="274"/>
                    <a:pt x="412" y="273"/>
                    <a:pt x="413" y="272"/>
                  </a:cubicBezTo>
                  <a:cubicBezTo>
                    <a:pt x="414" y="270"/>
                    <a:pt x="415" y="268"/>
                    <a:pt x="417" y="267"/>
                  </a:cubicBezTo>
                  <a:cubicBezTo>
                    <a:pt x="420" y="265"/>
                    <a:pt x="420" y="262"/>
                    <a:pt x="421" y="260"/>
                  </a:cubicBezTo>
                  <a:cubicBezTo>
                    <a:pt x="421" y="259"/>
                    <a:pt x="422" y="258"/>
                    <a:pt x="422" y="256"/>
                  </a:cubicBezTo>
                  <a:cubicBezTo>
                    <a:pt x="423" y="253"/>
                    <a:pt x="425" y="251"/>
                    <a:pt x="427" y="249"/>
                  </a:cubicBezTo>
                  <a:cubicBezTo>
                    <a:pt x="430" y="246"/>
                    <a:pt x="432" y="243"/>
                    <a:pt x="432" y="239"/>
                  </a:cubicBezTo>
                  <a:cubicBezTo>
                    <a:pt x="432" y="237"/>
                    <a:pt x="432" y="230"/>
                    <a:pt x="430" y="227"/>
                  </a:cubicBezTo>
                  <a:cubicBezTo>
                    <a:pt x="430" y="225"/>
                    <a:pt x="430" y="225"/>
                    <a:pt x="430" y="225"/>
                  </a:cubicBezTo>
                  <a:cubicBezTo>
                    <a:pt x="428" y="222"/>
                    <a:pt x="426" y="219"/>
                    <a:pt x="423" y="217"/>
                  </a:cubicBezTo>
                  <a:cubicBezTo>
                    <a:pt x="423" y="216"/>
                    <a:pt x="423" y="216"/>
                    <a:pt x="424" y="216"/>
                  </a:cubicBezTo>
                  <a:cubicBezTo>
                    <a:pt x="424" y="215"/>
                    <a:pt x="424" y="215"/>
                    <a:pt x="425" y="215"/>
                  </a:cubicBezTo>
                  <a:cubicBezTo>
                    <a:pt x="426" y="215"/>
                    <a:pt x="428" y="216"/>
                    <a:pt x="429" y="216"/>
                  </a:cubicBezTo>
                  <a:cubicBezTo>
                    <a:pt x="432" y="217"/>
                    <a:pt x="432" y="217"/>
                    <a:pt x="433" y="217"/>
                  </a:cubicBezTo>
                  <a:cubicBezTo>
                    <a:pt x="433" y="217"/>
                    <a:pt x="433" y="217"/>
                    <a:pt x="433" y="217"/>
                  </a:cubicBezTo>
                  <a:cubicBezTo>
                    <a:pt x="433" y="217"/>
                    <a:pt x="434" y="217"/>
                    <a:pt x="434" y="217"/>
                  </a:cubicBezTo>
                  <a:cubicBezTo>
                    <a:pt x="440" y="217"/>
                    <a:pt x="440" y="217"/>
                    <a:pt x="440" y="217"/>
                  </a:cubicBezTo>
                  <a:cubicBezTo>
                    <a:pt x="435" y="213"/>
                    <a:pt x="435" y="213"/>
                    <a:pt x="435" y="213"/>
                  </a:cubicBezTo>
                  <a:cubicBezTo>
                    <a:pt x="434" y="213"/>
                    <a:pt x="433" y="212"/>
                    <a:pt x="433" y="211"/>
                  </a:cubicBezTo>
                  <a:cubicBezTo>
                    <a:pt x="432" y="210"/>
                    <a:pt x="431" y="209"/>
                    <a:pt x="430" y="208"/>
                  </a:cubicBezTo>
                  <a:cubicBezTo>
                    <a:pt x="430" y="206"/>
                    <a:pt x="430" y="204"/>
                    <a:pt x="431" y="203"/>
                  </a:cubicBezTo>
                  <a:cubicBezTo>
                    <a:pt x="431" y="202"/>
                    <a:pt x="431" y="202"/>
                    <a:pt x="431" y="201"/>
                  </a:cubicBezTo>
                  <a:cubicBezTo>
                    <a:pt x="431" y="200"/>
                    <a:pt x="431" y="199"/>
                    <a:pt x="431" y="199"/>
                  </a:cubicBezTo>
                  <a:cubicBezTo>
                    <a:pt x="431" y="199"/>
                    <a:pt x="431" y="199"/>
                    <a:pt x="431" y="199"/>
                  </a:cubicBezTo>
                  <a:cubicBezTo>
                    <a:pt x="431" y="198"/>
                    <a:pt x="431" y="198"/>
                    <a:pt x="431" y="198"/>
                  </a:cubicBezTo>
                  <a:cubicBezTo>
                    <a:pt x="431" y="198"/>
                    <a:pt x="431" y="198"/>
                    <a:pt x="430" y="198"/>
                  </a:cubicBezTo>
                  <a:cubicBezTo>
                    <a:pt x="430" y="197"/>
                    <a:pt x="430" y="197"/>
                    <a:pt x="429" y="196"/>
                  </a:cubicBezTo>
                  <a:cubicBezTo>
                    <a:pt x="429" y="196"/>
                    <a:pt x="426" y="192"/>
                    <a:pt x="428" y="190"/>
                  </a:cubicBezTo>
                  <a:cubicBezTo>
                    <a:pt x="428" y="189"/>
                    <a:pt x="430" y="188"/>
                    <a:pt x="431" y="188"/>
                  </a:cubicBezTo>
                  <a:cubicBezTo>
                    <a:pt x="432" y="188"/>
                    <a:pt x="433" y="187"/>
                    <a:pt x="433" y="187"/>
                  </a:cubicBezTo>
                  <a:cubicBezTo>
                    <a:pt x="435" y="186"/>
                    <a:pt x="437" y="184"/>
                    <a:pt x="438" y="182"/>
                  </a:cubicBezTo>
                  <a:cubicBezTo>
                    <a:pt x="438" y="181"/>
                    <a:pt x="438" y="181"/>
                    <a:pt x="438" y="181"/>
                  </a:cubicBezTo>
                  <a:cubicBezTo>
                    <a:pt x="439" y="180"/>
                    <a:pt x="439" y="179"/>
                    <a:pt x="440" y="179"/>
                  </a:cubicBezTo>
                  <a:cubicBezTo>
                    <a:pt x="440" y="179"/>
                    <a:pt x="440" y="179"/>
                    <a:pt x="440" y="179"/>
                  </a:cubicBezTo>
                  <a:cubicBezTo>
                    <a:pt x="441" y="179"/>
                    <a:pt x="441" y="179"/>
                    <a:pt x="442" y="179"/>
                  </a:cubicBezTo>
                  <a:cubicBezTo>
                    <a:pt x="442" y="179"/>
                    <a:pt x="442" y="179"/>
                    <a:pt x="442" y="179"/>
                  </a:cubicBezTo>
                  <a:cubicBezTo>
                    <a:pt x="443" y="180"/>
                    <a:pt x="444" y="180"/>
                    <a:pt x="445" y="180"/>
                  </a:cubicBezTo>
                  <a:cubicBezTo>
                    <a:pt x="445" y="180"/>
                    <a:pt x="446" y="180"/>
                    <a:pt x="446" y="180"/>
                  </a:cubicBezTo>
                  <a:cubicBezTo>
                    <a:pt x="447" y="180"/>
                    <a:pt x="448" y="179"/>
                    <a:pt x="450" y="178"/>
                  </a:cubicBezTo>
                  <a:cubicBezTo>
                    <a:pt x="451" y="177"/>
                    <a:pt x="451" y="177"/>
                    <a:pt x="451" y="177"/>
                  </a:cubicBezTo>
                  <a:cubicBezTo>
                    <a:pt x="452" y="177"/>
                    <a:pt x="452" y="176"/>
                    <a:pt x="453" y="176"/>
                  </a:cubicBezTo>
                  <a:cubicBezTo>
                    <a:pt x="454" y="175"/>
                    <a:pt x="455" y="175"/>
                    <a:pt x="455" y="175"/>
                  </a:cubicBezTo>
                  <a:cubicBezTo>
                    <a:pt x="456" y="175"/>
                    <a:pt x="456" y="175"/>
                    <a:pt x="456" y="175"/>
                  </a:cubicBezTo>
                  <a:cubicBezTo>
                    <a:pt x="457" y="175"/>
                    <a:pt x="457" y="175"/>
                    <a:pt x="457" y="175"/>
                  </a:cubicBezTo>
                  <a:cubicBezTo>
                    <a:pt x="458" y="175"/>
                    <a:pt x="459" y="176"/>
                    <a:pt x="460" y="176"/>
                  </a:cubicBezTo>
                  <a:cubicBezTo>
                    <a:pt x="461" y="177"/>
                    <a:pt x="461" y="177"/>
                    <a:pt x="462" y="177"/>
                  </a:cubicBezTo>
                  <a:cubicBezTo>
                    <a:pt x="463" y="178"/>
                    <a:pt x="464" y="178"/>
                    <a:pt x="465" y="179"/>
                  </a:cubicBezTo>
                  <a:cubicBezTo>
                    <a:pt x="467" y="180"/>
                    <a:pt x="467" y="180"/>
                    <a:pt x="467" y="180"/>
                  </a:cubicBezTo>
                  <a:cubicBezTo>
                    <a:pt x="468" y="178"/>
                    <a:pt x="468" y="178"/>
                    <a:pt x="468" y="178"/>
                  </a:cubicBezTo>
                  <a:cubicBezTo>
                    <a:pt x="468" y="178"/>
                    <a:pt x="468" y="178"/>
                    <a:pt x="469" y="177"/>
                  </a:cubicBezTo>
                  <a:cubicBezTo>
                    <a:pt x="469" y="176"/>
                    <a:pt x="470" y="175"/>
                    <a:pt x="470" y="174"/>
                  </a:cubicBezTo>
                  <a:cubicBezTo>
                    <a:pt x="469" y="172"/>
                    <a:pt x="468" y="170"/>
                    <a:pt x="466" y="169"/>
                  </a:cubicBezTo>
                  <a:cubicBezTo>
                    <a:pt x="464" y="166"/>
                    <a:pt x="464" y="166"/>
                    <a:pt x="464" y="166"/>
                  </a:cubicBezTo>
                  <a:cubicBezTo>
                    <a:pt x="460" y="162"/>
                    <a:pt x="457" y="159"/>
                    <a:pt x="456" y="153"/>
                  </a:cubicBezTo>
                  <a:cubicBezTo>
                    <a:pt x="455" y="149"/>
                    <a:pt x="453" y="142"/>
                    <a:pt x="455" y="136"/>
                  </a:cubicBezTo>
                  <a:cubicBezTo>
                    <a:pt x="456" y="133"/>
                    <a:pt x="459" y="132"/>
                    <a:pt x="462" y="131"/>
                  </a:cubicBezTo>
                  <a:cubicBezTo>
                    <a:pt x="465" y="130"/>
                    <a:pt x="468" y="129"/>
                    <a:pt x="469" y="126"/>
                  </a:cubicBezTo>
                  <a:cubicBezTo>
                    <a:pt x="469" y="125"/>
                    <a:pt x="469" y="124"/>
                    <a:pt x="469" y="122"/>
                  </a:cubicBezTo>
                  <a:cubicBezTo>
                    <a:pt x="469" y="121"/>
                    <a:pt x="470" y="119"/>
                    <a:pt x="470" y="117"/>
                  </a:cubicBezTo>
                  <a:cubicBezTo>
                    <a:pt x="472" y="115"/>
                    <a:pt x="474" y="114"/>
                    <a:pt x="476" y="112"/>
                  </a:cubicBezTo>
                  <a:cubicBezTo>
                    <a:pt x="477" y="112"/>
                    <a:pt x="477" y="112"/>
                    <a:pt x="478" y="111"/>
                  </a:cubicBezTo>
                  <a:cubicBezTo>
                    <a:pt x="483" y="108"/>
                    <a:pt x="487" y="102"/>
                    <a:pt x="488" y="96"/>
                  </a:cubicBezTo>
                  <a:cubicBezTo>
                    <a:pt x="490" y="90"/>
                    <a:pt x="483" y="87"/>
                    <a:pt x="478" y="85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2" name="Google Shape;572;p22"/>
            <p:cNvSpPr/>
            <p:nvPr/>
          </p:nvSpPr>
          <p:spPr>
            <a:xfrm>
              <a:off x="3805" y="918"/>
              <a:ext cx="625" cy="888"/>
            </a:xfrm>
            <a:custGeom>
              <a:avLst/>
              <a:gdLst/>
              <a:ahLst/>
              <a:cxnLst/>
              <a:rect l="l" t="t" r="r" b="b"/>
              <a:pathLst>
                <a:path w="256" h="364" extrusionOk="0">
                  <a:moveTo>
                    <a:pt x="253" y="193"/>
                  </a:moveTo>
                  <a:cubicBezTo>
                    <a:pt x="255" y="190"/>
                    <a:pt x="256" y="187"/>
                    <a:pt x="253" y="184"/>
                  </a:cubicBezTo>
                  <a:cubicBezTo>
                    <a:pt x="252" y="183"/>
                    <a:pt x="251" y="182"/>
                    <a:pt x="249" y="182"/>
                  </a:cubicBezTo>
                  <a:cubicBezTo>
                    <a:pt x="247" y="182"/>
                    <a:pt x="246" y="182"/>
                    <a:pt x="245" y="181"/>
                  </a:cubicBezTo>
                  <a:cubicBezTo>
                    <a:pt x="240" y="177"/>
                    <a:pt x="240" y="171"/>
                    <a:pt x="239" y="166"/>
                  </a:cubicBezTo>
                  <a:cubicBezTo>
                    <a:pt x="239" y="164"/>
                    <a:pt x="239" y="162"/>
                    <a:pt x="238" y="161"/>
                  </a:cubicBezTo>
                  <a:cubicBezTo>
                    <a:pt x="238" y="159"/>
                    <a:pt x="238" y="158"/>
                    <a:pt x="237" y="157"/>
                  </a:cubicBezTo>
                  <a:cubicBezTo>
                    <a:pt x="236" y="155"/>
                    <a:pt x="236" y="154"/>
                    <a:pt x="236" y="151"/>
                  </a:cubicBezTo>
                  <a:cubicBezTo>
                    <a:pt x="236" y="149"/>
                    <a:pt x="236" y="147"/>
                    <a:pt x="236" y="145"/>
                  </a:cubicBezTo>
                  <a:cubicBezTo>
                    <a:pt x="236" y="143"/>
                    <a:pt x="236" y="141"/>
                    <a:pt x="236" y="139"/>
                  </a:cubicBezTo>
                  <a:cubicBezTo>
                    <a:pt x="236" y="137"/>
                    <a:pt x="236" y="119"/>
                    <a:pt x="230" y="119"/>
                  </a:cubicBezTo>
                  <a:cubicBezTo>
                    <a:pt x="229" y="116"/>
                    <a:pt x="229" y="114"/>
                    <a:pt x="229" y="111"/>
                  </a:cubicBezTo>
                  <a:cubicBezTo>
                    <a:pt x="229" y="111"/>
                    <a:pt x="229" y="110"/>
                    <a:pt x="229" y="109"/>
                  </a:cubicBezTo>
                  <a:cubicBezTo>
                    <a:pt x="229" y="107"/>
                    <a:pt x="228" y="105"/>
                    <a:pt x="227" y="103"/>
                  </a:cubicBezTo>
                  <a:cubicBezTo>
                    <a:pt x="226" y="102"/>
                    <a:pt x="226" y="101"/>
                    <a:pt x="225" y="100"/>
                  </a:cubicBezTo>
                  <a:cubicBezTo>
                    <a:pt x="224" y="97"/>
                    <a:pt x="224" y="93"/>
                    <a:pt x="224" y="90"/>
                  </a:cubicBezTo>
                  <a:cubicBezTo>
                    <a:pt x="223" y="88"/>
                    <a:pt x="223" y="88"/>
                    <a:pt x="223" y="88"/>
                  </a:cubicBezTo>
                  <a:cubicBezTo>
                    <a:pt x="223" y="84"/>
                    <a:pt x="223" y="81"/>
                    <a:pt x="226" y="77"/>
                  </a:cubicBezTo>
                  <a:cubicBezTo>
                    <a:pt x="228" y="72"/>
                    <a:pt x="228" y="71"/>
                    <a:pt x="227" y="66"/>
                  </a:cubicBezTo>
                  <a:cubicBezTo>
                    <a:pt x="226" y="65"/>
                    <a:pt x="226" y="63"/>
                    <a:pt x="226" y="61"/>
                  </a:cubicBezTo>
                  <a:cubicBezTo>
                    <a:pt x="225" y="59"/>
                    <a:pt x="225" y="58"/>
                    <a:pt x="224" y="56"/>
                  </a:cubicBezTo>
                  <a:cubicBezTo>
                    <a:pt x="224" y="54"/>
                    <a:pt x="223" y="52"/>
                    <a:pt x="222" y="51"/>
                  </a:cubicBezTo>
                  <a:cubicBezTo>
                    <a:pt x="221" y="50"/>
                    <a:pt x="220" y="48"/>
                    <a:pt x="220" y="47"/>
                  </a:cubicBezTo>
                  <a:cubicBezTo>
                    <a:pt x="219" y="45"/>
                    <a:pt x="219" y="43"/>
                    <a:pt x="218" y="42"/>
                  </a:cubicBezTo>
                  <a:cubicBezTo>
                    <a:pt x="218" y="40"/>
                    <a:pt x="217" y="38"/>
                    <a:pt x="216" y="36"/>
                  </a:cubicBezTo>
                  <a:cubicBezTo>
                    <a:pt x="215" y="32"/>
                    <a:pt x="214" y="29"/>
                    <a:pt x="215" y="25"/>
                  </a:cubicBezTo>
                  <a:cubicBezTo>
                    <a:pt x="216" y="22"/>
                    <a:pt x="217" y="20"/>
                    <a:pt x="219" y="18"/>
                  </a:cubicBezTo>
                  <a:cubicBezTo>
                    <a:pt x="219" y="18"/>
                    <a:pt x="220" y="17"/>
                    <a:pt x="221" y="16"/>
                  </a:cubicBezTo>
                  <a:cubicBezTo>
                    <a:pt x="223" y="13"/>
                    <a:pt x="222" y="11"/>
                    <a:pt x="221" y="8"/>
                  </a:cubicBezTo>
                  <a:cubicBezTo>
                    <a:pt x="221" y="7"/>
                    <a:pt x="221" y="7"/>
                    <a:pt x="221" y="7"/>
                  </a:cubicBezTo>
                  <a:cubicBezTo>
                    <a:pt x="221" y="6"/>
                    <a:pt x="221" y="6"/>
                    <a:pt x="221" y="6"/>
                  </a:cubicBezTo>
                  <a:cubicBezTo>
                    <a:pt x="220" y="6"/>
                    <a:pt x="220" y="6"/>
                    <a:pt x="220" y="6"/>
                  </a:cubicBezTo>
                  <a:cubicBezTo>
                    <a:pt x="219" y="6"/>
                    <a:pt x="219" y="6"/>
                    <a:pt x="219" y="6"/>
                  </a:cubicBezTo>
                  <a:cubicBezTo>
                    <a:pt x="217" y="5"/>
                    <a:pt x="216" y="5"/>
                    <a:pt x="215" y="5"/>
                  </a:cubicBezTo>
                  <a:cubicBezTo>
                    <a:pt x="211" y="5"/>
                    <a:pt x="208" y="5"/>
                    <a:pt x="205" y="3"/>
                  </a:cubicBezTo>
                  <a:cubicBezTo>
                    <a:pt x="200" y="0"/>
                    <a:pt x="200" y="0"/>
                    <a:pt x="200" y="0"/>
                  </a:cubicBezTo>
                  <a:cubicBezTo>
                    <a:pt x="200" y="4"/>
                    <a:pt x="200" y="4"/>
                    <a:pt x="200" y="4"/>
                  </a:cubicBezTo>
                  <a:cubicBezTo>
                    <a:pt x="200" y="9"/>
                    <a:pt x="195" y="13"/>
                    <a:pt x="191" y="17"/>
                  </a:cubicBezTo>
                  <a:cubicBezTo>
                    <a:pt x="190" y="18"/>
                    <a:pt x="190" y="18"/>
                    <a:pt x="190" y="18"/>
                  </a:cubicBezTo>
                  <a:cubicBezTo>
                    <a:pt x="188" y="20"/>
                    <a:pt x="186" y="21"/>
                    <a:pt x="185" y="23"/>
                  </a:cubicBezTo>
                  <a:cubicBezTo>
                    <a:pt x="181" y="27"/>
                    <a:pt x="178" y="30"/>
                    <a:pt x="171" y="31"/>
                  </a:cubicBezTo>
                  <a:cubicBezTo>
                    <a:pt x="166" y="31"/>
                    <a:pt x="163" y="33"/>
                    <a:pt x="161" y="35"/>
                  </a:cubicBezTo>
                  <a:cubicBezTo>
                    <a:pt x="158" y="37"/>
                    <a:pt x="158" y="40"/>
                    <a:pt x="158" y="42"/>
                  </a:cubicBezTo>
                  <a:cubicBezTo>
                    <a:pt x="158" y="43"/>
                    <a:pt x="157" y="44"/>
                    <a:pt x="157" y="46"/>
                  </a:cubicBezTo>
                  <a:cubicBezTo>
                    <a:pt x="156" y="49"/>
                    <a:pt x="151" y="54"/>
                    <a:pt x="148" y="58"/>
                  </a:cubicBezTo>
                  <a:cubicBezTo>
                    <a:pt x="147" y="59"/>
                    <a:pt x="147" y="59"/>
                    <a:pt x="147" y="59"/>
                  </a:cubicBezTo>
                  <a:cubicBezTo>
                    <a:pt x="147" y="60"/>
                    <a:pt x="146" y="60"/>
                    <a:pt x="145" y="61"/>
                  </a:cubicBezTo>
                  <a:cubicBezTo>
                    <a:pt x="145" y="61"/>
                    <a:pt x="144" y="62"/>
                    <a:pt x="143" y="63"/>
                  </a:cubicBezTo>
                  <a:cubicBezTo>
                    <a:pt x="142" y="66"/>
                    <a:pt x="143" y="68"/>
                    <a:pt x="145" y="71"/>
                  </a:cubicBezTo>
                  <a:cubicBezTo>
                    <a:pt x="146" y="72"/>
                    <a:pt x="146" y="74"/>
                    <a:pt x="147" y="76"/>
                  </a:cubicBezTo>
                  <a:cubicBezTo>
                    <a:pt x="147" y="79"/>
                    <a:pt x="147" y="83"/>
                    <a:pt x="146" y="86"/>
                  </a:cubicBezTo>
                  <a:cubicBezTo>
                    <a:pt x="146" y="87"/>
                    <a:pt x="146" y="88"/>
                    <a:pt x="146" y="89"/>
                  </a:cubicBezTo>
                  <a:cubicBezTo>
                    <a:pt x="145" y="93"/>
                    <a:pt x="147" y="96"/>
                    <a:pt x="148" y="100"/>
                  </a:cubicBezTo>
                  <a:cubicBezTo>
                    <a:pt x="150" y="105"/>
                    <a:pt x="151" y="109"/>
                    <a:pt x="150" y="113"/>
                  </a:cubicBezTo>
                  <a:cubicBezTo>
                    <a:pt x="149" y="115"/>
                    <a:pt x="148" y="117"/>
                    <a:pt x="146" y="118"/>
                  </a:cubicBezTo>
                  <a:cubicBezTo>
                    <a:pt x="145" y="119"/>
                    <a:pt x="144" y="120"/>
                    <a:pt x="143" y="121"/>
                  </a:cubicBezTo>
                  <a:cubicBezTo>
                    <a:pt x="140" y="123"/>
                    <a:pt x="137" y="127"/>
                    <a:pt x="136" y="130"/>
                  </a:cubicBezTo>
                  <a:cubicBezTo>
                    <a:pt x="135" y="134"/>
                    <a:pt x="135" y="140"/>
                    <a:pt x="135" y="143"/>
                  </a:cubicBezTo>
                  <a:cubicBezTo>
                    <a:pt x="136" y="147"/>
                    <a:pt x="138" y="148"/>
                    <a:pt x="140" y="150"/>
                  </a:cubicBezTo>
                  <a:cubicBezTo>
                    <a:pt x="141" y="150"/>
                    <a:pt x="141" y="150"/>
                    <a:pt x="142" y="151"/>
                  </a:cubicBezTo>
                  <a:cubicBezTo>
                    <a:pt x="150" y="156"/>
                    <a:pt x="146" y="166"/>
                    <a:pt x="144" y="173"/>
                  </a:cubicBezTo>
                  <a:cubicBezTo>
                    <a:pt x="142" y="179"/>
                    <a:pt x="139" y="180"/>
                    <a:pt x="136" y="180"/>
                  </a:cubicBezTo>
                  <a:cubicBezTo>
                    <a:pt x="135" y="180"/>
                    <a:pt x="134" y="180"/>
                    <a:pt x="133" y="180"/>
                  </a:cubicBezTo>
                  <a:cubicBezTo>
                    <a:pt x="132" y="180"/>
                    <a:pt x="131" y="180"/>
                    <a:pt x="131" y="179"/>
                  </a:cubicBezTo>
                  <a:cubicBezTo>
                    <a:pt x="129" y="179"/>
                    <a:pt x="127" y="179"/>
                    <a:pt x="126" y="179"/>
                  </a:cubicBezTo>
                  <a:cubicBezTo>
                    <a:pt x="124" y="179"/>
                    <a:pt x="123" y="179"/>
                    <a:pt x="122" y="180"/>
                  </a:cubicBezTo>
                  <a:cubicBezTo>
                    <a:pt x="120" y="180"/>
                    <a:pt x="119" y="181"/>
                    <a:pt x="118" y="181"/>
                  </a:cubicBezTo>
                  <a:cubicBezTo>
                    <a:pt x="116" y="181"/>
                    <a:pt x="114" y="180"/>
                    <a:pt x="113" y="179"/>
                  </a:cubicBezTo>
                  <a:cubicBezTo>
                    <a:pt x="111" y="178"/>
                    <a:pt x="110" y="178"/>
                    <a:pt x="108" y="177"/>
                  </a:cubicBezTo>
                  <a:cubicBezTo>
                    <a:pt x="107" y="177"/>
                    <a:pt x="106" y="177"/>
                    <a:pt x="105" y="177"/>
                  </a:cubicBezTo>
                  <a:cubicBezTo>
                    <a:pt x="103" y="177"/>
                    <a:pt x="101" y="178"/>
                    <a:pt x="98" y="178"/>
                  </a:cubicBezTo>
                  <a:cubicBezTo>
                    <a:pt x="92" y="181"/>
                    <a:pt x="86" y="185"/>
                    <a:pt x="81" y="190"/>
                  </a:cubicBezTo>
                  <a:cubicBezTo>
                    <a:pt x="80" y="190"/>
                    <a:pt x="80" y="190"/>
                    <a:pt x="80" y="190"/>
                  </a:cubicBezTo>
                  <a:cubicBezTo>
                    <a:pt x="68" y="201"/>
                    <a:pt x="53" y="209"/>
                    <a:pt x="40" y="212"/>
                  </a:cubicBezTo>
                  <a:cubicBezTo>
                    <a:pt x="32" y="214"/>
                    <a:pt x="27" y="216"/>
                    <a:pt x="24" y="224"/>
                  </a:cubicBezTo>
                  <a:cubicBezTo>
                    <a:pt x="23" y="227"/>
                    <a:pt x="22" y="230"/>
                    <a:pt x="21" y="233"/>
                  </a:cubicBezTo>
                  <a:cubicBezTo>
                    <a:pt x="20" y="237"/>
                    <a:pt x="19" y="242"/>
                    <a:pt x="17" y="246"/>
                  </a:cubicBezTo>
                  <a:cubicBezTo>
                    <a:pt x="15" y="248"/>
                    <a:pt x="14" y="250"/>
                    <a:pt x="13" y="253"/>
                  </a:cubicBezTo>
                  <a:cubicBezTo>
                    <a:pt x="7" y="264"/>
                    <a:pt x="2" y="274"/>
                    <a:pt x="5" y="289"/>
                  </a:cubicBezTo>
                  <a:cubicBezTo>
                    <a:pt x="7" y="294"/>
                    <a:pt x="8" y="300"/>
                    <a:pt x="8" y="305"/>
                  </a:cubicBezTo>
                  <a:cubicBezTo>
                    <a:pt x="7" y="314"/>
                    <a:pt x="5" y="320"/>
                    <a:pt x="3" y="328"/>
                  </a:cubicBezTo>
                  <a:cubicBezTo>
                    <a:pt x="2" y="329"/>
                    <a:pt x="2" y="331"/>
                    <a:pt x="1" y="332"/>
                  </a:cubicBezTo>
                  <a:cubicBezTo>
                    <a:pt x="0" y="336"/>
                    <a:pt x="0" y="336"/>
                    <a:pt x="0" y="336"/>
                  </a:cubicBezTo>
                  <a:cubicBezTo>
                    <a:pt x="1" y="336"/>
                    <a:pt x="1" y="336"/>
                    <a:pt x="1" y="336"/>
                  </a:cubicBezTo>
                  <a:cubicBezTo>
                    <a:pt x="2" y="337"/>
                    <a:pt x="3" y="337"/>
                    <a:pt x="5" y="337"/>
                  </a:cubicBezTo>
                  <a:cubicBezTo>
                    <a:pt x="5" y="337"/>
                    <a:pt x="5" y="337"/>
                    <a:pt x="5" y="337"/>
                  </a:cubicBezTo>
                  <a:cubicBezTo>
                    <a:pt x="6" y="337"/>
                    <a:pt x="6" y="337"/>
                    <a:pt x="7" y="337"/>
                  </a:cubicBezTo>
                  <a:cubicBezTo>
                    <a:pt x="8" y="337"/>
                    <a:pt x="8" y="337"/>
                    <a:pt x="8" y="337"/>
                  </a:cubicBezTo>
                  <a:cubicBezTo>
                    <a:pt x="8" y="337"/>
                    <a:pt x="8" y="337"/>
                    <a:pt x="8" y="337"/>
                  </a:cubicBezTo>
                  <a:cubicBezTo>
                    <a:pt x="9" y="337"/>
                    <a:pt x="9" y="337"/>
                    <a:pt x="9" y="337"/>
                  </a:cubicBezTo>
                  <a:cubicBezTo>
                    <a:pt x="9" y="337"/>
                    <a:pt x="9" y="337"/>
                    <a:pt x="9" y="337"/>
                  </a:cubicBezTo>
                  <a:cubicBezTo>
                    <a:pt x="11" y="337"/>
                    <a:pt x="12" y="337"/>
                    <a:pt x="13" y="337"/>
                  </a:cubicBezTo>
                  <a:cubicBezTo>
                    <a:pt x="14" y="337"/>
                    <a:pt x="16" y="337"/>
                    <a:pt x="16" y="337"/>
                  </a:cubicBezTo>
                  <a:cubicBezTo>
                    <a:pt x="18" y="338"/>
                    <a:pt x="20" y="342"/>
                    <a:pt x="21" y="344"/>
                  </a:cubicBezTo>
                  <a:cubicBezTo>
                    <a:pt x="21" y="344"/>
                    <a:pt x="21" y="344"/>
                    <a:pt x="21" y="344"/>
                  </a:cubicBezTo>
                  <a:cubicBezTo>
                    <a:pt x="22" y="346"/>
                    <a:pt x="22" y="347"/>
                    <a:pt x="23" y="348"/>
                  </a:cubicBezTo>
                  <a:cubicBezTo>
                    <a:pt x="25" y="352"/>
                    <a:pt x="26" y="357"/>
                    <a:pt x="30" y="359"/>
                  </a:cubicBezTo>
                  <a:cubicBezTo>
                    <a:pt x="35" y="362"/>
                    <a:pt x="41" y="364"/>
                    <a:pt x="46" y="364"/>
                  </a:cubicBezTo>
                  <a:cubicBezTo>
                    <a:pt x="50" y="364"/>
                    <a:pt x="53" y="363"/>
                    <a:pt x="56" y="361"/>
                  </a:cubicBezTo>
                  <a:cubicBezTo>
                    <a:pt x="57" y="360"/>
                    <a:pt x="58" y="359"/>
                    <a:pt x="59" y="358"/>
                  </a:cubicBezTo>
                  <a:cubicBezTo>
                    <a:pt x="62" y="355"/>
                    <a:pt x="64" y="353"/>
                    <a:pt x="68" y="352"/>
                  </a:cubicBezTo>
                  <a:cubicBezTo>
                    <a:pt x="69" y="352"/>
                    <a:pt x="70" y="352"/>
                    <a:pt x="71" y="352"/>
                  </a:cubicBezTo>
                  <a:cubicBezTo>
                    <a:pt x="72" y="352"/>
                    <a:pt x="73" y="352"/>
                    <a:pt x="74" y="352"/>
                  </a:cubicBezTo>
                  <a:cubicBezTo>
                    <a:pt x="75" y="352"/>
                    <a:pt x="76" y="352"/>
                    <a:pt x="77" y="352"/>
                  </a:cubicBezTo>
                  <a:cubicBezTo>
                    <a:pt x="79" y="352"/>
                    <a:pt x="80" y="352"/>
                    <a:pt x="81" y="351"/>
                  </a:cubicBezTo>
                  <a:cubicBezTo>
                    <a:pt x="89" y="349"/>
                    <a:pt x="97" y="339"/>
                    <a:pt x="100" y="331"/>
                  </a:cubicBezTo>
                  <a:cubicBezTo>
                    <a:pt x="105" y="321"/>
                    <a:pt x="102" y="310"/>
                    <a:pt x="99" y="299"/>
                  </a:cubicBezTo>
                  <a:cubicBezTo>
                    <a:pt x="102" y="299"/>
                    <a:pt x="103" y="298"/>
                    <a:pt x="106" y="297"/>
                  </a:cubicBezTo>
                  <a:cubicBezTo>
                    <a:pt x="107" y="296"/>
                    <a:pt x="107" y="296"/>
                    <a:pt x="107" y="296"/>
                  </a:cubicBezTo>
                  <a:cubicBezTo>
                    <a:pt x="108" y="295"/>
                    <a:pt x="109" y="295"/>
                    <a:pt x="110" y="295"/>
                  </a:cubicBezTo>
                  <a:cubicBezTo>
                    <a:pt x="110" y="295"/>
                    <a:pt x="111" y="295"/>
                    <a:pt x="112" y="296"/>
                  </a:cubicBezTo>
                  <a:cubicBezTo>
                    <a:pt x="113" y="296"/>
                    <a:pt x="114" y="297"/>
                    <a:pt x="114" y="297"/>
                  </a:cubicBezTo>
                  <a:cubicBezTo>
                    <a:pt x="115" y="298"/>
                    <a:pt x="116" y="298"/>
                    <a:pt x="118" y="298"/>
                  </a:cubicBezTo>
                  <a:cubicBezTo>
                    <a:pt x="118" y="298"/>
                    <a:pt x="119" y="298"/>
                    <a:pt x="119" y="298"/>
                  </a:cubicBezTo>
                  <a:cubicBezTo>
                    <a:pt x="120" y="298"/>
                    <a:pt x="121" y="298"/>
                    <a:pt x="123" y="298"/>
                  </a:cubicBezTo>
                  <a:cubicBezTo>
                    <a:pt x="124" y="298"/>
                    <a:pt x="125" y="298"/>
                    <a:pt x="126" y="298"/>
                  </a:cubicBezTo>
                  <a:cubicBezTo>
                    <a:pt x="126" y="298"/>
                    <a:pt x="126" y="298"/>
                    <a:pt x="126" y="298"/>
                  </a:cubicBezTo>
                  <a:cubicBezTo>
                    <a:pt x="130" y="298"/>
                    <a:pt x="132" y="299"/>
                    <a:pt x="135" y="301"/>
                  </a:cubicBezTo>
                  <a:cubicBezTo>
                    <a:pt x="136" y="302"/>
                    <a:pt x="137" y="302"/>
                    <a:pt x="138" y="303"/>
                  </a:cubicBezTo>
                  <a:cubicBezTo>
                    <a:pt x="142" y="306"/>
                    <a:pt x="145" y="306"/>
                    <a:pt x="151" y="306"/>
                  </a:cubicBezTo>
                  <a:cubicBezTo>
                    <a:pt x="155" y="306"/>
                    <a:pt x="158" y="304"/>
                    <a:pt x="161" y="301"/>
                  </a:cubicBezTo>
                  <a:cubicBezTo>
                    <a:pt x="163" y="300"/>
                    <a:pt x="165" y="298"/>
                    <a:pt x="168" y="297"/>
                  </a:cubicBezTo>
                  <a:cubicBezTo>
                    <a:pt x="170" y="296"/>
                    <a:pt x="173" y="296"/>
                    <a:pt x="176" y="296"/>
                  </a:cubicBezTo>
                  <a:cubicBezTo>
                    <a:pt x="180" y="296"/>
                    <a:pt x="184" y="296"/>
                    <a:pt x="187" y="294"/>
                  </a:cubicBezTo>
                  <a:cubicBezTo>
                    <a:pt x="188" y="293"/>
                    <a:pt x="190" y="291"/>
                    <a:pt x="191" y="289"/>
                  </a:cubicBezTo>
                  <a:cubicBezTo>
                    <a:pt x="191" y="288"/>
                    <a:pt x="192" y="288"/>
                    <a:pt x="192" y="287"/>
                  </a:cubicBezTo>
                  <a:cubicBezTo>
                    <a:pt x="192" y="286"/>
                    <a:pt x="192" y="286"/>
                    <a:pt x="195" y="284"/>
                  </a:cubicBezTo>
                  <a:cubicBezTo>
                    <a:pt x="196" y="284"/>
                    <a:pt x="196" y="284"/>
                    <a:pt x="197" y="283"/>
                  </a:cubicBezTo>
                  <a:cubicBezTo>
                    <a:pt x="200" y="282"/>
                    <a:pt x="203" y="281"/>
                    <a:pt x="205" y="278"/>
                  </a:cubicBezTo>
                  <a:cubicBezTo>
                    <a:pt x="206" y="276"/>
                    <a:pt x="206" y="276"/>
                    <a:pt x="206" y="276"/>
                  </a:cubicBezTo>
                  <a:cubicBezTo>
                    <a:pt x="209" y="273"/>
                    <a:pt x="211" y="270"/>
                    <a:pt x="215" y="270"/>
                  </a:cubicBezTo>
                  <a:cubicBezTo>
                    <a:pt x="217" y="270"/>
                    <a:pt x="217" y="270"/>
                    <a:pt x="217" y="270"/>
                  </a:cubicBezTo>
                  <a:cubicBezTo>
                    <a:pt x="217" y="268"/>
                    <a:pt x="217" y="268"/>
                    <a:pt x="217" y="268"/>
                  </a:cubicBezTo>
                  <a:cubicBezTo>
                    <a:pt x="217" y="265"/>
                    <a:pt x="218" y="264"/>
                    <a:pt x="221" y="263"/>
                  </a:cubicBezTo>
                  <a:cubicBezTo>
                    <a:pt x="222" y="263"/>
                    <a:pt x="222" y="262"/>
                    <a:pt x="223" y="262"/>
                  </a:cubicBezTo>
                  <a:cubicBezTo>
                    <a:pt x="224" y="261"/>
                    <a:pt x="225" y="261"/>
                    <a:pt x="226" y="260"/>
                  </a:cubicBezTo>
                  <a:cubicBezTo>
                    <a:pt x="228" y="259"/>
                    <a:pt x="229" y="257"/>
                    <a:pt x="231" y="256"/>
                  </a:cubicBezTo>
                  <a:cubicBezTo>
                    <a:pt x="236" y="254"/>
                    <a:pt x="241" y="250"/>
                    <a:pt x="246" y="245"/>
                  </a:cubicBezTo>
                  <a:cubicBezTo>
                    <a:pt x="248" y="243"/>
                    <a:pt x="250" y="238"/>
                    <a:pt x="248" y="235"/>
                  </a:cubicBezTo>
                  <a:cubicBezTo>
                    <a:pt x="248" y="235"/>
                    <a:pt x="247" y="234"/>
                    <a:pt x="246" y="233"/>
                  </a:cubicBezTo>
                  <a:cubicBezTo>
                    <a:pt x="245" y="232"/>
                    <a:pt x="244" y="231"/>
                    <a:pt x="244" y="230"/>
                  </a:cubicBezTo>
                  <a:cubicBezTo>
                    <a:pt x="244" y="228"/>
                    <a:pt x="244" y="227"/>
                    <a:pt x="244" y="226"/>
                  </a:cubicBezTo>
                  <a:cubicBezTo>
                    <a:pt x="245" y="224"/>
                    <a:pt x="245" y="223"/>
                    <a:pt x="245" y="222"/>
                  </a:cubicBezTo>
                  <a:cubicBezTo>
                    <a:pt x="245" y="221"/>
                    <a:pt x="244" y="220"/>
                    <a:pt x="244" y="220"/>
                  </a:cubicBezTo>
                  <a:cubicBezTo>
                    <a:pt x="243" y="219"/>
                    <a:pt x="243" y="219"/>
                    <a:pt x="242" y="218"/>
                  </a:cubicBezTo>
                  <a:cubicBezTo>
                    <a:pt x="242" y="217"/>
                    <a:pt x="241" y="216"/>
                    <a:pt x="242" y="216"/>
                  </a:cubicBezTo>
                  <a:cubicBezTo>
                    <a:pt x="242" y="214"/>
                    <a:pt x="243" y="213"/>
                    <a:pt x="245" y="212"/>
                  </a:cubicBezTo>
                  <a:cubicBezTo>
                    <a:pt x="247" y="212"/>
                    <a:pt x="247" y="212"/>
                    <a:pt x="247" y="212"/>
                  </a:cubicBezTo>
                  <a:cubicBezTo>
                    <a:pt x="246" y="211"/>
                    <a:pt x="246" y="211"/>
                    <a:pt x="246" y="211"/>
                  </a:cubicBezTo>
                  <a:cubicBezTo>
                    <a:pt x="246" y="210"/>
                    <a:pt x="246" y="209"/>
                    <a:pt x="247" y="208"/>
                  </a:cubicBezTo>
                  <a:cubicBezTo>
                    <a:pt x="247" y="202"/>
                    <a:pt x="250" y="197"/>
                    <a:pt x="253" y="193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3" name="Google Shape;573;p22"/>
            <p:cNvSpPr/>
            <p:nvPr/>
          </p:nvSpPr>
          <p:spPr>
            <a:xfrm>
              <a:off x="3280" y="1157"/>
              <a:ext cx="544" cy="913"/>
            </a:xfrm>
            <a:custGeom>
              <a:avLst/>
              <a:gdLst/>
              <a:ahLst/>
              <a:cxnLst/>
              <a:rect l="l" t="t" r="r" b="b"/>
              <a:pathLst>
                <a:path w="223" h="374" extrusionOk="0">
                  <a:moveTo>
                    <a:pt x="220" y="240"/>
                  </a:moveTo>
                  <a:cubicBezTo>
                    <a:pt x="217" y="240"/>
                    <a:pt x="216" y="239"/>
                    <a:pt x="215" y="238"/>
                  </a:cubicBezTo>
                  <a:cubicBezTo>
                    <a:pt x="214" y="237"/>
                    <a:pt x="214" y="237"/>
                    <a:pt x="214" y="237"/>
                  </a:cubicBezTo>
                  <a:cubicBezTo>
                    <a:pt x="213" y="236"/>
                    <a:pt x="213" y="236"/>
                    <a:pt x="212" y="235"/>
                  </a:cubicBezTo>
                  <a:cubicBezTo>
                    <a:pt x="210" y="233"/>
                    <a:pt x="208" y="232"/>
                    <a:pt x="205" y="232"/>
                  </a:cubicBezTo>
                  <a:cubicBezTo>
                    <a:pt x="204" y="232"/>
                    <a:pt x="204" y="232"/>
                    <a:pt x="204" y="232"/>
                  </a:cubicBezTo>
                  <a:cubicBezTo>
                    <a:pt x="201" y="231"/>
                    <a:pt x="200" y="231"/>
                    <a:pt x="198" y="228"/>
                  </a:cubicBezTo>
                  <a:cubicBezTo>
                    <a:pt x="196" y="225"/>
                    <a:pt x="194" y="222"/>
                    <a:pt x="192" y="219"/>
                  </a:cubicBezTo>
                  <a:cubicBezTo>
                    <a:pt x="192" y="219"/>
                    <a:pt x="192" y="219"/>
                    <a:pt x="192" y="219"/>
                  </a:cubicBezTo>
                  <a:cubicBezTo>
                    <a:pt x="191" y="218"/>
                    <a:pt x="190" y="217"/>
                    <a:pt x="189" y="216"/>
                  </a:cubicBezTo>
                  <a:cubicBezTo>
                    <a:pt x="189" y="215"/>
                    <a:pt x="189" y="215"/>
                    <a:pt x="188" y="214"/>
                  </a:cubicBezTo>
                  <a:cubicBezTo>
                    <a:pt x="186" y="212"/>
                    <a:pt x="185" y="211"/>
                    <a:pt x="186" y="208"/>
                  </a:cubicBezTo>
                  <a:cubicBezTo>
                    <a:pt x="186" y="207"/>
                    <a:pt x="187" y="206"/>
                    <a:pt x="188" y="205"/>
                  </a:cubicBezTo>
                  <a:cubicBezTo>
                    <a:pt x="189" y="204"/>
                    <a:pt x="191" y="203"/>
                    <a:pt x="190" y="201"/>
                  </a:cubicBezTo>
                  <a:cubicBezTo>
                    <a:pt x="190" y="199"/>
                    <a:pt x="187" y="198"/>
                    <a:pt x="184" y="197"/>
                  </a:cubicBezTo>
                  <a:cubicBezTo>
                    <a:pt x="182" y="196"/>
                    <a:pt x="180" y="195"/>
                    <a:pt x="179" y="194"/>
                  </a:cubicBezTo>
                  <a:cubicBezTo>
                    <a:pt x="178" y="192"/>
                    <a:pt x="178" y="190"/>
                    <a:pt x="177" y="187"/>
                  </a:cubicBezTo>
                  <a:cubicBezTo>
                    <a:pt x="177" y="184"/>
                    <a:pt x="177" y="180"/>
                    <a:pt x="174" y="179"/>
                  </a:cubicBezTo>
                  <a:cubicBezTo>
                    <a:pt x="173" y="179"/>
                    <a:pt x="173" y="179"/>
                    <a:pt x="173" y="179"/>
                  </a:cubicBezTo>
                  <a:cubicBezTo>
                    <a:pt x="173" y="179"/>
                    <a:pt x="173" y="179"/>
                    <a:pt x="173" y="179"/>
                  </a:cubicBezTo>
                  <a:cubicBezTo>
                    <a:pt x="172" y="179"/>
                    <a:pt x="171" y="179"/>
                    <a:pt x="171" y="179"/>
                  </a:cubicBezTo>
                  <a:cubicBezTo>
                    <a:pt x="170" y="179"/>
                    <a:pt x="170" y="179"/>
                    <a:pt x="169" y="179"/>
                  </a:cubicBezTo>
                  <a:cubicBezTo>
                    <a:pt x="168" y="179"/>
                    <a:pt x="168" y="179"/>
                    <a:pt x="167" y="178"/>
                  </a:cubicBezTo>
                  <a:cubicBezTo>
                    <a:pt x="166" y="178"/>
                    <a:pt x="166" y="177"/>
                    <a:pt x="166" y="176"/>
                  </a:cubicBezTo>
                  <a:cubicBezTo>
                    <a:pt x="166" y="175"/>
                    <a:pt x="168" y="173"/>
                    <a:pt x="169" y="173"/>
                  </a:cubicBezTo>
                  <a:cubicBezTo>
                    <a:pt x="170" y="172"/>
                    <a:pt x="171" y="172"/>
                    <a:pt x="171" y="172"/>
                  </a:cubicBezTo>
                  <a:cubicBezTo>
                    <a:pt x="172" y="171"/>
                    <a:pt x="173" y="171"/>
                    <a:pt x="174" y="169"/>
                  </a:cubicBezTo>
                  <a:cubicBezTo>
                    <a:pt x="175" y="168"/>
                    <a:pt x="175" y="166"/>
                    <a:pt x="175" y="165"/>
                  </a:cubicBezTo>
                  <a:cubicBezTo>
                    <a:pt x="175" y="164"/>
                    <a:pt x="175" y="163"/>
                    <a:pt x="175" y="162"/>
                  </a:cubicBezTo>
                  <a:cubicBezTo>
                    <a:pt x="177" y="154"/>
                    <a:pt x="182" y="150"/>
                    <a:pt x="190" y="150"/>
                  </a:cubicBezTo>
                  <a:cubicBezTo>
                    <a:pt x="193" y="150"/>
                    <a:pt x="193" y="150"/>
                    <a:pt x="193" y="150"/>
                  </a:cubicBezTo>
                  <a:cubicBezTo>
                    <a:pt x="193" y="146"/>
                    <a:pt x="193" y="146"/>
                    <a:pt x="193" y="146"/>
                  </a:cubicBezTo>
                  <a:cubicBezTo>
                    <a:pt x="194" y="143"/>
                    <a:pt x="194" y="140"/>
                    <a:pt x="195" y="137"/>
                  </a:cubicBezTo>
                  <a:cubicBezTo>
                    <a:pt x="196" y="133"/>
                    <a:pt x="196" y="130"/>
                    <a:pt x="192" y="128"/>
                  </a:cubicBezTo>
                  <a:cubicBezTo>
                    <a:pt x="191" y="127"/>
                    <a:pt x="190" y="127"/>
                    <a:pt x="188" y="127"/>
                  </a:cubicBezTo>
                  <a:cubicBezTo>
                    <a:pt x="185" y="127"/>
                    <a:pt x="182" y="128"/>
                    <a:pt x="180" y="129"/>
                  </a:cubicBezTo>
                  <a:cubicBezTo>
                    <a:pt x="179" y="129"/>
                    <a:pt x="177" y="130"/>
                    <a:pt x="176" y="130"/>
                  </a:cubicBezTo>
                  <a:cubicBezTo>
                    <a:pt x="175" y="131"/>
                    <a:pt x="173" y="132"/>
                    <a:pt x="172" y="132"/>
                  </a:cubicBezTo>
                  <a:cubicBezTo>
                    <a:pt x="171" y="132"/>
                    <a:pt x="170" y="132"/>
                    <a:pt x="168" y="130"/>
                  </a:cubicBezTo>
                  <a:cubicBezTo>
                    <a:pt x="165" y="128"/>
                    <a:pt x="162" y="124"/>
                    <a:pt x="159" y="120"/>
                  </a:cubicBezTo>
                  <a:cubicBezTo>
                    <a:pt x="158" y="118"/>
                    <a:pt x="157" y="117"/>
                    <a:pt x="156" y="116"/>
                  </a:cubicBezTo>
                  <a:cubicBezTo>
                    <a:pt x="156" y="115"/>
                    <a:pt x="155" y="114"/>
                    <a:pt x="154" y="114"/>
                  </a:cubicBezTo>
                  <a:cubicBezTo>
                    <a:pt x="153" y="112"/>
                    <a:pt x="151" y="110"/>
                    <a:pt x="150" y="108"/>
                  </a:cubicBezTo>
                  <a:cubicBezTo>
                    <a:pt x="149" y="105"/>
                    <a:pt x="149" y="103"/>
                    <a:pt x="149" y="100"/>
                  </a:cubicBezTo>
                  <a:cubicBezTo>
                    <a:pt x="149" y="97"/>
                    <a:pt x="149" y="97"/>
                    <a:pt x="149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4" y="97"/>
                    <a:pt x="143" y="96"/>
                    <a:pt x="142" y="95"/>
                  </a:cubicBezTo>
                  <a:cubicBezTo>
                    <a:pt x="141" y="94"/>
                    <a:pt x="141" y="93"/>
                    <a:pt x="142" y="91"/>
                  </a:cubicBezTo>
                  <a:cubicBezTo>
                    <a:pt x="143" y="90"/>
                    <a:pt x="144" y="89"/>
                    <a:pt x="146" y="87"/>
                  </a:cubicBezTo>
                  <a:cubicBezTo>
                    <a:pt x="147" y="86"/>
                    <a:pt x="149" y="85"/>
                    <a:pt x="150" y="83"/>
                  </a:cubicBezTo>
                  <a:cubicBezTo>
                    <a:pt x="151" y="80"/>
                    <a:pt x="151" y="76"/>
                    <a:pt x="152" y="73"/>
                  </a:cubicBezTo>
                  <a:cubicBezTo>
                    <a:pt x="152" y="69"/>
                    <a:pt x="153" y="65"/>
                    <a:pt x="154" y="62"/>
                  </a:cubicBezTo>
                  <a:cubicBezTo>
                    <a:pt x="154" y="60"/>
                    <a:pt x="154" y="60"/>
                    <a:pt x="154" y="60"/>
                  </a:cubicBezTo>
                  <a:cubicBezTo>
                    <a:pt x="156" y="58"/>
                    <a:pt x="157" y="55"/>
                    <a:pt x="157" y="52"/>
                  </a:cubicBezTo>
                  <a:cubicBezTo>
                    <a:pt x="156" y="50"/>
                    <a:pt x="156" y="49"/>
                    <a:pt x="155" y="47"/>
                  </a:cubicBezTo>
                  <a:cubicBezTo>
                    <a:pt x="155" y="45"/>
                    <a:pt x="154" y="43"/>
                    <a:pt x="154" y="41"/>
                  </a:cubicBezTo>
                  <a:cubicBezTo>
                    <a:pt x="154" y="39"/>
                    <a:pt x="155" y="37"/>
                    <a:pt x="155" y="35"/>
                  </a:cubicBezTo>
                  <a:cubicBezTo>
                    <a:pt x="156" y="30"/>
                    <a:pt x="157" y="26"/>
                    <a:pt x="153" y="20"/>
                  </a:cubicBezTo>
                  <a:cubicBezTo>
                    <a:pt x="151" y="17"/>
                    <a:pt x="149" y="14"/>
                    <a:pt x="147" y="13"/>
                  </a:cubicBezTo>
                  <a:cubicBezTo>
                    <a:pt x="145" y="12"/>
                    <a:pt x="144" y="12"/>
                    <a:pt x="142" y="12"/>
                  </a:cubicBezTo>
                  <a:cubicBezTo>
                    <a:pt x="140" y="12"/>
                    <a:pt x="138" y="12"/>
                    <a:pt x="136" y="9"/>
                  </a:cubicBezTo>
                  <a:cubicBezTo>
                    <a:pt x="136" y="8"/>
                    <a:pt x="135" y="7"/>
                    <a:pt x="135" y="6"/>
                  </a:cubicBezTo>
                  <a:cubicBezTo>
                    <a:pt x="135" y="5"/>
                    <a:pt x="134" y="3"/>
                    <a:pt x="132" y="3"/>
                  </a:cubicBezTo>
                  <a:cubicBezTo>
                    <a:pt x="132" y="3"/>
                    <a:pt x="132" y="3"/>
                    <a:pt x="132" y="3"/>
                  </a:cubicBezTo>
                  <a:cubicBezTo>
                    <a:pt x="130" y="3"/>
                    <a:pt x="129" y="4"/>
                    <a:pt x="128" y="5"/>
                  </a:cubicBezTo>
                  <a:cubicBezTo>
                    <a:pt x="127" y="6"/>
                    <a:pt x="126" y="6"/>
                    <a:pt x="125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2" y="6"/>
                    <a:pt x="121" y="5"/>
                    <a:pt x="120" y="4"/>
                  </a:cubicBezTo>
                  <a:cubicBezTo>
                    <a:pt x="119" y="3"/>
                    <a:pt x="118" y="2"/>
                    <a:pt x="117" y="1"/>
                  </a:cubicBezTo>
                  <a:cubicBezTo>
                    <a:pt x="116" y="1"/>
                    <a:pt x="116" y="1"/>
                    <a:pt x="114" y="1"/>
                  </a:cubicBezTo>
                  <a:cubicBezTo>
                    <a:pt x="114" y="1"/>
                    <a:pt x="113" y="1"/>
                    <a:pt x="113" y="1"/>
                  </a:cubicBezTo>
                  <a:cubicBezTo>
                    <a:pt x="112" y="1"/>
                    <a:pt x="112" y="1"/>
                    <a:pt x="112" y="1"/>
                  </a:cubicBezTo>
                  <a:cubicBezTo>
                    <a:pt x="110" y="1"/>
                    <a:pt x="109" y="0"/>
                    <a:pt x="108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06" y="1"/>
                    <a:pt x="106" y="1"/>
                    <a:pt x="106" y="1"/>
                  </a:cubicBezTo>
                  <a:cubicBezTo>
                    <a:pt x="105" y="2"/>
                    <a:pt x="103" y="4"/>
                    <a:pt x="102" y="5"/>
                  </a:cubicBezTo>
                  <a:cubicBezTo>
                    <a:pt x="101" y="5"/>
                    <a:pt x="101" y="5"/>
                    <a:pt x="101" y="5"/>
                  </a:cubicBezTo>
                  <a:cubicBezTo>
                    <a:pt x="100" y="5"/>
                    <a:pt x="100" y="6"/>
                    <a:pt x="99" y="6"/>
                  </a:cubicBezTo>
                  <a:cubicBezTo>
                    <a:pt x="100" y="10"/>
                    <a:pt x="100" y="10"/>
                    <a:pt x="100" y="10"/>
                  </a:cubicBezTo>
                  <a:cubicBezTo>
                    <a:pt x="101" y="10"/>
                    <a:pt x="101" y="10"/>
                    <a:pt x="102" y="10"/>
                  </a:cubicBezTo>
                  <a:cubicBezTo>
                    <a:pt x="103" y="10"/>
                    <a:pt x="103" y="9"/>
                    <a:pt x="104" y="9"/>
                  </a:cubicBezTo>
                  <a:cubicBezTo>
                    <a:pt x="104" y="9"/>
                    <a:pt x="104" y="9"/>
                    <a:pt x="104" y="10"/>
                  </a:cubicBezTo>
                  <a:cubicBezTo>
                    <a:pt x="108" y="10"/>
                    <a:pt x="114" y="13"/>
                    <a:pt x="117" y="16"/>
                  </a:cubicBezTo>
                  <a:cubicBezTo>
                    <a:pt x="118" y="17"/>
                    <a:pt x="120" y="19"/>
                    <a:pt x="120" y="22"/>
                  </a:cubicBezTo>
                  <a:cubicBezTo>
                    <a:pt x="120" y="24"/>
                    <a:pt x="119" y="25"/>
                    <a:pt x="118" y="27"/>
                  </a:cubicBezTo>
                  <a:cubicBezTo>
                    <a:pt x="117" y="28"/>
                    <a:pt x="117" y="28"/>
                    <a:pt x="116" y="29"/>
                  </a:cubicBezTo>
                  <a:cubicBezTo>
                    <a:pt x="116" y="31"/>
                    <a:pt x="116" y="32"/>
                    <a:pt x="116" y="34"/>
                  </a:cubicBezTo>
                  <a:cubicBezTo>
                    <a:pt x="116" y="35"/>
                    <a:pt x="116" y="37"/>
                    <a:pt x="116" y="38"/>
                  </a:cubicBezTo>
                  <a:cubicBezTo>
                    <a:pt x="115" y="40"/>
                    <a:pt x="113" y="43"/>
                    <a:pt x="112" y="45"/>
                  </a:cubicBezTo>
                  <a:cubicBezTo>
                    <a:pt x="111" y="45"/>
                    <a:pt x="111" y="45"/>
                    <a:pt x="111" y="45"/>
                  </a:cubicBezTo>
                  <a:cubicBezTo>
                    <a:pt x="110" y="47"/>
                    <a:pt x="109" y="49"/>
                    <a:pt x="107" y="51"/>
                  </a:cubicBezTo>
                  <a:cubicBezTo>
                    <a:pt x="106" y="53"/>
                    <a:pt x="104" y="56"/>
                    <a:pt x="101" y="59"/>
                  </a:cubicBezTo>
                  <a:cubicBezTo>
                    <a:pt x="99" y="61"/>
                    <a:pt x="98" y="62"/>
                    <a:pt x="98" y="65"/>
                  </a:cubicBezTo>
                  <a:cubicBezTo>
                    <a:pt x="96" y="69"/>
                    <a:pt x="94" y="70"/>
                    <a:pt x="91" y="72"/>
                  </a:cubicBezTo>
                  <a:cubicBezTo>
                    <a:pt x="89" y="73"/>
                    <a:pt x="86" y="74"/>
                    <a:pt x="83" y="75"/>
                  </a:cubicBezTo>
                  <a:cubicBezTo>
                    <a:pt x="80" y="75"/>
                    <a:pt x="78" y="76"/>
                    <a:pt x="75" y="78"/>
                  </a:cubicBezTo>
                  <a:cubicBezTo>
                    <a:pt x="70" y="81"/>
                    <a:pt x="71" y="84"/>
                    <a:pt x="71" y="89"/>
                  </a:cubicBezTo>
                  <a:cubicBezTo>
                    <a:pt x="71" y="90"/>
                    <a:pt x="72" y="91"/>
                    <a:pt x="72" y="93"/>
                  </a:cubicBezTo>
                  <a:cubicBezTo>
                    <a:pt x="71" y="96"/>
                    <a:pt x="71" y="99"/>
                    <a:pt x="69" y="102"/>
                  </a:cubicBezTo>
                  <a:cubicBezTo>
                    <a:pt x="69" y="102"/>
                    <a:pt x="69" y="102"/>
                    <a:pt x="68" y="103"/>
                  </a:cubicBezTo>
                  <a:cubicBezTo>
                    <a:pt x="67" y="105"/>
                    <a:pt x="66" y="107"/>
                    <a:pt x="66" y="109"/>
                  </a:cubicBezTo>
                  <a:cubicBezTo>
                    <a:pt x="67" y="111"/>
                    <a:pt x="68" y="113"/>
                    <a:pt x="70" y="115"/>
                  </a:cubicBezTo>
                  <a:cubicBezTo>
                    <a:pt x="72" y="117"/>
                    <a:pt x="74" y="119"/>
                    <a:pt x="74" y="123"/>
                  </a:cubicBezTo>
                  <a:cubicBezTo>
                    <a:pt x="73" y="126"/>
                    <a:pt x="72" y="128"/>
                    <a:pt x="71" y="131"/>
                  </a:cubicBezTo>
                  <a:cubicBezTo>
                    <a:pt x="70" y="132"/>
                    <a:pt x="70" y="134"/>
                    <a:pt x="69" y="136"/>
                  </a:cubicBezTo>
                  <a:cubicBezTo>
                    <a:pt x="68" y="138"/>
                    <a:pt x="68" y="138"/>
                    <a:pt x="68" y="138"/>
                  </a:cubicBezTo>
                  <a:cubicBezTo>
                    <a:pt x="67" y="141"/>
                    <a:pt x="67" y="144"/>
                    <a:pt x="65" y="148"/>
                  </a:cubicBezTo>
                  <a:cubicBezTo>
                    <a:pt x="64" y="149"/>
                    <a:pt x="63" y="151"/>
                    <a:pt x="61" y="152"/>
                  </a:cubicBezTo>
                  <a:cubicBezTo>
                    <a:pt x="60" y="154"/>
                    <a:pt x="60" y="155"/>
                    <a:pt x="59" y="156"/>
                  </a:cubicBezTo>
                  <a:cubicBezTo>
                    <a:pt x="59" y="156"/>
                    <a:pt x="59" y="157"/>
                    <a:pt x="58" y="158"/>
                  </a:cubicBezTo>
                  <a:cubicBezTo>
                    <a:pt x="58" y="159"/>
                    <a:pt x="58" y="159"/>
                    <a:pt x="58" y="159"/>
                  </a:cubicBezTo>
                  <a:cubicBezTo>
                    <a:pt x="56" y="162"/>
                    <a:pt x="53" y="166"/>
                    <a:pt x="50" y="168"/>
                  </a:cubicBezTo>
                  <a:cubicBezTo>
                    <a:pt x="47" y="170"/>
                    <a:pt x="45" y="172"/>
                    <a:pt x="44" y="175"/>
                  </a:cubicBezTo>
                  <a:cubicBezTo>
                    <a:pt x="43" y="175"/>
                    <a:pt x="42" y="176"/>
                    <a:pt x="42" y="177"/>
                  </a:cubicBezTo>
                  <a:cubicBezTo>
                    <a:pt x="41" y="178"/>
                    <a:pt x="40" y="180"/>
                    <a:pt x="39" y="181"/>
                  </a:cubicBezTo>
                  <a:cubicBezTo>
                    <a:pt x="37" y="183"/>
                    <a:pt x="36" y="186"/>
                    <a:pt x="34" y="188"/>
                  </a:cubicBezTo>
                  <a:cubicBezTo>
                    <a:pt x="30" y="191"/>
                    <a:pt x="29" y="195"/>
                    <a:pt x="28" y="200"/>
                  </a:cubicBezTo>
                  <a:cubicBezTo>
                    <a:pt x="26" y="207"/>
                    <a:pt x="24" y="214"/>
                    <a:pt x="21" y="220"/>
                  </a:cubicBezTo>
                  <a:cubicBezTo>
                    <a:pt x="20" y="221"/>
                    <a:pt x="20" y="222"/>
                    <a:pt x="20" y="223"/>
                  </a:cubicBezTo>
                  <a:cubicBezTo>
                    <a:pt x="19" y="224"/>
                    <a:pt x="18" y="226"/>
                    <a:pt x="18" y="228"/>
                  </a:cubicBezTo>
                  <a:cubicBezTo>
                    <a:pt x="17" y="231"/>
                    <a:pt x="16" y="235"/>
                    <a:pt x="14" y="237"/>
                  </a:cubicBezTo>
                  <a:cubicBezTo>
                    <a:pt x="12" y="239"/>
                    <a:pt x="11" y="242"/>
                    <a:pt x="10" y="245"/>
                  </a:cubicBezTo>
                  <a:cubicBezTo>
                    <a:pt x="10" y="246"/>
                    <a:pt x="9" y="248"/>
                    <a:pt x="8" y="250"/>
                  </a:cubicBezTo>
                  <a:cubicBezTo>
                    <a:pt x="6" y="253"/>
                    <a:pt x="6" y="256"/>
                    <a:pt x="6" y="260"/>
                  </a:cubicBezTo>
                  <a:cubicBezTo>
                    <a:pt x="6" y="261"/>
                    <a:pt x="6" y="262"/>
                    <a:pt x="6" y="263"/>
                  </a:cubicBezTo>
                  <a:cubicBezTo>
                    <a:pt x="6" y="263"/>
                    <a:pt x="6" y="264"/>
                    <a:pt x="6" y="265"/>
                  </a:cubicBezTo>
                  <a:cubicBezTo>
                    <a:pt x="6" y="266"/>
                    <a:pt x="6" y="268"/>
                    <a:pt x="6" y="269"/>
                  </a:cubicBezTo>
                  <a:cubicBezTo>
                    <a:pt x="6" y="270"/>
                    <a:pt x="5" y="271"/>
                    <a:pt x="5" y="272"/>
                  </a:cubicBezTo>
                  <a:cubicBezTo>
                    <a:pt x="4" y="273"/>
                    <a:pt x="4" y="274"/>
                    <a:pt x="3" y="275"/>
                  </a:cubicBezTo>
                  <a:cubicBezTo>
                    <a:pt x="3" y="276"/>
                    <a:pt x="3" y="277"/>
                    <a:pt x="2" y="278"/>
                  </a:cubicBezTo>
                  <a:cubicBezTo>
                    <a:pt x="1" y="281"/>
                    <a:pt x="0" y="284"/>
                    <a:pt x="1" y="288"/>
                  </a:cubicBezTo>
                  <a:cubicBezTo>
                    <a:pt x="1" y="288"/>
                    <a:pt x="1" y="289"/>
                    <a:pt x="2" y="290"/>
                  </a:cubicBezTo>
                  <a:cubicBezTo>
                    <a:pt x="2" y="291"/>
                    <a:pt x="3" y="292"/>
                    <a:pt x="3" y="293"/>
                  </a:cubicBezTo>
                  <a:cubicBezTo>
                    <a:pt x="3" y="294"/>
                    <a:pt x="3" y="295"/>
                    <a:pt x="3" y="296"/>
                  </a:cubicBezTo>
                  <a:cubicBezTo>
                    <a:pt x="2" y="297"/>
                    <a:pt x="2" y="298"/>
                    <a:pt x="2" y="299"/>
                  </a:cubicBezTo>
                  <a:cubicBezTo>
                    <a:pt x="2" y="300"/>
                    <a:pt x="3" y="301"/>
                    <a:pt x="3" y="302"/>
                  </a:cubicBezTo>
                  <a:cubicBezTo>
                    <a:pt x="3" y="303"/>
                    <a:pt x="4" y="304"/>
                    <a:pt x="4" y="306"/>
                  </a:cubicBezTo>
                  <a:cubicBezTo>
                    <a:pt x="4" y="307"/>
                    <a:pt x="4" y="308"/>
                    <a:pt x="3" y="310"/>
                  </a:cubicBezTo>
                  <a:cubicBezTo>
                    <a:pt x="3" y="310"/>
                    <a:pt x="3" y="311"/>
                    <a:pt x="3" y="312"/>
                  </a:cubicBezTo>
                  <a:cubicBezTo>
                    <a:pt x="3" y="315"/>
                    <a:pt x="3" y="318"/>
                    <a:pt x="4" y="321"/>
                  </a:cubicBezTo>
                  <a:cubicBezTo>
                    <a:pt x="4" y="322"/>
                    <a:pt x="5" y="324"/>
                    <a:pt x="5" y="325"/>
                  </a:cubicBezTo>
                  <a:cubicBezTo>
                    <a:pt x="5" y="328"/>
                    <a:pt x="5" y="330"/>
                    <a:pt x="4" y="332"/>
                  </a:cubicBezTo>
                  <a:cubicBezTo>
                    <a:pt x="4" y="334"/>
                    <a:pt x="3" y="337"/>
                    <a:pt x="4" y="339"/>
                  </a:cubicBezTo>
                  <a:cubicBezTo>
                    <a:pt x="5" y="342"/>
                    <a:pt x="6" y="343"/>
                    <a:pt x="7" y="345"/>
                  </a:cubicBezTo>
                  <a:cubicBezTo>
                    <a:pt x="9" y="346"/>
                    <a:pt x="9" y="346"/>
                    <a:pt x="9" y="346"/>
                  </a:cubicBezTo>
                  <a:cubicBezTo>
                    <a:pt x="10" y="345"/>
                    <a:pt x="10" y="345"/>
                    <a:pt x="10" y="345"/>
                  </a:cubicBezTo>
                  <a:cubicBezTo>
                    <a:pt x="12" y="343"/>
                    <a:pt x="13" y="340"/>
                    <a:pt x="16" y="338"/>
                  </a:cubicBezTo>
                  <a:cubicBezTo>
                    <a:pt x="17" y="337"/>
                    <a:pt x="18" y="335"/>
                    <a:pt x="19" y="334"/>
                  </a:cubicBezTo>
                  <a:cubicBezTo>
                    <a:pt x="20" y="334"/>
                    <a:pt x="20" y="333"/>
                    <a:pt x="20" y="333"/>
                  </a:cubicBezTo>
                  <a:cubicBezTo>
                    <a:pt x="21" y="331"/>
                    <a:pt x="23" y="328"/>
                    <a:pt x="25" y="328"/>
                  </a:cubicBezTo>
                  <a:cubicBezTo>
                    <a:pt x="25" y="328"/>
                    <a:pt x="26" y="328"/>
                    <a:pt x="26" y="328"/>
                  </a:cubicBezTo>
                  <a:cubicBezTo>
                    <a:pt x="27" y="329"/>
                    <a:pt x="27" y="329"/>
                    <a:pt x="27" y="330"/>
                  </a:cubicBezTo>
                  <a:cubicBezTo>
                    <a:pt x="28" y="331"/>
                    <a:pt x="26" y="334"/>
                    <a:pt x="25" y="335"/>
                  </a:cubicBezTo>
                  <a:cubicBezTo>
                    <a:pt x="25" y="336"/>
                    <a:pt x="25" y="336"/>
                    <a:pt x="24" y="336"/>
                  </a:cubicBezTo>
                  <a:cubicBezTo>
                    <a:pt x="22" y="340"/>
                    <a:pt x="19" y="349"/>
                    <a:pt x="23" y="353"/>
                  </a:cubicBezTo>
                  <a:cubicBezTo>
                    <a:pt x="26" y="356"/>
                    <a:pt x="30" y="357"/>
                    <a:pt x="34" y="357"/>
                  </a:cubicBezTo>
                  <a:cubicBezTo>
                    <a:pt x="36" y="358"/>
                    <a:pt x="37" y="358"/>
                    <a:pt x="39" y="359"/>
                  </a:cubicBezTo>
                  <a:cubicBezTo>
                    <a:pt x="40" y="359"/>
                    <a:pt x="41" y="359"/>
                    <a:pt x="42" y="359"/>
                  </a:cubicBezTo>
                  <a:cubicBezTo>
                    <a:pt x="43" y="360"/>
                    <a:pt x="45" y="360"/>
                    <a:pt x="47" y="361"/>
                  </a:cubicBezTo>
                  <a:cubicBezTo>
                    <a:pt x="48" y="361"/>
                    <a:pt x="49" y="362"/>
                    <a:pt x="50" y="363"/>
                  </a:cubicBezTo>
                  <a:cubicBezTo>
                    <a:pt x="51" y="363"/>
                    <a:pt x="51" y="364"/>
                    <a:pt x="52" y="365"/>
                  </a:cubicBezTo>
                  <a:cubicBezTo>
                    <a:pt x="53" y="365"/>
                    <a:pt x="55" y="365"/>
                    <a:pt x="56" y="365"/>
                  </a:cubicBezTo>
                  <a:cubicBezTo>
                    <a:pt x="59" y="365"/>
                    <a:pt x="61" y="364"/>
                    <a:pt x="63" y="361"/>
                  </a:cubicBezTo>
                  <a:cubicBezTo>
                    <a:pt x="64" y="359"/>
                    <a:pt x="64" y="357"/>
                    <a:pt x="65" y="355"/>
                  </a:cubicBezTo>
                  <a:cubicBezTo>
                    <a:pt x="66" y="351"/>
                    <a:pt x="68" y="347"/>
                    <a:pt x="71" y="345"/>
                  </a:cubicBezTo>
                  <a:cubicBezTo>
                    <a:pt x="73" y="343"/>
                    <a:pt x="74" y="343"/>
                    <a:pt x="76" y="343"/>
                  </a:cubicBezTo>
                  <a:cubicBezTo>
                    <a:pt x="76" y="343"/>
                    <a:pt x="77" y="343"/>
                    <a:pt x="77" y="343"/>
                  </a:cubicBezTo>
                  <a:cubicBezTo>
                    <a:pt x="84" y="346"/>
                    <a:pt x="87" y="359"/>
                    <a:pt x="88" y="364"/>
                  </a:cubicBezTo>
                  <a:cubicBezTo>
                    <a:pt x="88" y="364"/>
                    <a:pt x="88" y="365"/>
                    <a:pt x="88" y="366"/>
                  </a:cubicBezTo>
                  <a:cubicBezTo>
                    <a:pt x="88" y="366"/>
                    <a:pt x="88" y="366"/>
                    <a:pt x="88" y="367"/>
                  </a:cubicBezTo>
                  <a:cubicBezTo>
                    <a:pt x="92" y="368"/>
                    <a:pt x="92" y="368"/>
                    <a:pt x="92" y="368"/>
                  </a:cubicBezTo>
                  <a:cubicBezTo>
                    <a:pt x="92" y="366"/>
                    <a:pt x="93" y="364"/>
                    <a:pt x="94" y="364"/>
                  </a:cubicBezTo>
                  <a:cubicBezTo>
                    <a:pt x="94" y="363"/>
                    <a:pt x="95" y="363"/>
                    <a:pt x="96" y="363"/>
                  </a:cubicBezTo>
                  <a:cubicBezTo>
                    <a:pt x="97" y="363"/>
                    <a:pt x="99" y="363"/>
                    <a:pt x="100" y="364"/>
                  </a:cubicBezTo>
                  <a:cubicBezTo>
                    <a:pt x="101" y="364"/>
                    <a:pt x="103" y="365"/>
                    <a:pt x="104" y="365"/>
                  </a:cubicBezTo>
                  <a:cubicBezTo>
                    <a:pt x="105" y="365"/>
                    <a:pt x="105" y="364"/>
                    <a:pt x="106" y="364"/>
                  </a:cubicBezTo>
                  <a:cubicBezTo>
                    <a:pt x="108" y="364"/>
                    <a:pt x="110" y="363"/>
                    <a:pt x="112" y="363"/>
                  </a:cubicBezTo>
                  <a:cubicBezTo>
                    <a:pt x="114" y="363"/>
                    <a:pt x="116" y="364"/>
                    <a:pt x="118" y="365"/>
                  </a:cubicBezTo>
                  <a:cubicBezTo>
                    <a:pt x="120" y="367"/>
                    <a:pt x="122" y="368"/>
                    <a:pt x="125" y="369"/>
                  </a:cubicBezTo>
                  <a:cubicBezTo>
                    <a:pt x="126" y="370"/>
                    <a:pt x="127" y="370"/>
                    <a:pt x="128" y="371"/>
                  </a:cubicBezTo>
                  <a:cubicBezTo>
                    <a:pt x="128" y="371"/>
                    <a:pt x="129" y="371"/>
                    <a:pt x="129" y="371"/>
                  </a:cubicBezTo>
                  <a:cubicBezTo>
                    <a:pt x="129" y="372"/>
                    <a:pt x="131" y="372"/>
                    <a:pt x="131" y="373"/>
                  </a:cubicBezTo>
                  <a:cubicBezTo>
                    <a:pt x="134" y="374"/>
                    <a:pt x="134" y="374"/>
                    <a:pt x="134" y="374"/>
                  </a:cubicBezTo>
                  <a:cubicBezTo>
                    <a:pt x="134" y="371"/>
                    <a:pt x="134" y="371"/>
                    <a:pt x="134" y="371"/>
                  </a:cubicBezTo>
                  <a:cubicBezTo>
                    <a:pt x="134" y="370"/>
                    <a:pt x="134" y="369"/>
                    <a:pt x="134" y="367"/>
                  </a:cubicBezTo>
                  <a:cubicBezTo>
                    <a:pt x="134" y="367"/>
                    <a:pt x="134" y="367"/>
                    <a:pt x="134" y="366"/>
                  </a:cubicBezTo>
                  <a:cubicBezTo>
                    <a:pt x="133" y="363"/>
                    <a:pt x="133" y="362"/>
                    <a:pt x="134" y="362"/>
                  </a:cubicBezTo>
                  <a:cubicBezTo>
                    <a:pt x="135" y="362"/>
                    <a:pt x="135" y="361"/>
                    <a:pt x="135" y="361"/>
                  </a:cubicBezTo>
                  <a:cubicBezTo>
                    <a:pt x="137" y="361"/>
                    <a:pt x="139" y="363"/>
                    <a:pt x="140" y="364"/>
                  </a:cubicBezTo>
                  <a:cubicBezTo>
                    <a:pt x="141" y="365"/>
                    <a:pt x="141" y="365"/>
                    <a:pt x="142" y="366"/>
                  </a:cubicBezTo>
                  <a:cubicBezTo>
                    <a:pt x="143" y="367"/>
                    <a:pt x="144" y="368"/>
                    <a:pt x="145" y="369"/>
                  </a:cubicBezTo>
                  <a:cubicBezTo>
                    <a:pt x="146" y="369"/>
                    <a:pt x="146" y="369"/>
                    <a:pt x="146" y="369"/>
                  </a:cubicBezTo>
                  <a:cubicBezTo>
                    <a:pt x="146" y="369"/>
                    <a:pt x="146" y="369"/>
                    <a:pt x="146" y="369"/>
                  </a:cubicBezTo>
                  <a:cubicBezTo>
                    <a:pt x="147" y="369"/>
                    <a:pt x="149" y="368"/>
                    <a:pt x="150" y="367"/>
                  </a:cubicBezTo>
                  <a:cubicBezTo>
                    <a:pt x="150" y="367"/>
                    <a:pt x="151" y="367"/>
                    <a:pt x="151" y="367"/>
                  </a:cubicBezTo>
                  <a:cubicBezTo>
                    <a:pt x="155" y="365"/>
                    <a:pt x="159" y="363"/>
                    <a:pt x="163" y="362"/>
                  </a:cubicBezTo>
                  <a:cubicBezTo>
                    <a:pt x="164" y="362"/>
                    <a:pt x="165" y="362"/>
                    <a:pt x="166" y="362"/>
                  </a:cubicBezTo>
                  <a:cubicBezTo>
                    <a:pt x="167" y="362"/>
                    <a:pt x="168" y="362"/>
                    <a:pt x="168" y="362"/>
                  </a:cubicBezTo>
                  <a:cubicBezTo>
                    <a:pt x="169" y="362"/>
                    <a:pt x="170" y="362"/>
                    <a:pt x="171" y="362"/>
                  </a:cubicBezTo>
                  <a:cubicBezTo>
                    <a:pt x="172" y="362"/>
                    <a:pt x="174" y="362"/>
                    <a:pt x="175" y="361"/>
                  </a:cubicBezTo>
                  <a:cubicBezTo>
                    <a:pt x="177" y="360"/>
                    <a:pt x="179" y="359"/>
                    <a:pt x="180" y="358"/>
                  </a:cubicBezTo>
                  <a:cubicBezTo>
                    <a:pt x="182" y="356"/>
                    <a:pt x="184" y="355"/>
                    <a:pt x="187" y="354"/>
                  </a:cubicBezTo>
                  <a:cubicBezTo>
                    <a:pt x="189" y="353"/>
                    <a:pt x="189" y="353"/>
                    <a:pt x="189" y="353"/>
                  </a:cubicBezTo>
                  <a:cubicBezTo>
                    <a:pt x="191" y="353"/>
                    <a:pt x="194" y="352"/>
                    <a:pt x="197" y="351"/>
                  </a:cubicBezTo>
                  <a:cubicBezTo>
                    <a:pt x="197" y="351"/>
                    <a:pt x="197" y="351"/>
                    <a:pt x="197" y="351"/>
                  </a:cubicBezTo>
                  <a:cubicBezTo>
                    <a:pt x="198" y="351"/>
                    <a:pt x="198" y="351"/>
                    <a:pt x="198" y="351"/>
                  </a:cubicBezTo>
                  <a:cubicBezTo>
                    <a:pt x="199" y="350"/>
                    <a:pt x="199" y="350"/>
                    <a:pt x="199" y="350"/>
                  </a:cubicBezTo>
                  <a:cubicBezTo>
                    <a:pt x="199" y="349"/>
                    <a:pt x="199" y="349"/>
                    <a:pt x="200" y="348"/>
                  </a:cubicBezTo>
                  <a:cubicBezTo>
                    <a:pt x="200" y="347"/>
                    <a:pt x="200" y="347"/>
                    <a:pt x="200" y="347"/>
                  </a:cubicBezTo>
                  <a:cubicBezTo>
                    <a:pt x="201" y="346"/>
                    <a:pt x="201" y="346"/>
                    <a:pt x="201" y="346"/>
                  </a:cubicBezTo>
                  <a:cubicBezTo>
                    <a:pt x="202" y="344"/>
                    <a:pt x="203" y="343"/>
                    <a:pt x="203" y="341"/>
                  </a:cubicBezTo>
                  <a:cubicBezTo>
                    <a:pt x="203" y="339"/>
                    <a:pt x="202" y="338"/>
                    <a:pt x="201" y="337"/>
                  </a:cubicBezTo>
                  <a:cubicBezTo>
                    <a:pt x="200" y="337"/>
                    <a:pt x="200" y="336"/>
                    <a:pt x="199" y="336"/>
                  </a:cubicBezTo>
                  <a:cubicBezTo>
                    <a:pt x="198" y="335"/>
                    <a:pt x="197" y="334"/>
                    <a:pt x="196" y="333"/>
                  </a:cubicBezTo>
                  <a:cubicBezTo>
                    <a:pt x="195" y="332"/>
                    <a:pt x="195" y="331"/>
                    <a:pt x="195" y="330"/>
                  </a:cubicBezTo>
                  <a:cubicBezTo>
                    <a:pt x="195" y="329"/>
                    <a:pt x="195" y="328"/>
                    <a:pt x="195" y="327"/>
                  </a:cubicBezTo>
                  <a:cubicBezTo>
                    <a:pt x="195" y="326"/>
                    <a:pt x="195" y="326"/>
                    <a:pt x="195" y="326"/>
                  </a:cubicBezTo>
                  <a:cubicBezTo>
                    <a:pt x="195" y="324"/>
                    <a:pt x="195" y="323"/>
                    <a:pt x="195" y="322"/>
                  </a:cubicBezTo>
                  <a:cubicBezTo>
                    <a:pt x="196" y="320"/>
                    <a:pt x="197" y="318"/>
                    <a:pt x="198" y="317"/>
                  </a:cubicBezTo>
                  <a:cubicBezTo>
                    <a:pt x="199" y="316"/>
                    <a:pt x="200" y="315"/>
                    <a:pt x="202" y="315"/>
                  </a:cubicBezTo>
                  <a:cubicBezTo>
                    <a:pt x="205" y="313"/>
                    <a:pt x="207" y="312"/>
                    <a:pt x="207" y="311"/>
                  </a:cubicBezTo>
                  <a:cubicBezTo>
                    <a:pt x="208" y="309"/>
                    <a:pt x="208" y="309"/>
                    <a:pt x="208" y="309"/>
                  </a:cubicBezTo>
                  <a:cubicBezTo>
                    <a:pt x="206" y="308"/>
                    <a:pt x="206" y="308"/>
                    <a:pt x="206" y="308"/>
                  </a:cubicBezTo>
                  <a:cubicBezTo>
                    <a:pt x="206" y="308"/>
                    <a:pt x="206" y="308"/>
                    <a:pt x="206" y="308"/>
                  </a:cubicBezTo>
                  <a:cubicBezTo>
                    <a:pt x="206" y="308"/>
                    <a:pt x="206" y="308"/>
                    <a:pt x="206" y="308"/>
                  </a:cubicBezTo>
                  <a:cubicBezTo>
                    <a:pt x="206" y="307"/>
                    <a:pt x="205" y="307"/>
                    <a:pt x="203" y="307"/>
                  </a:cubicBezTo>
                  <a:cubicBezTo>
                    <a:pt x="202" y="307"/>
                    <a:pt x="200" y="307"/>
                    <a:pt x="200" y="306"/>
                  </a:cubicBezTo>
                  <a:cubicBezTo>
                    <a:pt x="199" y="305"/>
                    <a:pt x="199" y="304"/>
                    <a:pt x="203" y="302"/>
                  </a:cubicBezTo>
                  <a:cubicBezTo>
                    <a:pt x="203" y="302"/>
                    <a:pt x="203" y="302"/>
                    <a:pt x="203" y="302"/>
                  </a:cubicBezTo>
                  <a:cubicBezTo>
                    <a:pt x="205" y="300"/>
                    <a:pt x="206" y="299"/>
                    <a:pt x="206" y="298"/>
                  </a:cubicBezTo>
                  <a:cubicBezTo>
                    <a:pt x="206" y="296"/>
                    <a:pt x="205" y="295"/>
                    <a:pt x="202" y="293"/>
                  </a:cubicBezTo>
                  <a:cubicBezTo>
                    <a:pt x="201" y="292"/>
                    <a:pt x="199" y="292"/>
                    <a:pt x="197" y="292"/>
                  </a:cubicBezTo>
                  <a:cubicBezTo>
                    <a:pt x="194" y="292"/>
                    <a:pt x="192" y="291"/>
                    <a:pt x="190" y="290"/>
                  </a:cubicBezTo>
                  <a:cubicBezTo>
                    <a:pt x="186" y="285"/>
                    <a:pt x="188" y="281"/>
                    <a:pt x="191" y="276"/>
                  </a:cubicBezTo>
                  <a:cubicBezTo>
                    <a:pt x="191" y="275"/>
                    <a:pt x="192" y="274"/>
                    <a:pt x="193" y="273"/>
                  </a:cubicBezTo>
                  <a:cubicBezTo>
                    <a:pt x="195" y="271"/>
                    <a:pt x="196" y="269"/>
                    <a:pt x="197" y="266"/>
                  </a:cubicBezTo>
                  <a:cubicBezTo>
                    <a:pt x="198" y="265"/>
                    <a:pt x="198" y="263"/>
                    <a:pt x="198" y="262"/>
                  </a:cubicBezTo>
                  <a:cubicBezTo>
                    <a:pt x="199" y="259"/>
                    <a:pt x="200" y="256"/>
                    <a:pt x="202" y="254"/>
                  </a:cubicBezTo>
                  <a:cubicBezTo>
                    <a:pt x="205" y="251"/>
                    <a:pt x="208" y="250"/>
                    <a:pt x="212" y="249"/>
                  </a:cubicBezTo>
                  <a:cubicBezTo>
                    <a:pt x="212" y="249"/>
                    <a:pt x="213" y="248"/>
                    <a:pt x="214" y="248"/>
                  </a:cubicBezTo>
                  <a:cubicBezTo>
                    <a:pt x="217" y="247"/>
                    <a:pt x="220" y="245"/>
                    <a:pt x="221" y="243"/>
                  </a:cubicBezTo>
                  <a:cubicBezTo>
                    <a:pt x="223" y="240"/>
                    <a:pt x="223" y="240"/>
                    <a:pt x="223" y="240"/>
                  </a:cubicBezTo>
                  <a:lnTo>
                    <a:pt x="220" y="240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4" name="Google Shape;574;p22"/>
            <p:cNvSpPr/>
            <p:nvPr/>
          </p:nvSpPr>
          <p:spPr>
            <a:xfrm>
              <a:off x="2563" y="3583"/>
              <a:ext cx="786" cy="737"/>
            </a:xfrm>
            <a:custGeom>
              <a:avLst/>
              <a:gdLst/>
              <a:ahLst/>
              <a:cxnLst/>
              <a:rect l="l" t="t" r="r" b="b"/>
              <a:pathLst>
                <a:path w="322" h="302" extrusionOk="0">
                  <a:moveTo>
                    <a:pt x="319" y="102"/>
                  </a:moveTo>
                  <a:cubicBezTo>
                    <a:pt x="317" y="101"/>
                    <a:pt x="313" y="100"/>
                    <a:pt x="311" y="99"/>
                  </a:cubicBezTo>
                  <a:cubicBezTo>
                    <a:pt x="310" y="99"/>
                    <a:pt x="310" y="100"/>
                    <a:pt x="309" y="100"/>
                  </a:cubicBezTo>
                  <a:cubicBezTo>
                    <a:pt x="308" y="100"/>
                    <a:pt x="307" y="101"/>
                    <a:pt x="306" y="101"/>
                  </a:cubicBezTo>
                  <a:cubicBezTo>
                    <a:pt x="305" y="101"/>
                    <a:pt x="305" y="100"/>
                    <a:pt x="304" y="100"/>
                  </a:cubicBezTo>
                  <a:cubicBezTo>
                    <a:pt x="303" y="99"/>
                    <a:pt x="304" y="98"/>
                    <a:pt x="305" y="97"/>
                  </a:cubicBezTo>
                  <a:cubicBezTo>
                    <a:pt x="305" y="97"/>
                    <a:pt x="305" y="97"/>
                    <a:pt x="305" y="96"/>
                  </a:cubicBezTo>
                  <a:cubicBezTo>
                    <a:pt x="306" y="95"/>
                    <a:pt x="306" y="94"/>
                    <a:pt x="306" y="93"/>
                  </a:cubicBezTo>
                  <a:cubicBezTo>
                    <a:pt x="306" y="93"/>
                    <a:pt x="307" y="92"/>
                    <a:pt x="307" y="91"/>
                  </a:cubicBezTo>
                  <a:cubicBezTo>
                    <a:pt x="308" y="89"/>
                    <a:pt x="309" y="86"/>
                    <a:pt x="310" y="83"/>
                  </a:cubicBezTo>
                  <a:cubicBezTo>
                    <a:pt x="311" y="81"/>
                    <a:pt x="311" y="81"/>
                    <a:pt x="311" y="81"/>
                  </a:cubicBezTo>
                  <a:cubicBezTo>
                    <a:pt x="311" y="80"/>
                    <a:pt x="313" y="78"/>
                    <a:pt x="314" y="76"/>
                  </a:cubicBezTo>
                  <a:cubicBezTo>
                    <a:pt x="317" y="73"/>
                    <a:pt x="320" y="70"/>
                    <a:pt x="319" y="67"/>
                  </a:cubicBezTo>
                  <a:cubicBezTo>
                    <a:pt x="318" y="65"/>
                    <a:pt x="315" y="65"/>
                    <a:pt x="313" y="65"/>
                  </a:cubicBezTo>
                  <a:cubicBezTo>
                    <a:pt x="312" y="65"/>
                    <a:pt x="310" y="65"/>
                    <a:pt x="308" y="65"/>
                  </a:cubicBezTo>
                  <a:cubicBezTo>
                    <a:pt x="307" y="65"/>
                    <a:pt x="306" y="65"/>
                    <a:pt x="305" y="65"/>
                  </a:cubicBezTo>
                  <a:cubicBezTo>
                    <a:pt x="305" y="65"/>
                    <a:pt x="305" y="65"/>
                    <a:pt x="304" y="65"/>
                  </a:cubicBezTo>
                  <a:cubicBezTo>
                    <a:pt x="302" y="65"/>
                    <a:pt x="299" y="64"/>
                    <a:pt x="296" y="64"/>
                  </a:cubicBezTo>
                  <a:cubicBezTo>
                    <a:pt x="294" y="63"/>
                    <a:pt x="292" y="63"/>
                    <a:pt x="290" y="63"/>
                  </a:cubicBezTo>
                  <a:cubicBezTo>
                    <a:pt x="283" y="61"/>
                    <a:pt x="275" y="53"/>
                    <a:pt x="272" y="45"/>
                  </a:cubicBezTo>
                  <a:cubicBezTo>
                    <a:pt x="269" y="36"/>
                    <a:pt x="262" y="31"/>
                    <a:pt x="255" y="27"/>
                  </a:cubicBezTo>
                  <a:cubicBezTo>
                    <a:pt x="254" y="27"/>
                    <a:pt x="254" y="26"/>
                    <a:pt x="253" y="26"/>
                  </a:cubicBezTo>
                  <a:cubicBezTo>
                    <a:pt x="250" y="24"/>
                    <a:pt x="247" y="22"/>
                    <a:pt x="244" y="21"/>
                  </a:cubicBezTo>
                  <a:cubicBezTo>
                    <a:pt x="242" y="21"/>
                    <a:pt x="241" y="20"/>
                    <a:pt x="239" y="20"/>
                  </a:cubicBezTo>
                  <a:cubicBezTo>
                    <a:pt x="237" y="19"/>
                    <a:pt x="234" y="18"/>
                    <a:pt x="232" y="18"/>
                  </a:cubicBezTo>
                  <a:cubicBezTo>
                    <a:pt x="230" y="17"/>
                    <a:pt x="228" y="15"/>
                    <a:pt x="226" y="14"/>
                  </a:cubicBezTo>
                  <a:cubicBezTo>
                    <a:pt x="224" y="12"/>
                    <a:pt x="222" y="10"/>
                    <a:pt x="220" y="10"/>
                  </a:cubicBezTo>
                  <a:cubicBezTo>
                    <a:pt x="216" y="9"/>
                    <a:pt x="212" y="9"/>
                    <a:pt x="209" y="9"/>
                  </a:cubicBezTo>
                  <a:cubicBezTo>
                    <a:pt x="207" y="8"/>
                    <a:pt x="204" y="8"/>
                    <a:pt x="201" y="8"/>
                  </a:cubicBezTo>
                  <a:cubicBezTo>
                    <a:pt x="199" y="8"/>
                    <a:pt x="196" y="7"/>
                    <a:pt x="194" y="7"/>
                  </a:cubicBezTo>
                  <a:cubicBezTo>
                    <a:pt x="193" y="6"/>
                    <a:pt x="192" y="6"/>
                    <a:pt x="191" y="5"/>
                  </a:cubicBezTo>
                  <a:cubicBezTo>
                    <a:pt x="190" y="5"/>
                    <a:pt x="189" y="4"/>
                    <a:pt x="188" y="4"/>
                  </a:cubicBezTo>
                  <a:cubicBezTo>
                    <a:pt x="188" y="4"/>
                    <a:pt x="188" y="4"/>
                    <a:pt x="187" y="4"/>
                  </a:cubicBezTo>
                  <a:cubicBezTo>
                    <a:pt x="186" y="4"/>
                    <a:pt x="185" y="4"/>
                    <a:pt x="185" y="4"/>
                  </a:cubicBezTo>
                  <a:cubicBezTo>
                    <a:pt x="184" y="5"/>
                    <a:pt x="183" y="5"/>
                    <a:pt x="181" y="5"/>
                  </a:cubicBezTo>
                  <a:cubicBezTo>
                    <a:pt x="181" y="5"/>
                    <a:pt x="180" y="5"/>
                    <a:pt x="180" y="5"/>
                  </a:cubicBezTo>
                  <a:cubicBezTo>
                    <a:pt x="179" y="4"/>
                    <a:pt x="178" y="3"/>
                    <a:pt x="177" y="3"/>
                  </a:cubicBezTo>
                  <a:cubicBezTo>
                    <a:pt x="177" y="2"/>
                    <a:pt x="176" y="1"/>
                    <a:pt x="174" y="1"/>
                  </a:cubicBezTo>
                  <a:cubicBezTo>
                    <a:pt x="172" y="1"/>
                    <a:pt x="170" y="2"/>
                    <a:pt x="168" y="3"/>
                  </a:cubicBezTo>
                  <a:cubicBezTo>
                    <a:pt x="166" y="5"/>
                    <a:pt x="164" y="6"/>
                    <a:pt x="162" y="6"/>
                  </a:cubicBezTo>
                  <a:cubicBezTo>
                    <a:pt x="162" y="6"/>
                    <a:pt x="161" y="6"/>
                    <a:pt x="161" y="6"/>
                  </a:cubicBezTo>
                  <a:cubicBezTo>
                    <a:pt x="159" y="6"/>
                    <a:pt x="157" y="4"/>
                    <a:pt x="154" y="2"/>
                  </a:cubicBezTo>
                  <a:cubicBezTo>
                    <a:pt x="152" y="0"/>
                    <a:pt x="152" y="0"/>
                    <a:pt x="152" y="0"/>
                  </a:cubicBezTo>
                  <a:cubicBezTo>
                    <a:pt x="151" y="1"/>
                    <a:pt x="151" y="1"/>
                    <a:pt x="151" y="1"/>
                  </a:cubicBezTo>
                  <a:cubicBezTo>
                    <a:pt x="147" y="4"/>
                    <a:pt x="143" y="6"/>
                    <a:pt x="139" y="9"/>
                  </a:cubicBezTo>
                  <a:cubicBezTo>
                    <a:pt x="137" y="9"/>
                    <a:pt x="136" y="10"/>
                    <a:pt x="134" y="11"/>
                  </a:cubicBezTo>
                  <a:cubicBezTo>
                    <a:pt x="131" y="13"/>
                    <a:pt x="128" y="15"/>
                    <a:pt x="124" y="17"/>
                  </a:cubicBezTo>
                  <a:cubicBezTo>
                    <a:pt x="117" y="21"/>
                    <a:pt x="109" y="25"/>
                    <a:pt x="102" y="30"/>
                  </a:cubicBezTo>
                  <a:cubicBezTo>
                    <a:pt x="100" y="32"/>
                    <a:pt x="98" y="34"/>
                    <a:pt x="95" y="35"/>
                  </a:cubicBezTo>
                  <a:cubicBezTo>
                    <a:pt x="87" y="41"/>
                    <a:pt x="79" y="47"/>
                    <a:pt x="75" y="55"/>
                  </a:cubicBezTo>
                  <a:cubicBezTo>
                    <a:pt x="75" y="55"/>
                    <a:pt x="74" y="55"/>
                    <a:pt x="74" y="56"/>
                  </a:cubicBezTo>
                  <a:cubicBezTo>
                    <a:pt x="73" y="56"/>
                    <a:pt x="72" y="56"/>
                    <a:pt x="71" y="57"/>
                  </a:cubicBezTo>
                  <a:cubicBezTo>
                    <a:pt x="66" y="59"/>
                    <a:pt x="63" y="64"/>
                    <a:pt x="61" y="68"/>
                  </a:cubicBezTo>
                  <a:cubicBezTo>
                    <a:pt x="58" y="72"/>
                    <a:pt x="56" y="76"/>
                    <a:pt x="52" y="78"/>
                  </a:cubicBezTo>
                  <a:cubicBezTo>
                    <a:pt x="51" y="78"/>
                    <a:pt x="51" y="78"/>
                    <a:pt x="51" y="78"/>
                  </a:cubicBezTo>
                  <a:cubicBezTo>
                    <a:pt x="51" y="79"/>
                    <a:pt x="51" y="79"/>
                    <a:pt x="51" y="79"/>
                  </a:cubicBezTo>
                  <a:cubicBezTo>
                    <a:pt x="51" y="80"/>
                    <a:pt x="51" y="80"/>
                    <a:pt x="50" y="81"/>
                  </a:cubicBezTo>
                  <a:cubicBezTo>
                    <a:pt x="50" y="83"/>
                    <a:pt x="50" y="84"/>
                    <a:pt x="48" y="86"/>
                  </a:cubicBezTo>
                  <a:cubicBezTo>
                    <a:pt x="48" y="86"/>
                    <a:pt x="47" y="87"/>
                    <a:pt x="46" y="88"/>
                  </a:cubicBezTo>
                  <a:cubicBezTo>
                    <a:pt x="45" y="89"/>
                    <a:pt x="43" y="90"/>
                    <a:pt x="42" y="91"/>
                  </a:cubicBezTo>
                  <a:cubicBezTo>
                    <a:pt x="41" y="93"/>
                    <a:pt x="40" y="95"/>
                    <a:pt x="39" y="97"/>
                  </a:cubicBezTo>
                  <a:cubicBezTo>
                    <a:pt x="38" y="99"/>
                    <a:pt x="36" y="101"/>
                    <a:pt x="35" y="103"/>
                  </a:cubicBezTo>
                  <a:cubicBezTo>
                    <a:pt x="33" y="105"/>
                    <a:pt x="32" y="107"/>
                    <a:pt x="31" y="109"/>
                  </a:cubicBezTo>
                  <a:cubicBezTo>
                    <a:pt x="29" y="111"/>
                    <a:pt x="27" y="113"/>
                    <a:pt x="26" y="115"/>
                  </a:cubicBezTo>
                  <a:cubicBezTo>
                    <a:pt x="25" y="115"/>
                    <a:pt x="24" y="116"/>
                    <a:pt x="24" y="117"/>
                  </a:cubicBezTo>
                  <a:cubicBezTo>
                    <a:pt x="23" y="118"/>
                    <a:pt x="23" y="119"/>
                    <a:pt x="22" y="119"/>
                  </a:cubicBezTo>
                  <a:cubicBezTo>
                    <a:pt x="21" y="120"/>
                    <a:pt x="21" y="120"/>
                    <a:pt x="20" y="121"/>
                  </a:cubicBezTo>
                  <a:cubicBezTo>
                    <a:pt x="18" y="121"/>
                    <a:pt x="17" y="121"/>
                    <a:pt x="16" y="122"/>
                  </a:cubicBezTo>
                  <a:cubicBezTo>
                    <a:pt x="12" y="125"/>
                    <a:pt x="10" y="128"/>
                    <a:pt x="9" y="133"/>
                  </a:cubicBezTo>
                  <a:cubicBezTo>
                    <a:pt x="6" y="134"/>
                    <a:pt x="2" y="138"/>
                    <a:pt x="1" y="142"/>
                  </a:cubicBezTo>
                  <a:cubicBezTo>
                    <a:pt x="0" y="144"/>
                    <a:pt x="1" y="146"/>
                    <a:pt x="2" y="147"/>
                  </a:cubicBezTo>
                  <a:cubicBezTo>
                    <a:pt x="3" y="149"/>
                    <a:pt x="6" y="149"/>
                    <a:pt x="8" y="149"/>
                  </a:cubicBezTo>
                  <a:cubicBezTo>
                    <a:pt x="10" y="149"/>
                    <a:pt x="11" y="149"/>
                    <a:pt x="13" y="149"/>
                  </a:cubicBezTo>
                  <a:cubicBezTo>
                    <a:pt x="15" y="148"/>
                    <a:pt x="16" y="147"/>
                    <a:pt x="17" y="146"/>
                  </a:cubicBezTo>
                  <a:cubicBezTo>
                    <a:pt x="17" y="146"/>
                    <a:pt x="18" y="146"/>
                    <a:pt x="18" y="145"/>
                  </a:cubicBezTo>
                  <a:cubicBezTo>
                    <a:pt x="20" y="144"/>
                    <a:pt x="21" y="144"/>
                    <a:pt x="22" y="144"/>
                  </a:cubicBezTo>
                  <a:cubicBezTo>
                    <a:pt x="23" y="144"/>
                    <a:pt x="24" y="144"/>
                    <a:pt x="25" y="143"/>
                  </a:cubicBezTo>
                  <a:cubicBezTo>
                    <a:pt x="27" y="143"/>
                    <a:pt x="28" y="142"/>
                    <a:pt x="29" y="141"/>
                  </a:cubicBezTo>
                  <a:cubicBezTo>
                    <a:pt x="30" y="141"/>
                    <a:pt x="31" y="140"/>
                    <a:pt x="32" y="140"/>
                  </a:cubicBezTo>
                  <a:cubicBezTo>
                    <a:pt x="32" y="140"/>
                    <a:pt x="33" y="141"/>
                    <a:pt x="35" y="143"/>
                  </a:cubicBezTo>
                  <a:cubicBezTo>
                    <a:pt x="38" y="146"/>
                    <a:pt x="42" y="148"/>
                    <a:pt x="45" y="150"/>
                  </a:cubicBezTo>
                  <a:cubicBezTo>
                    <a:pt x="46" y="151"/>
                    <a:pt x="48" y="152"/>
                    <a:pt x="49" y="153"/>
                  </a:cubicBezTo>
                  <a:cubicBezTo>
                    <a:pt x="51" y="154"/>
                    <a:pt x="52" y="156"/>
                    <a:pt x="53" y="157"/>
                  </a:cubicBezTo>
                  <a:cubicBezTo>
                    <a:pt x="54" y="158"/>
                    <a:pt x="54" y="159"/>
                    <a:pt x="55" y="159"/>
                  </a:cubicBezTo>
                  <a:cubicBezTo>
                    <a:pt x="56" y="161"/>
                    <a:pt x="57" y="162"/>
                    <a:pt x="59" y="163"/>
                  </a:cubicBezTo>
                  <a:cubicBezTo>
                    <a:pt x="60" y="165"/>
                    <a:pt x="61" y="166"/>
                    <a:pt x="62" y="167"/>
                  </a:cubicBezTo>
                  <a:cubicBezTo>
                    <a:pt x="63" y="168"/>
                    <a:pt x="63" y="171"/>
                    <a:pt x="64" y="174"/>
                  </a:cubicBezTo>
                  <a:cubicBezTo>
                    <a:pt x="65" y="178"/>
                    <a:pt x="65" y="182"/>
                    <a:pt x="68" y="183"/>
                  </a:cubicBezTo>
                  <a:cubicBezTo>
                    <a:pt x="69" y="183"/>
                    <a:pt x="69" y="183"/>
                    <a:pt x="70" y="183"/>
                  </a:cubicBezTo>
                  <a:cubicBezTo>
                    <a:pt x="73" y="183"/>
                    <a:pt x="76" y="180"/>
                    <a:pt x="79" y="177"/>
                  </a:cubicBezTo>
                  <a:cubicBezTo>
                    <a:pt x="81" y="176"/>
                    <a:pt x="83" y="174"/>
                    <a:pt x="84" y="174"/>
                  </a:cubicBezTo>
                  <a:cubicBezTo>
                    <a:pt x="86" y="174"/>
                    <a:pt x="89" y="179"/>
                    <a:pt x="91" y="183"/>
                  </a:cubicBezTo>
                  <a:cubicBezTo>
                    <a:pt x="93" y="188"/>
                    <a:pt x="96" y="192"/>
                    <a:pt x="99" y="193"/>
                  </a:cubicBezTo>
                  <a:cubicBezTo>
                    <a:pt x="100" y="194"/>
                    <a:pt x="100" y="194"/>
                    <a:pt x="100" y="194"/>
                  </a:cubicBezTo>
                  <a:cubicBezTo>
                    <a:pt x="103" y="196"/>
                    <a:pt x="107" y="198"/>
                    <a:pt x="110" y="199"/>
                  </a:cubicBezTo>
                  <a:cubicBezTo>
                    <a:pt x="112" y="199"/>
                    <a:pt x="113" y="199"/>
                    <a:pt x="115" y="199"/>
                  </a:cubicBezTo>
                  <a:cubicBezTo>
                    <a:pt x="117" y="200"/>
                    <a:pt x="119" y="200"/>
                    <a:pt x="120" y="200"/>
                  </a:cubicBezTo>
                  <a:cubicBezTo>
                    <a:pt x="122" y="201"/>
                    <a:pt x="124" y="204"/>
                    <a:pt x="126" y="207"/>
                  </a:cubicBezTo>
                  <a:cubicBezTo>
                    <a:pt x="127" y="208"/>
                    <a:pt x="128" y="209"/>
                    <a:pt x="128" y="210"/>
                  </a:cubicBezTo>
                  <a:cubicBezTo>
                    <a:pt x="129" y="211"/>
                    <a:pt x="130" y="213"/>
                    <a:pt x="133" y="215"/>
                  </a:cubicBezTo>
                  <a:cubicBezTo>
                    <a:pt x="136" y="217"/>
                    <a:pt x="139" y="218"/>
                    <a:pt x="142" y="220"/>
                  </a:cubicBezTo>
                  <a:cubicBezTo>
                    <a:pt x="148" y="223"/>
                    <a:pt x="152" y="226"/>
                    <a:pt x="155" y="232"/>
                  </a:cubicBezTo>
                  <a:cubicBezTo>
                    <a:pt x="156" y="234"/>
                    <a:pt x="157" y="235"/>
                    <a:pt x="158" y="237"/>
                  </a:cubicBezTo>
                  <a:cubicBezTo>
                    <a:pt x="159" y="239"/>
                    <a:pt x="160" y="242"/>
                    <a:pt x="162" y="244"/>
                  </a:cubicBezTo>
                  <a:cubicBezTo>
                    <a:pt x="164" y="247"/>
                    <a:pt x="166" y="248"/>
                    <a:pt x="168" y="249"/>
                  </a:cubicBezTo>
                  <a:cubicBezTo>
                    <a:pt x="170" y="250"/>
                    <a:pt x="171" y="251"/>
                    <a:pt x="172" y="252"/>
                  </a:cubicBezTo>
                  <a:cubicBezTo>
                    <a:pt x="173" y="252"/>
                    <a:pt x="173" y="253"/>
                    <a:pt x="173" y="254"/>
                  </a:cubicBezTo>
                  <a:cubicBezTo>
                    <a:pt x="174" y="255"/>
                    <a:pt x="176" y="257"/>
                    <a:pt x="179" y="257"/>
                  </a:cubicBezTo>
                  <a:cubicBezTo>
                    <a:pt x="179" y="257"/>
                    <a:pt x="179" y="257"/>
                    <a:pt x="179" y="257"/>
                  </a:cubicBezTo>
                  <a:cubicBezTo>
                    <a:pt x="179" y="258"/>
                    <a:pt x="178" y="259"/>
                    <a:pt x="178" y="260"/>
                  </a:cubicBezTo>
                  <a:cubicBezTo>
                    <a:pt x="177" y="262"/>
                    <a:pt x="176" y="263"/>
                    <a:pt x="176" y="265"/>
                  </a:cubicBezTo>
                  <a:cubicBezTo>
                    <a:pt x="176" y="266"/>
                    <a:pt x="176" y="267"/>
                    <a:pt x="175" y="268"/>
                  </a:cubicBezTo>
                  <a:cubicBezTo>
                    <a:pt x="175" y="269"/>
                    <a:pt x="175" y="270"/>
                    <a:pt x="174" y="270"/>
                  </a:cubicBezTo>
                  <a:cubicBezTo>
                    <a:pt x="174" y="271"/>
                    <a:pt x="174" y="272"/>
                    <a:pt x="174" y="273"/>
                  </a:cubicBezTo>
                  <a:cubicBezTo>
                    <a:pt x="173" y="273"/>
                    <a:pt x="172" y="274"/>
                    <a:pt x="171" y="274"/>
                  </a:cubicBezTo>
                  <a:cubicBezTo>
                    <a:pt x="169" y="275"/>
                    <a:pt x="168" y="276"/>
                    <a:pt x="166" y="277"/>
                  </a:cubicBezTo>
                  <a:cubicBezTo>
                    <a:pt x="164" y="279"/>
                    <a:pt x="165" y="282"/>
                    <a:pt x="165" y="283"/>
                  </a:cubicBezTo>
                  <a:cubicBezTo>
                    <a:pt x="165" y="285"/>
                    <a:pt x="165" y="286"/>
                    <a:pt x="165" y="287"/>
                  </a:cubicBezTo>
                  <a:cubicBezTo>
                    <a:pt x="165" y="287"/>
                    <a:pt x="164" y="288"/>
                    <a:pt x="164" y="289"/>
                  </a:cubicBezTo>
                  <a:cubicBezTo>
                    <a:pt x="163" y="290"/>
                    <a:pt x="162" y="292"/>
                    <a:pt x="163" y="295"/>
                  </a:cubicBezTo>
                  <a:cubicBezTo>
                    <a:pt x="164" y="299"/>
                    <a:pt x="167" y="301"/>
                    <a:pt x="170" y="302"/>
                  </a:cubicBezTo>
                  <a:cubicBezTo>
                    <a:pt x="170" y="302"/>
                    <a:pt x="171" y="302"/>
                    <a:pt x="171" y="302"/>
                  </a:cubicBezTo>
                  <a:cubicBezTo>
                    <a:pt x="175" y="302"/>
                    <a:pt x="179" y="298"/>
                    <a:pt x="182" y="295"/>
                  </a:cubicBezTo>
                  <a:cubicBezTo>
                    <a:pt x="183" y="294"/>
                    <a:pt x="183" y="294"/>
                    <a:pt x="184" y="293"/>
                  </a:cubicBezTo>
                  <a:cubicBezTo>
                    <a:pt x="193" y="286"/>
                    <a:pt x="200" y="278"/>
                    <a:pt x="204" y="267"/>
                  </a:cubicBezTo>
                  <a:cubicBezTo>
                    <a:pt x="205" y="265"/>
                    <a:pt x="205" y="262"/>
                    <a:pt x="206" y="259"/>
                  </a:cubicBezTo>
                  <a:cubicBezTo>
                    <a:pt x="208" y="252"/>
                    <a:pt x="210" y="246"/>
                    <a:pt x="214" y="241"/>
                  </a:cubicBezTo>
                  <a:cubicBezTo>
                    <a:pt x="218" y="236"/>
                    <a:pt x="223" y="232"/>
                    <a:pt x="227" y="229"/>
                  </a:cubicBezTo>
                  <a:cubicBezTo>
                    <a:pt x="229" y="227"/>
                    <a:pt x="229" y="227"/>
                    <a:pt x="229" y="227"/>
                  </a:cubicBezTo>
                  <a:cubicBezTo>
                    <a:pt x="232" y="225"/>
                    <a:pt x="234" y="223"/>
                    <a:pt x="235" y="221"/>
                  </a:cubicBezTo>
                  <a:cubicBezTo>
                    <a:pt x="236" y="221"/>
                    <a:pt x="236" y="221"/>
                    <a:pt x="236" y="221"/>
                  </a:cubicBezTo>
                  <a:cubicBezTo>
                    <a:pt x="238" y="219"/>
                    <a:pt x="239" y="218"/>
                    <a:pt x="241" y="217"/>
                  </a:cubicBezTo>
                  <a:cubicBezTo>
                    <a:pt x="242" y="217"/>
                    <a:pt x="244" y="216"/>
                    <a:pt x="245" y="215"/>
                  </a:cubicBezTo>
                  <a:cubicBezTo>
                    <a:pt x="247" y="214"/>
                    <a:pt x="250" y="211"/>
                    <a:pt x="252" y="209"/>
                  </a:cubicBezTo>
                  <a:cubicBezTo>
                    <a:pt x="253" y="208"/>
                    <a:pt x="253" y="208"/>
                    <a:pt x="253" y="208"/>
                  </a:cubicBezTo>
                  <a:cubicBezTo>
                    <a:pt x="255" y="206"/>
                    <a:pt x="258" y="205"/>
                    <a:pt x="260" y="203"/>
                  </a:cubicBezTo>
                  <a:cubicBezTo>
                    <a:pt x="263" y="201"/>
                    <a:pt x="266" y="199"/>
                    <a:pt x="268" y="196"/>
                  </a:cubicBezTo>
                  <a:cubicBezTo>
                    <a:pt x="271" y="193"/>
                    <a:pt x="274" y="189"/>
                    <a:pt x="276" y="185"/>
                  </a:cubicBezTo>
                  <a:cubicBezTo>
                    <a:pt x="277" y="183"/>
                    <a:pt x="277" y="183"/>
                    <a:pt x="277" y="183"/>
                  </a:cubicBezTo>
                  <a:cubicBezTo>
                    <a:pt x="279" y="180"/>
                    <a:pt x="281" y="178"/>
                    <a:pt x="283" y="175"/>
                  </a:cubicBezTo>
                  <a:cubicBezTo>
                    <a:pt x="285" y="174"/>
                    <a:pt x="285" y="174"/>
                    <a:pt x="285" y="174"/>
                  </a:cubicBezTo>
                  <a:cubicBezTo>
                    <a:pt x="289" y="169"/>
                    <a:pt x="292" y="163"/>
                    <a:pt x="295" y="155"/>
                  </a:cubicBezTo>
                  <a:cubicBezTo>
                    <a:pt x="298" y="145"/>
                    <a:pt x="301" y="137"/>
                    <a:pt x="304" y="129"/>
                  </a:cubicBezTo>
                  <a:cubicBezTo>
                    <a:pt x="307" y="121"/>
                    <a:pt x="312" y="113"/>
                    <a:pt x="318" y="108"/>
                  </a:cubicBezTo>
                  <a:cubicBezTo>
                    <a:pt x="322" y="104"/>
                    <a:pt x="322" y="104"/>
                    <a:pt x="322" y="104"/>
                  </a:cubicBezTo>
                  <a:lnTo>
                    <a:pt x="319" y="102"/>
                  </a:lnTo>
                  <a:close/>
                  <a:moveTo>
                    <a:pt x="275" y="159"/>
                  </a:moveTo>
                  <a:cubicBezTo>
                    <a:pt x="276" y="162"/>
                    <a:pt x="276" y="165"/>
                    <a:pt x="275" y="167"/>
                  </a:cubicBezTo>
                  <a:cubicBezTo>
                    <a:pt x="273" y="170"/>
                    <a:pt x="270" y="172"/>
                    <a:pt x="266" y="173"/>
                  </a:cubicBezTo>
                  <a:cubicBezTo>
                    <a:pt x="265" y="173"/>
                    <a:pt x="265" y="173"/>
                    <a:pt x="265" y="173"/>
                  </a:cubicBezTo>
                  <a:cubicBezTo>
                    <a:pt x="265" y="174"/>
                    <a:pt x="265" y="174"/>
                    <a:pt x="265" y="174"/>
                  </a:cubicBezTo>
                  <a:cubicBezTo>
                    <a:pt x="264" y="175"/>
                    <a:pt x="264" y="177"/>
                    <a:pt x="264" y="178"/>
                  </a:cubicBezTo>
                  <a:cubicBezTo>
                    <a:pt x="264" y="179"/>
                    <a:pt x="264" y="180"/>
                    <a:pt x="264" y="181"/>
                  </a:cubicBezTo>
                  <a:cubicBezTo>
                    <a:pt x="264" y="181"/>
                    <a:pt x="263" y="181"/>
                    <a:pt x="263" y="181"/>
                  </a:cubicBezTo>
                  <a:cubicBezTo>
                    <a:pt x="263" y="181"/>
                    <a:pt x="262" y="180"/>
                    <a:pt x="261" y="180"/>
                  </a:cubicBezTo>
                  <a:cubicBezTo>
                    <a:pt x="261" y="180"/>
                    <a:pt x="260" y="180"/>
                    <a:pt x="260" y="180"/>
                  </a:cubicBezTo>
                  <a:cubicBezTo>
                    <a:pt x="260" y="180"/>
                    <a:pt x="256" y="181"/>
                    <a:pt x="255" y="183"/>
                  </a:cubicBezTo>
                  <a:cubicBezTo>
                    <a:pt x="254" y="185"/>
                    <a:pt x="254" y="187"/>
                    <a:pt x="255" y="190"/>
                  </a:cubicBezTo>
                  <a:cubicBezTo>
                    <a:pt x="255" y="191"/>
                    <a:pt x="255" y="192"/>
                    <a:pt x="255" y="193"/>
                  </a:cubicBezTo>
                  <a:cubicBezTo>
                    <a:pt x="255" y="195"/>
                    <a:pt x="254" y="196"/>
                    <a:pt x="252" y="198"/>
                  </a:cubicBezTo>
                  <a:cubicBezTo>
                    <a:pt x="251" y="199"/>
                    <a:pt x="250" y="200"/>
                    <a:pt x="248" y="200"/>
                  </a:cubicBezTo>
                  <a:cubicBezTo>
                    <a:pt x="247" y="201"/>
                    <a:pt x="246" y="201"/>
                    <a:pt x="245" y="202"/>
                  </a:cubicBezTo>
                  <a:cubicBezTo>
                    <a:pt x="242" y="204"/>
                    <a:pt x="241" y="206"/>
                    <a:pt x="239" y="209"/>
                  </a:cubicBezTo>
                  <a:cubicBezTo>
                    <a:pt x="238" y="211"/>
                    <a:pt x="238" y="211"/>
                    <a:pt x="235" y="212"/>
                  </a:cubicBezTo>
                  <a:cubicBezTo>
                    <a:pt x="235" y="212"/>
                    <a:pt x="235" y="212"/>
                    <a:pt x="235" y="212"/>
                  </a:cubicBezTo>
                  <a:cubicBezTo>
                    <a:pt x="233" y="213"/>
                    <a:pt x="232" y="214"/>
                    <a:pt x="232" y="215"/>
                  </a:cubicBezTo>
                  <a:cubicBezTo>
                    <a:pt x="230" y="216"/>
                    <a:pt x="230" y="217"/>
                    <a:pt x="228" y="217"/>
                  </a:cubicBezTo>
                  <a:cubicBezTo>
                    <a:pt x="228" y="217"/>
                    <a:pt x="228" y="216"/>
                    <a:pt x="227" y="216"/>
                  </a:cubicBezTo>
                  <a:cubicBezTo>
                    <a:pt x="227" y="216"/>
                    <a:pt x="226" y="216"/>
                    <a:pt x="225" y="216"/>
                  </a:cubicBezTo>
                  <a:cubicBezTo>
                    <a:pt x="224" y="216"/>
                    <a:pt x="223" y="217"/>
                    <a:pt x="222" y="217"/>
                  </a:cubicBezTo>
                  <a:cubicBezTo>
                    <a:pt x="221" y="218"/>
                    <a:pt x="221" y="218"/>
                    <a:pt x="220" y="219"/>
                  </a:cubicBezTo>
                  <a:cubicBezTo>
                    <a:pt x="220" y="220"/>
                    <a:pt x="220" y="221"/>
                    <a:pt x="219" y="222"/>
                  </a:cubicBezTo>
                  <a:cubicBezTo>
                    <a:pt x="219" y="222"/>
                    <a:pt x="219" y="223"/>
                    <a:pt x="219" y="223"/>
                  </a:cubicBezTo>
                  <a:cubicBezTo>
                    <a:pt x="219" y="224"/>
                    <a:pt x="219" y="224"/>
                    <a:pt x="219" y="224"/>
                  </a:cubicBezTo>
                  <a:cubicBezTo>
                    <a:pt x="218" y="224"/>
                    <a:pt x="218" y="225"/>
                    <a:pt x="218" y="226"/>
                  </a:cubicBezTo>
                  <a:cubicBezTo>
                    <a:pt x="218" y="225"/>
                    <a:pt x="218" y="225"/>
                    <a:pt x="218" y="225"/>
                  </a:cubicBezTo>
                  <a:cubicBezTo>
                    <a:pt x="217" y="222"/>
                    <a:pt x="217" y="217"/>
                    <a:pt x="218" y="215"/>
                  </a:cubicBezTo>
                  <a:cubicBezTo>
                    <a:pt x="219" y="214"/>
                    <a:pt x="220" y="213"/>
                    <a:pt x="221" y="212"/>
                  </a:cubicBezTo>
                  <a:cubicBezTo>
                    <a:pt x="222" y="211"/>
                    <a:pt x="223" y="210"/>
                    <a:pt x="224" y="209"/>
                  </a:cubicBezTo>
                  <a:cubicBezTo>
                    <a:pt x="225" y="207"/>
                    <a:pt x="226" y="204"/>
                    <a:pt x="226" y="202"/>
                  </a:cubicBezTo>
                  <a:cubicBezTo>
                    <a:pt x="226" y="201"/>
                    <a:pt x="226" y="201"/>
                    <a:pt x="226" y="201"/>
                  </a:cubicBezTo>
                  <a:cubicBezTo>
                    <a:pt x="227" y="198"/>
                    <a:pt x="227" y="196"/>
                    <a:pt x="229" y="195"/>
                  </a:cubicBezTo>
                  <a:cubicBezTo>
                    <a:pt x="230" y="195"/>
                    <a:pt x="232" y="194"/>
                    <a:pt x="233" y="194"/>
                  </a:cubicBezTo>
                  <a:cubicBezTo>
                    <a:pt x="234" y="194"/>
                    <a:pt x="234" y="194"/>
                    <a:pt x="234" y="194"/>
                  </a:cubicBezTo>
                  <a:cubicBezTo>
                    <a:pt x="234" y="194"/>
                    <a:pt x="235" y="194"/>
                    <a:pt x="235" y="194"/>
                  </a:cubicBezTo>
                  <a:cubicBezTo>
                    <a:pt x="237" y="194"/>
                    <a:pt x="238" y="194"/>
                    <a:pt x="239" y="193"/>
                  </a:cubicBezTo>
                  <a:cubicBezTo>
                    <a:pt x="241" y="192"/>
                    <a:pt x="241" y="190"/>
                    <a:pt x="241" y="189"/>
                  </a:cubicBezTo>
                  <a:cubicBezTo>
                    <a:pt x="241" y="188"/>
                    <a:pt x="241" y="188"/>
                    <a:pt x="241" y="188"/>
                  </a:cubicBezTo>
                  <a:cubicBezTo>
                    <a:pt x="242" y="187"/>
                    <a:pt x="242" y="187"/>
                    <a:pt x="242" y="187"/>
                  </a:cubicBezTo>
                  <a:cubicBezTo>
                    <a:pt x="243" y="186"/>
                    <a:pt x="243" y="186"/>
                    <a:pt x="244" y="186"/>
                  </a:cubicBezTo>
                  <a:cubicBezTo>
                    <a:pt x="246" y="184"/>
                    <a:pt x="247" y="181"/>
                    <a:pt x="248" y="179"/>
                  </a:cubicBezTo>
                  <a:cubicBezTo>
                    <a:pt x="249" y="177"/>
                    <a:pt x="249" y="175"/>
                    <a:pt x="250" y="174"/>
                  </a:cubicBezTo>
                  <a:cubicBezTo>
                    <a:pt x="252" y="172"/>
                    <a:pt x="252" y="170"/>
                    <a:pt x="253" y="167"/>
                  </a:cubicBezTo>
                  <a:cubicBezTo>
                    <a:pt x="253" y="166"/>
                    <a:pt x="253" y="166"/>
                    <a:pt x="253" y="166"/>
                  </a:cubicBezTo>
                  <a:cubicBezTo>
                    <a:pt x="253" y="165"/>
                    <a:pt x="255" y="163"/>
                    <a:pt x="256" y="161"/>
                  </a:cubicBezTo>
                  <a:cubicBezTo>
                    <a:pt x="257" y="159"/>
                    <a:pt x="259" y="157"/>
                    <a:pt x="259" y="154"/>
                  </a:cubicBezTo>
                  <a:cubicBezTo>
                    <a:pt x="259" y="152"/>
                    <a:pt x="259" y="149"/>
                    <a:pt x="258" y="147"/>
                  </a:cubicBezTo>
                  <a:cubicBezTo>
                    <a:pt x="257" y="146"/>
                    <a:pt x="257" y="146"/>
                    <a:pt x="256" y="145"/>
                  </a:cubicBezTo>
                  <a:cubicBezTo>
                    <a:pt x="255" y="144"/>
                    <a:pt x="255" y="144"/>
                    <a:pt x="255" y="144"/>
                  </a:cubicBezTo>
                  <a:cubicBezTo>
                    <a:pt x="255" y="143"/>
                    <a:pt x="256" y="142"/>
                    <a:pt x="256" y="142"/>
                  </a:cubicBezTo>
                  <a:cubicBezTo>
                    <a:pt x="257" y="142"/>
                    <a:pt x="257" y="142"/>
                    <a:pt x="257" y="143"/>
                  </a:cubicBezTo>
                  <a:cubicBezTo>
                    <a:pt x="258" y="143"/>
                    <a:pt x="259" y="145"/>
                    <a:pt x="260" y="146"/>
                  </a:cubicBezTo>
                  <a:cubicBezTo>
                    <a:pt x="261" y="149"/>
                    <a:pt x="263" y="152"/>
                    <a:pt x="267" y="152"/>
                  </a:cubicBezTo>
                  <a:cubicBezTo>
                    <a:pt x="267" y="152"/>
                    <a:pt x="268" y="152"/>
                    <a:pt x="269" y="152"/>
                  </a:cubicBezTo>
                  <a:cubicBezTo>
                    <a:pt x="270" y="151"/>
                    <a:pt x="271" y="151"/>
                    <a:pt x="272" y="150"/>
                  </a:cubicBezTo>
                  <a:cubicBezTo>
                    <a:pt x="273" y="150"/>
                    <a:pt x="273" y="150"/>
                    <a:pt x="274" y="150"/>
                  </a:cubicBezTo>
                  <a:cubicBezTo>
                    <a:pt x="274" y="150"/>
                    <a:pt x="274" y="150"/>
                    <a:pt x="274" y="150"/>
                  </a:cubicBezTo>
                  <a:cubicBezTo>
                    <a:pt x="275" y="150"/>
                    <a:pt x="275" y="150"/>
                    <a:pt x="275" y="150"/>
                  </a:cubicBezTo>
                  <a:cubicBezTo>
                    <a:pt x="276" y="150"/>
                    <a:pt x="277" y="150"/>
                    <a:pt x="279" y="148"/>
                  </a:cubicBezTo>
                  <a:cubicBezTo>
                    <a:pt x="279" y="148"/>
                    <a:pt x="280" y="147"/>
                    <a:pt x="280" y="146"/>
                  </a:cubicBezTo>
                  <a:cubicBezTo>
                    <a:pt x="280" y="145"/>
                    <a:pt x="281" y="145"/>
                    <a:pt x="280" y="145"/>
                  </a:cubicBezTo>
                  <a:cubicBezTo>
                    <a:pt x="280" y="145"/>
                    <a:pt x="281" y="145"/>
                    <a:pt x="281" y="145"/>
                  </a:cubicBezTo>
                  <a:cubicBezTo>
                    <a:pt x="282" y="146"/>
                    <a:pt x="282" y="149"/>
                    <a:pt x="282" y="151"/>
                  </a:cubicBezTo>
                  <a:cubicBezTo>
                    <a:pt x="281" y="152"/>
                    <a:pt x="281" y="152"/>
                    <a:pt x="279" y="152"/>
                  </a:cubicBezTo>
                  <a:cubicBezTo>
                    <a:pt x="279" y="152"/>
                    <a:pt x="278" y="152"/>
                    <a:pt x="277" y="152"/>
                  </a:cubicBezTo>
                  <a:cubicBezTo>
                    <a:pt x="275" y="152"/>
                    <a:pt x="275" y="152"/>
                    <a:pt x="275" y="152"/>
                  </a:cubicBezTo>
                  <a:cubicBezTo>
                    <a:pt x="275" y="154"/>
                    <a:pt x="275" y="154"/>
                    <a:pt x="275" y="154"/>
                  </a:cubicBezTo>
                  <a:cubicBezTo>
                    <a:pt x="275" y="156"/>
                    <a:pt x="275" y="157"/>
                    <a:pt x="275" y="159"/>
                  </a:cubicBezTo>
                  <a:close/>
                  <a:moveTo>
                    <a:pt x="196" y="241"/>
                  </a:moveTo>
                  <a:cubicBezTo>
                    <a:pt x="196" y="243"/>
                    <a:pt x="197" y="245"/>
                    <a:pt x="197" y="246"/>
                  </a:cubicBezTo>
                  <a:cubicBezTo>
                    <a:pt x="197" y="253"/>
                    <a:pt x="194" y="260"/>
                    <a:pt x="190" y="260"/>
                  </a:cubicBezTo>
                  <a:cubicBezTo>
                    <a:pt x="189" y="260"/>
                    <a:pt x="187" y="259"/>
                    <a:pt x="186" y="258"/>
                  </a:cubicBezTo>
                  <a:cubicBezTo>
                    <a:pt x="185" y="257"/>
                    <a:pt x="184" y="256"/>
                    <a:pt x="182" y="256"/>
                  </a:cubicBezTo>
                  <a:cubicBezTo>
                    <a:pt x="184" y="255"/>
                    <a:pt x="185" y="253"/>
                    <a:pt x="186" y="251"/>
                  </a:cubicBezTo>
                  <a:cubicBezTo>
                    <a:pt x="186" y="250"/>
                    <a:pt x="186" y="249"/>
                    <a:pt x="187" y="248"/>
                  </a:cubicBezTo>
                  <a:cubicBezTo>
                    <a:pt x="187" y="248"/>
                    <a:pt x="188" y="247"/>
                    <a:pt x="188" y="247"/>
                  </a:cubicBezTo>
                  <a:cubicBezTo>
                    <a:pt x="189" y="247"/>
                    <a:pt x="189" y="246"/>
                    <a:pt x="190" y="246"/>
                  </a:cubicBezTo>
                  <a:cubicBezTo>
                    <a:pt x="192" y="244"/>
                    <a:pt x="193" y="242"/>
                    <a:pt x="193" y="240"/>
                  </a:cubicBezTo>
                  <a:cubicBezTo>
                    <a:pt x="193" y="239"/>
                    <a:pt x="194" y="238"/>
                    <a:pt x="194" y="237"/>
                  </a:cubicBezTo>
                  <a:cubicBezTo>
                    <a:pt x="194" y="237"/>
                    <a:pt x="195" y="237"/>
                    <a:pt x="195" y="237"/>
                  </a:cubicBezTo>
                  <a:cubicBezTo>
                    <a:pt x="195" y="237"/>
                    <a:pt x="195" y="237"/>
                    <a:pt x="195" y="238"/>
                  </a:cubicBezTo>
                  <a:cubicBezTo>
                    <a:pt x="195" y="239"/>
                    <a:pt x="195" y="240"/>
                    <a:pt x="196" y="241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5" name="Google Shape;575;p22"/>
            <p:cNvSpPr/>
            <p:nvPr/>
          </p:nvSpPr>
          <p:spPr>
            <a:xfrm>
              <a:off x="3859" y="2926"/>
              <a:ext cx="422" cy="279"/>
            </a:xfrm>
            <a:custGeom>
              <a:avLst/>
              <a:gdLst/>
              <a:ahLst/>
              <a:cxnLst/>
              <a:rect l="l" t="t" r="r" b="b"/>
              <a:pathLst>
                <a:path w="173" h="114" extrusionOk="0">
                  <a:moveTo>
                    <a:pt x="171" y="24"/>
                  </a:moveTo>
                  <a:cubicBezTo>
                    <a:pt x="170" y="24"/>
                    <a:pt x="169" y="23"/>
                    <a:pt x="169" y="23"/>
                  </a:cubicBezTo>
                  <a:cubicBezTo>
                    <a:pt x="166" y="22"/>
                    <a:pt x="164" y="21"/>
                    <a:pt x="161" y="21"/>
                  </a:cubicBezTo>
                  <a:cubicBezTo>
                    <a:pt x="156" y="20"/>
                    <a:pt x="151" y="19"/>
                    <a:pt x="147" y="18"/>
                  </a:cubicBezTo>
                  <a:cubicBezTo>
                    <a:pt x="141" y="16"/>
                    <a:pt x="139" y="11"/>
                    <a:pt x="138" y="7"/>
                  </a:cubicBezTo>
                  <a:cubicBezTo>
                    <a:pt x="138" y="7"/>
                    <a:pt x="138" y="6"/>
                    <a:pt x="138" y="6"/>
                  </a:cubicBezTo>
                  <a:cubicBezTo>
                    <a:pt x="138" y="3"/>
                    <a:pt x="137" y="1"/>
                    <a:pt x="135" y="0"/>
                  </a:cubicBezTo>
                  <a:cubicBezTo>
                    <a:pt x="135" y="0"/>
                    <a:pt x="135" y="0"/>
                    <a:pt x="135" y="0"/>
                  </a:cubicBezTo>
                  <a:cubicBezTo>
                    <a:pt x="135" y="0"/>
                    <a:pt x="135" y="0"/>
                    <a:pt x="135" y="0"/>
                  </a:cubicBezTo>
                  <a:cubicBezTo>
                    <a:pt x="134" y="0"/>
                    <a:pt x="134" y="0"/>
                    <a:pt x="134" y="0"/>
                  </a:cubicBezTo>
                  <a:cubicBezTo>
                    <a:pt x="134" y="0"/>
                    <a:pt x="134" y="0"/>
                    <a:pt x="134" y="0"/>
                  </a:cubicBezTo>
                  <a:cubicBezTo>
                    <a:pt x="133" y="1"/>
                    <a:pt x="132" y="1"/>
                    <a:pt x="129" y="5"/>
                  </a:cubicBezTo>
                  <a:cubicBezTo>
                    <a:pt x="128" y="6"/>
                    <a:pt x="128" y="6"/>
                    <a:pt x="128" y="6"/>
                  </a:cubicBezTo>
                  <a:cubicBezTo>
                    <a:pt x="124" y="10"/>
                    <a:pt x="120" y="14"/>
                    <a:pt x="119" y="20"/>
                  </a:cubicBezTo>
                  <a:cubicBezTo>
                    <a:pt x="118" y="23"/>
                    <a:pt x="116" y="25"/>
                    <a:pt x="115" y="28"/>
                  </a:cubicBezTo>
                  <a:cubicBezTo>
                    <a:pt x="114" y="31"/>
                    <a:pt x="112" y="34"/>
                    <a:pt x="111" y="38"/>
                  </a:cubicBezTo>
                  <a:cubicBezTo>
                    <a:pt x="110" y="43"/>
                    <a:pt x="106" y="45"/>
                    <a:pt x="102" y="46"/>
                  </a:cubicBezTo>
                  <a:cubicBezTo>
                    <a:pt x="100" y="46"/>
                    <a:pt x="99" y="47"/>
                    <a:pt x="98" y="47"/>
                  </a:cubicBezTo>
                  <a:cubicBezTo>
                    <a:pt x="96" y="48"/>
                    <a:pt x="94" y="49"/>
                    <a:pt x="92" y="50"/>
                  </a:cubicBezTo>
                  <a:cubicBezTo>
                    <a:pt x="89" y="51"/>
                    <a:pt x="85" y="53"/>
                    <a:pt x="81" y="54"/>
                  </a:cubicBezTo>
                  <a:cubicBezTo>
                    <a:pt x="80" y="54"/>
                    <a:pt x="79" y="54"/>
                    <a:pt x="79" y="54"/>
                  </a:cubicBezTo>
                  <a:cubicBezTo>
                    <a:pt x="77" y="54"/>
                    <a:pt x="76" y="54"/>
                    <a:pt x="74" y="53"/>
                  </a:cubicBezTo>
                  <a:cubicBezTo>
                    <a:pt x="73" y="53"/>
                    <a:pt x="72" y="53"/>
                    <a:pt x="72" y="53"/>
                  </a:cubicBezTo>
                  <a:cubicBezTo>
                    <a:pt x="71" y="53"/>
                    <a:pt x="70" y="53"/>
                    <a:pt x="70" y="53"/>
                  </a:cubicBezTo>
                  <a:cubicBezTo>
                    <a:pt x="68" y="53"/>
                    <a:pt x="66" y="53"/>
                    <a:pt x="64" y="53"/>
                  </a:cubicBezTo>
                  <a:cubicBezTo>
                    <a:pt x="63" y="53"/>
                    <a:pt x="62" y="54"/>
                    <a:pt x="61" y="54"/>
                  </a:cubicBezTo>
                  <a:cubicBezTo>
                    <a:pt x="60" y="54"/>
                    <a:pt x="59" y="54"/>
                    <a:pt x="58" y="54"/>
                  </a:cubicBezTo>
                  <a:cubicBezTo>
                    <a:pt x="57" y="54"/>
                    <a:pt x="56" y="54"/>
                    <a:pt x="55" y="54"/>
                  </a:cubicBezTo>
                  <a:cubicBezTo>
                    <a:pt x="54" y="54"/>
                    <a:pt x="53" y="54"/>
                    <a:pt x="52" y="54"/>
                  </a:cubicBezTo>
                  <a:cubicBezTo>
                    <a:pt x="50" y="54"/>
                    <a:pt x="46" y="54"/>
                    <a:pt x="43" y="55"/>
                  </a:cubicBezTo>
                  <a:cubicBezTo>
                    <a:pt x="41" y="56"/>
                    <a:pt x="40" y="57"/>
                    <a:pt x="38" y="58"/>
                  </a:cubicBezTo>
                  <a:cubicBezTo>
                    <a:pt x="34" y="60"/>
                    <a:pt x="31" y="62"/>
                    <a:pt x="26" y="62"/>
                  </a:cubicBezTo>
                  <a:cubicBezTo>
                    <a:pt x="19" y="62"/>
                    <a:pt x="13" y="64"/>
                    <a:pt x="8" y="66"/>
                  </a:cubicBezTo>
                  <a:cubicBezTo>
                    <a:pt x="6" y="66"/>
                    <a:pt x="6" y="66"/>
                    <a:pt x="6" y="66"/>
                  </a:cubicBezTo>
                  <a:cubicBezTo>
                    <a:pt x="6" y="68"/>
                    <a:pt x="6" y="68"/>
                    <a:pt x="6" y="68"/>
                  </a:cubicBezTo>
                  <a:cubicBezTo>
                    <a:pt x="7" y="70"/>
                    <a:pt x="8" y="73"/>
                    <a:pt x="11" y="75"/>
                  </a:cubicBezTo>
                  <a:cubicBezTo>
                    <a:pt x="12" y="75"/>
                    <a:pt x="13" y="75"/>
                    <a:pt x="14" y="75"/>
                  </a:cubicBezTo>
                  <a:cubicBezTo>
                    <a:pt x="16" y="75"/>
                    <a:pt x="18" y="75"/>
                    <a:pt x="20" y="74"/>
                  </a:cubicBezTo>
                  <a:cubicBezTo>
                    <a:pt x="20" y="74"/>
                    <a:pt x="21" y="74"/>
                    <a:pt x="22" y="73"/>
                  </a:cubicBezTo>
                  <a:cubicBezTo>
                    <a:pt x="23" y="73"/>
                    <a:pt x="24" y="73"/>
                    <a:pt x="24" y="73"/>
                  </a:cubicBezTo>
                  <a:cubicBezTo>
                    <a:pt x="27" y="73"/>
                    <a:pt x="29" y="74"/>
                    <a:pt x="30" y="76"/>
                  </a:cubicBezTo>
                  <a:cubicBezTo>
                    <a:pt x="31" y="77"/>
                    <a:pt x="32" y="80"/>
                    <a:pt x="28" y="83"/>
                  </a:cubicBezTo>
                  <a:cubicBezTo>
                    <a:pt x="25" y="86"/>
                    <a:pt x="21" y="87"/>
                    <a:pt x="17" y="87"/>
                  </a:cubicBezTo>
                  <a:cubicBezTo>
                    <a:pt x="15" y="88"/>
                    <a:pt x="13" y="88"/>
                    <a:pt x="11" y="89"/>
                  </a:cubicBezTo>
                  <a:cubicBezTo>
                    <a:pt x="7" y="91"/>
                    <a:pt x="0" y="96"/>
                    <a:pt x="1" y="101"/>
                  </a:cubicBezTo>
                  <a:cubicBezTo>
                    <a:pt x="1" y="103"/>
                    <a:pt x="2" y="105"/>
                    <a:pt x="4" y="107"/>
                  </a:cubicBezTo>
                  <a:cubicBezTo>
                    <a:pt x="4" y="107"/>
                    <a:pt x="5" y="108"/>
                    <a:pt x="5" y="109"/>
                  </a:cubicBezTo>
                  <a:cubicBezTo>
                    <a:pt x="6" y="110"/>
                    <a:pt x="6" y="111"/>
                    <a:pt x="7" y="112"/>
                  </a:cubicBezTo>
                  <a:cubicBezTo>
                    <a:pt x="7" y="114"/>
                    <a:pt x="7" y="114"/>
                    <a:pt x="7" y="114"/>
                  </a:cubicBezTo>
                  <a:cubicBezTo>
                    <a:pt x="9" y="114"/>
                    <a:pt x="9" y="114"/>
                    <a:pt x="9" y="114"/>
                  </a:cubicBezTo>
                  <a:cubicBezTo>
                    <a:pt x="10" y="114"/>
                    <a:pt x="11" y="113"/>
                    <a:pt x="12" y="113"/>
                  </a:cubicBezTo>
                  <a:cubicBezTo>
                    <a:pt x="12" y="113"/>
                    <a:pt x="13" y="113"/>
                    <a:pt x="14" y="113"/>
                  </a:cubicBezTo>
                  <a:cubicBezTo>
                    <a:pt x="15" y="112"/>
                    <a:pt x="15" y="112"/>
                    <a:pt x="15" y="112"/>
                  </a:cubicBezTo>
                  <a:cubicBezTo>
                    <a:pt x="15" y="110"/>
                    <a:pt x="15" y="110"/>
                    <a:pt x="15" y="110"/>
                  </a:cubicBezTo>
                  <a:cubicBezTo>
                    <a:pt x="15" y="108"/>
                    <a:pt x="14" y="106"/>
                    <a:pt x="11" y="105"/>
                  </a:cubicBezTo>
                  <a:cubicBezTo>
                    <a:pt x="11" y="104"/>
                    <a:pt x="10" y="104"/>
                    <a:pt x="10" y="104"/>
                  </a:cubicBezTo>
                  <a:cubicBezTo>
                    <a:pt x="9" y="104"/>
                    <a:pt x="9" y="104"/>
                    <a:pt x="8" y="104"/>
                  </a:cubicBezTo>
                  <a:cubicBezTo>
                    <a:pt x="8" y="104"/>
                    <a:pt x="8" y="104"/>
                    <a:pt x="8" y="104"/>
                  </a:cubicBezTo>
                  <a:cubicBezTo>
                    <a:pt x="9" y="103"/>
                    <a:pt x="13" y="101"/>
                    <a:pt x="14" y="101"/>
                  </a:cubicBezTo>
                  <a:cubicBezTo>
                    <a:pt x="15" y="100"/>
                    <a:pt x="16" y="100"/>
                    <a:pt x="17" y="100"/>
                  </a:cubicBezTo>
                  <a:cubicBezTo>
                    <a:pt x="17" y="100"/>
                    <a:pt x="17" y="99"/>
                    <a:pt x="18" y="99"/>
                  </a:cubicBezTo>
                  <a:cubicBezTo>
                    <a:pt x="19" y="99"/>
                    <a:pt x="19" y="99"/>
                    <a:pt x="20" y="99"/>
                  </a:cubicBezTo>
                  <a:cubicBezTo>
                    <a:pt x="20" y="99"/>
                    <a:pt x="20" y="99"/>
                    <a:pt x="20" y="99"/>
                  </a:cubicBezTo>
                  <a:cubicBezTo>
                    <a:pt x="21" y="99"/>
                    <a:pt x="21" y="99"/>
                    <a:pt x="22" y="100"/>
                  </a:cubicBezTo>
                  <a:cubicBezTo>
                    <a:pt x="23" y="100"/>
                    <a:pt x="24" y="101"/>
                    <a:pt x="25" y="101"/>
                  </a:cubicBezTo>
                  <a:cubicBezTo>
                    <a:pt x="26" y="101"/>
                    <a:pt x="26" y="101"/>
                    <a:pt x="27" y="101"/>
                  </a:cubicBezTo>
                  <a:cubicBezTo>
                    <a:pt x="30" y="101"/>
                    <a:pt x="32" y="100"/>
                    <a:pt x="34" y="99"/>
                  </a:cubicBezTo>
                  <a:cubicBezTo>
                    <a:pt x="35" y="98"/>
                    <a:pt x="36" y="98"/>
                    <a:pt x="37" y="97"/>
                  </a:cubicBezTo>
                  <a:cubicBezTo>
                    <a:pt x="38" y="97"/>
                    <a:pt x="39" y="97"/>
                    <a:pt x="40" y="97"/>
                  </a:cubicBezTo>
                  <a:cubicBezTo>
                    <a:pt x="40" y="97"/>
                    <a:pt x="41" y="97"/>
                    <a:pt x="42" y="97"/>
                  </a:cubicBezTo>
                  <a:cubicBezTo>
                    <a:pt x="43" y="97"/>
                    <a:pt x="44" y="97"/>
                    <a:pt x="45" y="97"/>
                  </a:cubicBezTo>
                  <a:cubicBezTo>
                    <a:pt x="47" y="97"/>
                    <a:pt x="48" y="97"/>
                    <a:pt x="50" y="97"/>
                  </a:cubicBezTo>
                  <a:cubicBezTo>
                    <a:pt x="53" y="96"/>
                    <a:pt x="56" y="95"/>
                    <a:pt x="60" y="95"/>
                  </a:cubicBezTo>
                  <a:cubicBezTo>
                    <a:pt x="63" y="95"/>
                    <a:pt x="66" y="96"/>
                    <a:pt x="69" y="97"/>
                  </a:cubicBezTo>
                  <a:cubicBezTo>
                    <a:pt x="72" y="99"/>
                    <a:pt x="75" y="100"/>
                    <a:pt x="79" y="100"/>
                  </a:cubicBezTo>
                  <a:cubicBezTo>
                    <a:pt x="79" y="100"/>
                    <a:pt x="79" y="100"/>
                    <a:pt x="80" y="100"/>
                  </a:cubicBezTo>
                  <a:cubicBezTo>
                    <a:pt x="83" y="100"/>
                    <a:pt x="86" y="100"/>
                    <a:pt x="90" y="100"/>
                  </a:cubicBezTo>
                  <a:cubicBezTo>
                    <a:pt x="94" y="99"/>
                    <a:pt x="94" y="99"/>
                    <a:pt x="94" y="99"/>
                  </a:cubicBezTo>
                  <a:cubicBezTo>
                    <a:pt x="96" y="99"/>
                    <a:pt x="99" y="100"/>
                    <a:pt x="102" y="100"/>
                  </a:cubicBezTo>
                  <a:cubicBezTo>
                    <a:pt x="105" y="101"/>
                    <a:pt x="107" y="101"/>
                    <a:pt x="110" y="101"/>
                  </a:cubicBezTo>
                  <a:cubicBezTo>
                    <a:pt x="113" y="101"/>
                    <a:pt x="115" y="101"/>
                    <a:pt x="117" y="100"/>
                  </a:cubicBezTo>
                  <a:cubicBezTo>
                    <a:pt x="123" y="99"/>
                    <a:pt x="123" y="95"/>
                    <a:pt x="123" y="91"/>
                  </a:cubicBezTo>
                  <a:cubicBezTo>
                    <a:pt x="123" y="76"/>
                    <a:pt x="136" y="71"/>
                    <a:pt x="149" y="68"/>
                  </a:cubicBezTo>
                  <a:cubicBezTo>
                    <a:pt x="155" y="67"/>
                    <a:pt x="165" y="65"/>
                    <a:pt x="167" y="56"/>
                  </a:cubicBezTo>
                  <a:cubicBezTo>
                    <a:pt x="168" y="51"/>
                    <a:pt x="168" y="47"/>
                    <a:pt x="168" y="45"/>
                  </a:cubicBezTo>
                  <a:cubicBezTo>
                    <a:pt x="168" y="43"/>
                    <a:pt x="168" y="42"/>
                    <a:pt x="167" y="41"/>
                  </a:cubicBezTo>
                  <a:cubicBezTo>
                    <a:pt x="167" y="37"/>
                    <a:pt x="167" y="33"/>
                    <a:pt x="169" y="30"/>
                  </a:cubicBezTo>
                  <a:cubicBezTo>
                    <a:pt x="170" y="29"/>
                    <a:pt x="171" y="28"/>
                    <a:pt x="171" y="27"/>
                  </a:cubicBezTo>
                  <a:cubicBezTo>
                    <a:pt x="173" y="26"/>
                    <a:pt x="173" y="26"/>
                    <a:pt x="173" y="26"/>
                  </a:cubicBezTo>
                  <a:lnTo>
                    <a:pt x="171" y="24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6" name="Google Shape;576;p22"/>
            <p:cNvSpPr/>
            <p:nvPr/>
          </p:nvSpPr>
          <p:spPr>
            <a:xfrm>
              <a:off x="4188" y="2609"/>
              <a:ext cx="252" cy="378"/>
            </a:xfrm>
            <a:custGeom>
              <a:avLst/>
              <a:gdLst/>
              <a:ahLst/>
              <a:cxnLst/>
              <a:rect l="l" t="t" r="r" b="b"/>
              <a:pathLst>
                <a:path w="103" h="155" extrusionOk="0">
                  <a:moveTo>
                    <a:pt x="102" y="22"/>
                  </a:moveTo>
                  <a:cubicBezTo>
                    <a:pt x="100" y="21"/>
                    <a:pt x="98" y="19"/>
                    <a:pt x="96" y="17"/>
                  </a:cubicBezTo>
                  <a:cubicBezTo>
                    <a:pt x="94" y="16"/>
                    <a:pt x="93" y="16"/>
                    <a:pt x="91" y="15"/>
                  </a:cubicBezTo>
                  <a:cubicBezTo>
                    <a:pt x="90" y="14"/>
                    <a:pt x="88" y="13"/>
                    <a:pt x="87" y="12"/>
                  </a:cubicBezTo>
                  <a:cubicBezTo>
                    <a:pt x="86" y="11"/>
                    <a:pt x="85" y="11"/>
                    <a:pt x="85" y="10"/>
                  </a:cubicBezTo>
                  <a:cubicBezTo>
                    <a:pt x="84" y="9"/>
                    <a:pt x="83" y="8"/>
                    <a:pt x="82" y="8"/>
                  </a:cubicBezTo>
                  <a:cubicBezTo>
                    <a:pt x="80" y="7"/>
                    <a:pt x="78" y="5"/>
                    <a:pt x="76" y="4"/>
                  </a:cubicBezTo>
                  <a:cubicBezTo>
                    <a:pt x="76" y="4"/>
                    <a:pt x="73" y="3"/>
                    <a:pt x="72" y="3"/>
                  </a:cubicBezTo>
                  <a:cubicBezTo>
                    <a:pt x="72" y="2"/>
                    <a:pt x="71" y="2"/>
                    <a:pt x="71" y="2"/>
                  </a:cubicBezTo>
                  <a:cubicBezTo>
                    <a:pt x="70" y="1"/>
                    <a:pt x="69" y="0"/>
                    <a:pt x="68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7" y="0"/>
                    <a:pt x="67" y="0"/>
                    <a:pt x="66" y="0"/>
                  </a:cubicBezTo>
                  <a:cubicBezTo>
                    <a:pt x="66" y="1"/>
                    <a:pt x="65" y="1"/>
                    <a:pt x="64" y="1"/>
                  </a:cubicBezTo>
                  <a:cubicBezTo>
                    <a:pt x="64" y="2"/>
                    <a:pt x="63" y="2"/>
                    <a:pt x="62" y="3"/>
                  </a:cubicBezTo>
                  <a:cubicBezTo>
                    <a:pt x="61" y="3"/>
                    <a:pt x="61" y="3"/>
                    <a:pt x="61" y="3"/>
                  </a:cubicBezTo>
                  <a:cubicBezTo>
                    <a:pt x="60" y="4"/>
                    <a:pt x="59" y="5"/>
                    <a:pt x="57" y="6"/>
                  </a:cubicBezTo>
                  <a:cubicBezTo>
                    <a:pt x="57" y="6"/>
                    <a:pt x="56" y="6"/>
                    <a:pt x="56" y="6"/>
                  </a:cubicBezTo>
                  <a:cubicBezTo>
                    <a:pt x="55" y="6"/>
                    <a:pt x="54" y="5"/>
                    <a:pt x="53" y="5"/>
                  </a:cubicBezTo>
                  <a:cubicBezTo>
                    <a:pt x="51" y="3"/>
                    <a:pt x="51" y="3"/>
                    <a:pt x="51" y="3"/>
                  </a:cubicBezTo>
                  <a:cubicBezTo>
                    <a:pt x="49" y="7"/>
                    <a:pt x="49" y="7"/>
                    <a:pt x="49" y="7"/>
                  </a:cubicBezTo>
                  <a:cubicBezTo>
                    <a:pt x="49" y="9"/>
                    <a:pt x="46" y="11"/>
                    <a:pt x="45" y="12"/>
                  </a:cubicBezTo>
                  <a:cubicBezTo>
                    <a:pt x="44" y="13"/>
                    <a:pt x="43" y="13"/>
                    <a:pt x="42" y="13"/>
                  </a:cubicBezTo>
                  <a:cubicBezTo>
                    <a:pt x="41" y="14"/>
                    <a:pt x="40" y="14"/>
                    <a:pt x="39" y="15"/>
                  </a:cubicBezTo>
                  <a:cubicBezTo>
                    <a:pt x="38" y="17"/>
                    <a:pt x="40" y="21"/>
                    <a:pt x="41" y="21"/>
                  </a:cubicBezTo>
                  <a:cubicBezTo>
                    <a:pt x="41" y="22"/>
                    <a:pt x="41" y="22"/>
                    <a:pt x="42" y="22"/>
                  </a:cubicBezTo>
                  <a:cubicBezTo>
                    <a:pt x="43" y="23"/>
                    <a:pt x="43" y="24"/>
                    <a:pt x="42" y="26"/>
                  </a:cubicBezTo>
                  <a:cubicBezTo>
                    <a:pt x="42" y="27"/>
                    <a:pt x="42" y="27"/>
                    <a:pt x="42" y="28"/>
                  </a:cubicBezTo>
                  <a:cubicBezTo>
                    <a:pt x="42" y="29"/>
                    <a:pt x="41" y="31"/>
                    <a:pt x="42" y="33"/>
                  </a:cubicBezTo>
                  <a:cubicBezTo>
                    <a:pt x="42" y="34"/>
                    <a:pt x="43" y="34"/>
                    <a:pt x="44" y="36"/>
                  </a:cubicBezTo>
                  <a:cubicBezTo>
                    <a:pt x="46" y="38"/>
                    <a:pt x="47" y="39"/>
                    <a:pt x="46" y="40"/>
                  </a:cubicBezTo>
                  <a:cubicBezTo>
                    <a:pt x="46" y="41"/>
                    <a:pt x="46" y="42"/>
                    <a:pt x="44" y="42"/>
                  </a:cubicBezTo>
                  <a:cubicBezTo>
                    <a:pt x="44" y="42"/>
                    <a:pt x="44" y="42"/>
                    <a:pt x="44" y="42"/>
                  </a:cubicBezTo>
                  <a:cubicBezTo>
                    <a:pt x="43" y="42"/>
                    <a:pt x="41" y="42"/>
                    <a:pt x="40" y="42"/>
                  </a:cubicBezTo>
                  <a:cubicBezTo>
                    <a:pt x="33" y="39"/>
                    <a:pt x="33" y="39"/>
                    <a:pt x="33" y="39"/>
                  </a:cubicBezTo>
                  <a:cubicBezTo>
                    <a:pt x="37" y="44"/>
                    <a:pt x="37" y="44"/>
                    <a:pt x="37" y="44"/>
                  </a:cubicBezTo>
                  <a:cubicBezTo>
                    <a:pt x="39" y="46"/>
                    <a:pt x="40" y="48"/>
                    <a:pt x="41" y="50"/>
                  </a:cubicBezTo>
                  <a:cubicBezTo>
                    <a:pt x="42" y="51"/>
                    <a:pt x="42" y="51"/>
                    <a:pt x="42" y="51"/>
                  </a:cubicBezTo>
                  <a:cubicBezTo>
                    <a:pt x="44" y="55"/>
                    <a:pt x="44" y="62"/>
                    <a:pt x="44" y="64"/>
                  </a:cubicBezTo>
                  <a:cubicBezTo>
                    <a:pt x="44" y="69"/>
                    <a:pt x="41" y="72"/>
                    <a:pt x="38" y="74"/>
                  </a:cubicBezTo>
                  <a:cubicBezTo>
                    <a:pt x="36" y="76"/>
                    <a:pt x="34" y="79"/>
                    <a:pt x="33" y="82"/>
                  </a:cubicBezTo>
                  <a:cubicBezTo>
                    <a:pt x="33" y="83"/>
                    <a:pt x="33" y="84"/>
                    <a:pt x="32" y="85"/>
                  </a:cubicBezTo>
                  <a:cubicBezTo>
                    <a:pt x="32" y="88"/>
                    <a:pt x="31" y="90"/>
                    <a:pt x="29" y="92"/>
                  </a:cubicBezTo>
                  <a:cubicBezTo>
                    <a:pt x="27" y="94"/>
                    <a:pt x="25" y="95"/>
                    <a:pt x="24" y="97"/>
                  </a:cubicBezTo>
                  <a:cubicBezTo>
                    <a:pt x="23" y="98"/>
                    <a:pt x="23" y="99"/>
                    <a:pt x="22" y="100"/>
                  </a:cubicBezTo>
                  <a:cubicBezTo>
                    <a:pt x="19" y="104"/>
                    <a:pt x="16" y="104"/>
                    <a:pt x="13" y="104"/>
                  </a:cubicBezTo>
                  <a:cubicBezTo>
                    <a:pt x="11" y="104"/>
                    <a:pt x="11" y="104"/>
                    <a:pt x="11" y="104"/>
                  </a:cubicBezTo>
                  <a:cubicBezTo>
                    <a:pt x="8" y="104"/>
                    <a:pt x="5" y="105"/>
                    <a:pt x="3" y="109"/>
                  </a:cubicBezTo>
                  <a:cubicBezTo>
                    <a:pt x="2" y="111"/>
                    <a:pt x="2" y="114"/>
                    <a:pt x="1" y="116"/>
                  </a:cubicBezTo>
                  <a:cubicBezTo>
                    <a:pt x="1" y="117"/>
                    <a:pt x="1" y="119"/>
                    <a:pt x="1" y="120"/>
                  </a:cubicBezTo>
                  <a:cubicBezTo>
                    <a:pt x="1" y="121"/>
                    <a:pt x="1" y="123"/>
                    <a:pt x="0" y="125"/>
                  </a:cubicBezTo>
                  <a:cubicBezTo>
                    <a:pt x="0" y="130"/>
                    <a:pt x="0" y="130"/>
                    <a:pt x="0" y="130"/>
                  </a:cubicBezTo>
                  <a:cubicBezTo>
                    <a:pt x="1" y="130"/>
                    <a:pt x="1" y="130"/>
                    <a:pt x="1" y="130"/>
                  </a:cubicBezTo>
                  <a:cubicBezTo>
                    <a:pt x="3" y="131"/>
                    <a:pt x="3" y="134"/>
                    <a:pt x="3" y="136"/>
                  </a:cubicBezTo>
                  <a:cubicBezTo>
                    <a:pt x="3" y="136"/>
                    <a:pt x="4" y="136"/>
                    <a:pt x="4" y="137"/>
                  </a:cubicBezTo>
                  <a:cubicBezTo>
                    <a:pt x="5" y="143"/>
                    <a:pt x="7" y="146"/>
                    <a:pt x="12" y="147"/>
                  </a:cubicBezTo>
                  <a:cubicBezTo>
                    <a:pt x="16" y="149"/>
                    <a:pt x="21" y="150"/>
                    <a:pt x="26" y="150"/>
                  </a:cubicBezTo>
                  <a:cubicBezTo>
                    <a:pt x="29" y="151"/>
                    <a:pt x="31" y="151"/>
                    <a:pt x="34" y="153"/>
                  </a:cubicBezTo>
                  <a:cubicBezTo>
                    <a:pt x="35" y="153"/>
                    <a:pt x="36" y="154"/>
                    <a:pt x="37" y="155"/>
                  </a:cubicBezTo>
                  <a:cubicBezTo>
                    <a:pt x="39" y="155"/>
                    <a:pt x="39" y="155"/>
                    <a:pt x="39" y="155"/>
                  </a:cubicBezTo>
                  <a:cubicBezTo>
                    <a:pt x="40" y="154"/>
                    <a:pt x="40" y="154"/>
                    <a:pt x="40" y="154"/>
                  </a:cubicBezTo>
                  <a:cubicBezTo>
                    <a:pt x="41" y="153"/>
                    <a:pt x="42" y="151"/>
                    <a:pt x="43" y="150"/>
                  </a:cubicBezTo>
                  <a:cubicBezTo>
                    <a:pt x="44" y="148"/>
                    <a:pt x="44" y="146"/>
                    <a:pt x="44" y="145"/>
                  </a:cubicBezTo>
                  <a:cubicBezTo>
                    <a:pt x="44" y="142"/>
                    <a:pt x="44" y="141"/>
                    <a:pt x="46" y="139"/>
                  </a:cubicBezTo>
                  <a:cubicBezTo>
                    <a:pt x="47" y="138"/>
                    <a:pt x="49" y="137"/>
                    <a:pt x="50" y="136"/>
                  </a:cubicBezTo>
                  <a:cubicBezTo>
                    <a:pt x="52" y="136"/>
                    <a:pt x="54" y="135"/>
                    <a:pt x="56" y="133"/>
                  </a:cubicBezTo>
                  <a:cubicBezTo>
                    <a:pt x="58" y="131"/>
                    <a:pt x="59" y="129"/>
                    <a:pt x="60" y="127"/>
                  </a:cubicBezTo>
                  <a:cubicBezTo>
                    <a:pt x="60" y="126"/>
                    <a:pt x="60" y="125"/>
                    <a:pt x="60" y="124"/>
                  </a:cubicBezTo>
                  <a:cubicBezTo>
                    <a:pt x="62" y="121"/>
                    <a:pt x="64" y="119"/>
                    <a:pt x="66" y="116"/>
                  </a:cubicBezTo>
                  <a:cubicBezTo>
                    <a:pt x="68" y="114"/>
                    <a:pt x="70" y="111"/>
                    <a:pt x="72" y="108"/>
                  </a:cubicBezTo>
                  <a:cubicBezTo>
                    <a:pt x="73" y="106"/>
                    <a:pt x="74" y="104"/>
                    <a:pt x="75" y="102"/>
                  </a:cubicBezTo>
                  <a:cubicBezTo>
                    <a:pt x="77" y="97"/>
                    <a:pt x="78" y="93"/>
                    <a:pt x="82" y="90"/>
                  </a:cubicBezTo>
                  <a:cubicBezTo>
                    <a:pt x="83" y="89"/>
                    <a:pt x="84" y="89"/>
                    <a:pt x="86" y="89"/>
                  </a:cubicBezTo>
                  <a:cubicBezTo>
                    <a:pt x="88" y="88"/>
                    <a:pt x="91" y="87"/>
                    <a:pt x="93" y="84"/>
                  </a:cubicBezTo>
                  <a:cubicBezTo>
                    <a:pt x="94" y="83"/>
                    <a:pt x="94" y="81"/>
                    <a:pt x="94" y="79"/>
                  </a:cubicBezTo>
                  <a:cubicBezTo>
                    <a:pt x="94" y="78"/>
                    <a:pt x="95" y="77"/>
                    <a:pt x="95" y="76"/>
                  </a:cubicBezTo>
                  <a:cubicBezTo>
                    <a:pt x="96" y="73"/>
                    <a:pt x="97" y="70"/>
                    <a:pt x="98" y="66"/>
                  </a:cubicBezTo>
                  <a:cubicBezTo>
                    <a:pt x="98" y="63"/>
                    <a:pt x="98" y="59"/>
                    <a:pt x="97" y="56"/>
                  </a:cubicBezTo>
                  <a:cubicBezTo>
                    <a:pt x="97" y="51"/>
                    <a:pt x="97" y="47"/>
                    <a:pt x="97" y="43"/>
                  </a:cubicBezTo>
                  <a:cubicBezTo>
                    <a:pt x="98" y="39"/>
                    <a:pt x="99" y="35"/>
                    <a:pt x="101" y="31"/>
                  </a:cubicBezTo>
                  <a:cubicBezTo>
                    <a:pt x="102" y="29"/>
                    <a:pt x="102" y="27"/>
                    <a:pt x="103" y="25"/>
                  </a:cubicBezTo>
                  <a:cubicBezTo>
                    <a:pt x="103" y="23"/>
                    <a:pt x="103" y="23"/>
                    <a:pt x="103" y="23"/>
                  </a:cubicBezTo>
                  <a:lnTo>
                    <a:pt x="102" y="22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7" name="Google Shape;577;p22"/>
            <p:cNvSpPr/>
            <p:nvPr/>
          </p:nvSpPr>
          <p:spPr>
            <a:xfrm>
              <a:off x="4642" y="1694"/>
              <a:ext cx="205" cy="229"/>
            </a:xfrm>
            <a:custGeom>
              <a:avLst/>
              <a:gdLst/>
              <a:ahLst/>
              <a:cxnLst/>
              <a:rect l="l" t="t" r="r" b="b"/>
              <a:pathLst>
                <a:path w="84" h="94" extrusionOk="0">
                  <a:moveTo>
                    <a:pt x="82" y="47"/>
                  </a:moveTo>
                  <a:cubicBezTo>
                    <a:pt x="81" y="46"/>
                    <a:pt x="79" y="45"/>
                    <a:pt x="78" y="44"/>
                  </a:cubicBezTo>
                  <a:cubicBezTo>
                    <a:pt x="76" y="43"/>
                    <a:pt x="76" y="43"/>
                    <a:pt x="75" y="41"/>
                  </a:cubicBezTo>
                  <a:cubicBezTo>
                    <a:pt x="75" y="41"/>
                    <a:pt x="75" y="40"/>
                    <a:pt x="74" y="39"/>
                  </a:cubicBezTo>
                  <a:cubicBezTo>
                    <a:pt x="73" y="39"/>
                    <a:pt x="73" y="39"/>
                    <a:pt x="73" y="39"/>
                  </a:cubicBezTo>
                  <a:cubicBezTo>
                    <a:pt x="73" y="39"/>
                    <a:pt x="73" y="39"/>
                    <a:pt x="73" y="39"/>
                  </a:cubicBezTo>
                  <a:cubicBezTo>
                    <a:pt x="73" y="39"/>
                    <a:pt x="73" y="39"/>
                    <a:pt x="73" y="39"/>
                  </a:cubicBezTo>
                  <a:cubicBezTo>
                    <a:pt x="72" y="38"/>
                    <a:pt x="72" y="38"/>
                    <a:pt x="71" y="38"/>
                  </a:cubicBezTo>
                  <a:cubicBezTo>
                    <a:pt x="71" y="38"/>
                    <a:pt x="71" y="38"/>
                    <a:pt x="71" y="37"/>
                  </a:cubicBezTo>
                  <a:cubicBezTo>
                    <a:pt x="70" y="37"/>
                    <a:pt x="70" y="37"/>
                    <a:pt x="69" y="36"/>
                  </a:cubicBezTo>
                  <a:cubicBezTo>
                    <a:pt x="65" y="34"/>
                    <a:pt x="63" y="34"/>
                    <a:pt x="61" y="29"/>
                  </a:cubicBezTo>
                  <a:cubicBezTo>
                    <a:pt x="61" y="26"/>
                    <a:pt x="59" y="25"/>
                    <a:pt x="57" y="24"/>
                  </a:cubicBezTo>
                  <a:cubicBezTo>
                    <a:pt x="56" y="23"/>
                    <a:pt x="55" y="22"/>
                    <a:pt x="54" y="22"/>
                  </a:cubicBezTo>
                  <a:cubicBezTo>
                    <a:pt x="53" y="21"/>
                    <a:pt x="52" y="20"/>
                    <a:pt x="52" y="19"/>
                  </a:cubicBezTo>
                  <a:cubicBezTo>
                    <a:pt x="50" y="17"/>
                    <a:pt x="48" y="15"/>
                    <a:pt x="46" y="13"/>
                  </a:cubicBezTo>
                  <a:cubicBezTo>
                    <a:pt x="44" y="12"/>
                    <a:pt x="43" y="12"/>
                    <a:pt x="41" y="12"/>
                  </a:cubicBezTo>
                  <a:cubicBezTo>
                    <a:pt x="41" y="12"/>
                    <a:pt x="41" y="12"/>
                    <a:pt x="41" y="12"/>
                  </a:cubicBezTo>
                  <a:cubicBezTo>
                    <a:pt x="40" y="12"/>
                    <a:pt x="39" y="12"/>
                    <a:pt x="38" y="11"/>
                  </a:cubicBezTo>
                  <a:cubicBezTo>
                    <a:pt x="37" y="11"/>
                    <a:pt x="35" y="11"/>
                    <a:pt x="34" y="11"/>
                  </a:cubicBezTo>
                  <a:cubicBezTo>
                    <a:pt x="34" y="10"/>
                    <a:pt x="33" y="10"/>
                    <a:pt x="32" y="9"/>
                  </a:cubicBezTo>
                  <a:cubicBezTo>
                    <a:pt x="31" y="8"/>
                    <a:pt x="31" y="7"/>
                    <a:pt x="30" y="7"/>
                  </a:cubicBezTo>
                  <a:cubicBezTo>
                    <a:pt x="29" y="6"/>
                    <a:pt x="28" y="5"/>
                    <a:pt x="26" y="5"/>
                  </a:cubicBezTo>
                  <a:cubicBezTo>
                    <a:pt x="26" y="5"/>
                    <a:pt x="24" y="5"/>
                    <a:pt x="24" y="5"/>
                  </a:cubicBezTo>
                  <a:cubicBezTo>
                    <a:pt x="23" y="5"/>
                    <a:pt x="20" y="4"/>
                    <a:pt x="19" y="4"/>
                  </a:cubicBezTo>
                  <a:cubicBezTo>
                    <a:pt x="19" y="3"/>
                    <a:pt x="19" y="3"/>
                    <a:pt x="18" y="3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4" y="8"/>
                    <a:pt x="13" y="12"/>
                    <a:pt x="16" y="16"/>
                  </a:cubicBezTo>
                  <a:cubicBezTo>
                    <a:pt x="17" y="17"/>
                    <a:pt x="18" y="18"/>
                    <a:pt x="19" y="19"/>
                  </a:cubicBezTo>
                  <a:cubicBezTo>
                    <a:pt x="22" y="21"/>
                    <a:pt x="24" y="24"/>
                    <a:pt x="24" y="28"/>
                  </a:cubicBezTo>
                  <a:cubicBezTo>
                    <a:pt x="24" y="29"/>
                    <a:pt x="24" y="31"/>
                    <a:pt x="23" y="32"/>
                  </a:cubicBezTo>
                  <a:cubicBezTo>
                    <a:pt x="23" y="33"/>
                    <a:pt x="22" y="35"/>
                    <a:pt x="22" y="36"/>
                  </a:cubicBezTo>
                  <a:cubicBezTo>
                    <a:pt x="22" y="37"/>
                    <a:pt x="22" y="38"/>
                    <a:pt x="22" y="39"/>
                  </a:cubicBezTo>
                  <a:cubicBezTo>
                    <a:pt x="23" y="41"/>
                    <a:pt x="23" y="42"/>
                    <a:pt x="22" y="44"/>
                  </a:cubicBezTo>
                  <a:cubicBezTo>
                    <a:pt x="22" y="45"/>
                    <a:pt x="22" y="46"/>
                    <a:pt x="21" y="47"/>
                  </a:cubicBezTo>
                  <a:cubicBezTo>
                    <a:pt x="20" y="51"/>
                    <a:pt x="19" y="55"/>
                    <a:pt x="15" y="56"/>
                  </a:cubicBezTo>
                  <a:cubicBezTo>
                    <a:pt x="14" y="57"/>
                    <a:pt x="14" y="57"/>
                    <a:pt x="13" y="57"/>
                  </a:cubicBezTo>
                  <a:cubicBezTo>
                    <a:pt x="12" y="57"/>
                    <a:pt x="12" y="56"/>
                    <a:pt x="10" y="56"/>
                  </a:cubicBezTo>
                  <a:cubicBezTo>
                    <a:pt x="10" y="55"/>
                    <a:pt x="10" y="55"/>
                    <a:pt x="10" y="55"/>
                  </a:cubicBezTo>
                  <a:cubicBezTo>
                    <a:pt x="8" y="54"/>
                    <a:pt x="7" y="54"/>
                    <a:pt x="5" y="54"/>
                  </a:cubicBezTo>
                  <a:cubicBezTo>
                    <a:pt x="5" y="54"/>
                    <a:pt x="4" y="54"/>
                    <a:pt x="4" y="54"/>
                  </a:cubicBezTo>
                  <a:cubicBezTo>
                    <a:pt x="3" y="54"/>
                    <a:pt x="3" y="54"/>
                    <a:pt x="3" y="54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0" y="58"/>
                    <a:pt x="1" y="62"/>
                    <a:pt x="4" y="66"/>
                  </a:cubicBezTo>
                  <a:cubicBezTo>
                    <a:pt x="6" y="69"/>
                    <a:pt x="8" y="72"/>
                    <a:pt x="9" y="75"/>
                  </a:cubicBezTo>
                  <a:cubicBezTo>
                    <a:pt x="10" y="77"/>
                    <a:pt x="10" y="77"/>
                    <a:pt x="10" y="77"/>
                  </a:cubicBezTo>
                  <a:cubicBezTo>
                    <a:pt x="11" y="78"/>
                    <a:pt x="11" y="80"/>
                    <a:pt x="11" y="82"/>
                  </a:cubicBezTo>
                  <a:cubicBezTo>
                    <a:pt x="11" y="85"/>
                    <a:pt x="11" y="88"/>
                    <a:pt x="13" y="89"/>
                  </a:cubicBezTo>
                  <a:cubicBezTo>
                    <a:pt x="15" y="91"/>
                    <a:pt x="19" y="91"/>
                    <a:pt x="22" y="91"/>
                  </a:cubicBezTo>
                  <a:cubicBezTo>
                    <a:pt x="27" y="91"/>
                    <a:pt x="27" y="91"/>
                    <a:pt x="27" y="91"/>
                  </a:cubicBezTo>
                  <a:cubicBezTo>
                    <a:pt x="29" y="91"/>
                    <a:pt x="31" y="91"/>
                    <a:pt x="32" y="92"/>
                  </a:cubicBezTo>
                  <a:cubicBezTo>
                    <a:pt x="33" y="92"/>
                    <a:pt x="34" y="93"/>
                    <a:pt x="34" y="93"/>
                  </a:cubicBezTo>
                  <a:cubicBezTo>
                    <a:pt x="36" y="94"/>
                    <a:pt x="36" y="94"/>
                    <a:pt x="36" y="94"/>
                  </a:cubicBezTo>
                  <a:cubicBezTo>
                    <a:pt x="37" y="92"/>
                    <a:pt x="37" y="92"/>
                    <a:pt x="37" y="92"/>
                  </a:cubicBezTo>
                  <a:cubicBezTo>
                    <a:pt x="38" y="91"/>
                    <a:pt x="39" y="90"/>
                    <a:pt x="40" y="89"/>
                  </a:cubicBezTo>
                  <a:cubicBezTo>
                    <a:pt x="41" y="89"/>
                    <a:pt x="42" y="88"/>
                    <a:pt x="43" y="87"/>
                  </a:cubicBezTo>
                  <a:cubicBezTo>
                    <a:pt x="45" y="85"/>
                    <a:pt x="45" y="82"/>
                    <a:pt x="46" y="79"/>
                  </a:cubicBezTo>
                  <a:cubicBezTo>
                    <a:pt x="46" y="78"/>
                    <a:pt x="46" y="77"/>
                    <a:pt x="46" y="76"/>
                  </a:cubicBezTo>
                  <a:cubicBezTo>
                    <a:pt x="47" y="73"/>
                    <a:pt x="49" y="70"/>
                    <a:pt x="52" y="68"/>
                  </a:cubicBezTo>
                  <a:cubicBezTo>
                    <a:pt x="55" y="65"/>
                    <a:pt x="58" y="64"/>
                    <a:pt x="62" y="62"/>
                  </a:cubicBezTo>
                  <a:cubicBezTo>
                    <a:pt x="65" y="61"/>
                    <a:pt x="67" y="60"/>
                    <a:pt x="70" y="59"/>
                  </a:cubicBezTo>
                  <a:cubicBezTo>
                    <a:pt x="75" y="56"/>
                    <a:pt x="79" y="53"/>
                    <a:pt x="82" y="50"/>
                  </a:cubicBezTo>
                  <a:cubicBezTo>
                    <a:pt x="84" y="49"/>
                    <a:pt x="84" y="49"/>
                    <a:pt x="84" y="49"/>
                  </a:cubicBezTo>
                  <a:lnTo>
                    <a:pt x="82" y="47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8" name="Google Shape;578;p22"/>
            <p:cNvSpPr/>
            <p:nvPr/>
          </p:nvSpPr>
          <p:spPr>
            <a:xfrm>
              <a:off x="3734" y="1572"/>
              <a:ext cx="996" cy="1091"/>
            </a:xfrm>
            <a:custGeom>
              <a:avLst/>
              <a:gdLst/>
              <a:ahLst/>
              <a:cxnLst/>
              <a:rect l="l" t="t" r="r" b="b"/>
              <a:pathLst>
                <a:path w="408" h="447" extrusionOk="0">
                  <a:moveTo>
                    <a:pt x="407" y="144"/>
                  </a:moveTo>
                  <a:cubicBezTo>
                    <a:pt x="406" y="143"/>
                    <a:pt x="405" y="143"/>
                    <a:pt x="404" y="142"/>
                  </a:cubicBezTo>
                  <a:cubicBezTo>
                    <a:pt x="403" y="142"/>
                    <a:pt x="401" y="142"/>
                    <a:pt x="399" y="142"/>
                  </a:cubicBezTo>
                  <a:cubicBezTo>
                    <a:pt x="395" y="142"/>
                    <a:pt x="395" y="142"/>
                    <a:pt x="395" y="142"/>
                  </a:cubicBezTo>
                  <a:cubicBezTo>
                    <a:pt x="392" y="142"/>
                    <a:pt x="387" y="142"/>
                    <a:pt x="384" y="139"/>
                  </a:cubicBezTo>
                  <a:cubicBezTo>
                    <a:pt x="383" y="138"/>
                    <a:pt x="383" y="135"/>
                    <a:pt x="383" y="132"/>
                  </a:cubicBezTo>
                  <a:cubicBezTo>
                    <a:pt x="383" y="131"/>
                    <a:pt x="383" y="129"/>
                    <a:pt x="382" y="127"/>
                  </a:cubicBezTo>
                  <a:cubicBezTo>
                    <a:pt x="381" y="125"/>
                    <a:pt x="381" y="125"/>
                    <a:pt x="381" y="125"/>
                  </a:cubicBezTo>
                  <a:cubicBezTo>
                    <a:pt x="379" y="122"/>
                    <a:pt x="378" y="119"/>
                    <a:pt x="376" y="117"/>
                  </a:cubicBezTo>
                  <a:cubicBezTo>
                    <a:pt x="373" y="113"/>
                    <a:pt x="371" y="109"/>
                    <a:pt x="375" y="103"/>
                  </a:cubicBezTo>
                  <a:cubicBezTo>
                    <a:pt x="376" y="103"/>
                    <a:pt x="377" y="103"/>
                    <a:pt x="377" y="103"/>
                  </a:cubicBezTo>
                  <a:cubicBezTo>
                    <a:pt x="379" y="103"/>
                    <a:pt x="380" y="104"/>
                    <a:pt x="382" y="105"/>
                  </a:cubicBezTo>
                  <a:cubicBezTo>
                    <a:pt x="383" y="105"/>
                    <a:pt x="383" y="105"/>
                    <a:pt x="383" y="105"/>
                  </a:cubicBezTo>
                  <a:cubicBezTo>
                    <a:pt x="384" y="106"/>
                    <a:pt x="384" y="106"/>
                    <a:pt x="385" y="106"/>
                  </a:cubicBezTo>
                  <a:cubicBezTo>
                    <a:pt x="386" y="106"/>
                    <a:pt x="386" y="106"/>
                    <a:pt x="387" y="106"/>
                  </a:cubicBezTo>
                  <a:cubicBezTo>
                    <a:pt x="391" y="105"/>
                    <a:pt x="392" y="101"/>
                    <a:pt x="393" y="97"/>
                  </a:cubicBezTo>
                  <a:cubicBezTo>
                    <a:pt x="393" y="96"/>
                    <a:pt x="393" y="95"/>
                    <a:pt x="394" y="94"/>
                  </a:cubicBezTo>
                  <a:cubicBezTo>
                    <a:pt x="394" y="92"/>
                    <a:pt x="394" y="91"/>
                    <a:pt x="394" y="89"/>
                  </a:cubicBezTo>
                  <a:cubicBezTo>
                    <a:pt x="394" y="88"/>
                    <a:pt x="394" y="87"/>
                    <a:pt x="394" y="86"/>
                  </a:cubicBezTo>
                  <a:cubicBezTo>
                    <a:pt x="394" y="85"/>
                    <a:pt x="394" y="83"/>
                    <a:pt x="395" y="82"/>
                  </a:cubicBezTo>
                  <a:cubicBezTo>
                    <a:pt x="395" y="81"/>
                    <a:pt x="396" y="79"/>
                    <a:pt x="396" y="78"/>
                  </a:cubicBezTo>
                  <a:cubicBezTo>
                    <a:pt x="396" y="74"/>
                    <a:pt x="393" y="72"/>
                    <a:pt x="391" y="69"/>
                  </a:cubicBezTo>
                  <a:cubicBezTo>
                    <a:pt x="390" y="68"/>
                    <a:pt x="389" y="67"/>
                    <a:pt x="388" y="66"/>
                  </a:cubicBezTo>
                  <a:cubicBezTo>
                    <a:pt x="385" y="62"/>
                    <a:pt x="386" y="57"/>
                    <a:pt x="387" y="53"/>
                  </a:cubicBezTo>
                  <a:cubicBezTo>
                    <a:pt x="387" y="52"/>
                    <a:pt x="387" y="49"/>
                    <a:pt x="387" y="49"/>
                  </a:cubicBezTo>
                  <a:cubicBezTo>
                    <a:pt x="386" y="48"/>
                    <a:pt x="386" y="48"/>
                    <a:pt x="386" y="48"/>
                  </a:cubicBezTo>
                  <a:cubicBezTo>
                    <a:pt x="385" y="48"/>
                    <a:pt x="384" y="47"/>
                    <a:pt x="383" y="47"/>
                  </a:cubicBezTo>
                  <a:cubicBezTo>
                    <a:pt x="382" y="46"/>
                    <a:pt x="381" y="46"/>
                    <a:pt x="380" y="45"/>
                  </a:cubicBezTo>
                  <a:cubicBezTo>
                    <a:pt x="378" y="44"/>
                    <a:pt x="375" y="40"/>
                    <a:pt x="375" y="37"/>
                  </a:cubicBezTo>
                  <a:cubicBezTo>
                    <a:pt x="375" y="36"/>
                    <a:pt x="375" y="36"/>
                    <a:pt x="375" y="36"/>
                  </a:cubicBezTo>
                  <a:cubicBezTo>
                    <a:pt x="375" y="35"/>
                    <a:pt x="375" y="35"/>
                    <a:pt x="375" y="35"/>
                  </a:cubicBezTo>
                  <a:cubicBezTo>
                    <a:pt x="374" y="34"/>
                    <a:pt x="374" y="33"/>
                    <a:pt x="374" y="32"/>
                  </a:cubicBezTo>
                  <a:cubicBezTo>
                    <a:pt x="374" y="31"/>
                    <a:pt x="374" y="31"/>
                    <a:pt x="374" y="30"/>
                  </a:cubicBezTo>
                  <a:cubicBezTo>
                    <a:pt x="374" y="26"/>
                    <a:pt x="374" y="26"/>
                    <a:pt x="370" y="24"/>
                  </a:cubicBezTo>
                  <a:cubicBezTo>
                    <a:pt x="367" y="24"/>
                    <a:pt x="367" y="23"/>
                    <a:pt x="366" y="21"/>
                  </a:cubicBezTo>
                  <a:cubicBezTo>
                    <a:pt x="365" y="21"/>
                    <a:pt x="365" y="20"/>
                    <a:pt x="364" y="20"/>
                  </a:cubicBezTo>
                  <a:cubicBezTo>
                    <a:pt x="364" y="19"/>
                    <a:pt x="364" y="19"/>
                    <a:pt x="363" y="19"/>
                  </a:cubicBezTo>
                  <a:cubicBezTo>
                    <a:pt x="362" y="20"/>
                    <a:pt x="362" y="20"/>
                    <a:pt x="362" y="20"/>
                  </a:cubicBezTo>
                  <a:cubicBezTo>
                    <a:pt x="361" y="19"/>
                    <a:pt x="361" y="19"/>
                    <a:pt x="361" y="19"/>
                  </a:cubicBezTo>
                  <a:cubicBezTo>
                    <a:pt x="360" y="19"/>
                    <a:pt x="359" y="20"/>
                    <a:pt x="359" y="20"/>
                  </a:cubicBezTo>
                  <a:cubicBezTo>
                    <a:pt x="358" y="20"/>
                    <a:pt x="358" y="20"/>
                    <a:pt x="357" y="19"/>
                  </a:cubicBezTo>
                  <a:cubicBezTo>
                    <a:pt x="357" y="19"/>
                    <a:pt x="356" y="18"/>
                    <a:pt x="356" y="18"/>
                  </a:cubicBezTo>
                  <a:cubicBezTo>
                    <a:pt x="355" y="17"/>
                    <a:pt x="355" y="16"/>
                    <a:pt x="355" y="16"/>
                  </a:cubicBezTo>
                  <a:cubicBezTo>
                    <a:pt x="354" y="16"/>
                    <a:pt x="354" y="15"/>
                    <a:pt x="353" y="15"/>
                  </a:cubicBezTo>
                  <a:cubicBezTo>
                    <a:pt x="353" y="14"/>
                    <a:pt x="352" y="14"/>
                    <a:pt x="352" y="14"/>
                  </a:cubicBezTo>
                  <a:cubicBezTo>
                    <a:pt x="352" y="14"/>
                    <a:pt x="351" y="13"/>
                    <a:pt x="351" y="13"/>
                  </a:cubicBezTo>
                  <a:cubicBezTo>
                    <a:pt x="351" y="13"/>
                    <a:pt x="351" y="13"/>
                    <a:pt x="351" y="13"/>
                  </a:cubicBezTo>
                  <a:cubicBezTo>
                    <a:pt x="350" y="13"/>
                    <a:pt x="350" y="13"/>
                    <a:pt x="350" y="13"/>
                  </a:cubicBezTo>
                  <a:cubicBezTo>
                    <a:pt x="350" y="13"/>
                    <a:pt x="350" y="13"/>
                    <a:pt x="349" y="12"/>
                  </a:cubicBezTo>
                  <a:cubicBezTo>
                    <a:pt x="345" y="12"/>
                    <a:pt x="340" y="11"/>
                    <a:pt x="336" y="8"/>
                  </a:cubicBezTo>
                  <a:cubicBezTo>
                    <a:pt x="335" y="7"/>
                    <a:pt x="334" y="6"/>
                    <a:pt x="333" y="5"/>
                  </a:cubicBezTo>
                  <a:cubicBezTo>
                    <a:pt x="332" y="3"/>
                    <a:pt x="332" y="1"/>
                    <a:pt x="329" y="1"/>
                  </a:cubicBezTo>
                  <a:cubicBezTo>
                    <a:pt x="328" y="0"/>
                    <a:pt x="328" y="0"/>
                    <a:pt x="327" y="0"/>
                  </a:cubicBezTo>
                  <a:cubicBezTo>
                    <a:pt x="324" y="0"/>
                    <a:pt x="322" y="2"/>
                    <a:pt x="321" y="4"/>
                  </a:cubicBezTo>
                  <a:cubicBezTo>
                    <a:pt x="319" y="5"/>
                    <a:pt x="318" y="6"/>
                    <a:pt x="316" y="7"/>
                  </a:cubicBezTo>
                  <a:cubicBezTo>
                    <a:pt x="315" y="8"/>
                    <a:pt x="314" y="8"/>
                    <a:pt x="313" y="9"/>
                  </a:cubicBezTo>
                  <a:cubicBezTo>
                    <a:pt x="312" y="10"/>
                    <a:pt x="311" y="10"/>
                    <a:pt x="310" y="11"/>
                  </a:cubicBezTo>
                  <a:cubicBezTo>
                    <a:pt x="308" y="12"/>
                    <a:pt x="307" y="12"/>
                    <a:pt x="306" y="13"/>
                  </a:cubicBezTo>
                  <a:cubicBezTo>
                    <a:pt x="304" y="14"/>
                    <a:pt x="304" y="16"/>
                    <a:pt x="303" y="17"/>
                  </a:cubicBezTo>
                  <a:cubicBezTo>
                    <a:pt x="302" y="18"/>
                    <a:pt x="301" y="20"/>
                    <a:pt x="299" y="21"/>
                  </a:cubicBezTo>
                  <a:cubicBezTo>
                    <a:pt x="296" y="23"/>
                    <a:pt x="294" y="23"/>
                    <a:pt x="291" y="24"/>
                  </a:cubicBezTo>
                  <a:cubicBezTo>
                    <a:pt x="290" y="24"/>
                    <a:pt x="290" y="24"/>
                    <a:pt x="290" y="24"/>
                  </a:cubicBezTo>
                  <a:cubicBezTo>
                    <a:pt x="287" y="24"/>
                    <a:pt x="286" y="25"/>
                    <a:pt x="286" y="28"/>
                  </a:cubicBezTo>
                  <a:cubicBezTo>
                    <a:pt x="286" y="29"/>
                    <a:pt x="286" y="29"/>
                    <a:pt x="286" y="29"/>
                  </a:cubicBezTo>
                  <a:cubicBezTo>
                    <a:pt x="285" y="33"/>
                    <a:pt x="283" y="34"/>
                    <a:pt x="281" y="36"/>
                  </a:cubicBezTo>
                  <a:cubicBezTo>
                    <a:pt x="280" y="36"/>
                    <a:pt x="279" y="38"/>
                    <a:pt x="279" y="38"/>
                  </a:cubicBezTo>
                  <a:cubicBezTo>
                    <a:pt x="276" y="40"/>
                    <a:pt x="274" y="42"/>
                    <a:pt x="270" y="42"/>
                  </a:cubicBezTo>
                  <a:cubicBezTo>
                    <a:pt x="270" y="42"/>
                    <a:pt x="269" y="42"/>
                    <a:pt x="269" y="42"/>
                  </a:cubicBezTo>
                  <a:cubicBezTo>
                    <a:pt x="267" y="42"/>
                    <a:pt x="266" y="42"/>
                    <a:pt x="265" y="41"/>
                  </a:cubicBezTo>
                  <a:cubicBezTo>
                    <a:pt x="265" y="40"/>
                    <a:pt x="264" y="39"/>
                    <a:pt x="265" y="38"/>
                  </a:cubicBezTo>
                  <a:cubicBezTo>
                    <a:pt x="265" y="37"/>
                    <a:pt x="265" y="36"/>
                    <a:pt x="266" y="35"/>
                  </a:cubicBezTo>
                  <a:cubicBezTo>
                    <a:pt x="266" y="33"/>
                    <a:pt x="267" y="31"/>
                    <a:pt x="267" y="29"/>
                  </a:cubicBezTo>
                  <a:cubicBezTo>
                    <a:pt x="266" y="28"/>
                    <a:pt x="265" y="27"/>
                    <a:pt x="263" y="26"/>
                  </a:cubicBezTo>
                  <a:cubicBezTo>
                    <a:pt x="262" y="25"/>
                    <a:pt x="261" y="24"/>
                    <a:pt x="261" y="23"/>
                  </a:cubicBezTo>
                  <a:cubicBezTo>
                    <a:pt x="259" y="21"/>
                    <a:pt x="259" y="19"/>
                    <a:pt x="259" y="17"/>
                  </a:cubicBezTo>
                  <a:cubicBezTo>
                    <a:pt x="259" y="16"/>
                    <a:pt x="259" y="14"/>
                    <a:pt x="258" y="12"/>
                  </a:cubicBezTo>
                  <a:cubicBezTo>
                    <a:pt x="258" y="11"/>
                    <a:pt x="256" y="9"/>
                    <a:pt x="254" y="8"/>
                  </a:cubicBezTo>
                  <a:cubicBezTo>
                    <a:pt x="254" y="8"/>
                    <a:pt x="253" y="7"/>
                    <a:pt x="252" y="6"/>
                  </a:cubicBezTo>
                  <a:cubicBezTo>
                    <a:pt x="252" y="6"/>
                    <a:pt x="251" y="6"/>
                    <a:pt x="250" y="5"/>
                  </a:cubicBezTo>
                  <a:cubicBezTo>
                    <a:pt x="249" y="4"/>
                    <a:pt x="248" y="4"/>
                    <a:pt x="247" y="3"/>
                  </a:cubicBezTo>
                  <a:cubicBezTo>
                    <a:pt x="246" y="2"/>
                    <a:pt x="246" y="2"/>
                    <a:pt x="246" y="2"/>
                  </a:cubicBezTo>
                  <a:cubicBezTo>
                    <a:pt x="245" y="2"/>
                    <a:pt x="245" y="2"/>
                    <a:pt x="245" y="2"/>
                  </a:cubicBezTo>
                  <a:cubicBezTo>
                    <a:pt x="241" y="2"/>
                    <a:pt x="239" y="5"/>
                    <a:pt x="236" y="9"/>
                  </a:cubicBezTo>
                  <a:cubicBezTo>
                    <a:pt x="235" y="10"/>
                    <a:pt x="235" y="10"/>
                    <a:pt x="235" y="10"/>
                  </a:cubicBezTo>
                  <a:cubicBezTo>
                    <a:pt x="232" y="13"/>
                    <a:pt x="229" y="14"/>
                    <a:pt x="226" y="16"/>
                  </a:cubicBezTo>
                  <a:cubicBezTo>
                    <a:pt x="226" y="16"/>
                    <a:pt x="225" y="16"/>
                    <a:pt x="224" y="17"/>
                  </a:cubicBezTo>
                  <a:cubicBezTo>
                    <a:pt x="222" y="17"/>
                    <a:pt x="222" y="18"/>
                    <a:pt x="222" y="18"/>
                  </a:cubicBezTo>
                  <a:cubicBezTo>
                    <a:pt x="222" y="18"/>
                    <a:pt x="222" y="18"/>
                    <a:pt x="222" y="18"/>
                  </a:cubicBezTo>
                  <a:cubicBezTo>
                    <a:pt x="221" y="19"/>
                    <a:pt x="221" y="19"/>
                    <a:pt x="221" y="19"/>
                  </a:cubicBezTo>
                  <a:cubicBezTo>
                    <a:pt x="221" y="19"/>
                    <a:pt x="221" y="19"/>
                    <a:pt x="221" y="19"/>
                  </a:cubicBezTo>
                  <a:cubicBezTo>
                    <a:pt x="221" y="20"/>
                    <a:pt x="221" y="21"/>
                    <a:pt x="220" y="22"/>
                  </a:cubicBezTo>
                  <a:cubicBezTo>
                    <a:pt x="220" y="23"/>
                    <a:pt x="218" y="26"/>
                    <a:pt x="216" y="27"/>
                  </a:cubicBezTo>
                  <a:cubicBezTo>
                    <a:pt x="213" y="29"/>
                    <a:pt x="209" y="29"/>
                    <a:pt x="205" y="29"/>
                  </a:cubicBezTo>
                  <a:cubicBezTo>
                    <a:pt x="202" y="29"/>
                    <a:pt x="200" y="29"/>
                    <a:pt x="197" y="30"/>
                  </a:cubicBezTo>
                  <a:cubicBezTo>
                    <a:pt x="194" y="30"/>
                    <a:pt x="192" y="32"/>
                    <a:pt x="190" y="34"/>
                  </a:cubicBezTo>
                  <a:cubicBezTo>
                    <a:pt x="187" y="36"/>
                    <a:pt x="184" y="38"/>
                    <a:pt x="180" y="38"/>
                  </a:cubicBezTo>
                  <a:cubicBezTo>
                    <a:pt x="174" y="38"/>
                    <a:pt x="171" y="38"/>
                    <a:pt x="166" y="35"/>
                  </a:cubicBezTo>
                  <a:cubicBezTo>
                    <a:pt x="165" y="35"/>
                    <a:pt x="165" y="34"/>
                    <a:pt x="164" y="33"/>
                  </a:cubicBezTo>
                  <a:cubicBezTo>
                    <a:pt x="161" y="32"/>
                    <a:pt x="159" y="30"/>
                    <a:pt x="155" y="30"/>
                  </a:cubicBezTo>
                  <a:cubicBezTo>
                    <a:pt x="155" y="30"/>
                    <a:pt x="155" y="30"/>
                    <a:pt x="155" y="30"/>
                  </a:cubicBezTo>
                  <a:cubicBezTo>
                    <a:pt x="154" y="30"/>
                    <a:pt x="153" y="30"/>
                    <a:pt x="152" y="30"/>
                  </a:cubicBezTo>
                  <a:cubicBezTo>
                    <a:pt x="150" y="31"/>
                    <a:pt x="149" y="31"/>
                    <a:pt x="148" y="31"/>
                  </a:cubicBezTo>
                  <a:cubicBezTo>
                    <a:pt x="148" y="31"/>
                    <a:pt x="147" y="31"/>
                    <a:pt x="147" y="31"/>
                  </a:cubicBezTo>
                  <a:cubicBezTo>
                    <a:pt x="145" y="31"/>
                    <a:pt x="144" y="30"/>
                    <a:pt x="143" y="29"/>
                  </a:cubicBezTo>
                  <a:cubicBezTo>
                    <a:pt x="142" y="29"/>
                    <a:pt x="142" y="29"/>
                    <a:pt x="141" y="28"/>
                  </a:cubicBezTo>
                  <a:cubicBezTo>
                    <a:pt x="140" y="28"/>
                    <a:pt x="140" y="28"/>
                    <a:pt x="139" y="28"/>
                  </a:cubicBezTo>
                  <a:cubicBezTo>
                    <a:pt x="138" y="28"/>
                    <a:pt x="137" y="28"/>
                    <a:pt x="136" y="29"/>
                  </a:cubicBezTo>
                  <a:cubicBezTo>
                    <a:pt x="135" y="29"/>
                    <a:pt x="135" y="29"/>
                    <a:pt x="135" y="29"/>
                  </a:cubicBezTo>
                  <a:cubicBezTo>
                    <a:pt x="133" y="30"/>
                    <a:pt x="132" y="31"/>
                    <a:pt x="130" y="31"/>
                  </a:cubicBezTo>
                  <a:cubicBezTo>
                    <a:pt x="128" y="31"/>
                    <a:pt x="128" y="31"/>
                    <a:pt x="128" y="31"/>
                  </a:cubicBezTo>
                  <a:cubicBezTo>
                    <a:pt x="129" y="34"/>
                    <a:pt x="129" y="34"/>
                    <a:pt x="129" y="34"/>
                  </a:cubicBezTo>
                  <a:cubicBezTo>
                    <a:pt x="132" y="43"/>
                    <a:pt x="134" y="54"/>
                    <a:pt x="130" y="64"/>
                  </a:cubicBezTo>
                  <a:cubicBezTo>
                    <a:pt x="127" y="70"/>
                    <a:pt x="119" y="81"/>
                    <a:pt x="111" y="84"/>
                  </a:cubicBezTo>
                  <a:cubicBezTo>
                    <a:pt x="109" y="84"/>
                    <a:pt x="108" y="84"/>
                    <a:pt x="106" y="84"/>
                  </a:cubicBezTo>
                  <a:cubicBezTo>
                    <a:pt x="105" y="84"/>
                    <a:pt x="104" y="84"/>
                    <a:pt x="103" y="84"/>
                  </a:cubicBezTo>
                  <a:cubicBezTo>
                    <a:pt x="102" y="84"/>
                    <a:pt x="101" y="84"/>
                    <a:pt x="100" y="84"/>
                  </a:cubicBezTo>
                  <a:cubicBezTo>
                    <a:pt x="99" y="84"/>
                    <a:pt x="98" y="84"/>
                    <a:pt x="97" y="84"/>
                  </a:cubicBezTo>
                  <a:cubicBezTo>
                    <a:pt x="93" y="85"/>
                    <a:pt x="91" y="88"/>
                    <a:pt x="89" y="90"/>
                  </a:cubicBezTo>
                  <a:cubicBezTo>
                    <a:pt x="88" y="91"/>
                    <a:pt x="86" y="92"/>
                    <a:pt x="85" y="93"/>
                  </a:cubicBezTo>
                  <a:cubicBezTo>
                    <a:pt x="83" y="95"/>
                    <a:pt x="79" y="96"/>
                    <a:pt x="75" y="96"/>
                  </a:cubicBezTo>
                  <a:cubicBezTo>
                    <a:pt x="70" y="96"/>
                    <a:pt x="64" y="94"/>
                    <a:pt x="59" y="92"/>
                  </a:cubicBezTo>
                  <a:cubicBezTo>
                    <a:pt x="55" y="89"/>
                    <a:pt x="53" y="85"/>
                    <a:pt x="51" y="80"/>
                  </a:cubicBezTo>
                  <a:cubicBezTo>
                    <a:pt x="51" y="79"/>
                    <a:pt x="50" y="78"/>
                    <a:pt x="50" y="77"/>
                  </a:cubicBezTo>
                  <a:cubicBezTo>
                    <a:pt x="50" y="76"/>
                    <a:pt x="50" y="76"/>
                    <a:pt x="50" y="76"/>
                  </a:cubicBezTo>
                  <a:cubicBezTo>
                    <a:pt x="48" y="73"/>
                    <a:pt x="47" y="70"/>
                    <a:pt x="45" y="70"/>
                  </a:cubicBezTo>
                  <a:cubicBezTo>
                    <a:pt x="44" y="69"/>
                    <a:pt x="43" y="69"/>
                    <a:pt x="42" y="69"/>
                  </a:cubicBezTo>
                  <a:cubicBezTo>
                    <a:pt x="41" y="69"/>
                    <a:pt x="40" y="69"/>
                    <a:pt x="38" y="69"/>
                  </a:cubicBezTo>
                  <a:cubicBezTo>
                    <a:pt x="37" y="70"/>
                    <a:pt x="37" y="70"/>
                    <a:pt x="37" y="70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6" y="74"/>
                    <a:pt x="32" y="77"/>
                    <a:pt x="29" y="78"/>
                  </a:cubicBezTo>
                  <a:cubicBezTo>
                    <a:pt x="28" y="79"/>
                    <a:pt x="27" y="79"/>
                    <a:pt x="26" y="79"/>
                  </a:cubicBezTo>
                  <a:cubicBezTo>
                    <a:pt x="22" y="80"/>
                    <a:pt x="19" y="81"/>
                    <a:pt x="16" y="84"/>
                  </a:cubicBezTo>
                  <a:cubicBezTo>
                    <a:pt x="14" y="87"/>
                    <a:pt x="13" y="89"/>
                    <a:pt x="13" y="92"/>
                  </a:cubicBezTo>
                  <a:cubicBezTo>
                    <a:pt x="12" y="93"/>
                    <a:pt x="12" y="95"/>
                    <a:pt x="12" y="96"/>
                  </a:cubicBezTo>
                  <a:cubicBezTo>
                    <a:pt x="11" y="99"/>
                    <a:pt x="9" y="101"/>
                    <a:pt x="7" y="104"/>
                  </a:cubicBezTo>
                  <a:cubicBezTo>
                    <a:pt x="6" y="105"/>
                    <a:pt x="6" y="106"/>
                    <a:pt x="5" y="107"/>
                  </a:cubicBezTo>
                  <a:cubicBezTo>
                    <a:pt x="2" y="111"/>
                    <a:pt x="0" y="115"/>
                    <a:pt x="4" y="119"/>
                  </a:cubicBezTo>
                  <a:cubicBezTo>
                    <a:pt x="6" y="121"/>
                    <a:pt x="8" y="121"/>
                    <a:pt x="11" y="122"/>
                  </a:cubicBezTo>
                  <a:cubicBezTo>
                    <a:pt x="13" y="122"/>
                    <a:pt x="15" y="122"/>
                    <a:pt x="17" y="123"/>
                  </a:cubicBezTo>
                  <a:cubicBezTo>
                    <a:pt x="19" y="124"/>
                    <a:pt x="21" y="126"/>
                    <a:pt x="21" y="128"/>
                  </a:cubicBezTo>
                  <a:cubicBezTo>
                    <a:pt x="21" y="129"/>
                    <a:pt x="20" y="131"/>
                    <a:pt x="18" y="132"/>
                  </a:cubicBezTo>
                  <a:cubicBezTo>
                    <a:pt x="17" y="132"/>
                    <a:pt x="17" y="132"/>
                    <a:pt x="17" y="132"/>
                  </a:cubicBezTo>
                  <a:cubicBezTo>
                    <a:pt x="17" y="132"/>
                    <a:pt x="16" y="133"/>
                    <a:pt x="16" y="133"/>
                  </a:cubicBezTo>
                  <a:cubicBezTo>
                    <a:pt x="11" y="136"/>
                    <a:pt x="11" y="136"/>
                    <a:pt x="11" y="136"/>
                  </a:cubicBezTo>
                  <a:cubicBezTo>
                    <a:pt x="17" y="137"/>
                    <a:pt x="17" y="137"/>
                    <a:pt x="17" y="137"/>
                  </a:cubicBezTo>
                  <a:cubicBezTo>
                    <a:pt x="17" y="137"/>
                    <a:pt x="17" y="137"/>
                    <a:pt x="17" y="137"/>
                  </a:cubicBezTo>
                  <a:cubicBezTo>
                    <a:pt x="19" y="137"/>
                    <a:pt x="20" y="137"/>
                    <a:pt x="21" y="138"/>
                  </a:cubicBezTo>
                  <a:cubicBezTo>
                    <a:pt x="22" y="138"/>
                    <a:pt x="22" y="139"/>
                    <a:pt x="22" y="140"/>
                  </a:cubicBezTo>
                  <a:cubicBezTo>
                    <a:pt x="22" y="142"/>
                    <a:pt x="18" y="144"/>
                    <a:pt x="16" y="145"/>
                  </a:cubicBezTo>
                  <a:cubicBezTo>
                    <a:pt x="14" y="146"/>
                    <a:pt x="13" y="146"/>
                    <a:pt x="13" y="147"/>
                  </a:cubicBezTo>
                  <a:cubicBezTo>
                    <a:pt x="11" y="149"/>
                    <a:pt x="10" y="150"/>
                    <a:pt x="10" y="152"/>
                  </a:cubicBezTo>
                  <a:cubicBezTo>
                    <a:pt x="9" y="153"/>
                    <a:pt x="9" y="154"/>
                    <a:pt x="9" y="156"/>
                  </a:cubicBezTo>
                  <a:cubicBezTo>
                    <a:pt x="9" y="157"/>
                    <a:pt x="9" y="157"/>
                    <a:pt x="9" y="157"/>
                  </a:cubicBezTo>
                  <a:cubicBezTo>
                    <a:pt x="10" y="158"/>
                    <a:pt x="10" y="159"/>
                    <a:pt x="10" y="160"/>
                  </a:cubicBezTo>
                  <a:cubicBezTo>
                    <a:pt x="9" y="161"/>
                    <a:pt x="9" y="162"/>
                    <a:pt x="10" y="163"/>
                  </a:cubicBezTo>
                  <a:cubicBezTo>
                    <a:pt x="11" y="164"/>
                    <a:pt x="12" y="165"/>
                    <a:pt x="13" y="165"/>
                  </a:cubicBezTo>
                  <a:cubicBezTo>
                    <a:pt x="14" y="166"/>
                    <a:pt x="14" y="166"/>
                    <a:pt x="15" y="167"/>
                  </a:cubicBezTo>
                  <a:cubicBezTo>
                    <a:pt x="16" y="168"/>
                    <a:pt x="18" y="169"/>
                    <a:pt x="18" y="171"/>
                  </a:cubicBezTo>
                  <a:cubicBezTo>
                    <a:pt x="18" y="173"/>
                    <a:pt x="17" y="174"/>
                    <a:pt x="16" y="176"/>
                  </a:cubicBezTo>
                  <a:cubicBezTo>
                    <a:pt x="15" y="176"/>
                    <a:pt x="15" y="177"/>
                    <a:pt x="15" y="177"/>
                  </a:cubicBezTo>
                  <a:cubicBezTo>
                    <a:pt x="13" y="181"/>
                    <a:pt x="13" y="181"/>
                    <a:pt x="13" y="181"/>
                  </a:cubicBezTo>
                  <a:cubicBezTo>
                    <a:pt x="15" y="182"/>
                    <a:pt x="15" y="182"/>
                    <a:pt x="15" y="182"/>
                  </a:cubicBezTo>
                  <a:cubicBezTo>
                    <a:pt x="16" y="182"/>
                    <a:pt x="17" y="183"/>
                    <a:pt x="18" y="184"/>
                  </a:cubicBezTo>
                  <a:cubicBezTo>
                    <a:pt x="19" y="187"/>
                    <a:pt x="19" y="189"/>
                    <a:pt x="18" y="191"/>
                  </a:cubicBezTo>
                  <a:cubicBezTo>
                    <a:pt x="17" y="192"/>
                    <a:pt x="17" y="193"/>
                    <a:pt x="17" y="194"/>
                  </a:cubicBezTo>
                  <a:cubicBezTo>
                    <a:pt x="16" y="196"/>
                    <a:pt x="17" y="197"/>
                    <a:pt x="18" y="199"/>
                  </a:cubicBezTo>
                  <a:cubicBezTo>
                    <a:pt x="19" y="201"/>
                    <a:pt x="20" y="202"/>
                    <a:pt x="19" y="204"/>
                  </a:cubicBezTo>
                  <a:cubicBezTo>
                    <a:pt x="19" y="205"/>
                    <a:pt x="18" y="206"/>
                    <a:pt x="17" y="207"/>
                  </a:cubicBezTo>
                  <a:cubicBezTo>
                    <a:pt x="17" y="207"/>
                    <a:pt x="16" y="208"/>
                    <a:pt x="16" y="208"/>
                  </a:cubicBezTo>
                  <a:cubicBezTo>
                    <a:pt x="15" y="210"/>
                    <a:pt x="14" y="212"/>
                    <a:pt x="13" y="214"/>
                  </a:cubicBezTo>
                  <a:cubicBezTo>
                    <a:pt x="11" y="218"/>
                    <a:pt x="11" y="221"/>
                    <a:pt x="11" y="226"/>
                  </a:cubicBezTo>
                  <a:cubicBezTo>
                    <a:pt x="10" y="230"/>
                    <a:pt x="12" y="233"/>
                    <a:pt x="13" y="236"/>
                  </a:cubicBezTo>
                  <a:cubicBezTo>
                    <a:pt x="14" y="237"/>
                    <a:pt x="14" y="238"/>
                    <a:pt x="15" y="239"/>
                  </a:cubicBezTo>
                  <a:cubicBezTo>
                    <a:pt x="15" y="241"/>
                    <a:pt x="17" y="243"/>
                    <a:pt x="18" y="245"/>
                  </a:cubicBezTo>
                  <a:cubicBezTo>
                    <a:pt x="19" y="247"/>
                    <a:pt x="21" y="248"/>
                    <a:pt x="23" y="249"/>
                  </a:cubicBezTo>
                  <a:cubicBezTo>
                    <a:pt x="24" y="251"/>
                    <a:pt x="24" y="253"/>
                    <a:pt x="24" y="256"/>
                  </a:cubicBezTo>
                  <a:cubicBezTo>
                    <a:pt x="24" y="257"/>
                    <a:pt x="24" y="258"/>
                    <a:pt x="24" y="259"/>
                  </a:cubicBezTo>
                  <a:cubicBezTo>
                    <a:pt x="24" y="259"/>
                    <a:pt x="24" y="260"/>
                    <a:pt x="24" y="261"/>
                  </a:cubicBezTo>
                  <a:cubicBezTo>
                    <a:pt x="25" y="264"/>
                    <a:pt x="25" y="267"/>
                    <a:pt x="24" y="270"/>
                  </a:cubicBezTo>
                  <a:cubicBezTo>
                    <a:pt x="23" y="272"/>
                    <a:pt x="22" y="273"/>
                    <a:pt x="21" y="275"/>
                  </a:cubicBezTo>
                  <a:cubicBezTo>
                    <a:pt x="20" y="276"/>
                    <a:pt x="20" y="276"/>
                    <a:pt x="20" y="276"/>
                  </a:cubicBezTo>
                  <a:cubicBezTo>
                    <a:pt x="19" y="277"/>
                    <a:pt x="19" y="277"/>
                    <a:pt x="19" y="277"/>
                  </a:cubicBezTo>
                  <a:cubicBezTo>
                    <a:pt x="18" y="278"/>
                    <a:pt x="18" y="278"/>
                    <a:pt x="18" y="278"/>
                  </a:cubicBezTo>
                  <a:cubicBezTo>
                    <a:pt x="18" y="279"/>
                    <a:pt x="18" y="279"/>
                    <a:pt x="18" y="279"/>
                  </a:cubicBezTo>
                  <a:cubicBezTo>
                    <a:pt x="19" y="280"/>
                    <a:pt x="20" y="285"/>
                    <a:pt x="21" y="286"/>
                  </a:cubicBezTo>
                  <a:cubicBezTo>
                    <a:pt x="23" y="289"/>
                    <a:pt x="26" y="289"/>
                    <a:pt x="26" y="289"/>
                  </a:cubicBezTo>
                  <a:cubicBezTo>
                    <a:pt x="28" y="289"/>
                    <a:pt x="29" y="288"/>
                    <a:pt x="30" y="288"/>
                  </a:cubicBezTo>
                  <a:cubicBezTo>
                    <a:pt x="31" y="288"/>
                    <a:pt x="32" y="288"/>
                    <a:pt x="33" y="287"/>
                  </a:cubicBezTo>
                  <a:cubicBezTo>
                    <a:pt x="33" y="286"/>
                    <a:pt x="33" y="286"/>
                    <a:pt x="34" y="286"/>
                  </a:cubicBezTo>
                  <a:cubicBezTo>
                    <a:pt x="34" y="285"/>
                    <a:pt x="35" y="285"/>
                    <a:pt x="36" y="284"/>
                  </a:cubicBezTo>
                  <a:cubicBezTo>
                    <a:pt x="36" y="284"/>
                    <a:pt x="37" y="284"/>
                    <a:pt x="37" y="283"/>
                  </a:cubicBezTo>
                  <a:cubicBezTo>
                    <a:pt x="38" y="283"/>
                    <a:pt x="38" y="282"/>
                    <a:pt x="38" y="282"/>
                  </a:cubicBezTo>
                  <a:cubicBezTo>
                    <a:pt x="39" y="281"/>
                    <a:pt x="39" y="280"/>
                    <a:pt x="40" y="280"/>
                  </a:cubicBezTo>
                  <a:cubicBezTo>
                    <a:pt x="40" y="280"/>
                    <a:pt x="41" y="280"/>
                    <a:pt x="41" y="280"/>
                  </a:cubicBezTo>
                  <a:cubicBezTo>
                    <a:pt x="41" y="280"/>
                    <a:pt x="42" y="280"/>
                    <a:pt x="43" y="281"/>
                  </a:cubicBezTo>
                  <a:cubicBezTo>
                    <a:pt x="44" y="281"/>
                    <a:pt x="44" y="281"/>
                    <a:pt x="44" y="281"/>
                  </a:cubicBezTo>
                  <a:cubicBezTo>
                    <a:pt x="45" y="281"/>
                    <a:pt x="45" y="281"/>
                    <a:pt x="45" y="281"/>
                  </a:cubicBezTo>
                  <a:cubicBezTo>
                    <a:pt x="45" y="281"/>
                    <a:pt x="45" y="281"/>
                    <a:pt x="45" y="281"/>
                  </a:cubicBezTo>
                  <a:cubicBezTo>
                    <a:pt x="47" y="280"/>
                    <a:pt x="51" y="276"/>
                    <a:pt x="52" y="274"/>
                  </a:cubicBezTo>
                  <a:cubicBezTo>
                    <a:pt x="56" y="272"/>
                    <a:pt x="60" y="270"/>
                    <a:pt x="64" y="268"/>
                  </a:cubicBezTo>
                  <a:cubicBezTo>
                    <a:pt x="67" y="266"/>
                    <a:pt x="67" y="266"/>
                    <a:pt x="67" y="266"/>
                  </a:cubicBezTo>
                  <a:cubicBezTo>
                    <a:pt x="70" y="265"/>
                    <a:pt x="72" y="263"/>
                    <a:pt x="74" y="261"/>
                  </a:cubicBezTo>
                  <a:cubicBezTo>
                    <a:pt x="76" y="259"/>
                    <a:pt x="78" y="257"/>
                    <a:pt x="80" y="256"/>
                  </a:cubicBezTo>
                  <a:cubicBezTo>
                    <a:pt x="85" y="253"/>
                    <a:pt x="91" y="251"/>
                    <a:pt x="97" y="250"/>
                  </a:cubicBezTo>
                  <a:cubicBezTo>
                    <a:pt x="98" y="250"/>
                    <a:pt x="99" y="250"/>
                    <a:pt x="100" y="250"/>
                  </a:cubicBezTo>
                  <a:cubicBezTo>
                    <a:pt x="104" y="250"/>
                    <a:pt x="109" y="251"/>
                    <a:pt x="113" y="252"/>
                  </a:cubicBezTo>
                  <a:cubicBezTo>
                    <a:pt x="114" y="252"/>
                    <a:pt x="114" y="252"/>
                    <a:pt x="114" y="252"/>
                  </a:cubicBezTo>
                  <a:cubicBezTo>
                    <a:pt x="117" y="253"/>
                    <a:pt x="118" y="254"/>
                    <a:pt x="118" y="255"/>
                  </a:cubicBezTo>
                  <a:cubicBezTo>
                    <a:pt x="119" y="256"/>
                    <a:pt x="118" y="257"/>
                    <a:pt x="117" y="260"/>
                  </a:cubicBezTo>
                  <a:cubicBezTo>
                    <a:pt x="116" y="262"/>
                    <a:pt x="115" y="265"/>
                    <a:pt x="117" y="267"/>
                  </a:cubicBezTo>
                  <a:cubicBezTo>
                    <a:pt x="118" y="271"/>
                    <a:pt x="119" y="271"/>
                    <a:pt x="122" y="273"/>
                  </a:cubicBezTo>
                  <a:cubicBezTo>
                    <a:pt x="123" y="273"/>
                    <a:pt x="123" y="273"/>
                    <a:pt x="123" y="273"/>
                  </a:cubicBezTo>
                  <a:cubicBezTo>
                    <a:pt x="125" y="275"/>
                    <a:pt x="128" y="276"/>
                    <a:pt x="130" y="276"/>
                  </a:cubicBezTo>
                  <a:cubicBezTo>
                    <a:pt x="131" y="276"/>
                    <a:pt x="131" y="276"/>
                    <a:pt x="131" y="276"/>
                  </a:cubicBezTo>
                  <a:cubicBezTo>
                    <a:pt x="133" y="276"/>
                    <a:pt x="135" y="274"/>
                    <a:pt x="138" y="272"/>
                  </a:cubicBezTo>
                  <a:cubicBezTo>
                    <a:pt x="139" y="271"/>
                    <a:pt x="139" y="271"/>
                    <a:pt x="139" y="271"/>
                  </a:cubicBezTo>
                  <a:cubicBezTo>
                    <a:pt x="141" y="270"/>
                    <a:pt x="142" y="270"/>
                    <a:pt x="144" y="270"/>
                  </a:cubicBezTo>
                  <a:cubicBezTo>
                    <a:pt x="145" y="270"/>
                    <a:pt x="147" y="270"/>
                    <a:pt x="148" y="270"/>
                  </a:cubicBezTo>
                  <a:cubicBezTo>
                    <a:pt x="149" y="271"/>
                    <a:pt x="149" y="271"/>
                    <a:pt x="149" y="271"/>
                  </a:cubicBezTo>
                  <a:cubicBezTo>
                    <a:pt x="150" y="271"/>
                    <a:pt x="150" y="271"/>
                    <a:pt x="151" y="271"/>
                  </a:cubicBezTo>
                  <a:cubicBezTo>
                    <a:pt x="152" y="271"/>
                    <a:pt x="153" y="271"/>
                    <a:pt x="154" y="272"/>
                  </a:cubicBezTo>
                  <a:cubicBezTo>
                    <a:pt x="155" y="272"/>
                    <a:pt x="156" y="273"/>
                    <a:pt x="156" y="274"/>
                  </a:cubicBezTo>
                  <a:cubicBezTo>
                    <a:pt x="156" y="274"/>
                    <a:pt x="156" y="275"/>
                    <a:pt x="157" y="275"/>
                  </a:cubicBezTo>
                  <a:cubicBezTo>
                    <a:pt x="158" y="278"/>
                    <a:pt x="160" y="279"/>
                    <a:pt x="162" y="280"/>
                  </a:cubicBezTo>
                  <a:cubicBezTo>
                    <a:pt x="165" y="282"/>
                    <a:pt x="165" y="282"/>
                    <a:pt x="165" y="282"/>
                  </a:cubicBezTo>
                  <a:cubicBezTo>
                    <a:pt x="170" y="285"/>
                    <a:pt x="174" y="288"/>
                    <a:pt x="180" y="290"/>
                  </a:cubicBezTo>
                  <a:cubicBezTo>
                    <a:pt x="183" y="292"/>
                    <a:pt x="186" y="293"/>
                    <a:pt x="189" y="294"/>
                  </a:cubicBezTo>
                  <a:cubicBezTo>
                    <a:pt x="192" y="296"/>
                    <a:pt x="195" y="296"/>
                    <a:pt x="198" y="296"/>
                  </a:cubicBezTo>
                  <a:cubicBezTo>
                    <a:pt x="200" y="296"/>
                    <a:pt x="201" y="296"/>
                    <a:pt x="203" y="296"/>
                  </a:cubicBezTo>
                  <a:cubicBezTo>
                    <a:pt x="208" y="297"/>
                    <a:pt x="212" y="301"/>
                    <a:pt x="215" y="304"/>
                  </a:cubicBezTo>
                  <a:cubicBezTo>
                    <a:pt x="216" y="306"/>
                    <a:pt x="217" y="307"/>
                    <a:pt x="218" y="308"/>
                  </a:cubicBezTo>
                  <a:cubicBezTo>
                    <a:pt x="221" y="310"/>
                    <a:pt x="224" y="313"/>
                    <a:pt x="225" y="318"/>
                  </a:cubicBezTo>
                  <a:cubicBezTo>
                    <a:pt x="225" y="318"/>
                    <a:pt x="225" y="319"/>
                    <a:pt x="225" y="319"/>
                  </a:cubicBezTo>
                  <a:cubicBezTo>
                    <a:pt x="226" y="322"/>
                    <a:pt x="226" y="324"/>
                    <a:pt x="228" y="326"/>
                  </a:cubicBezTo>
                  <a:cubicBezTo>
                    <a:pt x="229" y="326"/>
                    <a:pt x="230" y="326"/>
                    <a:pt x="231" y="326"/>
                  </a:cubicBezTo>
                  <a:cubicBezTo>
                    <a:pt x="232" y="326"/>
                    <a:pt x="234" y="326"/>
                    <a:pt x="236" y="325"/>
                  </a:cubicBezTo>
                  <a:cubicBezTo>
                    <a:pt x="236" y="325"/>
                    <a:pt x="237" y="325"/>
                    <a:pt x="237" y="325"/>
                  </a:cubicBezTo>
                  <a:cubicBezTo>
                    <a:pt x="239" y="325"/>
                    <a:pt x="241" y="324"/>
                    <a:pt x="243" y="324"/>
                  </a:cubicBezTo>
                  <a:cubicBezTo>
                    <a:pt x="248" y="324"/>
                    <a:pt x="252" y="326"/>
                    <a:pt x="256" y="327"/>
                  </a:cubicBezTo>
                  <a:cubicBezTo>
                    <a:pt x="263" y="329"/>
                    <a:pt x="269" y="332"/>
                    <a:pt x="275" y="334"/>
                  </a:cubicBezTo>
                  <a:cubicBezTo>
                    <a:pt x="276" y="334"/>
                    <a:pt x="276" y="334"/>
                    <a:pt x="276" y="334"/>
                  </a:cubicBezTo>
                  <a:cubicBezTo>
                    <a:pt x="282" y="337"/>
                    <a:pt x="287" y="340"/>
                    <a:pt x="286" y="346"/>
                  </a:cubicBezTo>
                  <a:cubicBezTo>
                    <a:pt x="284" y="353"/>
                    <a:pt x="280" y="359"/>
                    <a:pt x="275" y="362"/>
                  </a:cubicBezTo>
                  <a:cubicBezTo>
                    <a:pt x="274" y="362"/>
                    <a:pt x="274" y="362"/>
                    <a:pt x="273" y="363"/>
                  </a:cubicBezTo>
                  <a:cubicBezTo>
                    <a:pt x="271" y="364"/>
                    <a:pt x="269" y="365"/>
                    <a:pt x="268" y="368"/>
                  </a:cubicBezTo>
                  <a:cubicBezTo>
                    <a:pt x="267" y="369"/>
                    <a:pt x="267" y="371"/>
                    <a:pt x="267" y="372"/>
                  </a:cubicBezTo>
                  <a:cubicBezTo>
                    <a:pt x="267" y="374"/>
                    <a:pt x="266" y="375"/>
                    <a:pt x="266" y="377"/>
                  </a:cubicBezTo>
                  <a:cubicBezTo>
                    <a:pt x="265" y="380"/>
                    <a:pt x="262" y="380"/>
                    <a:pt x="259" y="381"/>
                  </a:cubicBezTo>
                  <a:cubicBezTo>
                    <a:pt x="257" y="382"/>
                    <a:pt x="254" y="383"/>
                    <a:pt x="253" y="386"/>
                  </a:cubicBezTo>
                  <a:cubicBezTo>
                    <a:pt x="251" y="392"/>
                    <a:pt x="252" y="397"/>
                    <a:pt x="253" y="403"/>
                  </a:cubicBezTo>
                  <a:cubicBezTo>
                    <a:pt x="255" y="408"/>
                    <a:pt x="258" y="412"/>
                    <a:pt x="261" y="416"/>
                  </a:cubicBezTo>
                  <a:cubicBezTo>
                    <a:pt x="264" y="418"/>
                    <a:pt x="264" y="418"/>
                    <a:pt x="264" y="418"/>
                  </a:cubicBezTo>
                  <a:cubicBezTo>
                    <a:pt x="265" y="420"/>
                    <a:pt x="267" y="421"/>
                    <a:pt x="267" y="423"/>
                  </a:cubicBezTo>
                  <a:cubicBezTo>
                    <a:pt x="267" y="425"/>
                    <a:pt x="267" y="426"/>
                    <a:pt x="266" y="428"/>
                  </a:cubicBezTo>
                  <a:cubicBezTo>
                    <a:pt x="266" y="428"/>
                    <a:pt x="266" y="428"/>
                    <a:pt x="265" y="429"/>
                  </a:cubicBezTo>
                  <a:cubicBezTo>
                    <a:pt x="265" y="430"/>
                    <a:pt x="265" y="430"/>
                    <a:pt x="265" y="430"/>
                  </a:cubicBezTo>
                  <a:cubicBezTo>
                    <a:pt x="268" y="432"/>
                    <a:pt x="268" y="432"/>
                    <a:pt x="268" y="432"/>
                  </a:cubicBezTo>
                  <a:cubicBezTo>
                    <a:pt x="270" y="433"/>
                    <a:pt x="270" y="434"/>
                    <a:pt x="271" y="435"/>
                  </a:cubicBezTo>
                  <a:cubicBezTo>
                    <a:pt x="272" y="435"/>
                    <a:pt x="272" y="436"/>
                    <a:pt x="273" y="436"/>
                  </a:cubicBezTo>
                  <a:cubicBezTo>
                    <a:pt x="274" y="437"/>
                    <a:pt x="276" y="438"/>
                    <a:pt x="277" y="439"/>
                  </a:cubicBezTo>
                  <a:cubicBezTo>
                    <a:pt x="279" y="440"/>
                    <a:pt x="280" y="441"/>
                    <a:pt x="282" y="442"/>
                  </a:cubicBezTo>
                  <a:cubicBezTo>
                    <a:pt x="283" y="443"/>
                    <a:pt x="285" y="445"/>
                    <a:pt x="287" y="446"/>
                  </a:cubicBezTo>
                  <a:cubicBezTo>
                    <a:pt x="289" y="447"/>
                    <a:pt x="289" y="447"/>
                    <a:pt x="289" y="447"/>
                  </a:cubicBezTo>
                  <a:cubicBezTo>
                    <a:pt x="290" y="444"/>
                    <a:pt x="290" y="444"/>
                    <a:pt x="290" y="444"/>
                  </a:cubicBezTo>
                  <a:cubicBezTo>
                    <a:pt x="291" y="444"/>
                    <a:pt x="291" y="444"/>
                    <a:pt x="291" y="443"/>
                  </a:cubicBezTo>
                  <a:cubicBezTo>
                    <a:pt x="292" y="440"/>
                    <a:pt x="295" y="438"/>
                    <a:pt x="298" y="436"/>
                  </a:cubicBezTo>
                  <a:cubicBezTo>
                    <a:pt x="299" y="435"/>
                    <a:pt x="299" y="435"/>
                    <a:pt x="299" y="435"/>
                  </a:cubicBezTo>
                  <a:cubicBezTo>
                    <a:pt x="301" y="434"/>
                    <a:pt x="302" y="433"/>
                    <a:pt x="303" y="432"/>
                  </a:cubicBezTo>
                  <a:cubicBezTo>
                    <a:pt x="304" y="431"/>
                    <a:pt x="304" y="431"/>
                    <a:pt x="304" y="431"/>
                  </a:cubicBezTo>
                  <a:cubicBezTo>
                    <a:pt x="305" y="430"/>
                    <a:pt x="306" y="430"/>
                    <a:pt x="307" y="429"/>
                  </a:cubicBezTo>
                  <a:cubicBezTo>
                    <a:pt x="308" y="428"/>
                    <a:pt x="309" y="428"/>
                    <a:pt x="310" y="427"/>
                  </a:cubicBezTo>
                  <a:cubicBezTo>
                    <a:pt x="314" y="424"/>
                    <a:pt x="313" y="418"/>
                    <a:pt x="313" y="413"/>
                  </a:cubicBezTo>
                  <a:cubicBezTo>
                    <a:pt x="312" y="409"/>
                    <a:pt x="312" y="405"/>
                    <a:pt x="312" y="400"/>
                  </a:cubicBezTo>
                  <a:cubicBezTo>
                    <a:pt x="313" y="397"/>
                    <a:pt x="314" y="393"/>
                    <a:pt x="315" y="390"/>
                  </a:cubicBezTo>
                  <a:cubicBezTo>
                    <a:pt x="316" y="387"/>
                    <a:pt x="316" y="387"/>
                    <a:pt x="316" y="387"/>
                  </a:cubicBezTo>
                  <a:cubicBezTo>
                    <a:pt x="318" y="382"/>
                    <a:pt x="319" y="377"/>
                    <a:pt x="319" y="371"/>
                  </a:cubicBezTo>
                  <a:cubicBezTo>
                    <a:pt x="320" y="368"/>
                    <a:pt x="320" y="368"/>
                    <a:pt x="320" y="368"/>
                  </a:cubicBezTo>
                  <a:cubicBezTo>
                    <a:pt x="320" y="364"/>
                    <a:pt x="322" y="360"/>
                    <a:pt x="324" y="355"/>
                  </a:cubicBezTo>
                  <a:cubicBezTo>
                    <a:pt x="324" y="354"/>
                    <a:pt x="325" y="353"/>
                    <a:pt x="325" y="351"/>
                  </a:cubicBezTo>
                  <a:cubicBezTo>
                    <a:pt x="325" y="351"/>
                    <a:pt x="325" y="351"/>
                    <a:pt x="325" y="351"/>
                  </a:cubicBezTo>
                  <a:cubicBezTo>
                    <a:pt x="326" y="348"/>
                    <a:pt x="327" y="346"/>
                    <a:pt x="328" y="344"/>
                  </a:cubicBezTo>
                  <a:cubicBezTo>
                    <a:pt x="330" y="341"/>
                    <a:pt x="330" y="339"/>
                    <a:pt x="330" y="337"/>
                  </a:cubicBezTo>
                  <a:cubicBezTo>
                    <a:pt x="330" y="336"/>
                    <a:pt x="330" y="336"/>
                    <a:pt x="330" y="336"/>
                  </a:cubicBezTo>
                  <a:cubicBezTo>
                    <a:pt x="330" y="333"/>
                    <a:pt x="330" y="331"/>
                    <a:pt x="330" y="328"/>
                  </a:cubicBezTo>
                  <a:cubicBezTo>
                    <a:pt x="330" y="326"/>
                    <a:pt x="331" y="323"/>
                    <a:pt x="331" y="321"/>
                  </a:cubicBezTo>
                  <a:cubicBezTo>
                    <a:pt x="331" y="318"/>
                    <a:pt x="331" y="318"/>
                    <a:pt x="331" y="318"/>
                  </a:cubicBezTo>
                  <a:cubicBezTo>
                    <a:pt x="331" y="314"/>
                    <a:pt x="331" y="309"/>
                    <a:pt x="330" y="305"/>
                  </a:cubicBezTo>
                  <a:cubicBezTo>
                    <a:pt x="328" y="299"/>
                    <a:pt x="327" y="293"/>
                    <a:pt x="327" y="287"/>
                  </a:cubicBezTo>
                  <a:cubicBezTo>
                    <a:pt x="327" y="284"/>
                    <a:pt x="328" y="282"/>
                    <a:pt x="329" y="279"/>
                  </a:cubicBezTo>
                  <a:cubicBezTo>
                    <a:pt x="329" y="277"/>
                    <a:pt x="330" y="275"/>
                    <a:pt x="330" y="273"/>
                  </a:cubicBezTo>
                  <a:cubicBezTo>
                    <a:pt x="330" y="271"/>
                    <a:pt x="330" y="270"/>
                    <a:pt x="330" y="269"/>
                  </a:cubicBezTo>
                  <a:cubicBezTo>
                    <a:pt x="330" y="267"/>
                    <a:pt x="330" y="266"/>
                    <a:pt x="331" y="265"/>
                  </a:cubicBezTo>
                  <a:cubicBezTo>
                    <a:pt x="331" y="264"/>
                    <a:pt x="332" y="263"/>
                    <a:pt x="332" y="261"/>
                  </a:cubicBezTo>
                  <a:cubicBezTo>
                    <a:pt x="333" y="260"/>
                    <a:pt x="333" y="260"/>
                    <a:pt x="333" y="259"/>
                  </a:cubicBezTo>
                  <a:cubicBezTo>
                    <a:pt x="335" y="255"/>
                    <a:pt x="334" y="252"/>
                    <a:pt x="333" y="250"/>
                  </a:cubicBezTo>
                  <a:cubicBezTo>
                    <a:pt x="332" y="248"/>
                    <a:pt x="331" y="247"/>
                    <a:pt x="331" y="246"/>
                  </a:cubicBezTo>
                  <a:cubicBezTo>
                    <a:pt x="331" y="244"/>
                    <a:pt x="331" y="243"/>
                    <a:pt x="332" y="241"/>
                  </a:cubicBezTo>
                  <a:cubicBezTo>
                    <a:pt x="332" y="239"/>
                    <a:pt x="333" y="236"/>
                    <a:pt x="331" y="233"/>
                  </a:cubicBezTo>
                  <a:cubicBezTo>
                    <a:pt x="329" y="229"/>
                    <a:pt x="330" y="228"/>
                    <a:pt x="333" y="224"/>
                  </a:cubicBezTo>
                  <a:cubicBezTo>
                    <a:pt x="334" y="221"/>
                    <a:pt x="336" y="219"/>
                    <a:pt x="338" y="217"/>
                  </a:cubicBezTo>
                  <a:cubicBezTo>
                    <a:pt x="339" y="216"/>
                    <a:pt x="341" y="215"/>
                    <a:pt x="342" y="213"/>
                  </a:cubicBezTo>
                  <a:cubicBezTo>
                    <a:pt x="344" y="210"/>
                    <a:pt x="344" y="207"/>
                    <a:pt x="344" y="205"/>
                  </a:cubicBezTo>
                  <a:cubicBezTo>
                    <a:pt x="344" y="203"/>
                    <a:pt x="343" y="202"/>
                    <a:pt x="344" y="201"/>
                  </a:cubicBezTo>
                  <a:cubicBezTo>
                    <a:pt x="344" y="199"/>
                    <a:pt x="347" y="196"/>
                    <a:pt x="349" y="196"/>
                  </a:cubicBezTo>
                  <a:cubicBezTo>
                    <a:pt x="349" y="196"/>
                    <a:pt x="349" y="196"/>
                    <a:pt x="349" y="196"/>
                  </a:cubicBezTo>
                  <a:cubicBezTo>
                    <a:pt x="352" y="197"/>
                    <a:pt x="352" y="202"/>
                    <a:pt x="351" y="204"/>
                  </a:cubicBezTo>
                  <a:cubicBezTo>
                    <a:pt x="351" y="207"/>
                    <a:pt x="352" y="209"/>
                    <a:pt x="353" y="211"/>
                  </a:cubicBezTo>
                  <a:cubicBezTo>
                    <a:pt x="354" y="213"/>
                    <a:pt x="356" y="213"/>
                    <a:pt x="357" y="213"/>
                  </a:cubicBezTo>
                  <a:cubicBezTo>
                    <a:pt x="359" y="213"/>
                    <a:pt x="360" y="213"/>
                    <a:pt x="362" y="211"/>
                  </a:cubicBezTo>
                  <a:cubicBezTo>
                    <a:pt x="363" y="210"/>
                    <a:pt x="364" y="209"/>
                    <a:pt x="365" y="207"/>
                  </a:cubicBezTo>
                  <a:cubicBezTo>
                    <a:pt x="365" y="207"/>
                    <a:pt x="366" y="206"/>
                    <a:pt x="366" y="205"/>
                  </a:cubicBezTo>
                  <a:cubicBezTo>
                    <a:pt x="368" y="203"/>
                    <a:pt x="371" y="200"/>
                    <a:pt x="373" y="198"/>
                  </a:cubicBezTo>
                  <a:cubicBezTo>
                    <a:pt x="376" y="195"/>
                    <a:pt x="379" y="192"/>
                    <a:pt x="382" y="189"/>
                  </a:cubicBezTo>
                  <a:cubicBezTo>
                    <a:pt x="387" y="183"/>
                    <a:pt x="392" y="177"/>
                    <a:pt x="396" y="172"/>
                  </a:cubicBezTo>
                  <a:cubicBezTo>
                    <a:pt x="396" y="171"/>
                    <a:pt x="397" y="170"/>
                    <a:pt x="397" y="169"/>
                  </a:cubicBezTo>
                  <a:cubicBezTo>
                    <a:pt x="399" y="167"/>
                    <a:pt x="401" y="165"/>
                    <a:pt x="402" y="162"/>
                  </a:cubicBezTo>
                  <a:cubicBezTo>
                    <a:pt x="402" y="161"/>
                    <a:pt x="402" y="160"/>
                    <a:pt x="403" y="159"/>
                  </a:cubicBezTo>
                  <a:cubicBezTo>
                    <a:pt x="403" y="156"/>
                    <a:pt x="404" y="154"/>
                    <a:pt x="405" y="152"/>
                  </a:cubicBezTo>
                  <a:cubicBezTo>
                    <a:pt x="406" y="150"/>
                    <a:pt x="406" y="149"/>
                    <a:pt x="407" y="147"/>
                  </a:cubicBezTo>
                  <a:cubicBezTo>
                    <a:pt x="407" y="146"/>
                    <a:pt x="407" y="146"/>
                    <a:pt x="407" y="146"/>
                  </a:cubicBezTo>
                  <a:cubicBezTo>
                    <a:pt x="408" y="145"/>
                    <a:pt x="408" y="145"/>
                    <a:pt x="408" y="145"/>
                  </a:cubicBezTo>
                  <a:lnTo>
                    <a:pt x="407" y="144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4AEE7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9" name="Google Shape;579;p22"/>
            <p:cNvSpPr/>
            <p:nvPr/>
          </p:nvSpPr>
          <p:spPr>
            <a:xfrm>
              <a:off x="4649" y="1623"/>
              <a:ext cx="342" cy="190"/>
            </a:xfrm>
            <a:custGeom>
              <a:avLst/>
              <a:gdLst/>
              <a:ahLst/>
              <a:cxnLst/>
              <a:rect l="l" t="t" r="r" b="b"/>
              <a:pathLst>
                <a:path w="140" h="78" extrusionOk="0">
                  <a:moveTo>
                    <a:pt x="135" y="8"/>
                  </a:moveTo>
                  <a:cubicBezTo>
                    <a:pt x="133" y="8"/>
                    <a:pt x="132" y="7"/>
                    <a:pt x="130" y="6"/>
                  </a:cubicBezTo>
                  <a:cubicBezTo>
                    <a:pt x="129" y="6"/>
                    <a:pt x="127" y="5"/>
                    <a:pt x="126" y="5"/>
                  </a:cubicBezTo>
                  <a:cubicBezTo>
                    <a:pt x="123" y="4"/>
                    <a:pt x="120" y="2"/>
                    <a:pt x="118" y="2"/>
                  </a:cubicBezTo>
                  <a:cubicBezTo>
                    <a:pt x="117" y="2"/>
                    <a:pt x="117" y="2"/>
                    <a:pt x="116" y="2"/>
                  </a:cubicBezTo>
                  <a:cubicBezTo>
                    <a:pt x="114" y="2"/>
                    <a:pt x="113" y="3"/>
                    <a:pt x="111" y="4"/>
                  </a:cubicBezTo>
                  <a:cubicBezTo>
                    <a:pt x="110" y="5"/>
                    <a:pt x="110" y="6"/>
                    <a:pt x="109" y="6"/>
                  </a:cubicBezTo>
                  <a:cubicBezTo>
                    <a:pt x="107" y="7"/>
                    <a:pt x="106" y="8"/>
                    <a:pt x="104" y="8"/>
                  </a:cubicBezTo>
                  <a:cubicBezTo>
                    <a:pt x="102" y="8"/>
                    <a:pt x="100" y="9"/>
                    <a:pt x="98" y="10"/>
                  </a:cubicBezTo>
                  <a:cubicBezTo>
                    <a:pt x="96" y="13"/>
                    <a:pt x="93" y="16"/>
                    <a:pt x="90" y="17"/>
                  </a:cubicBezTo>
                  <a:cubicBezTo>
                    <a:pt x="87" y="19"/>
                    <a:pt x="85" y="20"/>
                    <a:pt x="82" y="20"/>
                  </a:cubicBezTo>
                  <a:cubicBezTo>
                    <a:pt x="81" y="20"/>
                    <a:pt x="80" y="21"/>
                    <a:pt x="79" y="21"/>
                  </a:cubicBezTo>
                  <a:cubicBezTo>
                    <a:pt x="75" y="22"/>
                    <a:pt x="71" y="22"/>
                    <a:pt x="67" y="22"/>
                  </a:cubicBezTo>
                  <a:cubicBezTo>
                    <a:pt x="65" y="22"/>
                    <a:pt x="62" y="22"/>
                    <a:pt x="60" y="21"/>
                  </a:cubicBezTo>
                  <a:cubicBezTo>
                    <a:pt x="58" y="21"/>
                    <a:pt x="57" y="21"/>
                    <a:pt x="55" y="20"/>
                  </a:cubicBezTo>
                  <a:cubicBezTo>
                    <a:pt x="49" y="20"/>
                    <a:pt x="45" y="15"/>
                    <a:pt x="42" y="11"/>
                  </a:cubicBezTo>
                  <a:cubicBezTo>
                    <a:pt x="40" y="9"/>
                    <a:pt x="40" y="9"/>
                    <a:pt x="40" y="9"/>
                  </a:cubicBezTo>
                  <a:cubicBezTo>
                    <a:pt x="38" y="7"/>
                    <a:pt x="37" y="6"/>
                    <a:pt x="34" y="5"/>
                  </a:cubicBezTo>
                  <a:cubicBezTo>
                    <a:pt x="32" y="5"/>
                    <a:pt x="31" y="5"/>
                    <a:pt x="30" y="5"/>
                  </a:cubicBezTo>
                  <a:cubicBezTo>
                    <a:pt x="30" y="5"/>
                    <a:pt x="30" y="5"/>
                    <a:pt x="30" y="5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8" y="5"/>
                    <a:pt x="28" y="5"/>
                    <a:pt x="28" y="5"/>
                  </a:cubicBezTo>
                  <a:cubicBezTo>
                    <a:pt x="28" y="4"/>
                    <a:pt x="28" y="3"/>
                    <a:pt x="27" y="2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4" y="1"/>
                    <a:pt x="22" y="3"/>
                    <a:pt x="18" y="8"/>
                  </a:cubicBezTo>
                  <a:cubicBezTo>
                    <a:pt x="17" y="10"/>
                    <a:pt x="15" y="13"/>
                    <a:pt x="11" y="13"/>
                  </a:cubicBezTo>
                  <a:cubicBezTo>
                    <a:pt x="10" y="13"/>
                    <a:pt x="10" y="13"/>
                    <a:pt x="9" y="13"/>
                  </a:cubicBezTo>
                  <a:cubicBezTo>
                    <a:pt x="9" y="13"/>
                    <a:pt x="8" y="13"/>
                    <a:pt x="8" y="13"/>
                  </a:cubicBezTo>
                  <a:cubicBezTo>
                    <a:pt x="8" y="13"/>
                    <a:pt x="7" y="13"/>
                    <a:pt x="7" y="13"/>
                  </a:cubicBezTo>
                  <a:cubicBezTo>
                    <a:pt x="6" y="13"/>
                    <a:pt x="6" y="13"/>
                    <a:pt x="5" y="14"/>
                  </a:cubicBezTo>
                  <a:cubicBezTo>
                    <a:pt x="4" y="14"/>
                    <a:pt x="4" y="14"/>
                    <a:pt x="3" y="15"/>
                  </a:cubicBezTo>
                  <a:cubicBezTo>
                    <a:pt x="3" y="15"/>
                    <a:pt x="3" y="15"/>
                    <a:pt x="2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1" y="19"/>
                    <a:pt x="3" y="23"/>
                    <a:pt x="5" y="24"/>
                  </a:cubicBezTo>
                  <a:cubicBezTo>
                    <a:pt x="6" y="24"/>
                    <a:pt x="7" y="25"/>
                    <a:pt x="8" y="25"/>
                  </a:cubicBezTo>
                  <a:cubicBezTo>
                    <a:pt x="10" y="26"/>
                    <a:pt x="12" y="27"/>
                    <a:pt x="13" y="28"/>
                  </a:cubicBezTo>
                  <a:cubicBezTo>
                    <a:pt x="14" y="29"/>
                    <a:pt x="14" y="29"/>
                    <a:pt x="14" y="30"/>
                  </a:cubicBezTo>
                  <a:cubicBezTo>
                    <a:pt x="15" y="31"/>
                    <a:pt x="15" y="32"/>
                    <a:pt x="16" y="32"/>
                  </a:cubicBezTo>
                  <a:cubicBezTo>
                    <a:pt x="18" y="33"/>
                    <a:pt x="19" y="33"/>
                    <a:pt x="21" y="33"/>
                  </a:cubicBezTo>
                  <a:cubicBezTo>
                    <a:pt x="21" y="33"/>
                    <a:pt x="23" y="34"/>
                    <a:pt x="24" y="34"/>
                  </a:cubicBezTo>
                  <a:cubicBezTo>
                    <a:pt x="25" y="34"/>
                    <a:pt x="26" y="34"/>
                    <a:pt x="28" y="35"/>
                  </a:cubicBezTo>
                  <a:cubicBezTo>
                    <a:pt x="28" y="36"/>
                    <a:pt x="29" y="37"/>
                    <a:pt x="30" y="37"/>
                  </a:cubicBezTo>
                  <a:cubicBezTo>
                    <a:pt x="31" y="39"/>
                    <a:pt x="31" y="39"/>
                    <a:pt x="32" y="39"/>
                  </a:cubicBezTo>
                  <a:cubicBezTo>
                    <a:pt x="32" y="40"/>
                    <a:pt x="33" y="40"/>
                    <a:pt x="35" y="40"/>
                  </a:cubicBezTo>
                  <a:cubicBezTo>
                    <a:pt x="36" y="40"/>
                    <a:pt x="37" y="40"/>
                    <a:pt x="38" y="40"/>
                  </a:cubicBezTo>
                  <a:cubicBezTo>
                    <a:pt x="39" y="40"/>
                    <a:pt x="39" y="40"/>
                    <a:pt x="39" y="40"/>
                  </a:cubicBezTo>
                  <a:cubicBezTo>
                    <a:pt x="40" y="41"/>
                    <a:pt x="41" y="41"/>
                    <a:pt x="43" y="42"/>
                  </a:cubicBezTo>
                  <a:cubicBezTo>
                    <a:pt x="45" y="43"/>
                    <a:pt x="47" y="45"/>
                    <a:pt x="49" y="47"/>
                  </a:cubicBezTo>
                  <a:cubicBezTo>
                    <a:pt x="50" y="48"/>
                    <a:pt x="51" y="49"/>
                    <a:pt x="52" y="50"/>
                  </a:cubicBezTo>
                  <a:cubicBezTo>
                    <a:pt x="52" y="51"/>
                    <a:pt x="53" y="52"/>
                    <a:pt x="54" y="52"/>
                  </a:cubicBezTo>
                  <a:cubicBezTo>
                    <a:pt x="56" y="54"/>
                    <a:pt x="58" y="55"/>
                    <a:pt x="59" y="58"/>
                  </a:cubicBezTo>
                  <a:cubicBezTo>
                    <a:pt x="60" y="62"/>
                    <a:pt x="62" y="63"/>
                    <a:pt x="66" y="65"/>
                  </a:cubicBezTo>
                  <a:cubicBezTo>
                    <a:pt x="67" y="65"/>
                    <a:pt x="67" y="66"/>
                    <a:pt x="68" y="66"/>
                  </a:cubicBezTo>
                  <a:cubicBezTo>
                    <a:pt x="68" y="66"/>
                    <a:pt x="68" y="66"/>
                    <a:pt x="69" y="67"/>
                  </a:cubicBezTo>
                  <a:cubicBezTo>
                    <a:pt x="69" y="67"/>
                    <a:pt x="69" y="67"/>
                    <a:pt x="70" y="67"/>
                  </a:cubicBezTo>
                  <a:cubicBezTo>
                    <a:pt x="70" y="68"/>
                    <a:pt x="71" y="68"/>
                    <a:pt x="71" y="68"/>
                  </a:cubicBezTo>
                  <a:cubicBezTo>
                    <a:pt x="72" y="69"/>
                    <a:pt x="72" y="70"/>
                    <a:pt x="73" y="70"/>
                  </a:cubicBezTo>
                  <a:cubicBezTo>
                    <a:pt x="73" y="71"/>
                    <a:pt x="74" y="72"/>
                    <a:pt x="75" y="73"/>
                  </a:cubicBezTo>
                  <a:cubicBezTo>
                    <a:pt x="77" y="74"/>
                    <a:pt x="78" y="75"/>
                    <a:pt x="80" y="76"/>
                  </a:cubicBezTo>
                  <a:cubicBezTo>
                    <a:pt x="81" y="78"/>
                    <a:pt x="81" y="78"/>
                    <a:pt x="81" y="78"/>
                  </a:cubicBezTo>
                  <a:cubicBezTo>
                    <a:pt x="82" y="76"/>
                    <a:pt x="82" y="76"/>
                    <a:pt x="82" y="76"/>
                  </a:cubicBezTo>
                  <a:cubicBezTo>
                    <a:pt x="85" y="74"/>
                    <a:pt x="88" y="72"/>
                    <a:pt x="90" y="70"/>
                  </a:cubicBezTo>
                  <a:cubicBezTo>
                    <a:pt x="92" y="68"/>
                    <a:pt x="94" y="67"/>
                    <a:pt x="96" y="65"/>
                  </a:cubicBezTo>
                  <a:cubicBezTo>
                    <a:pt x="98" y="64"/>
                    <a:pt x="99" y="62"/>
                    <a:pt x="101" y="60"/>
                  </a:cubicBezTo>
                  <a:cubicBezTo>
                    <a:pt x="101" y="59"/>
                    <a:pt x="101" y="59"/>
                    <a:pt x="102" y="58"/>
                  </a:cubicBezTo>
                  <a:cubicBezTo>
                    <a:pt x="103" y="56"/>
                    <a:pt x="104" y="55"/>
                    <a:pt x="105" y="54"/>
                  </a:cubicBezTo>
                  <a:cubicBezTo>
                    <a:pt x="106" y="53"/>
                    <a:pt x="107" y="52"/>
                    <a:pt x="108" y="51"/>
                  </a:cubicBezTo>
                  <a:cubicBezTo>
                    <a:pt x="109" y="49"/>
                    <a:pt x="110" y="48"/>
                    <a:pt x="111" y="47"/>
                  </a:cubicBezTo>
                  <a:cubicBezTo>
                    <a:pt x="112" y="45"/>
                    <a:pt x="114" y="43"/>
                    <a:pt x="115" y="42"/>
                  </a:cubicBezTo>
                  <a:cubicBezTo>
                    <a:pt x="116" y="41"/>
                    <a:pt x="118" y="40"/>
                    <a:pt x="120" y="39"/>
                  </a:cubicBezTo>
                  <a:cubicBezTo>
                    <a:pt x="121" y="38"/>
                    <a:pt x="122" y="38"/>
                    <a:pt x="123" y="37"/>
                  </a:cubicBezTo>
                  <a:cubicBezTo>
                    <a:pt x="125" y="35"/>
                    <a:pt x="127" y="33"/>
                    <a:pt x="128" y="31"/>
                  </a:cubicBezTo>
                  <a:cubicBezTo>
                    <a:pt x="129" y="30"/>
                    <a:pt x="129" y="30"/>
                    <a:pt x="129" y="30"/>
                  </a:cubicBezTo>
                  <a:cubicBezTo>
                    <a:pt x="133" y="24"/>
                    <a:pt x="136" y="18"/>
                    <a:pt x="139" y="12"/>
                  </a:cubicBezTo>
                  <a:cubicBezTo>
                    <a:pt x="140" y="10"/>
                    <a:pt x="140" y="10"/>
                    <a:pt x="140" y="10"/>
                  </a:cubicBezTo>
                  <a:cubicBezTo>
                    <a:pt x="140" y="10"/>
                    <a:pt x="136" y="9"/>
                    <a:pt x="135" y="8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0" name="Google Shape;580;p22"/>
            <p:cNvSpPr/>
            <p:nvPr/>
          </p:nvSpPr>
          <p:spPr>
            <a:xfrm>
              <a:off x="4335" y="1435"/>
              <a:ext cx="705" cy="242"/>
            </a:xfrm>
            <a:custGeom>
              <a:avLst/>
              <a:gdLst/>
              <a:ahLst/>
              <a:cxnLst/>
              <a:rect l="l" t="t" r="r" b="b"/>
              <a:pathLst>
                <a:path w="289" h="99" extrusionOk="0">
                  <a:moveTo>
                    <a:pt x="288" y="27"/>
                  </a:moveTo>
                  <a:cubicBezTo>
                    <a:pt x="287" y="26"/>
                    <a:pt x="286" y="26"/>
                    <a:pt x="286" y="25"/>
                  </a:cubicBezTo>
                  <a:cubicBezTo>
                    <a:pt x="285" y="25"/>
                    <a:pt x="284" y="25"/>
                    <a:pt x="283" y="25"/>
                  </a:cubicBezTo>
                  <a:cubicBezTo>
                    <a:pt x="282" y="24"/>
                    <a:pt x="281" y="24"/>
                    <a:pt x="279" y="22"/>
                  </a:cubicBezTo>
                  <a:cubicBezTo>
                    <a:pt x="278" y="20"/>
                    <a:pt x="277" y="20"/>
                    <a:pt x="275" y="19"/>
                  </a:cubicBezTo>
                  <a:cubicBezTo>
                    <a:pt x="274" y="19"/>
                    <a:pt x="273" y="19"/>
                    <a:pt x="273" y="19"/>
                  </a:cubicBezTo>
                  <a:cubicBezTo>
                    <a:pt x="272" y="19"/>
                    <a:pt x="271" y="18"/>
                    <a:pt x="270" y="18"/>
                  </a:cubicBezTo>
                  <a:cubicBezTo>
                    <a:pt x="269" y="17"/>
                    <a:pt x="268" y="17"/>
                    <a:pt x="267" y="17"/>
                  </a:cubicBezTo>
                  <a:cubicBezTo>
                    <a:pt x="266" y="17"/>
                    <a:pt x="266" y="17"/>
                    <a:pt x="266" y="17"/>
                  </a:cubicBezTo>
                  <a:cubicBezTo>
                    <a:pt x="261" y="18"/>
                    <a:pt x="259" y="20"/>
                    <a:pt x="258" y="24"/>
                  </a:cubicBezTo>
                  <a:cubicBezTo>
                    <a:pt x="257" y="25"/>
                    <a:pt x="257" y="26"/>
                    <a:pt x="256" y="27"/>
                  </a:cubicBezTo>
                  <a:cubicBezTo>
                    <a:pt x="254" y="29"/>
                    <a:pt x="253" y="29"/>
                    <a:pt x="251" y="30"/>
                  </a:cubicBezTo>
                  <a:cubicBezTo>
                    <a:pt x="250" y="30"/>
                    <a:pt x="250" y="30"/>
                    <a:pt x="249" y="30"/>
                  </a:cubicBezTo>
                  <a:cubicBezTo>
                    <a:pt x="248" y="30"/>
                    <a:pt x="247" y="30"/>
                    <a:pt x="246" y="31"/>
                  </a:cubicBezTo>
                  <a:cubicBezTo>
                    <a:pt x="245" y="31"/>
                    <a:pt x="244" y="32"/>
                    <a:pt x="242" y="32"/>
                  </a:cubicBezTo>
                  <a:cubicBezTo>
                    <a:pt x="241" y="32"/>
                    <a:pt x="241" y="32"/>
                    <a:pt x="240" y="33"/>
                  </a:cubicBezTo>
                  <a:cubicBezTo>
                    <a:pt x="238" y="33"/>
                    <a:pt x="236" y="33"/>
                    <a:pt x="235" y="33"/>
                  </a:cubicBezTo>
                  <a:cubicBezTo>
                    <a:pt x="233" y="33"/>
                    <a:pt x="232" y="33"/>
                    <a:pt x="231" y="33"/>
                  </a:cubicBezTo>
                  <a:cubicBezTo>
                    <a:pt x="230" y="33"/>
                    <a:pt x="229" y="33"/>
                    <a:pt x="228" y="33"/>
                  </a:cubicBezTo>
                  <a:cubicBezTo>
                    <a:pt x="228" y="33"/>
                    <a:pt x="227" y="33"/>
                    <a:pt x="227" y="33"/>
                  </a:cubicBezTo>
                  <a:cubicBezTo>
                    <a:pt x="226" y="33"/>
                    <a:pt x="225" y="33"/>
                    <a:pt x="224" y="33"/>
                  </a:cubicBezTo>
                  <a:cubicBezTo>
                    <a:pt x="223" y="33"/>
                    <a:pt x="222" y="33"/>
                    <a:pt x="220" y="33"/>
                  </a:cubicBezTo>
                  <a:cubicBezTo>
                    <a:pt x="220" y="33"/>
                    <a:pt x="220" y="33"/>
                    <a:pt x="220" y="33"/>
                  </a:cubicBezTo>
                  <a:cubicBezTo>
                    <a:pt x="218" y="33"/>
                    <a:pt x="217" y="33"/>
                    <a:pt x="216" y="34"/>
                  </a:cubicBezTo>
                  <a:cubicBezTo>
                    <a:pt x="215" y="35"/>
                    <a:pt x="215" y="35"/>
                    <a:pt x="214" y="36"/>
                  </a:cubicBezTo>
                  <a:cubicBezTo>
                    <a:pt x="213" y="37"/>
                    <a:pt x="212" y="37"/>
                    <a:pt x="211" y="37"/>
                  </a:cubicBezTo>
                  <a:cubicBezTo>
                    <a:pt x="210" y="38"/>
                    <a:pt x="209" y="38"/>
                    <a:pt x="208" y="39"/>
                  </a:cubicBezTo>
                  <a:cubicBezTo>
                    <a:pt x="206" y="40"/>
                    <a:pt x="205" y="42"/>
                    <a:pt x="204" y="45"/>
                  </a:cubicBezTo>
                  <a:cubicBezTo>
                    <a:pt x="203" y="48"/>
                    <a:pt x="202" y="48"/>
                    <a:pt x="199" y="49"/>
                  </a:cubicBezTo>
                  <a:cubicBezTo>
                    <a:pt x="199" y="50"/>
                    <a:pt x="198" y="50"/>
                    <a:pt x="197" y="50"/>
                  </a:cubicBezTo>
                  <a:cubicBezTo>
                    <a:pt x="196" y="51"/>
                    <a:pt x="194" y="52"/>
                    <a:pt x="192" y="52"/>
                  </a:cubicBezTo>
                  <a:cubicBezTo>
                    <a:pt x="189" y="52"/>
                    <a:pt x="184" y="47"/>
                    <a:pt x="183" y="44"/>
                  </a:cubicBezTo>
                  <a:cubicBezTo>
                    <a:pt x="183" y="43"/>
                    <a:pt x="183" y="42"/>
                    <a:pt x="183" y="41"/>
                  </a:cubicBezTo>
                  <a:cubicBezTo>
                    <a:pt x="183" y="39"/>
                    <a:pt x="183" y="38"/>
                    <a:pt x="182" y="37"/>
                  </a:cubicBezTo>
                  <a:cubicBezTo>
                    <a:pt x="181" y="36"/>
                    <a:pt x="180" y="36"/>
                    <a:pt x="179" y="36"/>
                  </a:cubicBezTo>
                  <a:cubicBezTo>
                    <a:pt x="178" y="36"/>
                    <a:pt x="178" y="36"/>
                    <a:pt x="178" y="36"/>
                  </a:cubicBezTo>
                  <a:cubicBezTo>
                    <a:pt x="177" y="36"/>
                    <a:pt x="176" y="36"/>
                    <a:pt x="176" y="35"/>
                  </a:cubicBezTo>
                  <a:cubicBezTo>
                    <a:pt x="176" y="35"/>
                    <a:pt x="176" y="34"/>
                    <a:pt x="176" y="33"/>
                  </a:cubicBezTo>
                  <a:cubicBezTo>
                    <a:pt x="177" y="32"/>
                    <a:pt x="178" y="30"/>
                    <a:pt x="179" y="29"/>
                  </a:cubicBezTo>
                  <a:cubicBezTo>
                    <a:pt x="180" y="27"/>
                    <a:pt x="181" y="26"/>
                    <a:pt x="182" y="24"/>
                  </a:cubicBezTo>
                  <a:cubicBezTo>
                    <a:pt x="182" y="23"/>
                    <a:pt x="183" y="22"/>
                    <a:pt x="184" y="20"/>
                  </a:cubicBezTo>
                  <a:cubicBezTo>
                    <a:pt x="186" y="17"/>
                    <a:pt x="188" y="14"/>
                    <a:pt x="188" y="12"/>
                  </a:cubicBezTo>
                  <a:cubicBezTo>
                    <a:pt x="188" y="9"/>
                    <a:pt x="184" y="6"/>
                    <a:pt x="181" y="6"/>
                  </a:cubicBezTo>
                  <a:cubicBezTo>
                    <a:pt x="180" y="6"/>
                    <a:pt x="180" y="5"/>
                    <a:pt x="179" y="5"/>
                  </a:cubicBezTo>
                  <a:cubicBezTo>
                    <a:pt x="176" y="5"/>
                    <a:pt x="173" y="7"/>
                    <a:pt x="170" y="10"/>
                  </a:cubicBezTo>
                  <a:cubicBezTo>
                    <a:pt x="167" y="13"/>
                    <a:pt x="164" y="15"/>
                    <a:pt x="161" y="16"/>
                  </a:cubicBezTo>
                  <a:cubicBezTo>
                    <a:pt x="158" y="17"/>
                    <a:pt x="157" y="19"/>
                    <a:pt x="154" y="20"/>
                  </a:cubicBezTo>
                  <a:cubicBezTo>
                    <a:pt x="153" y="21"/>
                    <a:pt x="152" y="22"/>
                    <a:pt x="151" y="23"/>
                  </a:cubicBezTo>
                  <a:cubicBezTo>
                    <a:pt x="148" y="25"/>
                    <a:pt x="146" y="25"/>
                    <a:pt x="143" y="25"/>
                  </a:cubicBezTo>
                  <a:cubicBezTo>
                    <a:pt x="142" y="25"/>
                    <a:pt x="140" y="25"/>
                    <a:pt x="139" y="26"/>
                  </a:cubicBezTo>
                  <a:cubicBezTo>
                    <a:pt x="138" y="26"/>
                    <a:pt x="138" y="26"/>
                    <a:pt x="137" y="26"/>
                  </a:cubicBezTo>
                  <a:cubicBezTo>
                    <a:pt x="137" y="26"/>
                    <a:pt x="136" y="27"/>
                    <a:pt x="135" y="27"/>
                  </a:cubicBezTo>
                  <a:cubicBezTo>
                    <a:pt x="134" y="27"/>
                    <a:pt x="134" y="27"/>
                    <a:pt x="134" y="27"/>
                  </a:cubicBezTo>
                  <a:cubicBezTo>
                    <a:pt x="132" y="26"/>
                    <a:pt x="132" y="25"/>
                    <a:pt x="131" y="24"/>
                  </a:cubicBezTo>
                  <a:cubicBezTo>
                    <a:pt x="131" y="24"/>
                    <a:pt x="131" y="23"/>
                    <a:pt x="130" y="23"/>
                  </a:cubicBezTo>
                  <a:cubicBezTo>
                    <a:pt x="130" y="22"/>
                    <a:pt x="129" y="22"/>
                    <a:pt x="128" y="22"/>
                  </a:cubicBezTo>
                  <a:cubicBezTo>
                    <a:pt x="127" y="22"/>
                    <a:pt x="126" y="22"/>
                    <a:pt x="125" y="23"/>
                  </a:cubicBezTo>
                  <a:cubicBezTo>
                    <a:pt x="124" y="24"/>
                    <a:pt x="122" y="24"/>
                    <a:pt x="121" y="24"/>
                  </a:cubicBezTo>
                  <a:cubicBezTo>
                    <a:pt x="121" y="24"/>
                    <a:pt x="121" y="24"/>
                    <a:pt x="120" y="24"/>
                  </a:cubicBezTo>
                  <a:cubicBezTo>
                    <a:pt x="119" y="23"/>
                    <a:pt x="118" y="22"/>
                    <a:pt x="118" y="20"/>
                  </a:cubicBezTo>
                  <a:cubicBezTo>
                    <a:pt x="118" y="18"/>
                    <a:pt x="117" y="17"/>
                    <a:pt x="116" y="16"/>
                  </a:cubicBezTo>
                  <a:cubicBezTo>
                    <a:pt x="115" y="15"/>
                    <a:pt x="115" y="15"/>
                    <a:pt x="115" y="15"/>
                  </a:cubicBezTo>
                  <a:cubicBezTo>
                    <a:pt x="113" y="16"/>
                    <a:pt x="113" y="16"/>
                    <a:pt x="113" y="16"/>
                  </a:cubicBezTo>
                  <a:cubicBezTo>
                    <a:pt x="113" y="17"/>
                    <a:pt x="112" y="18"/>
                    <a:pt x="111" y="19"/>
                  </a:cubicBezTo>
                  <a:cubicBezTo>
                    <a:pt x="110" y="19"/>
                    <a:pt x="110" y="19"/>
                    <a:pt x="109" y="20"/>
                  </a:cubicBezTo>
                  <a:cubicBezTo>
                    <a:pt x="107" y="22"/>
                    <a:pt x="103" y="25"/>
                    <a:pt x="100" y="25"/>
                  </a:cubicBezTo>
                  <a:cubicBezTo>
                    <a:pt x="99" y="25"/>
                    <a:pt x="98" y="24"/>
                    <a:pt x="97" y="24"/>
                  </a:cubicBezTo>
                  <a:cubicBezTo>
                    <a:pt x="94" y="22"/>
                    <a:pt x="92" y="20"/>
                    <a:pt x="89" y="17"/>
                  </a:cubicBezTo>
                  <a:cubicBezTo>
                    <a:pt x="88" y="16"/>
                    <a:pt x="86" y="14"/>
                    <a:pt x="85" y="13"/>
                  </a:cubicBezTo>
                  <a:cubicBezTo>
                    <a:pt x="84" y="12"/>
                    <a:pt x="84" y="12"/>
                    <a:pt x="84" y="12"/>
                  </a:cubicBezTo>
                  <a:cubicBezTo>
                    <a:pt x="80" y="9"/>
                    <a:pt x="77" y="6"/>
                    <a:pt x="74" y="3"/>
                  </a:cubicBezTo>
                  <a:cubicBezTo>
                    <a:pt x="73" y="2"/>
                    <a:pt x="73" y="2"/>
                    <a:pt x="73" y="2"/>
                  </a:cubicBezTo>
                  <a:cubicBezTo>
                    <a:pt x="73" y="2"/>
                    <a:pt x="73" y="2"/>
                    <a:pt x="73" y="2"/>
                  </a:cubicBezTo>
                  <a:cubicBezTo>
                    <a:pt x="71" y="2"/>
                    <a:pt x="68" y="2"/>
                    <a:pt x="66" y="1"/>
                  </a:cubicBezTo>
                  <a:cubicBezTo>
                    <a:pt x="65" y="1"/>
                    <a:pt x="64" y="1"/>
                    <a:pt x="63" y="1"/>
                  </a:cubicBezTo>
                  <a:cubicBezTo>
                    <a:pt x="63" y="1"/>
                    <a:pt x="62" y="1"/>
                    <a:pt x="62" y="1"/>
                  </a:cubicBezTo>
                  <a:cubicBezTo>
                    <a:pt x="59" y="1"/>
                    <a:pt x="57" y="2"/>
                    <a:pt x="55" y="3"/>
                  </a:cubicBezTo>
                  <a:cubicBezTo>
                    <a:pt x="54" y="3"/>
                    <a:pt x="53" y="3"/>
                    <a:pt x="51" y="3"/>
                  </a:cubicBezTo>
                  <a:cubicBezTo>
                    <a:pt x="50" y="3"/>
                    <a:pt x="48" y="3"/>
                    <a:pt x="47" y="2"/>
                  </a:cubicBezTo>
                  <a:cubicBezTo>
                    <a:pt x="45" y="2"/>
                    <a:pt x="45" y="2"/>
                    <a:pt x="45" y="2"/>
                  </a:cubicBezTo>
                  <a:cubicBezTo>
                    <a:pt x="42" y="2"/>
                    <a:pt x="40" y="1"/>
                    <a:pt x="37" y="1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6" y="1"/>
                    <a:pt x="35" y="1"/>
                    <a:pt x="35" y="1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34" y="1"/>
                    <a:pt x="33" y="1"/>
                    <a:pt x="32" y="1"/>
                  </a:cubicBezTo>
                  <a:cubicBezTo>
                    <a:pt x="32" y="1"/>
                    <a:pt x="31" y="1"/>
                    <a:pt x="31" y="1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6" y="2"/>
                    <a:pt x="25" y="3"/>
                    <a:pt x="25" y="4"/>
                  </a:cubicBezTo>
                  <a:cubicBezTo>
                    <a:pt x="25" y="4"/>
                    <a:pt x="25" y="5"/>
                    <a:pt x="26" y="6"/>
                  </a:cubicBezTo>
                  <a:cubicBezTo>
                    <a:pt x="26" y="7"/>
                    <a:pt x="26" y="7"/>
                    <a:pt x="27" y="7"/>
                  </a:cubicBezTo>
                  <a:cubicBezTo>
                    <a:pt x="28" y="8"/>
                    <a:pt x="28" y="8"/>
                    <a:pt x="28" y="10"/>
                  </a:cubicBezTo>
                  <a:cubicBezTo>
                    <a:pt x="29" y="11"/>
                    <a:pt x="28" y="13"/>
                    <a:pt x="28" y="14"/>
                  </a:cubicBezTo>
                  <a:cubicBezTo>
                    <a:pt x="27" y="15"/>
                    <a:pt x="27" y="16"/>
                    <a:pt x="27" y="18"/>
                  </a:cubicBezTo>
                  <a:cubicBezTo>
                    <a:pt x="28" y="19"/>
                    <a:pt x="29" y="20"/>
                    <a:pt x="30" y="21"/>
                  </a:cubicBezTo>
                  <a:cubicBezTo>
                    <a:pt x="30" y="22"/>
                    <a:pt x="31" y="22"/>
                    <a:pt x="31" y="23"/>
                  </a:cubicBezTo>
                  <a:cubicBezTo>
                    <a:pt x="33" y="26"/>
                    <a:pt x="32" y="31"/>
                    <a:pt x="29" y="33"/>
                  </a:cubicBezTo>
                  <a:cubicBezTo>
                    <a:pt x="24" y="39"/>
                    <a:pt x="19" y="42"/>
                    <a:pt x="14" y="45"/>
                  </a:cubicBezTo>
                  <a:cubicBezTo>
                    <a:pt x="12" y="46"/>
                    <a:pt x="11" y="47"/>
                    <a:pt x="9" y="48"/>
                  </a:cubicBezTo>
                  <a:cubicBezTo>
                    <a:pt x="8" y="49"/>
                    <a:pt x="7" y="50"/>
                    <a:pt x="6" y="50"/>
                  </a:cubicBezTo>
                  <a:cubicBezTo>
                    <a:pt x="5" y="51"/>
                    <a:pt x="5" y="51"/>
                    <a:pt x="4" y="51"/>
                  </a:cubicBezTo>
                  <a:cubicBezTo>
                    <a:pt x="2" y="52"/>
                    <a:pt x="0" y="53"/>
                    <a:pt x="0" y="56"/>
                  </a:cubicBezTo>
                  <a:cubicBezTo>
                    <a:pt x="1" y="58"/>
                    <a:pt x="2" y="59"/>
                    <a:pt x="5" y="61"/>
                  </a:cubicBezTo>
                  <a:cubicBezTo>
                    <a:pt x="5" y="61"/>
                    <a:pt x="6" y="62"/>
                    <a:pt x="6" y="62"/>
                  </a:cubicBezTo>
                  <a:cubicBezTo>
                    <a:pt x="7" y="63"/>
                    <a:pt x="8" y="63"/>
                    <a:pt x="8" y="64"/>
                  </a:cubicBezTo>
                  <a:cubicBezTo>
                    <a:pt x="10" y="65"/>
                    <a:pt x="12" y="66"/>
                    <a:pt x="13" y="68"/>
                  </a:cubicBezTo>
                  <a:cubicBezTo>
                    <a:pt x="14" y="70"/>
                    <a:pt x="14" y="72"/>
                    <a:pt x="14" y="73"/>
                  </a:cubicBezTo>
                  <a:cubicBezTo>
                    <a:pt x="14" y="75"/>
                    <a:pt x="14" y="77"/>
                    <a:pt x="15" y="79"/>
                  </a:cubicBezTo>
                  <a:cubicBezTo>
                    <a:pt x="16" y="80"/>
                    <a:pt x="17" y="81"/>
                    <a:pt x="18" y="81"/>
                  </a:cubicBezTo>
                  <a:cubicBezTo>
                    <a:pt x="19" y="82"/>
                    <a:pt x="20" y="83"/>
                    <a:pt x="21" y="85"/>
                  </a:cubicBezTo>
                  <a:cubicBezTo>
                    <a:pt x="22" y="87"/>
                    <a:pt x="21" y="89"/>
                    <a:pt x="20" y="91"/>
                  </a:cubicBezTo>
                  <a:cubicBezTo>
                    <a:pt x="20" y="92"/>
                    <a:pt x="19" y="93"/>
                    <a:pt x="19" y="94"/>
                  </a:cubicBezTo>
                  <a:cubicBezTo>
                    <a:pt x="19" y="95"/>
                    <a:pt x="19" y="96"/>
                    <a:pt x="19" y="96"/>
                  </a:cubicBezTo>
                  <a:cubicBezTo>
                    <a:pt x="19" y="96"/>
                    <a:pt x="19" y="96"/>
                    <a:pt x="19" y="96"/>
                  </a:cubicBezTo>
                  <a:cubicBezTo>
                    <a:pt x="20" y="97"/>
                    <a:pt x="20" y="97"/>
                    <a:pt x="20" y="97"/>
                  </a:cubicBezTo>
                  <a:cubicBezTo>
                    <a:pt x="20" y="97"/>
                    <a:pt x="22" y="98"/>
                    <a:pt x="23" y="98"/>
                  </a:cubicBezTo>
                  <a:cubicBezTo>
                    <a:pt x="23" y="98"/>
                    <a:pt x="24" y="98"/>
                    <a:pt x="24" y="98"/>
                  </a:cubicBezTo>
                  <a:cubicBezTo>
                    <a:pt x="28" y="97"/>
                    <a:pt x="30" y="95"/>
                    <a:pt x="33" y="93"/>
                  </a:cubicBezTo>
                  <a:cubicBezTo>
                    <a:pt x="33" y="93"/>
                    <a:pt x="33" y="93"/>
                    <a:pt x="33" y="93"/>
                  </a:cubicBezTo>
                  <a:cubicBezTo>
                    <a:pt x="34" y="93"/>
                    <a:pt x="34" y="92"/>
                    <a:pt x="35" y="92"/>
                  </a:cubicBezTo>
                  <a:cubicBezTo>
                    <a:pt x="37" y="90"/>
                    <a:pt x="39" y="89"/>
                    <a:pt x="39" y="85"/>
                  </a:cubicBezTo>
                  <a:cubicBezTo>
                    <a:pt x="39" y="84"/>
                    <a:pt x="39" y="84"/>
                    <a:pt x="39" y="84"/>
                  </a:cubicBezTo>
                  <a:cubicBezTo>
                    <a:pt x="40" y="81"/>
                    <a:pt x="40" y="79"/>
                    <a:pt x="44" y="79"/>
                  </a:cubicBezTo>
                  <a:cubicBezTo>
                    <a:pt x="45" y="79"/>
                    <a:pt x="45" y="79"/>
                    <a:pt x="45" y="79"/>
                  </a:cubicBezTo>
                  <a:cubicBezTo>
                    <a:pt x="48" y="79"/>
                    <a:pt x="50" y="79"/>
                    <a:pt x="53" y="77"/>
                  </a:cubicBezTo>
                  <a:cubicBezTo>
                    <a:pt x="54" y="76"/>
                    <a:pt x="55" y="74"/>
                    <a:pt x="56" y="73"/>
                  </a:cubicBezTo>
                  <a:cubicBezTo>
                    <a:pt x="57" y="72"/>
                    <a:pt x="58" y="70"/>
                    <a:pt x="59" y="69"/>
                  </a:cubicBezTo>
                  <a:cubicBezTo>
                    <a:pt x="60" y="68"/>
                    <a:pt x="62" y="67"/>
                    <a:pt x="64" y="66"/>
                  </a:cubicBezTo>
                  <a:cubicBezTo>
                    <a:pt x="65" y="66"/>
                    <a:pt x="66" y="65"/>
                    <a:pt x="67" y="65"/>
                  </a:cubicBezTo>
                  <a:cubicBezTo>
                    <a:pt x="68" y="64"/>
                    <a:pt x="69" y="63"/>
                    <a:pt x="70" y="63"/>
                  </a:cubicBezTo>
                  <a:cubicBezTo>
                    <a:pt x="72" y="62"/>
                    <a:pt x="73" y="61"/>
                    <a:pt x="74" y="59"/>
                  </a:cubicBezTo>
                  <a:cubicBezTo>
                    <a:pt x="76" y="57"/>
                    <a:pt x="78" y="56"/>
                    <a:pt x="81" y="56"/>
                  </a:cubicBezTo>
                  <a:cubicBezTo>
                    <a:pt x="82" y="56"/>
                    <a:pt x="82" y="56"/>
                    <a:pt x="83" y="56"/>
                  </a:cubicBezTo>
                  <a:cubicBezTo>
                    <a:pt x="86" y="57"/>
                    <a:pt x="87" y="59"/>
                    <a:pt x="88" y="60"/>
                  </a:cubicBezTo>
                  <a:cubicBezTo>
                    <a:pt x="88" y="62"/>
                    <a:pt x="89" y="63"/>
                    <a:pt x="90" y="64"/>
                  </a:cubicBezTo>
                  <a:cubicBezTo>
                    <a:pt x="94" y="67"/>
                    <a:pt x="99" y="68"/>
                    <a:pt x="103" y="68"/>
                  </a:cubicBezTo>
                  <a:cubicBezTo>
                    <a:pt x="104" y="68"/>
                    <a:pt x="105" y="68"/>
                    <a:pt x="105" y="69"/>
                  </a:cubicBezTo>
                  <a:cubicBezTo>
                    <a:pt x="106" y="69"/>
                    <a:pt x="106" y="69"/>
                    <a:pt x="106" y="70"/>
                  </a:cubicBezTo>
                  <a:cubicBezTo>
                    <a:pt x="106" y="70"/>
                    <a:pt x="107" y="70"/>
                    <a:pt x="107" y="70"/>
                  </a:cubicBezTo>
                  <a:cubicBezTo>
                    <a:pt x="108" y="71"/>
                    <a:pt x="109" y="71"/>
                    <a:pt x="109" y="72"/>
                  </a:cubicBezTo>
                  <a:cubicBezTo>
                    <a:pt x="109" y="72"/>
                    <a:pt x="110" y="73"/>
                    <a:pt x="110" y="73"/>
                  </a:cubicBezTo>
                  <a:cubicBezTo>
                    <a:pt x="111" y="74"/>
                    <a:pt x="111" y="75"/>
                    <a:pt x="111" y="75"/>
                  </a:cubicBezTo>
                  <a:cubicBezTo>
                    <a:pt x="112" y="75"/>
                    <a:pt x="112" y="75"/>
                    <a:pt x="112" y="75"/>
                  </a:cubicBezTo>
                  <a:cubicBezTo>
                    <a:pt x="112" y="75"/>
                    <a:pt x="112" y="75"/>
                    <a:pt x="112" y="75"/>
                  </a:cubicBezTo>
                  <a:cubicBezTo>
                    <a:pt x="113" y="75"/>
                    <a:pt x="113" y="75"/>
                    <a:pt x="113" y="75"/>
                  </a:cubicBezTo>
                  <a:cubicBezTo>
                    <a:pt x="113" y="75"/>
                    <a:pt x="114" y="75"/>
                    <a:pt x="115" y="75"/>
                  </a:cubicBezTo>
                  <a:cubicBezTo>
                    <a:pt x="115" y="74"/>
                    <a:pt x="116" y="74"/>
                    <a:pt x="116" y="74"/>
                  </a:cubicBezTo>
                  <a:cubicBezTo>
                    <a:pt x="117" y="74"/>
                    <a:pt x="118" y="74"/>
                    <a:pt x="119" y="75"/>
                  </a:cubicBezTo>
                  <a:cubicBezTo>
                    <a:pt x="119" y="76"/>
                    <a:pt x="120" y="77"/>
                    <a:pt x="120" y="77"/>
                  </a:cubicBezTo>
                  <a:cubicBezTo>
                    <a:pt x="121" y="79"/>
                    <a:pt x="121" y="79"/>
                    <a:pt x="124" y="80"/>
                  </a:cubicBezTo>
                  <a:cubicBezTo>
                    <a:pt x="128" y="81"/>
                    <a:pt x="129" y="82"/>
                    <a:pt x="129" y="86"/>
                  </a:cubicBezTo>
                  <a:cubicBezTo>
                    <a:pt x="129" y="88"/>
                    <a:pt x="129" y="88"/>
                    <a:pt x="129" y="88"/>
                  </a:cubicBezTo>
                  <a:cubicBezTo>
                    <a:pt x="129" y="88"/>
                    <a:pt x="129" y="89"/>
                    <a:pt x="129" y="90"/>
                  </a:cubicBezTo>
                  <a:cubicBezTo>
                    <a:pt x="129" y="92"/>
                    <a:pt x="129" y="92"/>
                    <a:pt x="129" y="92"/>
                  </a:cubicBezTo>
                  <a:cubicBezTo>
                    <a:pt x="131" y="91"/>
                    <a:pt x="131" y="91"/>
                    <a:pt x="131" y="91"/>
                  </a:cubicBezTo>
                  <a:cubicBezTo>
                    <a:pt x="131" y="91"/>
                    <a:pt x="132" y="91"/>
                    <a:pt x="132" y="91"/>
                  </a:cubicBezTo>
                  <a:cubicBezTo>
                    <a:pt x="133" y="91"/>
                    <a:pt x="133" y="91"/>
                    <a:pt x="134" y="90"/>
                  </a:cubicBezTo>
                  <a:cubicBezTo>
                    <a:pt x="134" y="90"/>
                    <a:pt x="135" y="90"/>
                    <a:pt x="136" y="89"/>
                  </a:cubicBezTo>
                  <a:cubicBezTo>
                    <a:pt x="136" y="89"/>
                    <a:pt x="137" y="89"/>
                    <a:pt x="137" y="89"/>
                  </a:cubicBezTo>
                  <a:cubicBezTo>
                    <a:pt x="138" y="89"/>
                    <a:pt x="138" y="89"/>
                    <a:pt x="139" y="89"/>
                  </a:cubicBezTo>
                  <a:cubicBezTo>
                    <a:pt x="139" y="89"/>
                    <a:pt x="139" y="89"/>
                    <a:pt x="140" y="89"/>
                  </a:cubicBezTo>
                  <a:cubicBezTo>
                    <a:pt x="140" y="89"/>
                    <a:pt x="140" y="89"/>
                    <a:pt x="140" y="89"/>
                  </a:cubicBezTo>
                  <a:cubicBezTo>
                    <a:pt x="143" y="89"/>
                    <a:pt x="145" y="88"/>
                    <a:pt x="147" y="85"/>
                  </a:cubicBezTo>
                  <a:cubicBezTo>
                    <a:pt x="149" y="82"/>
                    <a:pt x="152" y="77"/>
                    <a:pt x="155" y="77"/>
                  </a:cubicBezTo>
                  <a:cubicBezTo>
                    <a:pt x="155" y="77"/>
                    <a:pt x="155" y="77"/>
                    <a:pt x="155" y="77"/>
                  </a:cubicBezTo>
                  <a:cubicBezTo>
                    <a:pt x="155" y="77"/>
                    <a:pt x="156" y="78"/>
                    <a:pt x="157" y="80"/>
                  </a:cubicBezTo>
                  <a:cubicBezTo>
                    <a:pt x="158" y="82"/>
                    <a:pt x="158" y="82"/>
                    <a:pt x="158" y="82"/>
                  </a:cubicBezTo>
                  <a:cubicBezTo>
                    <a:pt x="160" y="82"/>
                    <a:pt x="160" y="82"/>
                    <a:pt x="160" y="82"/>
                  </a:cubicBezTo>
                  <a:cubicBezTo>
                    <a:pt x="160" y="82"/>
                    <a:pt x="162" y="82"/>
                    <a:pt x="163" y="82"/>
                  </a:cubicBezTo>
                  <a:cubicBezTo>
                    <a:pt x="166" y="82"/>
                    <a:pt x="167" y="84"/>
                    <a:pt x="169" y="86"/>
                  </a:cubicBezTo>
                  <a:cubicBezTo>
                    <a:pt x="171" y="88"/>
                    <a:pt x="171" y="88"/>
                    <a:pt x="171" y="88"/>
                  </a:cubicBezTo>
                  <a:cubicBezTo>
                    <a:pt x="175" y="92"/>
                    <a:pt x="178" y="96"/>
                    <a:pt x="184" y="97"/>
                  </a:cubicBezTo>
                  <a:cubicBezTo>
                    <a:pt x="186" y="97"/>
                    <a:pt x="187" y="98"/>
                    <a:pt x="189" y="98"/>
                  </a:cubicBezTo>
                  <a:cubicBezTo>
                    <a:pt x="191" y="98"/>
                    <a:pt x="194" y="99"/>
                    <a:pt x="196" y="99"/>
                  </a:cubicBezTo>
                  <a:cubicBezTo>
                    <a:pt x="196" y="99"/>
                    <a:pt x="196" y="99"/>
                    <a:pt x="196" y="99"/>
                  </a:cubicBezTo>
                  <a:cubicBezTo>
                    <a:pt x="200" y="99"/>
                    <a:pt x="204" y="98"/>
                    <a:pt x="208" y="97"/>
                  </a:cubicBezTo>
                  <a:cubicBezTo>
                    <a:pt x="209" y="97"/>
                    <a:pt x="210" y="97"/>
                    <a:pt x="211" y="97"/>
                  </a:cubicBezTo>
                  <a:cubicBezTo>
                    <a:pt x="214" y="96"/>
                    <a:pt x="216" y="96"/>
                    <a:pt x="219" y="94"/>
                  </a:cubicBezTo>
                  <a:cubicBezTo>
                    <a:pt x="222" y="92"/>
                    <a:pt x="224" y="90"/>
                    <a:pt x="227" y="87"/>
                  </a:cubicBezTo>
                  <a:cubicBezTo>
                    <a:pt x="229" y="85"/>
                    <a:pt x="231" y="85"/>
                    <a:pt x="233" y="85"/>
                  </a:cubicBezTo>
                  <a:cubicBezTo>
                    <a:pt x="234" y="84"/>
                    <a:pt x="236" y="84"/>
                    <a:pt x="237" y="83"/>
                  </a:cubicBezTo>
                  <a:cubicBezTo>
                    <a:pt x="238" y="82"/>
                    <a:pt x="239" y="82"/>
                    <a:pt x="240" y="81"/>
                  </a:cubicBezTo>
                  <a:cubicBezTo>
                    <a:pt x="242" y="80"/>
                    <a:pt x="243" y="78"/>
                    <a:pt x="245" y="78"/>
                  </a:cubicBezTo>
                  <a:cubicBezTo>
                    <a:pt x="246" y="78"/>
                    <a:pt x="246" y="78"/>
                    <a:pt x="247" y="79"/>
                  </a:cubicBezTo>
                  <a:cubicBezTo>
                    <a:pt x="249" y="79"/>
                    <a:pt x="252" y="80"/>
                    <a:pt x="255" y="82"/>
                  </a:cubicBezTo>
                  <a:cubicBezTo>
                    <a:pt x="257" y="82"/>
                    <a:pt x="258" y="83"/>
                    <a:pt x="259" y="83"/>
                  </a:cubicBezTo>
                  <a:cubicBezTo>
                    <a:pt x="261" y="84"/>
                    <a:pt x="263" y="84"/>
                    <a:pt x="264" y="85"/>
                  </a:cubicBezTo>
                  <a:cubicBezTo>
                    <a:pt x="265" y="85"/>
                    <a:pt x="266" y="86"/>
                    <a:pt x="268" y="86"/>
                  </a:cubicBezTo>
                  <a:cubicBezTo>
                    <a:pt x="269" y="87"/>
                    <a:pt x="269" y="87"/>
                    <a:pt x="269" y="87"/>
                  </a:cubicBezTo>
                  <a:cubicBezTo>
                    <a:pt x="270" y="85"/>
                    <a:pt x="270" y="85"/>
                    <a:pt x="270" y="85"/>
                  </a:cubicBezTo>
                  <a:cubicBezTo>
                    <a:pt x="271" y="84"/>
                    <a:pt x="272" y="82"/>
                    <a:pt x="273" y="81"/>
                  </a:cubicBezTo>
                  <a:cubicBezTo>
                    <a:pt x="275" y="77"/>
                    <a:pt x="277" y="74"/>
                    <a:pt x="278" y="71"/>
                  </a:cubicBezTo>
                  <a:cubicBezTo>
                    <a:pt x="279" y="67"/>
                    <a:pt x="280" y="64"/>
                    <a:pt x="280" y="61"/>
                  </a:cubicBezTo>
                  <a:cubicBezTo>
                    <a:pt x="281" y="58"/>
                    <a:pt x="281" y="55"/>
                    <a:pt x="282" y="52"/>
                  </a:cubicBezTo>
                  <a:cubicBezTo>
                    <a:pt x="283" y="50"/>
                    <a:pt x="283" y="50"/>
                    <a:pt x="283" y="50"/>
                  </a:cubicBezTo>
                  <a:cubicBezTo>
                    <a:pt x="286" y="44"/>
                    <a:pt x="288" y="38"/>
                    <a:pt x="289" y="31"/>
                  </a:cubicBezTo>
                  <a:cubicBezTo>
                    <a:pt x="289" y="31"/>
                    <a:pt x="289" y="29"/>
                    <a:pt x="289" y="29"/>
                  </a:cubicBezTo>
                  <a:cubicBezTo>
                    <a:pt x="289" y="27"/>
                    <a:pt x="289" y="27"/>
                    <a:pt x="289" y="27"/>
                  </a:cubicBezTo>
                  <a:lnTo>
                    <a:pt x="288" y="27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1" name="Google Shape;581;p22"/>
            <p:cNvSpPr/>
            <p:nvPr/>
          </p:nvSpPr>
          <p:spPr>
            <a:xfrm>
              <a:off x="3029" y="2782"/>
              <a:ext cx="905" cy="616"/>
            </a:xfrm>
            <a:custGeom>
              <a:avLst/>
              <a:gdLst/>
              <a:ahLst/>
              <a:cxnLst/>
              <a:rect l="l" t="t" r="r" b="b"/>
              <a:pathLst>
                <a:path w="371" h="252" extrusionOk="0">
                  <a:moveTo>
                    <a:pt x="370" y="135"/>
                  </a:moveTo>
                  <a:cubicBezTo>
                    <a:pt x="369" y="133"/>
                    <a:pt x="367" y="132"/>
                    <a:pt x="364" y="132"/>
                  </a:cubicBezTo>
                  <a:cubicBezTo>
                    <a:pt x="364" y="132"/>
                    <a:pt x="363" y="132"/>
                    <a:pt x="362" y="133"/>
                  </a:cubicBezTo>
                  <a:cubicBezTo>
                    <a:pt x="361" y="133"/>
                    <a:pt x="361" y="133"/>
                    <a:pt x="360" y="133"/>
                  </a:cubicBezTo>
                  <a:cubicBezTo>
                    <a:pt x="358" y="134"/>
                    <a:pt x="356" y="135"/>
                    <a:pt x="354" y="135"/>
                  </a:cubicBezTo>
                  <a:cubicBezTo>
                    <a:pt x="353" y="135"/>
                    <a:pt x="352" y="135"/>
                    <a:pt x="351" y="134"/>
                  </a:cubicBezTo>
                  <a:cubicBezTo>
                    <a:pt x="349" y="133"/>
                    <a:pt x="347" y="131"/>
                    <a:pt x="346" y="127"/>
                  </a:cubicBezTo>
                  <a:cubicBezTo>
                    <a:pt x="346" y="125"/>
                    <a:pt x="346" y="125"/>
                    <a:pt x="346" y="125"/>
                  </a:cubicBezTo>
                  <a:cubicBezTo>
                    <a:pt x="340" y="127"/>
                    <a:pt x="340" y="127"/>
                    <a:pt x="340" y="127"/>
                  </a:cubicBezTo>
                  <a:cubicBezTo>
                    <a:pt x="334" y="129"/>
                    <a:pt x="329" y="131"/>
                    <a:pt x="323" y="132"/>
                  </a:cubicBezTo>
                  <a:cubicBezTo>
                    <a:pt x="321" y="133"/>
                    <a:pt x="319" y="133"/>
                    <a:pt x="317" y="133"/>
                  </a:cubicBezTo>
                  <a:cubicBezTo>
                    <a:pt x="315" y="133"/>
                    <a:pt x="313" y="133"/>
                    <a:pt x="310" y="134"/>
                  </a:cubicBezTo>
                  <a:cubicBezTo>
                    <a:pt x="308" y="135"/>
                    <a:pt x="307" y="136"/>
                    <a:pt x="305" y="138"/>
                  </a:cubicBezTo>
                  <a:cubicBezTo>
                    <a:pt x="304" y="140"/>
                    <a:pt x="303" y="141"/>
                    <a:pt x="302" y="142"/>
                  </a:cubicBezTo>
                  <a:cubicBezTo>
                    <a:pt x="300" y="143"/>
                    <a:pt x="296" y="144"/>
                    <a:pt x="292" y="144"/>
                  </a:cubicBezTo>
                  <a:cubicBezTo>
                    <a:pt x="291" y="144"/>
                    <a:pt x="289" y="144"/>
                    <a:pt x="288" y="144"/>
                  </a:cubicBezTo>
                  <a:cubicBezTo>
                    <a:pt x="284" y="144"/>
                    <a:pt x="281" y="142"/>
                    <a:pt x="279" y="140"/>
                  </a:cubicBezTo>
                  <a:cubicBezTo>
                    <a:pt x="277" y="138"/>
                    <a:pt x="277" y="136"/>
                    <a:pt x="277" y="133"/>
                  </a:cubicBezTo>
                  <a:cubicBezTo>
                    <a:pt x="277" y="131"/>
                    <a:pt x="277" y="129"/>
                    <a:pt x="276" y="128"/>
                  </a:cubicBezTo>
                  <a:cubicBezTo>
                    <a:pt x="275" y="126"/>
                    <a:pt x="274" y="125"/>
                    <a:pt x="272" y="125"/>
                  </a:cubicBezTo>
                  <a:cubicBezTo>
                    <a:pt x="270" y="124"/>
                    <a:pt x="268" y="123"/>
                    <a:pt x="267" y="121"/>
                  </a:cubicBezTo>
                  <a:cubicBezTo>
                    <a:pt x="266" y="119"/>
                    <a:pt x="267" y="116"/>
                    <a:pt x="267" y="113"/>
                  </a:cubicBezTo>
                  <a:cubicBezTo>
                    <a:pt x="268" y="111"/>
                    <a:pt x="268" y="110"/>
                    <a:pt x="268" y="108"/>
                  </a:cubicBezTo>
                  <a:cubicBezTo>
                    <a:pt x="268" y="108"/>
                    <a:pt x="268" y="107"/>
                    <a:pt x="268" y="106"/>
                  </a:cubicBezTo>
                  <a:cubicBezTo>
                    <a:pt x="268" y="99"/>
                    <a:pt x="269" y="90"/>
                    <a:pt x="272" y="86"/>
                  </a:cubicBezTo>
                  <a:cubicBezTo>
                    <a:pt x="273" y="85"/>
                    <a:pt x="273" y="85"/>
                    <a:pt x="274" y="84"/>
                  </a:cubicBezTo>
                  <a:cubicBezTo>
                    <a:pt x="276" y="82"/>
                    <a:pt x="276" y="81"/>
                    <a:pt x="275" y="78"/>
                  </a:cubicBezTo>
                  <a:cubicBezTo>
                    <a:pt x="273" y="76"/>
                    <a:pt x="272" y="75"/>
                    <a:pt x="269" y="75"/>
                  </a:cubicBezTo>
                  <a:cubicBezTo>
                    <a:pt x="268" y="75"/>
                    <a:pt x="266" y="75"/>
                    <a:pt x="265" y="75"/>
                  </a:cubicBezTo>
                  <a:cubicBezTo>
                    <a:pt x="263" y="75"/>
                    <a:pt x="262" y="76"/>
                    <a:pt x="261" y="76"/>
                  </a:cubicBezTo>
                  <a:cubicBezTo>
                    <a:pt x="259" y="76"/>
                    <a:pt x="258" y="75"/>
                    <a:pt x="257" y="75"/>
                  </a:cubicBezTo>
                  <a:cubicBezTo>
                    <a:pt x="255" y="74"/>
                    <a:pt x="253" y="70"/>
                    <a:pt x="251" y="65"/>
                  </a:cubicBezTo>
                  <a:cubicBezTo>
                    <a:pt x="251" y="65"/>
                    <a:pt x="251" y="65"/>
                    <a:pt x="251" y="65"/>
                  </a:cubicBezTo>
                  <a:cubicBezTo>
                    <a:pt x="251" y="64"/>
                    <a:pt x="250" y="63"/>
                    <a:pt x="250" y="62"/>
                  </a:cubicBezTo>
                  <a:cubicBezTo>
                    <a:pt x="249" y="61"/>
                    <a:pt x="249" y="61"/>
                    <a:pt x="249" y="61"/>
                  </a:cubicBezTo>
                  <a:cubicBezTo>
                    <a:pt x="247" y="57"/>
                    <a:pt x="244" y="52"/>
                    <a:pt x="246" y="48"/>
                  </a:cubicBezTo>
                  <a:cubicBezTo>
                    <a:pt x="247" y="47"/>
                    <a:pt x="248" y="46"/>
                    <a:pt x="249" y="46"/>
                  </a:cubicBezTo>
                  <a:cubicBezTo>
                    <a:pt x="250" y="44"/>
                    <a:pt x="251" y="44"/>
                    <a:pt x="251" y="41"/>
                  </a:cubicBezTo>
                  <a:cubicBezTo>
                    <a:pt x="250" y="39"/>
                    <a:pt x="249" y="38"/>
                    <a:pt x="247" y="36"/>
                  </a:cubicBezTo>
                  <a:cubicBezTo>
                    <a:pt x="246" y="35"/>
                    <a:pt x="245" y="34"/>
                    <a:pt x="244" y="33"/>
                  </a:cubicBezTo>
                  <a:cubicBezTo>
                    <a:pt x="243" y="31"/>
                    <a:pt x="244" y="29"/>
                    <a:pt x="244" y="26"/>
                  </a:cubicBezTo>
                  <a:cubicBezTo>
                    <a:pt x="245" y="25"/>
                    <a:pt x="245" y="23"/>
                    <a:pt x="245" y="21"/>
                  </a:cubicBezTo>
                  <a:cubicBezTo>
                    <a:pt x="244" y="20"/>
                    <a:pt x="244" y="19"/>
                    <a:pt x="244" y="19"/>
                  </a:cubicBezTo>
                  <a:cubicBezTo>
                    <a:pt x="243" y="18"/>
                    <a:pt x="243" y="18"/>
                    <a:pt x="243" y="18"/>
                  </a:cubicBezTo>
                  <a:cubicBezTo>
                    <a:pt x="242" y="18"/>
                    <a:pt x="242" y="18"/>
                    <a:pt x="242" y="18"/>
                  </a:cubicBezTo>
                  <a:cubicBezTo>
                    <a:pt x="242" y="18"/>
                    <a:pt x="241" y="18"/>
                    <a:pt x="240" y="17"/>
                  </a:cubicBezTo>
                  <a:cubicBezTo>
                    <a:pt x="239" y="16"/>
                    <a:pt x="239" y="15"/>
                    <a:pt x="239" y="14"/>
                  </a:cubicBezTo>
                  <a:cubicBezTo>
                    <a:pt x="238" y="13"/>
                    <a:pt x="238" y="12"/>
                    <a:pt x="237" y="12"/>
                  </a:cubicBezTo>
                  <a:cubicBezTo>
                    <a:pt x="236" y="12"/>
                    <a:pt x="236" y="12"/>
                    <a:pt x="236" y="12"/>
                  </a:cubicBezTo>
                  <a:cubicBezTo>
                    <a:pt x="236" y="12"/>
                    <a:pt x="236" y="12"/>
                    <a:pt x="236" y="12"/>
                  </a:cubicBezTo>
                  <a:cubicBezTo>
                    <a:pt x="235" y="12"/>
                    <a:pt x="234" y="12"/>
                    <a:pt x="233" y="13"/>
                  </a:cubicBezTo>
                  <a:cubicBezTo>
                    <a:pt x="233" y="13"/>
                    <a:pt x="232" y="14"/>
                    <a:pt x="231" y="14"/>
                  </a:cubicBezTo>
                  <a:cubicBezTo>
                    <a:pt x="230" y="14"/>
                    <a:pt x="229" y="14"/>
                    <a:pt x="228" y="14"/>
                  </a:cubicBezTo>
                  <a:cubicBezTo>
                    <a:pt x="227" y="14"/>
                    <a:pt x="226" y="14"/>
                    <a:pt x="225" y="14"/>
                  </a:cubicBezTo>
                  <a:cubicBezTo>
                    <a:pt x="224" y="14"/>
                    <a:pt x="223" y="14"/>
                    <a:pt x="222" y="14"/>
                  </a:cubicBezTo>
                  <a:cubicBezTo>
                    <a:pt x="220" y="14"/>
                    <a:pt x="219" y="14"/>
                    <a:pt x="217" y="14"/>
                  </a:cubicBezTo>
                  <a:cubicBezTo>
                    <a:pt x="217" y="15"/>
                    <a:pt x="217" y="15"/>
                    <a:pt x="216" y="15"/>
                  </a:cubicBezTo>
                  <a:cubicBezTo>
                    <a:pt x="214" y="16"/>
                    <a:pt x="212" y="17"/>
                    <a:pt x="210" y="17"/>
                  </a:cubicBezTo>
                  <a:cubicBezTo>
                    <a:pt x="210" y="17"/>
                    <a:pt x="209" y="17"/>
                    <a:pt x="209" y="17"/>
                  </a:cubicBezTo>
                  <a:cubicBezTo>
                    <a:pt x="208" y="16"/>
                    <a:pt x="207" y="16"/>
                    <a:pt x="207" y="15"/>
                  </a:cubicBezTo>
                  <a:cubicBezTo>
                    <a:pt x="206" y="14"/>
                    <a:pt x="206" y="14"/>
                    <a:pt x="206" y="14"/>
                  </a:cubicBezTo>
                  <a:cubicBezTo>
                    <a:pt x="205" y="14"/>
                    <a:pt x="205" y="14"/>
                    <a:pt x="205" y="14"/>
                  </a:cubicBezTo>
                  <a:cubicBezTo>
                    <a:pt x="203" y="14"/>
                    <a:pt x="201" y="14"/>
                    <a:pt x="199" y="15"/>
                  </a:cubicBezTo>
                  <a:cubicBezTo>
                    <a:pt x="198" y="15"/>
                    <a:pt x="197" y="15"/>
                    <a:pt x="196" y="15"/>
                  </a:cubicBezTo>
                  <a:cubicBezTo>
                    <a:pt x="194" y="15"/>
                    <a:pt x="192" y="16"/>
                    <a:pt x="191" y="16"/>
                  </a:cubicBezTo>
                  <a:cubicBezTo>
                    <a:pt x="189" y="17"/>
                    <a:pt x="188" y="17"/>
                    <a:pt x="187" y="17"/>
                  </a:cubicBezTo>
                  <a:cubicBezTo>
                    <a:pt x="185" y="18"/>
                    <a:pt x="185" y="18"/>
                    <a:pt x="185" y="18"/>
                  </a:cubicBezTo>
                  <a:cubicBezTo>
                    <a:pt x="182" y="18"/>
                    <a:pt x="182" y="18"/>
                    <a:pt x="180" y="21"/>
                  </a:cubicBezTo>
                  <a:cubicBezTo>
                    <a:pt x="179" y="21"/>
                    <a:pt x="179" y="21"/>
                    <a:pt x="179" y="21"/>
                  </a:cubicBezTo>
                  <a:cubicBezTo>
                    <a:pt x="177" y="23"/>
                    <a:pt x="176" y="25"/>
                    <a:pt x="173" y="25"/>
                  </a:cubicBezTo>
                  <a:cubicBezTo>
                    <a:pt x="173" y="25"/>
                    <a:pt x="172" y="25"/>
                    <a:pt x="172" y="25"/>
                  </a:cubicBezTo>
                  <a:cubicBezTo>
                    <a:pt x="171" y="24"/>
                    <a:pt x="171" y="23"/>
                    <a:pt x="171" y="22"/>
                  </a:cubicBezTo>
                  <a:cubicBezTo>
                    <a:pt x="170" y="20"/>
                    <a:pt x="170" y="20"/>
                    <a:pt x="170" y="20"/>
                  </a:cubicBezTo>
                  <a:cubicBezTo>
                    <a:pt x="168" y="21"/>
                    <a:pt x="168" y="21"/>
                    <a:pt x="168" y="21"/>
                  </a:cubicBezTo>
                  <a:cubicBezTo>
                    <a:pt x="167" y="21"/>
                    <a:pt x="167" y="21"/>
                    <a:pt x="166" y="22"/>
                  </a:cubicBezTo>
                  <a:cubicBezTo>
                    <a:pt x="166" y="22"/>
                    <a:pt x="165" y="23"/>
                    <a:pt x="164" y="23"/>
                  </a:cubicBezTo>
                  <a:cubicBezTo>
                    <a:pt x="164" y="23"/>
                    <a:pt x="164" y="23"/>
                    <a:pt x="164" y="23"/>
                  </a:cubicBezTo>
                  <a:cubicBezTo>
                    <a:pt x="163" y="23"/>
                    <a:pt x="162" y="22"/>
                    <a:pt x="162" y="21"/>
                  </a:cubicBezTo>
                  <a:cubicBezTo>
                    <a:pt x="160" y="19"/>
                    <a:pt x="160" y="17"/>
                    <a:pt x="160" y="14"/>
                  </a:cubicBezTo>
                  <a:cubicBezTo>
                    <a:pt x="160" y="12"/>
                    <a:pt x="160" y="11"/>
                    <a:pt x="159" y="9"/>
                  </a:cubicBezTo>
                  <a:cubicBezTo>
                    <a:pt x="158" y="7"/>
                    <a:pt x="155" y="6"/>
                    <a:pt x="147" y="6"/>
                  </a:cubicBezTo>
                  <a:cubicBezTo>
                    <a:pt x="145" y="6"/>
                    <a:pt x="143" y="6"/>
                    <a:pt x="142" y="6"/>
                  </a:cubicBezTo>
                  <a:cubicBezTo>
                    <a:pt x="141" y="6"/>
                    <a:pt x="139" y="6"/>
                    <a:pt x="139" y="6"/>
                  </a:cubicBezTo>
                  <a:cubicBezTo>
                    <a:pt x="136" y="6"/>
                    <a:pt x="134" y="5"/>
                    <a:pt x="132" y="5"/>
                  </a:cubicBezTo>
                  <a:cubicBezTo>
                    <a:pt x="131" y="4"/>
                    <a:pt x="130" y="4"/>
                    <a:pt x="129" y="4"/>
                  </a:cubicBezTo>
                  <a:cubicBezTo>
                    <a:pt x="128" y="3"/>
                    <a:pt x="127" y="3"/>
                    <a:pt x="125" y="3"/>
                  </a:cubicBezTo>
                  <a:cubicBezTo>
                    <a:pt x="124" y="3"/>
                    <a:pt x="123" y="3"/>
                    <a:pt x="122" y="3"/>
                  </a:cubicBezTo>
                  <a:cubicBezTo>
                    <a:pt x="121" y="3"/>
                    <a:pt x="120" y="4"/>
                    <a:pt x="119" y="4"/>
                  </a:cubicBezTo>
                  <a:cubicBezTo>
                    <a:pt x="118" y="4"/>
                    <a:pt x="118" y="4"/>
                    <a:pt x="118" y="4"/>
                  </a:cubicBezTo>
                  <a:cubicBezTo>
                    <a:pt x="116" y="3"/>
                    <a:pt x="115" y="3"/>
                    <a:pt x="114" y="2"/>
                  </a:cubicBezTo>
                  <a:cubicBezTo>
                    <a:pt x="113" y="1"/>
                    <a:pt x="112" y="0"/>
                    <a:pt x="110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7" y="0"/>
                    <a:pt x="103" y="3"/>
                    <a:pt x="102" y="3"/>
                  </a:cubicBezTo>
                  <a:cubicBezTo>
                    <a:pt x="102" y="3"/>
                    <a:pt x="102" y="3"/>
                    <a:pt x="102" y="3"/>
                  </a:cubicBezTo>
                  <a:cubicBezTo>
                    <a:pt x="102" y="3"/>
                    <a:pt x="102" y="3"/>
                    <a:pt x="102" y="3"/>
                  </a:cubicBezTo>
                  <a:cubicBezTo>
                    <a:pt x="102" y="4"/>
                    <a:pt x="101" y="4"/>
                    <a:pt x="101" y="4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101" y="3"/>
                    <a:pt x="101" y="3"/>
                    <a:pt x="101" y="3"/>
                  </a:cubicBezTo>
                  <a:cubicBezTo>
                    <a:pt x="100" y="3"/>
                    <a:pt x="100" y="3"/>
                    <a:pt x="100" y="3"/>
                  </a:cubicBezTo>
                  <a:cubicBezTo>
                    <a:pt x="98" y="3"/>
                    <a:pt x="89" y="5"/>
                    <a:pt x="87" y="8"/>
                  </a:cubicBezTo>
                  <a:cubicBezTo>
                    <a:pt x="87" y="9"/>
                    <a:pt x="87" y="9"/>
                    <a:pt x="87" y="9"/>
                  </a:cubicBezTo>
                  <a:cubicBezTo>
                    <a:pt x="87" y="10"/>
                    <a:pt x="87" y="10"/>
                    <a:pt x="87" y="10"/>
                  </a:cubicBezTo>
                  <a:cubicBezTo>
                    <a:pt x="87" y="10"/>
                    <a:pt x="87" y="10"/>
                    <a:pt x="87" y="10"/>
                  </a:cubicBezTo>
                  <a:cubicBezTo>
                    <a:pt x="87" y="11"/>
                    <a:pt x="87" y="12"/>
                    <a:pt x="88" y="13"/>
                  </a:cubicBezTo>
                  <a:cubicBezTo>
                    <a:pt x="89" y="14"/>
                    <a:pt x="90" y="16"/>
                    <a:pt x="89" y="17"/>
                  </a:cubicBezTo>
                  <a:cubicBezTo>
                    <a:pt x="88" y="19"/>
                    <a:pt x="84" y="21"/>
                    <a:pt x="79" y="22"/>
                  </a:cubicBezTo>
                  <a:cubicBezTo>
                    <a:pt x="78" y="22"/>
                    <a:pt x="77" y="23"/>
                    <a:pt x="76" y="23"/>
                  </a:cubicBezTo>
                  <a:cubicBezTo>
                    <a:pt x="71" y="25"/>
                    <a:pt x="67" y="27"/>
                    <a:pt x="64" y="31"/>
                  </a:cubicBezTo>
                  <a:cubicBezTo>
                    <a:pt x="62" y="34"/>
                    <a:pt x="61" y="37"/>
                    <a:pt x="60" y="40"/>
                  </a:cubicBezTo>
                  <a:cubicBezTo>
                    <a:pt x="59" y="42"/>
                    <a:pt x="59" y="43"/>
                    <a:pt x="58" y="45"/>
                  </a:cubicBezTo>
                  <a:cubicBezTo>
                    <a:pt x="58" y="47"/>
                    <a:pt x="56" y="49"/>
                    <a:pt x="54" y="51"/>
                  </a:cubicBezTo>
                  <a:cubicBezTo>
                    <a:pt x="53" y="53"/>
                    <a:pt x="52" y="54"/>
                    <a:pt x="51" y="56"/>
                  </a:cubicBezTo>
                  <a:cubicBezTo>
                    <a:pt x="50" y="58"/>
                    <a:pt x="50" y="61"/>
                    <a:pt x="50" y="63"/>
                  </a:cubicBezTo>
                  <a:cubicBezTo>
                    <a:pt x="49" y="65"/>
                    <a:pt x="49" y="68"/>
                    <a:pt x="47" y="70"/>
                  </a:cubicBezTo>
                  <a:cubicBezTo>
                    <a:pt x="46" y="72"/>
                    <a:pt x="45" y="74"/>
                    <a:pt x="44" y="76"/>
                  </a:cubicBezTo>
                  <a:cubicBezTo>
                    <a:pt x="43" y="78"/>
                    <a:pt x="41" y="80"/>
                    <a:pt x="40" y="82"/>
                  </a:cubicBezTo>
                  <a:cubicBezTo>
                    <a:pt x="37" y="85"/>
                    <a:pt x="35" y="89"/>
                    <a:pt x="33" y="92"/>
                  </a:cubicBezTo>
                  <a:cubicBezTo>
                    <a:pt x="30" y="98"/>
                    <a:pt x="26" y="104"/>
                    <a:pt x="21" y="107"/>
                  </a:cubicBezTo>
                  <a:cubicBezTo>
                    <a:pt x="20" y="108"/>
                    <a:pt x="17" y="109"/>
                    <a:pt x="15" y="110"/>
                  </a:cubicBezTo>
                  <a:cubicBezTo>
                    <a:pt x="13" y="111"/>
                    <a:pt x="11" y="112"/>
                    <a:pt x="9" y="114"/>
                  </a:cubicBezTo>
                  <a:cubicBezTo>
                    <a:pt x="6" y="115"/>
                    <a:pt x="4" y="117"/>
                    <a:pt x="2" y="120"/>
                  </a:cubicBezTo>
                  <a:cubicBezTo>
                    <a:pt x="0" y="121"/>
                    <a:pt x="0" y="121"/>
                    <a:pt x="0" y="121"/>
                  </a:cubicBezTo>
                  <a:cubicBezTo>
                    <a:pt x="3" y="123"/>
                    <a:pt x="3" y="123"/>
                    <a:pt x="3" y="123"/>
                  </a:cubicBezTo>
                  <a:cubicBezTo>
                    <a:pt x="4" y="124"/>
                    <a:pt x="7" y="125"/>
                    <a:pt x="9" y="125"/>
                  </a:cubicBezTo>
                  <a:cubicBezTo>
                    <a:pt x="10" y="125"/>
                    <a:pt x="10" y="125"/>
                    <a:pt x="10" y="125"/>
                  </a:cubicBezTo>
                  <a:cubicBezTo>
                    <a:pt x="12" y="125"/>
                    <a:pt x="13" y="124"/>
                    <a:pt x="14" y="124"/>
                  </a:cubicBezTo>
                  <a:cubicBezTo>
                    <a:pt x="16" y="124"/>
                    <a:pt x="17" y="123"/>
                    <a:pt x="19" y="123"/>
                  </a:cubicBezTo>
                  <a:cubicBezTo>
                    <a:pt x="20" y="123"/>
                    <a:pt x="21" y="124"/>
                    <a:pt x="22" y="124"/>
                  </a:cubicBezTo>
                  <a:cubicBezTo>
                    <a:pt x="23" y="124"/>
                    <a:pt x="24" y="124"/>
                    <a:pt x="25" y="125"/>
                  </a:cubicBezTo>
                  <a:cubicBezTo>
                    <a:pt x="26" y="125"/>
                    <a:pt x="27" y="126"/>
                    <a:pt x="28" y="126"/>
                  </a:cubicBezTo>
                  <a:cubicBezTo>
                    <a:pt x="29" y="126"/>
                    <a:pt x="30" y="125"/>
                    <a:pt x="31" y="125"/>
                  </a:cubicBezTo>
                  <a:cubicBezTo>
                    <a:pt x="31" y="124"/>
                    <a:pt x="32" y="124"/>
                    <a:pt x="33" y="124"/>
                  </a:cubicBezTo>
                  <a:cubicBezTo>
                    <a:pt x="34" y="123"/>
                    <a:pt x="36" y="123"/>
                    <a:pt x="38" y="123"/>
                  </a:cubicBezTo>
                  <a:cubicBezTo>
                    <a:pt x="40" y="123"/>
                    <a:pt x="43" y="124"/>
                    <a:pt x="44" y="124"/>
                  </a:cubicBezTo>
                  <a:cubicBezTo>
                    <a:pt x="47" y="125"/>
                    <a:pt x="49" y="126"/>
                    <a:pt x="51" y="127"/>
                  </a:cubicBezTo>
                  <a:cubicBezTo>
                    <a:pt x="53" y="128"/>
                    <a:pt x="56" y="129"/>
                    <a:pt x="58" y="129"/>
                  </a:cubicBezTo>
                  <a:cubicBezTo>
                    <a:pt x="59" y="130"/>
                    <a:pt x="60" y="130"/>
                    <a:pt x="61" y="130"/>
                  </a:cubicBezTo>
                  <a:cubicBezTo>
                    <a:pt x="62" y="130"/>
                    <a:pt x="63" y="130"/>
                    <a:pt x="64" y="129"/>
                  </a:cubicBezTo>
                  <a:cubicBezTo>
                    <a:pt x="66" y="129"/>
                    <a:pt x="67" y="129"/>
                    <a:pt x="68" y="129"/>
                  </a:cubicBezTo>
                  <a:cubicBezTo>
                    <a:pt x="70" y="129"/>
                    <a:pt x="72" y="130"/>
                    <a:pt x="73" y="130"/>
                  </a:cubicBezTo>
                  <a:cubicBezTo>
                    <a:pt x="76" y="132"/>
                    <a:pt x="76" y="132"/>
                    <a:pt x="76" y="132"/>
                  </a:cubicBezTo>
                  <a:cubicBezTo>
                    <a:pt x="80" y="134"/>
                    <a:pt x="84" y="137"/>
                    <a:pt x="88" y="138"/>
                  </a:cubicBezTo>
                  <a:cubicBezTo>
                    <a:pt x="93" y="140"/>
                    <a:pt x="100" y="142"/>
                    <a:pt x="105" y="142"/>
                  </a:cubicBezTo>
                  <a:cubicBezTo>
                    <a:pt x="106" y="142"/>
                    <a:pt x="107" y="142"/>
                    <a:pt x="108" y="142"/>
                  </a:cubicBezTo>
                  <a:cubicBezTo>
                    <a:pt x="110" y="142"/>
                    <a:pt x="112" y="142"/>
                    <a:pt x="114" y="142"/>
                  </a:cubicBezTo>
                  <a:cubicBezTo>
                    <a:pt x="115" y="142"/>
                    <a:pt x="117" y="142"/>
                    <a:pt x="119" y="142"/>
                  </a:cubicBezTo>
                  <a:cubicBezTo>
                    <a:pt x="121" y="142"/>
                    <a:pt x="123" y="142"/>
                    <a:pt x="124" y="142"/>
                  </a:cubicBezTo>
                  <a:cubicBezTo>
                    <a:pt x="127" y="143"/>
                    <a:pt x="131" y="147"/>
                    <a:pt x="134" y="149"/>
                  </a:cubicBezTo>
                  <a:cubicBezTo>
                    <a:pt x="135" y="150"/>
                    <a:pt x="135" y="150"/>
                    <a:pt x="135" y="150"/>
                  </a:cubicBezTo>
                  <a:cubicBezTo>
                    <a:pt x="139" y="154"/>
                    <a:pt x="140" y="161"/>
                    <a:pt x="140" y="167"/>
                  </a:cubicBezTo>
                  <a:cubicBezTo>
                    <a:pt x="140" y="170"/>
                    <a:pt x="141" y="172"/>
                    <a:pt x="142" y="175"/>
                  </a:cubicBezTo>
                  <a:cubicBezTo>
                    <a:pt x="142" y="178"/>
                    <a:pt x="142" y="179"/>
                    <a:pt x="141" y="181"/>
                  </a:cubicBezTo>
                  <a:cubicBezTo>
                    <a:pt x="141" y="182"/>
                    <a:pt x="140" y="183"/>
                    <a:pt x="140" y="184"/>
                  </a:cubicBezTo>
                  <a:cubicBezTo>
                    <a:pt x="140" y="188"/>
                    <a:pt x="147" y="197"/>
                    <a:pt x="150" y="200"/>
                  </a:cubicBezTo>
                  <a:cubicBezTo>
                    <a:pt x="151" y="201"/>
                    <a:pt x="151" y="201"/>
                    <a:pt x="151" y="201"/>
                  </a:cubicBezTo>
                  <a:cubicBezTo>
                    <a:pt x="152" y="202"/>
                    <a:pt x="154" y="204"/>
                    <a:pt x="155" y="206"/>
                  </a:cubicBezTo>
                  <a:cubicBezTo>
                    <a:pt x="155" y="209"/>
                    <a:pt x="154" y="210"/>
                    <a:pt x="153" y="211"/>
                  </a:cubicBezTo>
                  <a:cubicBezTo>
                    <a:pt x="152" y="212"/>
                    <a:pt x="152" y="212"/>
                    <a:pt x="151" y="213"/>
                  </a:cubicBezTo>
                  <a:cubicBezTo>
                    <a:pt x="150" y="215"/>
                    <a:pt x="150" y="217"/>
                    <a:pt x="151" y="219"/>
                  </a:cubicBezTo>
                  <a:cubicBezTo>
                    <a:pt x="152" y="221"/>
                    <a:pt x="155" y="223"/>
                    <a:pt x="166" y="223"/>
                  </a:cubicBezTo>
                  <a:cubicBezTo>
                    <a:pt x="168" y="223"/>
                    <a:pt x="170" y="223"/>
                    <a:pt x="173" y="223"/>
                  </a:cubicBezTo>
                  <a:cubicBezTo>
                    <a:pt x="174" y="223"/>
                    <a:pt x="175" y="223"/>
                    <a:pt x="176" y="223"/>
                  </a:cubicBezTo>
                  <a:cubicBezTo>
                    <a:pt x="179" y="223"/>
                    <a:pt x="181" y="223"/>
                    <a:pt x="185" y="226"/>
                  </a:cubicBezTo>
                  <a:cubicBezTo>
                    <a:pt x="185" y="227"/>
                    <a:pt x="185" y="229"/>
                    <a:pt x="184" y="231"/>
                  </a:cubicBezTo>
                  <a:cubicBezTo>
                    <a:pt x="183" y="233"/>
                    <a:pt x="182" y="235"/>
                    <a:pt x="183" y="237"/>
                  </a:cubicBezTo>
                  <a:cubicBezTo>
                    <a:pt x="184" y="239"/>
                    <a:pt x="187" y="239"/>
                    <a:pt x="189" y="239"/>
                  </a:cubicBezTo>
                  <a:cubicBezTo>
                    <a:pt x="191" y="239"/>
                    <a:pt x="192" y="239"/>
                    <a:pt x="193" y="240"/>
                  </a:cubicBezTo>
                  <a:cubicBezTo>
                    <a:pt x="195" y="241"/>
                    <a:pt x="196" y="243"/>
                    <a:pt x="197" y="244"/>
                  </a:cubicBezTo>
                  <a:cubicBezTo>
                    <a:pt x="198" y="246"/>
                    <a:pt x="199" y="247"/>
                    <a:pt x="200" y="248"/>
                  </a:cubicBezTo>
                  <a:cubicBezTo>
                    <a:pt x="201" y="249"/>
                    <a:pt x="201" y="249"/>
                    <a:pt x="202" y="250"/>
                  </a:cubicBezTo>
                  <a:cubicBezTo>
                    <a:pt x="203" y="250"/>
                    <a:pt x="203" y="250"/>
                    <a:pt x="204" y="251"/>
                  </a:cubicBezTo>
                  <a:cubicBezTo>
                    <a:pt x="206" y="252"/>
                    <a:pt x="206" y="252"/>
                    <a:pt x="206" y="252"/>
                  </a:cubicBezTo>
                  <a:cubicBezTo>
                    <a:pt x="207" y="250"/>
                    <a:pt x="207" y="250"/>
                    <a:pt x="207" y="250"/>
                  </a:cubicBezTo>
                  <a:cubicBezTo>
                    <a:pt x="207" y="249"/>
                    <a:pt x="207" y="247"/>
                    <a:pt x="208" y="246"/>
                  </a:cubicBezTo>
                  <a:cubicBezTo>
                    <a:pt x="208" y="244"/>
                    <a:pt x="209" y="241"/>
                    <a:pt x="210" y="239"/>
                  </a:cubicBezTo>
                  <a:cubicBezTo>
                    <a:pt x="211" y="238"/>
                    <a:pt x="211" y="238"/>
                    <a:pt x="211" y="238"/>
                  </a:cubicBezTo>
                  <a:cubicBezTo>
                    <a:pt x="213" y="236"/>
                    <a:pt x="215" y="234"/>
                    <a:pt x="217" y="233"/>
                  </a:cubicBezTo>
                  <a:cubicBezTo>
                    <a:pt x="220" y="231"/>
                    <a:pt x="223" y="230"/>
                    <a:pt x="226" y="229"/>
                  </a:cubicBezTo>
                  <a:cubicBezTo>
                    <a:pt x="227" y="228"/>
                    <a:pt x="229" y="227"/>
                    <a:pt x="231" y="227"/>
                  </a:cubicBezTo>
                  <a:cubicBezTo>
                    <a:pt x="233" y="226"/>
                    <a:pt x="235" y="224"/>
                    <a:pt x="237" y="223"/>
                  </a:cubicBezTo>
                  <a:cubicBezTo>
                    <a:pt x="238" y="223"/>
                    <a:pt x="239" y="222"/>
                    <a:pt x="240" y="221"/>
                  </a:cubicBezTo>
                  <a:cubicBezTo>
                    <a:pt x="241" y="220"/>
                    <a:pt x="242" y="220"/>
                    <a:pt x="243" y="219"/>
                  </a:cubicBezTo>
                  <a:cubicBezTo>
                    <a:pt x="246" y="217"/>
                    <a:pt x="248" y="216"/>
                    <a:pt x="250" y="213"/>
                  </a:cubicBezTo>
                  <a:cubicBezTo>
                    <a:pt x="252" y="212"/>
                    <a:pt x="252" y="212"/>
                    <a:pt x="255" y="212"/>
                  </a:cubicBezTo>
                  <a:cubicBezTo>
                    <a:pt x="256" y="212"/>
                    <a:pt x="258" y="211"/>
                    <a:pt x="259" y="211"/>
                  </a:cubicBezTo>
                  <a:cubicBezTo>
                    <a:pt x="260" y="211"/>
                    <a:pt x="261" y="211"/>
                    <a:pt x="261" y="210"/>
                  </a:cubicBezTo>
                  <a:cubicBezTo>
                    <a:pt x="262" y="210"/>
                    <a:pt x="263" y="210"/>
                    <a:pt x="263" y="210"/>
                  </a:cubicBezTo>
                  <a:cubicBezTo>
                    <a:pt x="265" y="210"/>
                    <a:pt x="266" y="210"/>
                    <a:pt x="268" y="209"/>
                  </a:cubicBezTo>
                  <a:cubicBezTo>
                    <a:pt x="271" y="207"/>
                    <a:pt x="273" y="204"/>
                    <a:pt x="275" y="201"/>
                  </a:cubicBezTo>
                  <a:cubicBezTo>
                    <a:pt x="275" y="200"/>
                    <a:pt x="275" y="200"/>
                    <a:pt x="276" y="199"/>
                  </a:cubicBezTo>
                  <a:cubicBezTo>
                    <a:pt x="276" y="198"/>
                    <a:pt x="276" y="197"/>
                    <a:pt x="277" y="197"/>
                  </a:cubicBezTo>
                  <a:cubicBezTo>
                    <a:pt x="277" y="196"/>
                    <a:pt x="278" y="196"/>
                    <a:pt x="279" y="196"/>
                  </a:cubicBezTo>
                  <a:cubicBezTo>
                    <a:pt x="279" y="195"/>
                    <a:pt x="280" y="195"/>
                    <a:pt x="280" y="195"/>
                  </a:cubicBezTo>
                  <a:cubicBezTo>
                    <a:pt x="281" y="195"/>
                    <a:pt x="282" y="194"/>
                    <a:pt x="283" y="193"/>
                  </a:cubicBezTo>
                  <a:cubicBezTo>
                    <a:pt x="284" y="192"/>
                    <a:pt x="285" y="192"/>
                    <a:pt x="286" y="192"/>
                  </a:cubicBezTo>
                  <a:cubicBezTo>
                    <a:pt x="288" y="192"/>
                    <a:pt x="289" y="191"/>
                    <a:pt x="291" y="190"/>
                  </a:cubicBezTo>
                  <a:cubicBezTo>
                    <a:pt x="292" y="190"/>
                    <a:pt x="294" y="189"/>
                    <a:pt x="295" y="189"/>
                  </a:cubicBezTo>
                  <a:cubicBezTo>
                    <a:pt x="296" y="189"/>
                    <a:pt x="296" y="189"/>
                    <a:pt x="296" y="189"/>
                  </a:cubicBezTo>
                  <a:cubicBezTo>
                    <a:pt x="307" y="191"/>
                    <a:pt x="307" y="191"/>
                    <a:pt x="307" y="191"/>
                  </a:cubicBezTo>
                  <a:cubicBezTo>
                    <a:pt x="307" y="191"/>
                    <a:pt x="308" y="191"/>
                    <a:pt x="308" y="191"/>
                  </a:cubicBezTo>
                  <a:cubicBezTo>
                    <a:pt x="309" y="191"/>
                    <a:pt x="311" y="192"/>
                    <a:pt x="312" y="192"/>
                  </a:cubicBezTo>
                  <a:cubicBezTo>
                    <a:pt x="313" y="192"/>
                    <a:pt x="314" y="191"/>
                    <a:pt x="315" y="190"/>
                  </a:cubicBezTo>
                  <a:cubicBezTo>
                    <a:pt x="316" y="189"/>
                    <a:pt x="316" y="187"/>
                    <a:pt x="316" y="186"/>
                  </a:cubicBezTo>
                  <a:cubicBezTo>
                    <a:pt x="316" y="186"/>
                    <a:pt x="316" y="186"/>
                    <a:pt x="316" y="186"/>
                  </a:cubicBezTo>
                  <a:cubicBezTo>
                    <a:pt x="316" y="186"/>
                    <a:pt x="316" y="186"/>
                    <a:pt x="316" y="185"/>
                  </a:cubicBezTo>
                  <a:cubicBezTo>
                    <a:pt x="318" y="184"/>
                    <a:pt x="319" y="183"/>
                    <a:pt x="321" y="182"/>
                  </a:cubicBezTo>
                  <a:cubicBezTo>
                    <a:pt x="324" y="181"/>
                    <a:pt x="326" y="179"/>
                    <a:pt x="328" y="178"/>
                  </a:cubicBezTo>
                  <a:cubicBezTo>
                    <a:pt x="330" y="176"/>
                    <a:pt x="332" y="175"/>
                    <a:pt x="334" y="174"/>
                  </a:cubicBezTo>
                  <a:cubicBezTo>
                    <a:pt x="335" y="173"/>
                    <a:pt x="337" y="173"/>
                    <a:pt x="339" y="173"/>
                  </a:cubicBezTo>
                  <a:cubicBezTo>
                    <a:pt x="339" y="173"/>
                    <a:pt x="339" y="173"/>
                    <a:pt x="339" y="173"/>
                  </a:cubicBezTo>
                  <a:cubicBezTo>
                    <a:pt x="341" y="173"/>
                    <a:pt x="342" y="173"/>
                    <a:pt x="343" y="173"/>
                  </a:cubicBezTo>
                  <a:cubicBezTo>
                    <a:pt x="347" y="173"/>
                    <a:pt x="347" y="173"/>
                    <a:pt x="347" y="173"/>
                  </a:cubicBezTo>
                  <a:cubicBezTo>
                    <a:pt x="346" y="170"/>
                    <a:pt x="346" y="170"/>
                    <a:pt x="346" y="170"/>
                  </a:cubicBezTo>
                  <a:cubicBezTo>
                    <a:pt x="346" y="170"/>
                    <a:pt x="345" y="169"/>
                    <a:pt x="345" y="168"/>
                  </a:cubicBezTo>
                  <a:cubicBezTo>
                    <a:pt x="345" y="168"/>
                    <a:pt x="344" y="167"/>
                    <a:pt x="343" y="166"/>
                  </a:cubicBezTo>
                  <a:cubicBezTo>
                    <a:pt x="342" y="164"/>
                    <a:pt x="341" y="162"/>
                    <a:pt x="340" y="160"/>
                  </a:cubicBezTo>
                  <a:cubicBezTo>
                    <a:pt x="340" y="155"/>
                    <a:pt x="346" y="150"/>
                    <a:pt x="351" y="148"/>
                  </a:cubicBezTo>
                  <a:cubicBezTo>
                    <a:pt x="353" y="147"/>
                    <a:pt x="355" y="146"/>
                    <a:pt x="357" y="146"/>
                  </a:cubicBezTo>
                  <a:cubicBezTo>
                    <a:pt x="361" y="145"/>
                    <a:pt x="365" y="144"/>
                    <a:pt x="368" y="142"/>
                  </a:cubicBezTo>
                  <a:cubicBezTo>
                    <a:pt x="371" y="139"/>
                    <a:pt x="370" y="136"/>
                    <a:pt x="370" y="135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2" name="Google Shape;582;p22"/>
            <p:cNvSpPr/>
            <p:nvPr/>
          </p:nvSpPr>
          <p:spPr>
            <a:xfrm>
              <a:off x="722" y="1433"/>
              <a:ext cx="823" cy="432"/>
            </a:xfrm>
            <a:custGeom>
              <a:avLst/>
              <a:gdLst/>
              <a:ahLst/>
              <a:cxnLst/>
              <a:rect l="l" t="t" r="r" b="b"/>
              <a:pathLst>
                <a:path w="337" h="177" extrusionOk="0">
                  <a:moveTo>
                    <a:pt x="245" y="78"/>
                  </a:moveTo>
                  <a:cubicBezTo>
                    <a:pt x="172" y="42"/>
                    <a:pt x="172" y="42"/>
                    <a:pt x="172" y="42"/>
                  </a:cubicBezTo>
                  <a:cubicBezTo>
                    <a:pt x="171" y="43"/>
                    <a:pt x="171" y="43"/>
                    <a:pt x="171" y="43"/>
                  </a:cubicBezTo>
                  <a:cubicBezTo>
                    <a:pt x="172" y="41"/>
                    <a:pt x="172" y="41"/>
                    <a:pt x="172" y="41"/>
                  </a:cubicBezTo>
                  <a:cubicBezTo>
                    <a:pt x="166" y="38"/>
                    <a:pt x="66" y="22"/>
                    <a:pt x="65" y="2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1" y="7"/>
                    <a:pt x="11" y="7"/>
                    <a:pt x="11" y="9"/>
                  </a:cubicBezTo>
                  <a:cubicBezTo>
                    <a:pt x="11" y="10"/>
                    <a:pt x="11" y="10"/>
                    <a:pt x="10" y="11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3" y="15"/>
                    <a:pt x="0" y="17"/>
                    <a:pt x="0" y="21"/>
                  </a:cubicBezTo>
                  <a:cubicBezTo>
                    <a:pt x="0" y="23"/>
                    <a:pt x="1" y="25"/>
                    <a:pt x="3" y="27"/>
                  </a:cubicBezTo>
                  <a:cubicBezTo>
                    <a:pt x="4" y="28"/>
                    <a:pt x="5" y="28"/>
                    <a:pt x="6" y="29"/>
                  </a:cubicBezTo>
                  <a:cubicBezTo>
                    <a:pt x="8" y="31"/>
                    <a:pt x="13" y="34"/>
                    <a:pt x="13" y="35"/>
                  </a:cubicBezTo>
                  <a:cubicBezTo>
                    <a:pt x="13" y="35"/>
                    <a:pt x="13" y="36"/>
                    <a:pt x="12" y="37"/>
                  </a:cubicBezTo>
                  <a:cubicBezTo>
                    <a:pt x="11" y="38"/>
                    <a:pt x="10" y="40"/>
                    <a:pt x="12" y="43"/>
                  </a:cubicBezTo>
                  <a:cubicBezTo>
                    <a:pt x="13" y="44"/>
                    <a:pt x="15" y="44"/>
                    <a:pt x="16" y="45"/>
                  </a:cubicBezTo>
                  <a:cubicBezTo>
                    <a:pt x="16" y="45"/>
                    <a:pt x="17" y="45"/>
                    <a:pt x="17" y="45"/>
                  </a:cubicBezTo>
                  <a:cubicBezTo>
                    <a:pt x="18" y="45"/>
                    <a:pt x="18" y="46"/>
                    <a:pt x="18" y="47"/>
                  </a:cubicBezTo>
                  <a:cubicBezTo>
                    <a:pt x="18" y="47"/>
                    <a:pt x="18" y="47"/>
                    <a:pt x="19" y="48"/>
                  </a:cubicBezTo>
                  <a:cubicBezTo>
                    <a:pt x="20" y="50"/>
                    <a:pt x="20" y="52"/>
                    <a:pt x="21" y="55"/>
                  </a:cubicBezTo>
                  <a:cubicBezTo>
                    <a:pt x="22" y="57"/>
                    <a:pt x="24" y="59"/>
                    <a:pt x="25" y="60"/>
                  </a:cubicBezTo>
                  <a:cubicBezTo>
                    <a:pt x="26" y="60"/>
                    <a:pt x="26" y="60"/>
                    <a:pt x="27" y="61"/>
                  </a:cubicBezTo>
                  <a:cubicBezTo>
                    <a:pt x="28" y="62"/>
                    <a:pt x="29" y="63"/>
                    <a:pt x="29" y="64"/>
                  </a:cubicBezTo>
                  <a:cubicBezTo>
                    <a:pt x="29" y="65"/>
                    <a:pt x="30" y="66"/>
                    <a:pt x="30" y="67"/>
                  </a:cubicBezTo>
                  <a:cubicBezTo>
                    <a:pt x="31" y="69"/>
                    <a:pt x="33" y="70"/>
                    <a:pt x="34" y="71"/>
                  </a:cubicBezTo>
                  <a:cubicBezTo>
                    <a:pt x="35" y="71"/>
                    <a:pt x="36" y="72"/>
                    <a:pt x="36" y="73"/>
                  </a:cubicBezTo>
                  <a:cubicBezTo>
                    <a:pt x="38" y="75"/>
                    <a:pt x="40" y="76"/>
                    <a:pt x="42" y="78"/>
                  </a:cubicBezTo>
                  <a:cubicBezTo>
                    <a:pt x="43" y="79"/>
                    <a:pt x="44" y="80"/>
                    <a:pt x="45" y="81"/>
                  </a:cubicBezTo>
                  <a:cubicBezTo>
                    <a:pt x="46" y="82"/>
                    <a:pt x="46" y="83"/>
                    <a:pt x="47" y="84"/>
                  </a:cubicBezTo>
                  <a:cubicBezTo>
                    <a:pt x="47" y="84"/>
                    <a:pt x="48" y="84"/>
                    <a:pt x="48" y="85"/>
                  </a:cubicBezTo>
                  <a:cubicBezTo>
                    <a:pt x="49" y="85"/>
                    <a:pt x="50" y="87"/>
                    <a:pt x="51" y="88"/>
                  </a:cubicBezTo>
                  <a:cubicBezTo>
                    <a:pt x="51" y="89"/>
                    <a:pt x="50" y="91"/>
                    <a:pt x="49" y="92"/>
                  </a:cubicBezTo>
                  <a:cubicBezTo>
                    <a:pt x="49" y="93"/>
                    <a:pt x="49" y="93"/>
                    <a:pt x="49" y="93"/>
                  </a:cubicBezTo>
                  <a:cubicBezTo>
                    <a:pt x="49" y="94"/>
                    <a:pt x="48" y="96"/>
                    <a:pt x="46" y="98"/>
                  </a:cubicBezTo>
                  <a:cubicBezTo>
                    <a:pt x="46" y="98"/>
                    <a:pt x="46" y="99"/>
                    <a:pt x="45" y="99"/>
                  </a:cubicBezTo>
                  <a:cubicBezTo>
                    <a:pt x="44" y="100"/>
                    <a:pt x="42" y="102"/>
                    <a:pt x="42" y="105"/>
                  </a:cubicBezTo>
                  <a:cubicBezTo>
                    <a:pt x="42" y="106"/>
                    <a:pt x="42" y="106"/>
                    <a:pt x="42" y="106"/>
                  </a:cubicBezTo>
                  <a:cubicBezTo>
                    <a:pt x="45" y="106"/>
                    <a:pt x="45" y="106"/>
                    <a:pt x="45" y="106"/>
                  </a:cubicBezTo>
                  <a:cubicBezTo>
                    <a:pt x="49" y="106"/>
                    <a:pt x="53" y="107"/>
                    <a:pt x="57" y="107"/>
                  </a:cubicBezTo>
                  <a:cubicBezTo>
                    <a:pt x="58" y="107"/>
                    <a:pt x="59" y="108"/>
                    <a:pt x="59" y="108"/>
                  </a:cubicBezTo>
                  <a:cubicBezTo>
                    <a:pt x="62" y="108"/>
                    <a:pt x="64" y="108"/>
                    <a:pt x="67" y="108"/>
                  </a:cubicBezTo>
                  <a:cubicBezTo>
                    <a:pt x="67" y="108"/>
                    <a:pt x="68" y="108"/>
                    <a:pt x="69" y="108"/>
                  </a:cubicBezTo>
                  <a:cubicBezTo>
                    <a:pt x="69" y="108"/>
                    <a:pt x="70" y="108"/>
                    <a:pt x="71" y="108"/>
                  </a:cubicBezTo>
                  <a:cubicBezTo>
                    <a:pt x="72" y="108"/>
                    <a:pt x="73" y="108"/>
                    <a:pt x="74" y="108"/>
                  </a:cubicBezTo>
                  <a:cubicBezTo>
                    <a:pt x="76" y="108"/>
                    <a:pt x="77" y="108"/>
                    <a:pt x="78" y="109"/>
                  </a:cubicBezTo>
                  <a:cubicBezTo>
                    <a:pt x="80" y="110"/>
                    <a:pt x="80" y="112"/>
                    <a:pt x="81" y="114"/>
                  </a:cubicBezTo>
                  <a:cubicBezTo>
                    <a:pt x="82" y="115"/>
                    <a:pt x="82" y="116"/>
                    <a:pt x="82" y="117"/>
                  </a:cubicBezTo>
                  <a:cubicBezTo>
                    <a:pt x="83" y="118"/>
                    <a:pt x="83" y="119"/>
                    <a:pt x="83" y="120"/>
                  </a:cubicBezTo>
                  <a:cubicBezTo>
                    <a:pt x="85" y="125"/>
                    <a:pt x="87" y="129"/>
                    <a:pt x="90" y="130"/>
                  </a:cubicBezTo>
                  <a:cubicBezTo>
                    <a:pt x="91" y="131"/>
                    <a:pt x="92" y="131"/>
                    <a:pt x="93" y="131"/>
                  </a:cubicBezTo>
                  <a:cubicBezTo>
                    <a:pt x="94" y="131"/>
                    <a:pt x="95" y="131"/>
                    <a:pt x="97" y="131"/>
                  </a:cubicBezTo>
                  <a:cubicBezTo>
                    <a:pt x="97" y="131"/>
                    <a:pt x="98" y="130"/>
                    <a:pt x="99" y="130"/>
                  </a:cubicBezTo>
                  <a:cubicBezTo>
                    <a:pt x="101" y="130"/>
                    <a:pt x="101" y="130"/>
                    <a:pt x="101" y="130"/>
                  </a:cubicBezTo>
                  <a:cubicBezTo>
                    <a:pt x="107" y="131"/>
                    <a:pt x="107" y="131"/>
                    <a:pt x="107" y="131"/>
                  </a:cubicBezTo>
                  <a:cubicBezTo>
                    <a:pt x="117" y="131"/>
                    <a:pt x="127" y="130"/>
                    <a:pt x="135" y="125"/>
                  </a:cubicBezTo>
                  <a:cubicBezTo>
                    <a:pt x="138" y="122"/>
                    <a:pt x="141" y="119"/>
                    <a:pt x="144" y="116"/>
                  </a:cubicBezTo>
                  <a:cubicBezTo>
                    <a:pt x="145" y="115"/>
                    <a:pt x="146" y="114"/>
                    <a:pt x="147" y="113"/>
                  </a:cubicBezTo>
                  <a:cubicBezTo>
                    <a:pt x="148" y="113"/>
                    <a:pt x="148" y="112"/>
                    <a:pt x="149" y="111"/>
                  </a:cubicBezTo>
                  <a:cubicBezTo>
                    <a:pt x="151" y="110"/>
                    <a:pt x="153" y="108"/>
                    <a:pt x="154" y="106"/>
                  </a:cubicBezTo>
                  <a:cubicBezTo>
                    <a:pt x="155" y="105"/>
                    <a:pt x="155" y="105"/>
                    <a:pt x="155" y="105"/>
                  </a:cubicBezTo>
                  <a:cubicBezTo>
                    <a:pt x="156" y="104"/>
                    <a:pt x="156" y="103"/>
                    <a:pt x="157" y="102"/>
                  </a:cubicBezTo>
                  <a:cubicBezTo>
                    <a:pt x="157" y="103"/>
                    <a:pt x="157" y="104"/>
                    <a:pt x="157" y="104"/>
                  </a:cubicBezTo>
                  <a:cubicBezTo>
                    <a:pt x="157" y="105"/>
                    <a:pt x="158" y="106"/>
                    <a:pt x="158" y="107"/>
                  </a:cubicBezTo>
                  <a:cubicBezTo>
                    <a:pt x="158" y="108"/>
                    <a:pt x="158" y="108"/>
                    <a:pt x="158" y="108"/>
                  </a:cubicBezTo>
                  <a:cubicBezTo>
                    <a:pt x="159" y="110"/>
                    <a:pt x="160" y="111"/>
                    <a:pt x="159" y="113"/>
                  </a:cubicBezTo>
                  <a:cubicBezTo>
                    <a:pt x="159" y="113"/>
                    <a:pt x="158" y="114"/>
                    <a:pt x="157" y="114"/>
                  </a:cubicBezTo>
                  <a:cubicBezTo>
                    <a:pt x="156" y="115"/>
                    <a:pt x="155" y="116"/>
                    <a:pt x="154" y="117"/>
                  </a:cubicBezTo>
                  <a:cubicBezTo>
                    <a:pt x="154" y="119"/>
                    <a:pt x="154" y="121"/>
                    <a:pt x="154" y="124"/>
                  </a:cubicBezTo>
                  <a:cubicBezTo>
                    <a:pt x="154" y="124"/>
                    <a:pt x="154" y="125"/>
                    <a:pt x="155" y="125"/>
                  </a:cubicBezTo>
                  <a:cubicBezTo>
                    <a:pt x="155" y="129"/>
                    <a:pt x="156" y="133"/>
                    <a:pt x="156" y="136"/>
                  </a:cubicBezTo>
                  <a:cubicBezTo>
                    <a:pt x="157" y="138"/>
                    <a:pt x="157" y="138"/>
                    <a:pt x="157" y="138"/>
                  </a:cubicBezTo>
                  <a:cubicBezTo>
                    <a:pt x="157" y="141"/>
                    <a:pt x="157" y="144"/>
                    <a:pt x="157" y="147"/>
                  </a:cubicBezTo>
                  <a:cubicBezTo>
                    <a:pt x="157" y="149"/>
                    <a:pt x="157" y="150"/>
                    <a:pt x="157" y="152"/>
                  </a:cubicBezTo>
                  <a:cubicBezTo>
                    <a:pt x="157" y="154"/>
                    <a:pt x="158" y="157"/>
                    <a:pt x="158" y="159"/>
                  </a:cubicBezTo>
                  <a:cubicBezTo>
                    <a:pt x="158" y="161"/>
                    <a:pt x="159" y="164"/>
                    <a:pt x="159" y="166"/>
                  </a:cubicBezTo>
                  <a:cubicBezTo>
                    <a:pt x="158" y="167"/>
                    <a:pt x="158" y="167"/>
                    <a:pt x="158" y="167"/>
                  </a:cubicBezTo>
                  <a:cubicBezTo>
                    <a:pt x="159" y="168"/>
                    <a:pt x="159" y="168"/>
                    <a:pt x="159" y="168"/>
                  </a:cubicBezTo>
                  <a:cubicBezTo>
                    <a:pt x="160" y="169"/>
                    <a:pt x="161" y="169"/>
                    <a:pt x="162" y="170"/>
                  </a:cubicBezTo>
                  <a:cubicBezTo>
                    <a:pt x="163" y="172"/>
                    <a:pt x="165" y="173"/>
                    <a:pt x="166" y="174"/>
                  </a:cubicBezTo>
                  <a:cubicBezTo>
                    <a:pt x="167" y="174"/>
                    <a:pt x="167" y="174"/>
                    <a:pt x="167" y="174"/>
                  </a:cubicBezTo>
                  <a:cubicBezTo>
                    <a:pt x="169" y="175"/>
                    <a:pt x="171" y="176"/>
                    <a:pt x="173" y="176"/>
                  </a:cubicBezTo>
                  <a:cubicBezTo>
                    <a:pt x="174" y="176"/>
                    <a:pt x="175" y="176"/>
                    <a:pt x="176" y="176"/>
                  </a:cubicBezTo>
                  <a:cubicBezTo>
                    <a:pt x="179" y="175"/>
                    <a:pt x="181" y="173"/>
                    <a:pt x="183" y="172"/>
                  </a:cubicBezTo>
                  <a:cubicBezTo>
                    <a:pt x="186" y="170"/>
                    <a:pt x="189" y="168"/>
                    <a:pt x="192" y="167"/>
                  </a:cubicBezTo>
                  <a:cubicBezTo>
                    <a:pt x="193" y="167"/>
                    <a:pt x="193" y="167"/>
                    <a:pt x="194" y="167"/>
                  </a:cubicBezTo>
                  <a:cubicBezTo>
                    <a:pt x="195" y="167"/>
                    <a:pt x="196" y="167"/>
                    <a:pt x="198" y="168"/>
                  </a:cubicBezTo>
                  <a:cubicBezTo>
                    <a:pt x="199" y="168"/>
                    <a:pt x="199" y="168"/>
                    <a:pt x="199" y="168"/>
                  </a:cubicBezTo>
                  <a:cubicBezTo>
                    <a:pt x="200" y="168"/>
                    <a:pt x="200" y="168"/>
                    <a:pt x="201" y="168"/>
                  </a:cubicBezTo>
                  <a:cubicBezTo>
                    <a:pt x="202" y="168"/>
                    <a:pt x="204" y="168"/>
                    <a:pt x="205" y="168"/>
                  </a:cubicBezTo>
                  <a:cubicBezTo>
                    <a:pt x="206" y="167"/>
                    <a:pt x="207" y="167"/>
                    <a:pt x="208" y="167"/>
                  </a:cubicBezTo>
                  <a:cubicBezTo>
                    <a:pt x="208" y="167"/>
                    <a:pt x="208" y="167"/>
                    <a:pt x="208" y="167"/>
                  </a:cubicBezTo>
                  <a:cubicBezTo>
                    <a:pt x="210" y="167"/>
                    <a:pt x="212" y="168"/>
                    <a:pt x="215" y="169"/>
                  </a:cubicBezTo>
                  <a:cubicBezTo>
                    <a:pt x="217" y="169"/>
                    <a:pt x="219" y="170"/>
                    <a:pt x="222" y="170"/>
                  </a:cubicBezTo>
                  <a:cubicBezTo>
                    <a:pt x="222" y="170"/>
                    <a:pt x="223" y="170"/>
                    <a:pt x="223" y="170"/>
                  </a:cubicBezTo>
                  <a:cubicBezTo>
                    <a:pt x="225" y="170"/>
                    <a:pt x="226" y="170"/>
                    <a:pt x="228" y="170"/>
                  </a:cubicBezTo>
                  <a:cubicBezTo>
                    <a:pt x="229" y="169"/>
                    <a:pt x="231" y="169"/>
                    <a:pt x="233" y="169"/>
                  </a:cubicBezTo>
                  <a:cubicBezTo>
                    <a:pt x="234" y="169"/>
                    <a:pt x="234" y="169"/>
                    <a:pt x="235" y="169"/>
                  </a:cubicBezTo>
                  <a:cubicBezTo>
                    <a:pt x="236" y="169"/>
                    <a:pt x="236" y="169"/>
                    <a:pt x="236" y="169"/>
                  </a:cubicBezTo>
                  <a:cubicBezTo>
                    <a:pt x="238" y="169"/>
                    <a:pt x="240" y="170"/>
                    <a:pt x="241" y="170"/>
                  </a:cubicBezTo>
                  <a:cubicBezTo>
                    <a:pt x="241" y="171"/>
                    <a:pt x="241" y="172"/>
                    <a:pt x="241" y="173"/>
                  </a:cubicBezTo>
                  <a:cubicBezTo>
                    <a:pt x="242" y="173"/>
                    <a:pt x="242" y="174"/>
                    <a:pt x="242" y="175"/>
                  </a:cubicBezTo>
                  <a:cubicBezTo>
                    <a:pt x="242" y="177"/>
                    <a:pt x="242" y="177"/>
                    <a:pt x="242" y="177"/>
                  </a:cubicBezTo>
                  <a:cubicBezTo>
                    <a:pt x="244" y="177"/>
                    <a:pt x="244" y="177"/>
                    <a:pt x="244" y="177"/>
                  </a:cubicBezTo>
                  <a:cubicBezTo>
                    <a:pt x="247" y="176"/>
                    <a:pt x="251" y="175"/>
                    <a:pt x="256" y="172"/>
                  </a:cubicBezTo>
                  <a:cubicBezTo>
                    <a:pt x="257" y="172"/>
                    <a:pt x="257" y="172"/>
                    <a:pt x="258" y="171"/>
                  </a:cubicBezTo>
                  <a:cubicBezTo>
                    <a:pt x="259" y="171"/>
                    <a:pt x="261" y="170"/>
                    <a:pt x="262" y="169"/>
                  </a:cubicBezTo>
                  <a:cubicBezTo>
                    <a:pt x="266" y="165"/>
                    <a:pt x="269" y="162"/>
                    <a:pt x="270" y="159"/>
                  </a:cubicBezTo>
                  <a:cubicBezTo>
                    <a:pt x="271" y="158"/>
                    <a:pt x="271" y="158"/>
                    <a:pt x="271" y="158"/>
                  </a:cubicBezTo>
                  <a:cubicBezTo>
                    <a:pt x="272" y="155"/>
                    <a:pt x="273" y="152"/>
                    <a:pt x="276" y="151"/>
                  </a:cubicBezTo>
                  <a:cubicBezTo>
                    <a:pt x="277" y="151"/>
                    <a:pt x="277" y="151"/>
                    <a:pt x="278" y="151"/>
                  </a:cubicBezTo>
                  <a:cubicBezTo>
                    <a:pt x="279" y="151"/>
                    <a:pt x="280" y="151"/>
                    <a:pt x="281" y="151"/>
                  </a:cubicBezTo>
                  <a:cubicBezTo>
                    <a:pt x="282" y="151"/>
                    <a:pt x="283" y="152"/>
                    <a:pt x="285" y="152"/>
                  </a:cubicBezTo>
                  <a:cubicBezTo>
                    <a:pt x="287" y="152"/>
                    <a:pt x="289" y="151"/>
                    <a:pt x="290" y="150"/>
                  </a:cubicBezTo>
                  <a:cubicBezTo>
                    <a:pt x="293" y="148"/>
                    <a:pt x="295" y="146"/>
                    <a:pt x="297" y="143"/>
                  </a:cubicBezTo>
                  <a:cubicBezTo>
                    <a:pt x="302" y="139"/>
                    <a:pt x="305" y="135"/>
                    <a:pt x="311" y="134"/>
                  </a:cubicBezTo>
                  <a:cubicBezTo>
                    <a:pt x="314" y="133"/>
                    <a:pt x="316" y="131"/>
                    <a:pt x="318" y="129"/>
                  </a:cubicBezTo>
                  <a:cubicBezTo>
                    <a:pt x="319" y="128"/>
                    <a:pt x="320" y="127"/>
                    <a:pt x="321" y="126"/>
                  </a:cubicBezTo>
                  <a:cubicBezTo>
                    <a:pt x="324" y="125"/>
                    <a:pt x="326" y="123"/>
                    <a:pt x="328" y="120"/>
                  </a:cubicBezTo>
                  <a:cubicBezTo>
                    <a:pt x="330" y="119"/>
                    <a:pt x="331" y="118"/>
                    <a:pt x="333" y="116"/>
                  </a:cubicBezTo>
                  <a:cubicBezTo>
                    <a:pt x="333" y="116"/>
                    <a:pt x="337" y="113"/>
                    <a:pt x="337" y="113"/>
                  </a:cubicBezTo>
                  <a:lnTo>
                    <a:pt x="245" y="78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3" name="Google Shape;583;p22"/>
            <p:cNvSpPr/>
            <p:nvPr/>
          </p:nvSpPr>
          <p:spPr>
            <a:xfrm>
              <a:off x="2092" y="1389"/>
              <a:ext cx="1247" cy="1188"/>
            </a:xfrm>
            <a:custGeom>
              <a:avLst/>
              <a:gdLst/>
              <a:ahLst/>
              <a:cxnLst/>
              <a:rect l="l" t="t" r="r" b="b"/>
              <a:pathLst>
                <a:path w="511" h="487" extrusionOk="0">
                  <a:moveTo>
                    <a:pt x="235" y="99"/>
                  </a:moveTo>
                  <a:cubicBezTo>
                    <a:pt x="233" y="98"/>
                    <a:pt x="232" y="98"/>
                    <a:pt x="231" y="97"/>
                  </a:cubicBezTo>
                  <a:cubicBezTo>
                    <a:pt x="229" y="96"/>
                    <a:pt x="227" y="95"/>
                    <a:pt x="225" y="95"/>
                  </a:cubicBezTo>
                  <a:cubicBezTo>
                    <a:pt x="225" y="95"/>
                    <a:pt x="224" y="95"/>
                    <a:pt x="224" y="95"/>
                  </a:cubicBezTo>
                  <a:cubicBezTo>
                    <a:pt x="223" y="95"/>
                    <a:pt x="222" y="95"/>
                    <a:pt x="221" y="96"/>
                  </a:cubicBezTo>
                  <a:cubicBezTo>
                    <a:pt x="221" y="96"/>
                    <a:pt x="220" y="96"/>
                    <a:pt x="219" y="96"/>
                  </a:cubicBezTo>
                  <a:cubicBezTo>
                    <a:pt x="218" y="96"/>
                    <a:pt x="217" y="96"/>
                    <a:pt x="215" y="92"/>
                  </a:cubicBezTo>
                  <a:cubicBezTo>
                    <a:pt x="213" y="89"/>
                    <a:pt x="212" y="89"/>
                    <a:pt x="210" y="88"/>
                  </a:cubicBezTo>
                  <a:cubicBezTo>
                    <a:pt x="209" y="88"/>
                    <a:pt x="208" y="87"/>
                    <a:pt x="207" y="87"/>
                  </a:cubicBezTo>
                  <a:cubicBezTo>
                    <a:pt x="205" y="86"/>
                    <a:pt x="203" y="84"/>
                    <a:pt x="202" y="82"/>
                  </a:cubicBezTo>
                  <a:cubicBezTo>
                    <a:pt x="201" y="81"/>
                    <a:pt x="200" y="80"/>
                    <a:pt x="200" y="80"/>
                  </a:cubicBezTo>
                  <a:cubicBezTo>
                    <a:pt x="195" y="75"/>
                    <a:pt x="191" y="71"/>
                    <a:pt x="185" y="68"/>
                  </a:cubicBezTo>
                  <a:cubicBezTo>
                    <a:pt x="178" y="65"/>
                    <a:pt x="175" y="58"/>
                    <a:pt x="176" y="50"/>
                  </a:cubicBezTo>
                  <a:cubicBezTo>
                    <a:pt x="176" y="48"/>
                    <a:pt x="176" y="48"/>
                    <a:pt x="176" y="48"/>
                  </a:cubicBezTo>
                  <a:cubicBezTo>
                    <a:pt x="177" y="45"/>
                    <a:pt x="177" y="43"/>
                    <a:pt x="175" y="39"/>
                  </a:cubicBezTo>
                  <a:cubicBezTo>
                    <a:pt x="171" y="32"/>
                    <a:pt x="167" y="24"/>
                    <a:pt x="165" y="15"/>
                  </a:cubicBezTo>
                  <a:cubicBezTo>
                    <a:pt x="164" y="12"/>
                    <a:pt x="162" y="10"/>
                    <a:pt x="160" y="8"/>
                  </a:cubicBezTo>
                  <a:cubicBezTo>
                    <a:pt x="159" y="7"/>
                    <a:pt x="158" y="6"/>
                    <a:pt x="157" y="5"/>
                  </a:cubicBezTo>
                  <a:cubicBezTo>
                    <a:pt x="157" y="5"/>
                    <a:pt x="157" y="4"/>
                    <a:pt x="157" y="4"/>
                  </a:cubicBezTo>
                  <a:cubicBezTo>
                    <a:pt x="157" y="4"/>
                    <a:pt x="157" y="4"/>
                    <a:pt x="157" y="4"/>
                  </a:cubicBezTo>
                  <a:cubicBezTo>
                    <a:pt x="154" y="0"/>
                    <a:pt x="154" y="0"/>
                    <a:pt x="154" y="0"/>
                  </a:cubicBezTo>
                  <a:cubicBezTo>
                    <a:pt x="153" y="4"/>
                    <a:pt x="153" y="4"/>
                    <a:pt x="153" y="4"/>
                  </a:cubicBezTo>
                  <a:cubicBezTo>
                    <a:pt x="153" y="5"/>
                    <a:pt x="152" y="6"/>
                    <a:pt x="152" y="7"/>
                  </a:cubicBezTo>
                  <a:cubicBezTo>
                    <a:pt x="151" y="8"/>
                    <a:pt x="151" y="9"/>
                    <a:pt x="151" y="10"/>
                  </a:cubicBezTo>
                  <a:cubicBezTo>
                    <a:pt x="151" y="11"/>
                    <a:pt x="151" y="12"/>
                    <a:pt x="151" y="13"/>
                  </a:cubicBezTo>
                  <a:cubicBezTo>
                    <a:pt x="150" y="15"/>
                    <a:pt x="149" y="17"/>
                    <a:pt x="148" y="18"/>
                  </a:cubicBezTo>
                  <a:cubicBezTo>
                    <a:pt x="146" y="21"/>
                    <a:pt x="145" y="23"/>
                    <a:pt x="144" y="25"/>
                  </a:cubicBezTo>
                  <a:cubicBezTo>
                    <a:pt x="144" y="26"/>
                    <a:pt x="144" y="26"/>
                    <a:pt x="144" y="26"/>
                  </a:cubicBezTo>
                  <a:cubicBezTo>
                    <a:pt x="144" y="27"/>
                    <a:pt x="144" y="28"/>
                    <a:pt x="144" y="29"/>
                  </a:cubicBezTo>
                  <a:cubicBezTo>
                    <a:pt x="145" y="30"/>
                    <a:pt x="145" y="30"/>
                    <a:pt x="145" y="31"/>
                  </a:cubicBezTo>
                  <a:cubicBezTo>
                    <a:pt x="146" y="31"/>
                    <a:pt x="146" y="32"/>
                    <a:pt x="146" y="33"/>
                  </a:cubicBezTo>
                  <a:cubicBezTo>
                    <a:pt x="146" y="34"/>
                    <a:pt x="146" y="34"/>
                    <a:pt x="146" y="35"/>
                  </a:cubicBezTo>
                  <a:cubicBezTo>
                    <a:pt x="146" y="36"/>
                    <a:pt x="146" y="36"/>
                    <a:pt x="145" y="36"/>
                  </a:cubicBezTo>
                  <a:cubicBezTo>
                    <a:pt x="145" y="37"/>
                    <a:pt x="145" y="38"/>
                    <a:pt x="146" y="39"/>
                  </a:cubicBezTo>
                  <a:cubicBezTo>
                    <a:pt x="146" y="39"/>
                    <a:pt x="146" y="39"/>
                    <a:pt x="146" y="40"/>
                  </a:cubicBezTo>
                  <a:cubicBezTo>
                    <a:pt x="146" y="43"/>
                    <a:pt x="145" y="44"/>
                    <a:pt x="144" y="46"/>
                  </a:cubicBezTo>
                  <a:cubicBezTo>
                    <a:pt x="143" y="48"/>
                    <a:pt x="143" y="49"/>
                    <a:pt x="142" y="51"/>
                  </a:cubicBezTo>
                  <a:cubicBezTo>
                    <a:pt x="142" y="52"/>
                    <a:pt x="142" y="52"/>
                    <a:pt x="142" y="53"/>
                  </a:cubicBezTo>
                  <a:cubicBezTo>
                    <a:pt x="142" y="54"/>
                    <a:pt x="142" y="56"/>
                    <a:pt x="142" y="57"/>
                  </a:cubicBezTo>
                  <a:cubicBezTo>
                    <a:pt x="142" y="58"/>
                    <a:pt x="142" y="60"/>
                    <a:pt x="141" y="61"/>
                  </a:cubicBezTo>
                  <a:cubicBezTo>
                    <a:pt x="141" y="64"/>
                    <a:pt x="139" y="66"/>
                    <a:pt x="137" y="68"/>
                  </a:cubicBezTo>
                  <a:cubicBezTo>
                    <a:pt x="2" y="71"/>
                    <a:pt x="2" y="71"/>
                    <a:pt x="2" y="71"/>
                  </a:cubicBezTo>
                  <a:cubicBezTo>
                    <a:pt x="3" y="73"/>
                    <a:pt x="3" y="73"/>
                    <a:pt x="3" y="73"/>
                  </a:cubicBezTo>
                  <a:cubicBezTo>
                    <a:pt x="4" y="77"/>
                    <a:pt x="3" y="79"/>
                    <a:pt x="3" y="82"/>
                  </a:cubicBezTo>
                  <a:cubicBezTo>
                    <a:pt x="2" y="83"/>
                    <a:pt x="2" y="85"/>
                    <a:pt x="2" y="86"/>
                  </a:cubicBezTo>
                  <a:cubicBezTo>
                    <a:pt x="1" y="87"/>
                    <a:pt x="1" y="88"/>
                    <a:pt x="1" y="89"/>
                  </a:cubicBezTo>
                  <a:cubicBezTo>
                    <a:pt x="0" y="91"/>
                    <a:pt x="0" y="93"/>
                    <a:pt x="0" y="96"/>
                  </a:cubicBezTo>
                  <a:cubicBezTo>
                    <a:pt x="0" y="97"/>
                    <a:pt x="1" y="99"/>
                    <a:pt x="1" y="100"/>
                  </a:cubicBezTo>
                  <a:cubicBezTo>
                    <a:pt x="2" y="102"/>
                    <a:pt x="3" y="104"/>
                    <a:pt x="3" y="106"/>
                  </a:cubicBezTo>
                  <a:cubicBezTo>
                    <a:pt x="3" y="108"/>
                    <a:pt x="3" y="110"/>
                    <a:pt x="2" y="112"/>
                  </a:cubicBezTo>
                  <a:cubicBezTo>
                    <a:pt x="2" y="114"/>
                    <a:pt x="2" y="116"/>
                    <a:pt x="2" y="119"/>
                  </a:cubicBezTo>
                  <a:cubicBezTo>
                    <a:pt x="3" y="121"/>
                    <a:pt x="2" y="124"/>
                    <a:pt x="2" y="127"/>
                  </a:cubicBezTo>
                  <a:cubicBezTo>
                    <a:pt x="1" y="129"/>
                    <a:pt x="1" y="132"/>
                    <a:pt x="1" y="134"/>
                  </a:cubicBezTo>
                  <a:cubicBezTo>
                    <a:pt x="2" y="136"/>
                    <a:pt x="2" y="138"/>
                    <a:pt x="4" y="139"/>
                  </a:cubicBezTo>
                  <a:cubicBezTo>
                    <a:pt x="4" y="140"/>
                    <a:pt x="5" y="141"/>
                    <a:pt x="5" y="142"/>
                  </a:cubicBezTo>
                  <a:cubicBezTo>
                    <a:pt x="6" y="144"/>
                    <a:pt x="7" y="146"/>
                    <a:pt x="7" y="149"/>
                  </a:cubicBezTo>
                  <a:cubicBezTo>
                    <a:pt x="6" y="150"/>
                    <a:pt x="6" y="151"/>
                    <a:pt x="6" y="152"/>
                  </a:cubicBezTo>
                  <a:cubicBezTo>
                    <a:pt x="6" y="154"/>
                    <a:pt x="5" y="155"/>
                    <a:pt x="5" y="157"/>
                  </a:cubicBezTo>
                  <a:cubicBezTo>
                    <a:pt x="6" y="159"/>
                    <a:pt x="6" y="161"/>
                    <a:pt x="6" y="164"/>
                  </a:cubicBezTo>
                  <a:cubicBezTo>
                    <a:pt x="6" y="166"/>
                    <a:pt x="6" y="166"/>
                    <a:pt x="6" y="166"/>
                  </a:cubicBezTo>
                  <a:cubicBezTo>
                    <a:pt x="6" y="170"/>
                    <a:pt x="10" y="171"/>
                    <a:pt x="13" y="171"/>
                  </a:cubicBezTo>
                  <a:cubicBezTo>
                    <a:pt x="14" y="171"/>
                    <a:pt x="14" y="170"/>
                    <a:pt x="15" y="170"/>
                  </a:cubicBezTo>
                  <a:cubicBezTo>
                    <a:pt x="19" y="170"/>
                    <a:pt x="24" y="170"/>
                    <a:pt x="30" y="170"/>
                  </a:cubicBezTo>
                  <a:cubicBezTo>
                    <a:pt x="31" y="170"/>
                    <a:pt x="33" y="170"/>
                    <a:pt x="34" y="170"/>
                  </a:cubicBezTo>
                  <a:cubicBezTo>
                    <a:pt x="35" y="170"/>
                    <a:pt x="37" y="170"/>
                    <a:pt x="38" y="170"/>
                  </a:cubicBezTo>
                  <a:cubicBezTo>
                    <a:pt x="39" y="170"/>
                    <a:pt x="39" y="170"/>
                    <a:pt x="40" y="170"/>
                  </a:cubicBezTo>
                  <a:cubicBezTo>
                    <a:pt x="41" y="170"/>
                    <a:pt x="42" y="170"/>
                    <a:pt x="43" y="170"/>
                  </a:cubicBezTo>
                  <a:cubicBezTo>
                    <a:pt x="44" y="170"/>
                    <a:pt x="44" y="170"/>
                    <a:pt x="44" y="170"/>
                  </a:cubicBezTo>
                  <a:cubicBezTo>
                    <a:pt x="45" y="170"/>
                    <a:pt x="47" y="170"/>
                    <a:pt x="49" y="170"/>
                  </a:cubicBezTo>
                  <a:cubicBezTo>
                    <a:pt x="49" y="170"/>
                    <a:pt x="49" y="170"/>
                    <a:pt x="49" y="170"/>
                  </a:cubicBezTo>
                  <a:cubicBezTo>
                    <a:pt x="52" y="170"/>
                    <a:pt x="53" y="171"/>
                    <a:pt x="54" y="172"/>
                  </a:cubicBezTo>
                  <a:cubicBezTo>
                    <a:pt x="54" y="172"/>
                    <a:pt x="55" y="173"/>
                    <a:pt x="56" y="174"/>
                  </a:cubicBezTo>
                  <a:cubicBezTo>
                    <a:pt x="57" y="174"/>
                    <a:pt x="58" y="174"/>
                    <a:pt x="59" y="174"/>
                  </a:cubicBezTo>
                  <a:cubicBezTo>
                    <a:pt x="60" y="174"/>
                    <a:pt x="61" y="174"/>
                    <a:pt x="62" y="174"/>
                  </a:cubicBezTo>
                  <a:cubicBezTo>
                    <a:pt x="63" y="174"/>
                    <a:pt x="64" y="174"/>
                    <a:pt x="65" y="174"/>
                  </a:cubicBezTo>
                  <a:cubicBezTo>
                    <a:pt x="66" y="174"/>
                    <a:pt x="67" y="174"/>
                    <a:pt x="67" y="174"/>
                  </a:cubicBezTo>
                  <a:cubicBezTo>
                    <a:pt x="70" y="174"/>
                    <a:pt x="74" y="177"/>
                    <a:pt x="75" y="180"/>
                  </a:cubicBezTo>
                  <a:cubicBezTo>
                    <a:pt x="76" y="181"/>
                    <a:pt x="76" y="181"/>
                    <a:pt x="76" y="181"/>
                  </a:cubicBezTo>
                  <a:cubicBezTo>
                    <a:pt x="77" y="184"/>
                    <a:pt x="78" y="187"/>
                    <a:pt x="77" y="189"/>
                  </a:cubicBezTo>
                  <a:cubicBezTo>
                    <a:pt x="77" y="191"/>
                    <a:pt x="75" y="192"/>
                    <a:pt x="74" y="193"/>
                  </a:cubicBezTo>
                  <a:cubicBezTo>
                    <a:pt x="73" y="194"/>
                    <a:pt x="72" y="195"/>
                    <a:pt x="71" y="195"/>
                  </a:cubicBezTo>
                  <a:cubicBezTo>
                    <a:pt x="69" y="198"/>
                    <a:pt x="69" y="201"/>
                    <a:pt x="69" y="204"/>
                  </a:cubicBezTo>
                  <a:cubicBezTo>
                    <a:pt x="70" y="206"/>
                    <a:pt x="71" y="208"/>
                    <a:pt x="73" y="209"/>
                  </a:cubicBezTo>
                  <a:cubicBezTo>
                    <a:pt x="74" y="211"/>
                    <a:pt x="75" y="212"/>
                    <a:pt x="76" y="213"/>
                  </a:cubicBezTo>
                  <a:cubicBezTo>
                    <a:pt x="77" y="216"/>
                    <a:pt x="78" y="220"/>
                    <a:pt x="79" y="223"/>
                  </a:cubicBezTo>
                  <a:cubicBezTo>
                    <a:pt x="79" y="224"/>
                    <a:pt x="79" y="226"/>
                    <a:pt x="80" y="227"/>
                  </a:cubicBezTo>
                  <a:cubicBezTo>
                    <a:pt x="80" y="228"/>
                    <a:pt x="80" y="229"/>
                    <a:pt x="81" y="230"/>
                  </a:cubicBezTo>
                  <a:cubicBezTo>
                    <a:pt x="81" y="231"/>
                    <a:pt x="82" y="233"/>
                    <a:pt x="82" y="235"/>
                  </a:cubicBezTo>
                  <a:cubicBezTo>
                    <a:pt x="82" y="236"/>
                    <a:pt x="81" y="238"/>
                    <a:pt x="80" y="239"/>
                  </a:cubicBezTo>
                  <a:cubicBezTo>
                    <a:pt x="79" y="240"/>
                    <a:pt x="79" y="241"/>
                    <a:pt x="78" y="241"/>
                  </a:cubicBezTo>
                  <a:cubicBezTo>
                    <a:pt x="78" y="242"/>
                    <a:pt x="77" y="243"/>
                    <a:pt x="77" y="245"/>
                  </a:cubicBezTo>
                  <a:cubicBezTo>
                    <a:pt x="77" y="246"/>
                    <a:pt x="76" y="247"/>
                    <a:pt x="75" y="248"/>
                  </a:cubicBezTo>
                  <a:cubicBezTo>
                    <a:pt x="75" y="249"/>
                    <a:pt x="75" y="250"/>
                    <a:pt x="74" y="250"/>
                  </a:cubicBezTo>
                  <a:cubicBezTo>
                    <a:pt x="73" y="251"/>
                    <a:pt x="73" y="252"/>
                    <a:pt x="72" y="254"/>
                  </a:cubicBezTo>
                  <a:cubicBezTo>
                    <a:pt x="72" y="254"/>
                    <a:pt x="72" y="254"/>
                    <a:pt x="72" y="254"/>
                  </a:cubicBezTo>
                  <a:cubicBezTo>
                    <a:pt x="72" y="257"/>
                    <a:pt x="72" y="259"/>
                    <a:pt x="69" y="260"/>
                  </a:cubicBezTo>
                  <a:cubicBezTo>
                    <a:pt x="68" y="261"/>
                    <a:pt x="68" y="261"/>
                    <a:pt x="68" y="261"/>
                  </a:cubicBezTo>
                  <a:cubicBezTo>
                    <a:pt x="66" y="262"/>
                    <a:pt x="65" y="262"/>
                    <a:pt x="64" y="265"/>
                  </a:cubicBezTo>
                  <a:cubicBezTo>
                    <a:pt x="61" y="270"/>
                    <a:pt x="59" y="276"/>
                    <a:pt x="58" y="280"/>
                  </a:cubicBezTo>
                  <a:cubicBezTo>
                    <a:pt x="57" y="280"/>
                    <a:pt x="57" y="281"/>
                    <a:pt x="56" y="282"/>
                  </a:cubicBezTo>
                  <a:cubicBezTo>
                    <a:pt x="55" y="283"/>
                    <a:pt x="55" y="284"/>
                    <a:pt x="54" y="284"/>
                  </a:cubicBezTo>
                  <a:cubicBezTo>
                    <a:pt x="53" y="284"/>
                    <a:pt x="53" y="285"/>
                    <a:pt x="52" y="285"/>
                  </a:cubicBezTo>
                  <a:cubicBezTo>
                    <a:pt x="51" y="286"/>
                    <a:pt x="50" y="286"/>
                    <a:pt x="49" y="288"/>
                  </a:cubicBezTo>
                  <a:cubicBezTo>
                    <a:pt x="47" y="289"/>
                    <a:pt x="45" y="292"/>
                    <a:pt x="43" y="294"/>
                  </a:cubicBezTo>
                  <a:cubicBezTo>
                    <a:pt x="42" y="296"/>
                    <a:pt x="42" y="296"/>
                    <a:pt x="42" y="296"/>
                  </a:cubicBezTo>
                  <a:cubicBezTo>
                    <a:pt x="44" y="297"/>
                    <a:pt x="44" y="297"/>
                    <a:pt x="44" y="297"/>
                  </a:cubicBezTo>
                  <a:cubicBezTo>
                    <a:pt x="46" y="298"/>
                    <a:pt x="48" y="299"/>
                    <a:pt x="51" y="301"/>
                  </a:cubicBezTo>
                  <a:cubicBezTo>
                    <a:pt x="52" y="302"/>
                    <a:pt x="54" y="304"/>
                    <a:pt x="55" y="306"/>
                  </a:cubicBezTo>
                  <a:cubicBezTo>
                    <a:pt x="55" y="307"/>
                    <a:pt x="54" y="309"/>
                    <a:pt x="54" y="311"/>
                  </a:cubicBezTo>
                  <a:cubicBezTo>
                    <a:pt x="53" y="312"/>
                    <a:pt x="53" y="313"/>
                    <a:pt x="53" y="314"/>
                  </a:cubicBezTo>
                  <a:cubicBezTo>
                    <a:pt x="52" y="318"/>
                    <a:pt x="54" y="321"/>
                    <a:pt x="55" y="324"/>
                  </a:cubicBezTo>
                  <a:cubicBezTo>
                    <a:pt x="56" y="324"/>
                    <a:pt x="56" y="325"/>
                    <a:pt x="56" y="325"/>
                  </a:cubicBezTo>
                  <a:cubicBezTo>
                    <a:pt x="57" y="326"/>
                    <a:pt x="57" y="327"/>
                    <a:pt x="58" y="328"/>
                  </a:cubicBezTo>
                  <a:cubicBezTo>
                    <a:pt x="59" y="331"/>
                    <a:pt x="60" y="333"/>
                    <a:pt x="61" y="336"/>
                  </a:cubicBezTo>
                  <a:cubicBezTo>
                    <a:pt x="63" y="341"/>
                    <a:pt x="64" y="348"/>
                    <a:pt x="63" y="355"/>
                  </a:cubicBezTo>
                  <a:cubicBezTo>
                    <a:pt x="62" y="355"/>
                    <a:pt x="61" y="355"/>
                    <a:pt x="60" y="355"/>
                  </a:cubicBezTo>
                  <a:cubicBezTo>
                    <a:pt x="59" y="355"/>
                    <a:pt x="58" y="355"/>
                    <a:pt x="56" y="355"/>
                  </a:cubicBezTo>
                  <a:cubicBezTo>
                    <a:pt x="54" y="355"/>
                    <a:pt x="52" y="355"/>
                    <a:pt x="50" y="356"/>
                  </a:cubicBezTo>
                  <a:cubicBezTo>
                    <a:pt x="49" y="357"/>
                    <a:pt x="49" y="357"/>
                    <a:pt x="49" y="357"/>
                  </a:cubicBezTo>
                  <a:cubicBezTo>
                    <a:pt x="49" y="359"/>
                    <a:pt x="49" y="359"/>
                    <a:pt x="49" y="359"/>
                  </a:cubicBezTo>
                  <a:cubicBezTo>
                    <a:pt x="51" y="362"/>
                    <a:pt x="54" y="364"/>
                    <a:pt x="56" y="367"/>
                  </a:cubicBezTo>
                  <a:cubicBezTo>
                    <a:pt x="57" y="367"/>
                    <a:pt x="57" y="368"/>
                    <a:pt x="58" y="368"/>
                  </a:cubicBezTo>
                  <a:cubicBezTo>
                    <a:pt x="59" y="369"/>
                    <a:pt x="59" y="370"/>
                    <a:pt x="60" y="370"/>
                  </a:cubicBezTo>
                  <a:cubicBezTo>
                    <a:pt x="62" y="372"/>
                    <a:pt x="64" y="373"/>
                    <a:pt x="64" y="375"/>
                  </a:cubicBezTo>
                  <a:cubicBezTo>
                    <a:pt x="65" y="378"/>
                    <a:pt x="66" y="381"/>
                    <a:pt x="66" y="384"/>
                  </a:cubicBezTo>
                  <a:cubicBezTo>
                    <a:pt x="66" y="386"/>
                    <a:pt x="66" y="386"/>
                    <a:pt x="66" y="386"/>
                  </a:cubicBezTo>
                  <a:cubicBezTo>
                    <a:pt x="67" y="390"/>
                    <a:pt x="67" y="394"/>
                    <a:pt x="67" y="398"/>
                  </a:cubicBezTo>
                  <a:cubicBezTo>
                    <a:pt x="67" y="399"/>
                    <a:pt x="67" y="399"/>
                    <a:pt x="67" y="400"/>
                  </a:cubicBezTo>
                  <a:cubicBezTo>
                    <a:pt x="67" y="404"/>
                    <a:pt x="66" y="410"/>
                    <a:pt x="72" y="411"/>
                  </a:cubicBezTo>
                  <a:cubicBezTo>
                    <a:pt x="73" y="412"/>
                    <a:pt x="74" y="412"/>
                    <a:pt x="75" y="412"/>
                  </a:cubicBezTo>
                  <a:cubicBezTo>
                    <a:pt x="75" y="412"/>
                    <a:pt x="76" y="412"/>
                    <a:pt x="77" y="412"/>
                  </a:cubicBezTo>
                  <a:cubicBezTo>
                    <a:pt x="78" y="412"/>
                    <a:pt x="78" y="411"/>
                    <a:pt x="79" y="411"/>
                  </a:cubicBezTo>
                  <a:cubicBezTo>
                    <a:pt x="79" y="411"/>
                    <a:pt x="79" y="411"/>
                    <a:pt x="79" y="411"/>
                  </a:cubicBezTo>
                  <a:cubicBezTo>
                    <a:pt x="86" y="412"/>
                    <a:pt x="92" y="412"/>
                    <a:pt x="99" y="412"/>
                  </a:cubicBezTo>
                  <a:cubicBezTo>
                    <a:pt x="106" y="412"/>
                    <a:pt x="114" y="412"/>
                    <a:pt x="122" y="412"/>
                  </a:cubicBezTo>
                  <a:cubicBezTo>
                    <a:pt x="128" y="413"/>
                    <a:pt x="135" y="413"/>
                    <a:pt x="141" y="413"/>
                  </a:cubicBezTo>
                  <a:cubicBezTo>
                    <a:pt x="147" y="413"/>
                    <a:pt x="147" y="413"/>
                    <a:pt x="147" y="413"/>
                  </a:cubicBezTo>
                  <a:cubicBezTo>
                    <a:pt x="147" y="415"/>
                    <a:pt x="147" y="416"/>
                    <a:pt x="146" y="418"/>
                  </a:cubicBezTo>
                  <a:cubicBezTo>
                    <a:pt x="146" y="420"/>
                    <a:pt x="146" y="420"/>
                    <a:pt x="145" y="421"/>
                  </a:cubicBezTo>
                  <a:cubicBezTo>
                    <a:pt x="144" y="422"/>
                    <a:pt x="144" y="422"/>
                    <a:pt x="144" y="423"/>
                  </a:cubicBezTo>
                  <a:cubicBezTo>
                    <a:pt x="138" y="430"/>
                    <a:pt x="144" y="445"/>
                    <a:pt x="146" y="450"/>
                  </a:cubicBezTo>
                  <a:cubicBezTo>
                    <a:pt x="149" y="456"/>
                    <a:pt x="154" y="459"/>
                    <a:pt x="158" y="462"/>
                  </a:cubicBezTo>
                  <a:cubicBezTo>
                    <a:pt x="160" y="463"/>
                    <a:pt x="163" y="464"/>
                    <a:pt x="165" y="465"/>
                  </a:cubicBezTo>
                  <a:cubicBezTo>
                    <a:pt x="167" y="465"/>
                    <a:pt x="168" y="466"/>
                    <a:pt x="170" y="466"/>
                  </a:cubicBezTo>
                  <a:cubicBezTo>
                    <a:pt x="171" y="467"/>
                    <a:pt x="172" y="468"/>
                    <a:pt x="172" y="469"/>
                  </a:cubicBezTo>
                  <a:cubicBezTo>
                    <a:pt x="173" y="470"/>
                    <a:pt x="173" y="470"/>
                    <a:pt x="173" y="470"/>
                  </a:cubicBezTo>
                  <a:cubicBezTo>
                    <a:pt x="173" y="470"/>
                    <a:pt x="173" y="470"/>
                    <a:pt x="173" y="470"/>
                  </a:cubicBezTo>
                  <a:cubicBezTo>
                    <a:pt x="174" y="471"/>
                    <a:pt x="175" y="471"/>
                    <a:pt x="176" y="471"/>
                  </a:cubicBezTo>
                  <a:cubicBezTo>
                    <a:pt x="179" y="472"/>
                    <a:pt x="181" y="473"/>
                    <a:pt x="183" y="475"/>
                  </a:cubicBezTo>
                  <a:cubicBezTo>
                    <a:pt x="184" y="475"/>
                    <a:pt x="185" y="476"/>
                    <a:pt x="186" y="477"/>
                  </a:cubicBezTo>
                  <a:cubicBezTo>
                    <a:pt x="187" y="479"/>
                    <a:pt x="189" y="481"/>
                    <a:pt x="191" y="481"/>
                  </a:cubicBezTo>
                  <a:cubicBezTo>
                    <a:pt x="191" y="481"/>
                    <a:pt x="192" y="481"/>
                    <a:pt x="193" y="480"/>
                  </a:cubicBezTo>
                  <a:cubicBezTo>
                    <a:pt x="194" y="480"/>
                    <a:pt x="196" y="480"/>
                    <a:pt x="198" y="479"/>
                  </a:cubicBezTo>
                  <a:cubicBezTo>
                    <a:pt x="201" y="479"/>
                    <a:pt x="204" y="478"/>
                    <a:pt x="207" y="476"/>
                  </a:cubicBezTo>
                  <a:cubicBezTo>
                    <a:pt x="208" y="475"/>
                    <a:pt x="209" y="473"/>
                    <a:pt x="210" y="472"/>
                  </a:cubicBezTo>
                  <a:cubicBezTo>
                    <a:pt x="210" y="471"/>
                    <a:pt x="211" y="471"/>
                    <a:pt x="211" y="470"/>
                  </a:cubicBezTo>
                  <a:cubicBezTo>
                    <a:pt x="212" y="469"/>
                    <a:pt x="212" y="468"/>
                    <a:pt x="213" y="467"/>
                  </a:cubicBezTo>
                  <a:cubicBezTo>
                    <a:pt x="212" y="466"/>
                    <a:pt x="212" y="466"/>
                    <a:pt x="212" y="466"/>
                  </a:cubicBezTo>
                  <a:cubicBezTo>
                    <a:pt x="212" y="466"/>
                    <a:pt x="212" y="466"/>
                    <a:pt x="212" y="466"/>
                  </a:cubicBezTo>
                  <a:cubicBezTo>
                    <a:pt x="213" y="467"/>
                    <a:pt x="213" y="467"/>
                    <a:pt x="213" y="467"/>
                  </a:cubicBezTo>
                  <a:cubicBezTo>
                    <a:pt x="214" y="466"/>
                    <a:pt x="215" y="464"/>
                    <a:pt x="216" y="463"/>
                  </a:cubicBezTo>
                  <a:cubicBezTo>
                    <a:pt x="217" y="462"/>
                    <a:pt x="217" y="461"/>
                    <a:pt x="218" y="460"/>
                  </a:cubicBezTo>
                  <a:cubicBezTo>
                    <a:pt x="219" y="458"/>
                    <a:pt x="220" y="456"/>
                    <a:pt x="221" y="456"/>
                  </a:cubicBezTo>
                  <a:cubicBezTo>
                    <a:pt x="222" y="455"/>
                    <a:pt x="224" y="455"/>
                    <a:pt x="227" y="454"/>
                  </a:cubicBezTo>
                  <a:cubicBezTo>
                    <a:pt x="228" y="454"/>
                    <a:pt x="229" y="454"/>
                    <a:pt x="229" y="454"/>
                  </a:cubicBezTo>
                  <a:cubicBezTo>
                    <a:pt x="230" y="454"/>
                    <a:pt x="230" y="454"/>
                    <a:pt x="231" y="454"/>
                  </a:cubicBezTo>
                  <a:cubicBezTo>
                    <a:pt x="231" y="454"/>
                    <a:pt x="232" y="454"/>
                    <a:pt x="233" y="454"/>
                  </a:cubicBezTo>
                  <a:cubicBezTo>
                    <a:pt x="233" y="454"/>
                    <a:pt x="234" y="454"/>
                    <a:pt x="234" y="454"/>
                  </a:cubicBezTo>
                  <a:cubicBezTo>
                    <a:pt x="235" y="454"/>
                    <a:pt x="236" y="454"/>
                    <a:pt x="237" y="454"/>
                  </a:cubicBezTo>
                  <a:cubicBezTo>
                    <a:pt x="239" y="453"/>
                    <a:pt x="240" y="452"/>
                    <a:pt x="242" y="451"/>
                  </a:cubicBezTo>
                  <a:cubicBezTo>
                    <a:pt x="243" y="449"/>
                    <a:pt x="245" y="448"/>
                    <a:pt x="248" y="448"/>
                  </a:cubicBezTo>
                  <a:cubicBezTo>
                    <a:pt x="248" y="448"/>
                    <a:pt x="248" y="448"/>
                    <a:pt x="248" y="448"/>
                  </a:cubicBezTo>
                  <a:cubicBezTo>
                    <a:pt x="251" y="448"/>
                    <a:pt x="253" y="449"/>
                    <a:pt x="255" y="451"/>
                  </a:cubicBezTo>
                  <a:cubicBezTo>
                    <a:pt x="256" y="452"/>
                    <a:pt x="258" y="453"/>
                    <a:pt x="259" y="454"/>
                  </a:cubicBezTo>
                  <a:cubicBezTo>
                    <a:pt x="260" y="454"/>
                    <a:pt x="260" y="454"/>
                    <a:pt x="261" y="454"/>
                  </a:cubicBezTo>
                  <a:cubicBezTo>
                    <a:pt x="263" y="454"/>
                    <a:pt x="264" y="454"/>
                    <a:pt x="266" y="456"/>
                  </a:cubicBezTo>
                  <a:cubicBezTo>
                    <a:pt x="267" y="456"/>
                    <a:pt x="268" y="457"/>
                    <a:pt x="268" y="458"/>
                  </a:cubicBezTo>
                  <a:cubicBezTo>
                    <a:pt x="269" y="458"/>
                    <a:pt x="270" y="459"/>
                    <a:pt x="272" y="460"/>
                  </a:cubicBezTo>
                  <a:cubicBezTo>
                    <a:pt x="274" y="461"/>
                    <a:pt x="276" y="463"/>
                    <a:pt x="277" y="464"/>
                  </a:cubicBezTo>
                  <a:cubicBezTo>
                    <a:pt x="280" y="466"/>
                    <a:pt x="283" y="468"/>
                    <a:pt x="286" y="469"/>
                  </a:cubicBezTo>
                  <a:cubicBezTo>
                    <a:pt x="288" y="470"/>
                    <a:pt x="290" y="471"/>
                    <a:pt x="292" y="471"/>
                  </a:cubicBezTo>
                  <a:cubicBezTo>
                    <a:pt x="298" y="471"/>
                    <a:pt x="303" y="468"/>
                    <a:pt x="307" y="466"/>
                  </a:cubicBezTo>
                  <a:cubicBezTo>
                    <a:pt x="307" y="466"/>
                    <a:pt x="308" y="466"/>
                    <a:pt x="309" y="465"/>
                  </a:cubicBezTo>
                  <a:cubicBezTo>
                    <a:pt x="310" y="464"/>
                    <a:pt x="312" y="463"/>
                    <a:pt x="314" y="463"/>
                  </a:cubicBezTo>
                  <a:cubicBezTo>
                    <a:pt x="315" y="463"/>
                    <a:pt x="315" y="463"/>
                    <a:pt x="316" y="463"/>
                  </a:cubicBezTo>
                  <a:cubicBezTo>
                    <a:pt x="318" y="464"/>
                    <a:pt x="320" y="465"/>
                    <a:pt x="322" y="467"/>
                  </a:cubicBezTo>
                  <a:cubicBezTo>
                    <a:pt x="323" y="467"/>
                    <a:pt x="323" y="468"/>
                    <a:pt x="324" y="468"/>
                  </a:cubicBezTo>
                  <a:cubicBezTo>
                    <a:pt x="326" y="469"/>
                    <a:pt x="328" y="469"/>
                    <a:pt x="329" y="469"/>
                  </a:cubicBezTo>
                  <a:cubicBezTo>
                    <a:pt x="334" y="469"/>
                    <a:pt x="339" y="466"/>
                    <a:pt x="346" y="459"/>
                  </a:cubicBezTo>
                  <a:cubicBezTo>
                    <a:pt x="346" y="459"/>
                    <a:pt x="347" y="458"/>
                    <a:pt x="348" y="456"/>
                  </a:cubicBezTo>
                  <a:cubicBezTo>
                    <a:pt x="350" y="454"/>
                    <a:pt x="351" y="451"/>
                    <a:pt x="354" y="451"/>
                  </a:cubicBezTo>
                  <a:cubicBezTo>
                    <a:pt x="354" y="451"/>
                    <a:pt x="355" y="451"/>
                    <a:pt x="355" y="451"/>
                  </a:cubicBezTo>
                  <a:cubicBezTo>
                    <a:pt x="355" y="452"/>
                    <a:pt x="356" y="455"/>
                    <a:pt x="355" y="460"/>
                  </a:cubicBezTo>
                  <a:cubicBezTo>
                    <a:pt x="355" y="462"/>
                    <a:pt x="354" y="463"/>
                    <a:pt x="353" y="465"/>
                  </a:cubicBezTo>
                  <a:cubicBezTo>
                    <a:pt x="353" y="466"/>
                    <a:pt x="353" y="466"/>
                    <a:pt x="353" y="466"/>
                  </a:cubicBezTo>
                  <a:cubicBezTo>
                    <a:pt x="352" y="468"/>
                    <a:pt x="350" y="470"/>
                    <a:pt x="349" y="472"/>
                  </a:cubicBezTo>
                  <a:cubicBezTo>
                    <a:pt x="347" y="475"/>
                    <a:pt x="346" y="477"/>
                    <a:pt x="344" y="479"/>
                  </a:cubicBezTo>
                  <a:cubicBezTo>
                    <a:pt x="344" y="480"/>
                    <a:pt x="344" y="480"/>
                    <a:pt x="344" y="480"/>
                  </a:cubicBezTo>
                  <a:cubicBezTo>
                    <a:pt x="343" y="483"/>
                    <a:pt x="343" y="483"/>
                    <a:pt x="343" y="483"/>
                  </a:cubicBezTo>
                  <a:cubicBezTo>
                    <a:pt x="345" y="483"/>
                    <a:pt x="345" y="483"/>
                    <a:pt x="345" y="483"/>
                  </a:cubicBezTo>
                  <a:cubicBezTo>
                    <a:pt x="345" y="483"/>
                    <a:pt x="345" y="483"/>
                    <a:pt x="345" y="483"/>
                  </a:cubicBezTo>
                  <a:cubicBezTo>
                    <a:pt x="346" y="484"/>
                    <a:pt x="348" y="485"/>
                    <a:pt x="349" y="486"/>
                  </a:cubicBezTo>
                  <a:cubicBezTo>
                    <a:pt x="350" y="487"/>
                    <a:pt x="350" y="487"/>
                    <a:pt x="351" y="487"/>
                  </a:cubicBezTo>
                  <a:cubicBezTo>
                    <a:pt x="352" y="487"/>
                    <a:pt x="352" y="486"/>
                    <a:pt x="353" y="486"/>
                  </a:cubicBezTo>
                  <a:cubicBezTo>
                    <a:pt x="354" y="486"/>
                    <a:pt x="354" y="486"/>
                    <a:pt x="355" y="486"/>
                  </a:cubicBezTo>
                  <a:cubicBezTo>
                    <a:pt x="355" y="486"/>
                    <a:pt x="356" y="486"/>
                    <a:pt x="356" y="486"/>
                  </a:cubicBezTo>
                  <a:cubicBezTo>
                    <a:pt x="357" y="486"/>
                    <a:pt x="357" y="486"/>
                    <a:pt x="358" y="486"/>
                  </a:cubicBezTo>
                  <a:cubicBezTo>
                    <a:pt x="358" y="486"/>
                    <a:pt x="359" y="486"/>
                    <a:pt x="359" y="486"/>
                  </a:cubicBezTo>
                  <a:cubicBezTo>
                    <a:pt x="360" y="486"/>
                    <a:pt x="361" y="487"/>
                    <a:pt x="361" y="487"/>
                  </a:cubicBezTo>
                  <a:cubicBezTo>
                    <a:pt x="363" y="487"/>
                    <a:pt x="364" y="486"/>
                    <a:pt x="366" y="486"/>
                  </a:cubicBezTo>
                  <a:cubicBezTo>
                    <a:pt x="367" y="485"/>
                    <a:pt x="369" y="485"/>
                    <a:pt x="371" y="485"/>
                  </a:cubicBezTo>
                  <a:cubicBezTo>
                    <a:pt x="371" y="485"/>
                    <a:pt x="372" y="485"/>
                    <a:pt x="372" y="485"/>
                  </a:cubicBezTo>
                  <a:cubicBezTo>
                    <a:pt x="373" y="485"/>
                    <a:pt x="374" y="485"/>
                    <a:pt x="375" y="485"/>
                  </a:cubicBezTo>
                  <a:cubicBezTo>
                    <a:pt x="378" y="485"/>
                    <a:pt x="378" y="485"/>
                    <a:pt x="378" y="485"/>
                  </a:cubicBezTo>
                  <a:cubicBezTo>
                    <a:pt x="378" y="482"/>
                    <a:pt x="378" y="482"/>
                    <a:pt x="378" y="482"/>
                  </a:cubicBezTo>
                  <a:cubicBezTo>
                    <a:pt x="378" y="481"/>
                    <a:pt x="378" y="480"/>
                    <a:pt x="378" y="478"/>
                  </a:cubicBezTo>
                  <a:cubicBezTo>
                    <a:pt x="377" y="477"/>
                    <a:pt x="377" y="476"/>
                    <a:pt x="376" y="475"/>
                  </a:cubicBezTo>
                  <a:cubicBezTo>
                    <a:pt x="376" y="473"/>
                    <a:pt x="375" y="472"/>
                    <a:pt x="375" y="470"/>
                  </a:cubicBezTo>
                  <a:cubicBezTo>
                    <a:pt x="375" y="469"/>
                    <a:pt x="375" y="468"/>
                    <a:pt x="375" y="466"/>
                  </a:cubicBezTo>
                  <a:cubicBezTo>
                    <a:pt x="374" y="462"/>
                    <a:pt x="374" y="457"/>
                    <a:pt x="375" y="452"/>
                  </a:cubicBezTo>
                  <a:cubicBezTo>
                    <a:pt x="376" y="450"/>
                    <a:pt x="378" y="447"/>
                    <a:pt x="379" y="445"/>
                  </a:cubicBezTo>
                  <a:cubicBezTo>
                    <a:pt x="380" y="443"/>
                    <a:pt x="381" y="442"/>
                    <a:pt x="382" y="440"/>
                  </a:cubicBezTo>
                  <a:cubicBezTo>
                    <a:pt x="383" y="439"/>
                    <a:pt x="383" y="438"/>
                    <a:pt x="384" y="437"/>
                  </a:cubicBezTo>
                  <a:cubicBezTo>
                    <a:pt x="385" y="435"/>
                    <a:pt x="388" y="433"/>
                    <a:pt x="390" y="432"/>
                  </a:cubicBezTo>
                  <a:cubicBezTo>
                    <a:pt x="392" y="431"/>
                    <a:pt x="394" y="430"/>
                    <a:pt x="395" y="428"/>
                  </a:cubicBezTo>
                  <a:cubicBezTo>
                    <a:pt x="399" y="424"/>
                    <a:pt x="401" y="421"/>
                    <a:pt x="401" y="416"/>
                  </a:cubicBezTo>
                  <a:cubicBezTo>
                    <a:pt x="400" y="410"/>
                    <a:pt x="405" y="405"/>
                    <a:pt x="410" y="401"/>
                  </a:cubicBezTo>
                  <a:cubicBezTo>
                    <a:pt x="411" y="400"/>
                    <a:pt x="411" y="400"/>
                    <a:pt x="412" y="399"/>
                  </a:cubicBezTo>
                  <a:cubicBezTo>
                    <a:pt x="413" y="398"/>
                    <a:pt x="414" y="397"/>
                    <a:pt x="414" y="396"/>
                  </a:cubicBezTo>
                  <a:cubicBezTo>
                    <a:pt x="415" y="395"/>
                    <a:pt x="416" y="394"/>
                    <a:pt x="417" y="393"/>
                  </a:cubicBezTo>
                  <a:cubicBezTo>
                    <a:pt x="419" y="392"/>
                    <a:pt x="421" y="391"/>
                    <a:pt x="424" y="390"/>
                  </a:cubicBezTo>
                  <a:cubicBezTo>
                    <a:pt x="425" y="389"/>
                    <a:pt x="427" y="389"/>
                    <a:pt x="428" y="389"/>
                  </a:cubicBezTo>
                  <a:cubicBezTo>
                    <a:pt x="429" y="389"/>
                    <a:pt x="431" y="389"/>
                    <a:pt x="432" y="389"/>
                  </a:cubicBezTo>
                  <a:cubicBezTo>
                    <a:pt x="435" y="388"/>
                    <a:pt x="436" y="384"/>
                    <a:pt x="438" y="381"/>
                  </a:cubicBezTo>
                  <a:cubicBezTo>
                    <a:pt x="438" y="380"/>
                    <a:pt x="439" y="379"/>
                    <a:pt x="439" y="378"/>
                  </a:cubicBezTo>
                  <a:cubicBezTo>
                    <a:pt x="441" y="375"/>
                    <a:pt x="442" y="371"/>
                    <a:pt x="443" y="367"/>
                  </a:cubicBezTo>
                  <a:cubicBezTo>
                    <a:pt x="444" y="361"/>
                    <a:pt x="446" y="358"/>
                    <a:pt x="451" y="355"/>
                  </a:cubicBezTo>
                  <a:cubicBezTo>
                    <a:pt x="451" y="354"/>
                    <a:pt x="451" y="354"/>
                    <a:pt x="451" y="354"/>
                  </a:cubicBezTo>
                  <a:cubicBezTo>
                    <a:pt x="453" y="353"/>
                    <a:pt x="455" y="352"/>
                    <a:pt x="457" y="352"/>
                  </a:cubicBezTo>
                  <a:cubicBezTo>
                    <a:pt x="458" y="352"/>
                    <a:pt x="458" y="352"/>
                    <a:pt x="458" y="352"/>
                  </a:cubicBezTo>
                  <a:cubicBezTo>
                    <a:pt x="458" y="352"/>
                    <a:pt x="460" y="352"/>
                    <a:pt x="460" y="352"/>
                  </a:cubicBezTo>
                  <a:cubicBezTo>
                    <a:pt x="461" y="352"/>
                    <a:pt x="463" y="352"/>
                    <a:pt x="464" y="351"/>
                  </a:cubicBezTo>
                  <a:cubicBezTo>
                    <a:pt x="467" y="348"/>
                    <a:pt x="469" y="345"/>
                    <a:pt x="470" y="341"/>
                  </a:cubicBezTo>
                  <a:cubicBezTo>
                    <a:pt x="471" y="340"/>
                    <a:pt x="472" y="339"/>
                    <a:pt x="472" y="337"/>
                  </a:cubicBezTo>
                  <a:cubicBezTo>
                    <a:pt x="474" y="335"/>
                    <a:pt x="475" y="332"/>
                    <a:pt x="475" y="329"/>
                  </a:cubicBezTo>
                  <a:cubicBezTo>
                    <a:pt x="475" y="327"/>
                    <a:pt x="475" y="326"/>
                    <a:pt x="475" y="325"/>
                  </a:cubicBezTo>
                  <a:cubicBezTo>
                    <a:pt x="475" y="321"/>
                    <a:pt x="474" y="318"/>
                    <a:pt x="476" y="315"/>
                  </a:cubicBezTo>
                  <a:cubicBezTo>
                    <a:pt x="477" y="314"/>
                    <a:pt x="477" y="313"/>
                    <a:pt x="478" y="312"/>
                  </a:cubicBezTo>
                  <a:cubicBezTo>
                    <a:pt x="479" y="312"/>
                    <a:pt x="480" y="311"/>
                    <a:pt x="480" y="310"/>
                  </a:cubicBezTo>
                  <a:cubicBezTo>
                    <a:pt x="481" y="309"/>
                    <a:pt x="481" y="306"/>
                    <a:pt x="480" y="304"/>
                  </a:cubicBezTo>
                  <a:cubicBezTo>
                    <a:pt x="480" y="303"/>
                    <a:pt x="480" y="301"/>
                    <a:pt x="480" y="300"/>
                  </a:cubicBezTo>
                  <a:cubicBezTo>
                    <a:pt x="481" y="296"/>
                    <a:pt x="482" y="293"/>
                    <a:pt x="484" y="290"/>
                  </a:cubicBezTo>
                  <a:cubicBezTo>
                    <a:pt x="484" y="289"/>
                    <a:pt x="485" y="288"/>
                    <a:pt x="485" y="287"/>
                  </a:cubicBezTo>
                  <a:cubicBezTo>
                    <a:pt x="485" y="286"/>
                    <a:pt x="486" y="285"/>
                    <a:pt x="487" y="284"/>
                  </a:cubicBezTo>
                  <a:cubicBezTo>
                    <a:pt x="487" y="284"/>
                    <a:pt x="488" y="283"/>
                    <a:pt x="488" y="282"/>
                  </a:cubicBezTo>
                  <a:cubicBezTo>
                    <a:pt x="489" y="282"/>
                    <a:pt x="490" y="281"/>
                    <a:pt x="490" y="280"/>
                  </a:cubicBezTo>
                  <a:cubicBezTo>
                    <a:pt x="492" y="276"/>
                    <a:pt x="493" y="271"/>
                    <a:pt x="493" y="267"/>
                  </a:cubicBezTo>
                  <a:cubicBezTo>
                    <a:pt x="493" y="267"/>
                    <a:pt x="493" y="266"/>
                    <a:pt x="493" y="266"/>
                  </a:cubicBezTo>
                  <a:cubicBezTo>
                    <a:pt x="493" y="264"/>
                    <a:pt x="493" y="263"/>
                    <a:pt x="494" y="261"/>
                  </a:cubicBezTo>
                  <a:cubicBezTo>
                    <a:pt x="495" y="261"/>
                    <a:pt x="495" y="260"/>
                    <a:pt x="496" y="260"/>
                  </a:cubicBezTo>
                  <a:cubicBezTo>
                    <a:pt x="496" y="259"/>
                    <a:pt x="497" y="258"/>
                    <a:pt x="498" y="257"/>
                  </a:cubicBezTo>
                  <a:cubicBezTo>
                    <a:pt x="499" y="254"/>
                    <a:pt x="498" y="253"/>
                    <a:pt x="495" y="251"/>
                  </a:cubicBezTo>
                  <a:cubicBezTo>
                    <a:pt x="493" y="249"/>
                    <a:pt x="491" y="247"/>
                    <a:pt x="491" y="244"/>
                  </a:cubicBezTo>
                  <a:cubicBezTo>
                    <a:pt x="490" y="242"/>
                    <a:pt x="490" y="239"/>
                    <a:pt x="491" y="237"/>
                  </a:cubicBezTo>
                  <a:cubicBezTo>
                    <a:pt x="491" y="235"/>
                    <a:pt x="492" y="233"/>
                    <a:pt x="491" y="230"/>
                  </a:cubicBezTo>
                  <a:cubicBezTo>
                    <a:pt x="491" y="229"/>
                    <a:pt x="491" y="227"/>
                    <a:pt x="491" y="226"/>
                  </a:cubicBezTo>
                  <a:cubicBezTo>
                    <a:pt x="490" y="223"/>
                    <a:pt x="489" y="220"/>
                    <a:pt x="489" y="217"/>
                  </a:cubicBezTo>
                  <a:cubicBezTo>
                    <a:pt x="490" y="216"/>
                    <a:pt x="490" y="215"/>
                    <a:pt x="490" y="214"/>
                  </a:cubicBezTo>
                  <a:cubicBezTo>
                    <a:pt x="490" y="213"/>
                    <a:pt x="490" y="212"/>
                    <a:pt x="490" y="211"/>
                  </a:cubicBezTo>
                  <a:cubicBezTo>
                    <a:pt x="490" y="209"/>
                    <a:pt x="490" y="208"/>
                    <a:pt x="490" y="207"/>
                  </a:cubicBezTo>
                  <a:cubicBezTo>
                    <a:pt x="489" y="206"/>
                    <a:pt x="489" y="205"/>
                    <a:pt x="489" y="204"/>
                  </a:cubicBezTo>
                  <a:cubicBezTo>
                    <a:pt x="489" y="203"/>
                    <a:pt x="489" y="202"/>
                    <a:pt x="489" y="201"/>
                  </a:cubicBezTo>
                  <a:cubicBezTo>
                    <a:pt x="489" y="200"/>
                    <a:pt x="490" y="199"/>
                    <a:pt x="490" y="198"/>
                  </a:cubicBezTo>
                  <a:cubicBezTo>
                    <a:pt x="489" y="197"/>
                    <a:pt x="489" y="196"/>
                    <a:pt x="488" y="195"/>
                  </a:cubicBezTo>
                  <a:cubicBezTo>
                    <a:pt x="488" y="194"/>
                    <a:pt x="488" y="193"/>
                    <a:pt x="488" y="193"/>
                  </a:cubicBezTo>
                  <a:cubicBezTo>
                    <a:pt x="487" y="189"/>
                    <a:pt x="488" y="186"/>
                    <a:pt x="489" y="182"/>
                  </a:cubicBezTo>
                  <a:cubicBezTo>
                    <a:pt x="489" y="181"/>
                    <a:pt x="490" y="181"/>
                    <a:pt x="490" y="180"/>
                  </a:cubicBezTo>
                  <a:cubicBezTo>
                    <a:pt x="490" y="179"/>
                    <a:pt x="491" y="178"/>
                    <a:pt x="491" y="177"/>
                  </a:cubicBezTo>
                  <a:cubicBezTo>
                    <a:pt x="492" y="176"/>
                    <a:pt x="492" y="175"/>
                    <a:pt x="492" y="174"/>
                  </a:cubicBezTo>
                  <a:cubicBezTo>
                    <a:pt x="493" y="173"/>
                    <a:pt x="493" y="171"/>
                    <a:pt x="493" y="170"/>
                  </a:cubicBezTo>
                  <a:cubicBezTo>
                    <a:pt x="493" y="169"/>
                    <a:pt x="493" y="168"/>
                    <a:pt x="493" y="168"/>
                  </a:cubicBezTo>
                  <a:cubicBezTo>
                    <a:pt x="493" y="167"/>
                    <a:pt x="493" y="166"/>
                    <a:pt x="493" y="165"/>
                  </a:cubicBezTo>
                  <a:cubicBezTo>
                    <a:pt x="493" y="161"/>
                    <a:pt x="493" y="158"/>
                    <a:pt x="495" y="155"/>
                  </a:cubicBezTo>
                  <a:cubicBezTo>
                    <a:pt x="496" y="153"/>
                    <a:pt x="496" y="151"/>
                    <a:pt x="497" y="149"/>
                  </a:cubicBezTo>
                  <a:cubicBezTo>
                    <a:pt x="498" y="147"/>
                    <a:pt x="499" y="144"/>
                    <a:pt x="501" y="142"/>
                  </a:cubicBezTo>
                  <a:cubicBezTo>
                    <a:pt x="503" y="139"/>
                    <a:pt x="504" y="136"/>
                    <a:pt x="504" y="133"/>
                  </a:cubicBezTo>
                  <a:cubicBezTo>
                    <a:pt x="505" y="131"/>
                    <a:pt x="505" y="129"/>
                    <a:pt x="506" y="127"/>
                  </a:cubicBezTo>
                  <a:cubicBezTo>
                    <a:pt x="507" y="127"/>
                    <a:pt x="507" y="126"/>
                    <a:pt x="507" y="125"/>
                  </a:cubicBezTo>
                  <a:cubicBezTo>
                    <a:pt x="508" y="123"/>
                    <a:pt x="509" y="121"/>
                    <a:pt x="510" y="119"/>
                  </a:cubicBezTo>
                  <a:cubicBezTo>
                    <a:pt x="511" y="116"/>
                    <a:pt x="511" y="116"/>
                    <a:pt x="511" y="116"/>
                  </a:cubicBezTo>
                  <a:lnTo>
                    <a:pt x="235" y="99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4" name="Google Shape;584;p22"/>
            <p:cNvSpPr/>
            <p:nvPr/>
          </p:nvSpPr>
          <p:spPr>
            <a:xfrm>
              <a:off x="1528" y="1474"/>
              <a:ext cx="764" cy="635"/>
            </a:xfrm>
            <a:custGeom>
              <a:avLst/>
              <a:gdLst/>
              <a:ahLst/>
              <a:cxnLst/>
              <a:rect l="l" t="t" r="r" b="b"/>
              <a:pathLst>
                <a:path w="313" h="260" extrusionOk="0">
                  <a:moveTo>
                    <a:pt x="311" y="195"/>
                  </a:moveTo>
                  <a:cubicBezTo>
                    <a:pt x="311" y="194"/>
                    <a:pt x="310" y="193"/>
                    <a:pt x="310" y="192"/>
                  </a:cubicBezTo>
                  <a:cubicBezTo>
                    <a:pt x="310" y="191"/>
                    <a:pt x="310" y="189"/>
                    <a:pt x="309" y="188"/>
                  </a:cubicBezTo>
                  <a:cubicBezTo>
                    <a:pt x="309" y="185"/>
                    <a:pt x="308" y="181"/>
                    <a:pt x="306" y="178"/>
                  </a:cubicBezTo>
                  <a:cubicBezTo>
                    <a:pt x="306" y="177"/>
                    <a:pt x="305" y="176"/>
                    <a:pt x="303" y="175"/>
                  </a:cubicBezTo>
                  <a:cubicBezTo>
                    <a:pt x="302" y="173"/>
                    <a:pt x="301" y="171"/>
                    <a:pt x="300" y="169"/>
                  </a:cubicBezTo>
                  <a:cubicBezTo>
                    <a:pt x="299" y="166"/>
                    <a:pt x="300" y="163"/>
                    <a:pt x="302" y="160"/>
                  </a:cubicBezTo>
                  <a:cubicBezTo>
                    <a:pt x="303" y="159"/>
                    <a:pt x="303" y="159"/>
                    <a:pt x="304" y="158"/>
                  </a:cubicBezTo>
                  <a:cubicBezTo>
                    <a:pt x="306" y="157"/>
                    <a:pt x="307" y="155"/>
                    <a:pt x="308" y="154"/>
                  </a:cubicBezTo>
                  <a:cubicBezTo>
                    <a:pt x="308" y="152"/>
                    <a:pt x="307" y="149"/>
                    <a:pt x="306" y="146"/>
                  </a:cubicBezTo>
                  <a:cubicBezTo>
                    <a:pt x="306" y="145"/>
                    <a:pt x="306" y="145"/>
                    <a:pt x="306" y="145"/>
                  </a:cubicBezTo>
                  <a:cubicBezTo>
                    <a:pt x="305" y="143"/>
                    <a:pt x="301" y="140"/>
                    <a:pt x="298" y="139"/>
                  </a:cubicBezTo>
                  <a:cubicBezTo>
                    <a:pt x="298" y="139"/>
                    <a:pt x="297" y="139"/>
                    <a:pt x="296" y="139"/>
                  </a:cubicBezTo>
                  <a:cubicBezTo>
                    <a:pt x="295" y="139"/>
                    <a:pt x="294" y="139"/>
                    <a:pt x="293" y="139"/>
                  </a:cubicBezTo>
                  <a:cubicBezTo>
                    <a:pt x="292" y="140"/>
                    <a:pt x="291" y="140"/>
                    <a:pt x="290" y="140"/>
                  </a:cubicBezTo>
                  <a:cubicBezTo>
                    <a:pt x="289" y="140"/>
                    <a:pt x="288" y="140"/>
                    <a:pt x="287" y="139"/>
                  </a:cubicBezTo>
                  <a:cubicBezTo>
                    <a:pt x="285" y="138"/>
                    <a:pt x="285" y="138"/>
                    <a:pt x="284" y="137"/>
                  </a:cubicBezTo>
                  <a:cubicBezTo>
                    <a:pt x="283" y="136"/>
                    <a:pt x="282" y="135"/>
                    <a:pt x="280" y="135"/>
                  </a:cubicBezTo>
                  <a:cubicBezTo>
                    <a:pt x="278" y="135"/>
                    <a:pt x="276" y="135"/>
                    <a:pt x="274" y="135"/>
                  </a:cubicBezTo>
                  <a:cubicBezTo>
                    <a:pt x="273" y="136"/>
                    <a:pt x="272" y="136"/>
                    <a:pt x="271" y="136"/>
                  </a:cubicBezTo>
                  <a:cubicBezTo>
                    <a:pt x="270" y="136"/>
                    <a:pt x="270" y="136"/>
                    <a:pt x="269" y="136"/>
                  </a:cubicBezTo>
                  <a:cubicBezTo>
                    <a:pt x="268" y="136"/>
                    <a:pt x="266" y="136"/>
                    <a:pt x="265" y="136"/>
                  </a:cubicBezTo>
                  <a:cubicBezTo>
                    <a:pt x="263" y="135"/>
                    <a:pt x="262" y="135"/>
                    <a:pt x="261" y="135"/>
                  </a:cubicBezTo>
                  <a:cubicBezTo>
                    <a:pt x="256" y="135"/>
                    <a:pt x="251" y="136"/>
                    <a:pt x="246" y="136"/>
                  </a:cubicBezTo>
                  <a:cubicBezTo>
                    <a:pt x="246" y="136"/>
                    <a:pt x="245" y="136"/>
                    <a:pt x="244" y="136"/>
                  </a:cubicBezTo>
                  <a:cubicBezTo>
                    <a:pt x="238" y="136"/>
                    <a:pt x="237" y="133"/>
                    <a:pt x="237" y="131"/>
                  </a:cubicBezTo>
                  <a:cubicBezTo>
                    <a:pt x="237" y="129"/>
                    <a:pt x="237" y="129"/>
                    <a:pt x="237" y="129"/>
                  </a:cubicBezTo>
                  <a:cubicBezTo>
                    <a:pt x="237" y="126"/>
                    <a:pt x="236" y="124"/>
                    <a:pt x="236" y="122"/>
                  </a:cubicBezTo>
                  <a:cubicBezTo>
                    <a:pt x="236" y="120"/>
                    <a:pt x="236" y="119"/>
                    <a:pt x="237" y="117"/>
                  </a:cubicBezTo>
                  <a:cubicBezTo>
                    <a:pt x="237" y="116"/>
                    <a:pt x="237" y="115"/>
                    <a:pt x="237" y="114"/>
                  </a:cubicBezTo>
                  <a:cubicBezTo>
                    <a:pt x="237" y="112"/>
                    <a:pt x="237" y="109"/>
                    <a:pt x="236" y="107"/>
                  </a:cubicBezTo>
                  <a:cubicBezTo>
                    <a:pt x="235" y="106"/>
                    <a:pt x="235" y="105"/>
                    <a:pt x="234" y="104"/>
                  </a:cubicBezTo>
                  <a:cubicBezTo>
                    <a:pt x="233" y="103"/>
                    <a:pt x="232" y="102"/>
                    <a:pt x="232" y="100"/>
                  </a:cubicBezTo>
                  <a:cubicBezTo>
                    <a:pt x="231" y="97"/>
                    <a:pt x="232" y="94"/>
                    <a:pt x="232" y="92"/>
                  </a:cubicBezTo>
                  <a:cubicBezTo>
                    <a:pt x="233" y="89"/>
                    <a:pt x="233" y="86"/>
                    <a:pt x="233" y="84"/>
                  </a:cubicBezTo>
                  <a:cubicBezTo>
                    <a:pt x="233" y="81"/>
                    <a:pt x="233" y="79"/>
                    <a:pt x="233" y="76"/>
                  </a:cubicBezTo>
                  <a:cubicBezTo>
                    <a:pt x="233" y="75"/>
                    <a:pt x="233" y="73"/>
                    <a:pt x="233" y="71"/>
                  </a:cubicBezTo>
                  <a:cubicBezTo>
                    <a:pt x="233" y="69"/>
                    <a:pt x="233" y="67"/>
                    <a:pt x="232" y="66"/>
                  </a:cubicBezTo>
                  <a:cubicBezTo>
                    <a:pt x="231" y="64"/>
                    <a:pt x="231" y="62"/>
                    <a:pt x="231" y="61"/>
                  </a:cubicBezTo>
                  <a:cubicBezTo>
                    <a:pt x="230" y="58"/>
                    <a:pt x="231" y="56"/>
                    <a:pt x="232" y="53"/>
                  </a:cubicBezTo>
                  <a:cubicBezTo>
                    <a:pt x="232" y="53"/>
                    <a:pt x="232" y="52"/>
                    <a:pt x="232" y="51"/>
                  </a:cubicBezTo>
                  <a:cubicBezTo>
                    <a:pt x="232" y="50"/>
                    <a:pt x="233" y="48"/>
                    <a:pt x="233" y="47"/>
                  </a:cubicBezTo>
                  <a:cubicBezTo>
                    <a:pt x="234" y="43"/>
                    <a:pt x="235" y="40"/>
                    <a:pt x="233" y="36"/>
                  </a:cubicBezTo>
                  <a:cubicBezTo>
                    <a:pt x="232" y="35"/>
                    <a:pt x="232" y="35"/>
                    <a:pt x="232" y="35"/>
                  </a:cubicBezTo>
                  <a:cubicBezTo>
                    <a:pt x="231" y="33"/>
                    <a:pt x="230" y="31"/>
                    <a:pt x="227" y="31"/>
                  </a:cubicBezTo>
                  <a:cubicBezTo>
                    <a:pt x="227" y="31"/>
                    <a:pt x="227" y="31"/>
                    <a:pt x="227" y="31"/>
                  </a:cubicBezTo>
                  <a:cubicBezTo>
                    <a:pt x="225" y="31"/>
                    <a:pt x="223" y="32"/>
                    <a:pt x="222" y="33"/>
                  </a:cubicBezTo>
                  <a:cubicBezTo>
                    <a:pt x="222" y="34"/>
                    <a:pt x="221" y="34"/>
                    <a:pt x="221" y="35"/>
                  </a:cubicBezTo>
                  <a:cubicBezTo>
                    <a:pt x="219" y="36"/>
                    <a:pt x="217" y="37"/>
                    <a:pt x="215" y="37"/>
                  </a:cubicBezTo>
                  <a:cubicBezTo>
                    <a:pt x="214" y="37"/>
                    <a:pt x="214" y="37"/>
                    <a:pt x="214" y="37"/>
                  </a:cubicBezTo>
                  <a:cubicBezTo>
                    <a:pt x="211" y="37"/>
                    <a:pt x="209" y="35"/>
                    <a:pt x="207" y="33"/>
                  </a:cubicBezTo>
                  <a:cubicBezTo>
                    <a:pt x="207" y="32"/>
                    <a:pt x="207" y="32"/>
                    <a:pt x="206" y="31"/>
                  </a:cubicBezTo>
                  <a:cubicBezTo>
                    <a:pt x="205" y="29"/>
                    <a:pt x="204" y="28"/>
                    <a:pt x="202" y="27"/>
                  </a:cubicBezTo>
                  <a:cubicBezTo>
                    <a:pt x="202" y="26"/>
                    <a:pt x="201" y="26"/>
                    <a:pt x="200" y="25"/>
                  </a:cubicBezTo>
                  <a:cubicBezTo>
                    <a:pt x="199" y="25"/>
                    <a:pt x="198" y="24"/>
                    <a:pt x="197" y="23"/>
                  </a:cubicBezTo>
                  <a:cubicBezTo>
                    <a:pt x="196" y="22"/>
                    <a:pt x="196" y="21"/>
                    <a:pt x="196" y="20"/>
                  </a:cubicBezTo>
                  <a:cubicBezTo>
                    <a:pt x="195" y="19"/>
                    <a:pt x="195" y="18"/>
                    <a:pt x="194" y="17"/>
                  </a:cubicBezTo>
                  <a:cubicBezTo>
                    <a:pt x="194" y="17"/>
                    <a:pt x="194" y="17"/>
                    <a:pt x="194" y="17"/>
                  </a:cubicBezTo>
                  <a:cubicBezTo>
                    <a:pt x="193" y="17"/>
                    <a:pt x="193" y="17"/>
                    <a:pt x="193" y="17"/>
                  </a:cubicBezTo>
                  <a:cubicBezTo>
                    <a:pt x="193" y="16"/>
                    <a:pt x="191" y="16"/>
                    <a:pt x="190" y="16"/>
                  </a:cubicBezTo>
                  <a:cubicBezTo>
                    <a:pt x="189" y="15"/>
                    <a:pt x="189" y="15"/>
                    <a:pt x="189" y="15"/>
                  </a:cubicBezTo>
                  <a:cubicBezTo>
                    <a:pt x="189" y="15"/>
                    <a:pt x="189" y="15"/>
                    <a:pt x="189" y="15"/>
                  </a:cubicBezTo>
                  <a:cubicBezTo>
                    <a:pt x="188" y="13"/>
                    <a:pt x="186" y="11"/>
                    <a:pt x="184" y="9"/>
                  </a:cubicBezTo>
                  <a:cubicBezTo>
                    <a:pt x="184" y="8"/>
                    <a:pt x="182" y="7"/>
                    <a:pt x="182" y="6"/>
                  </a:cubicBezTo>
                  <a:cubicBezTo>
                    <a:pt x="178" y="1"/>
                    <a:pt x="172" y="1"/>
                    <a:pt x="167" y="1"/>
                  </a:cubicBezTo>
                  <a:cubicBezTo>
                    <a:pt x="165" y="1"/>
                    <a:pt x="164" y="1"/>
                    <a:pt x="163" y="1"/>
                  </a:cubicBezTo>
                  <a:cubicBezTo>
                    <a:pt x="161" y="1"/>
                    <a:pt x="161" y="1"/>
                    <a:pt x="161" y="1"/>
                  </a:cubicBezTo>
                  <a:cubicBezTo>
                    <a:pt x="160" y="1"/>
                    <a:pt x="158" y="1"/>
                    <a:pt x="157" y="1"/>
                  </a:cubicBezTo>
                  <a:cubicBezTo>
                    <a:pt x="155" y="0"/>
                    <a:pt x="154" y="0"/>
                    <a:pt x="152" y="0"/>
                  </a:cubicBezTo>
                  <a:cubicBezTo>
                    <a:pt x="151" y="0"/>
                    <a:pt x="150" y="0"/>
                    <a:pt x="149" y="1"/>
                  </a:cubicBezTo>
                  <a:cubicBezTo>
                    <a:pt x="148" y="1"/>
                    <a:pt x="148" y="1"/>
                    <a:pt x="148" y="1"/>
                  </a:cubicBezTo>
                  <a:cubicBezTo>
                    <a:pt x="147" y="1"/>
                    <a:pt x="144" y="1"/>
                    <a:pt x="143" y="2"/>
                  </a:cubicBezTo>
                  <a:cubicBezTo>
                    <a:pt x="141" y="3"/>
                    <a:pt x="141" y="4"/>
                    <a:pt x="141" y="6"/>
                  </a:cubicBezTo>
                  <a:cubicBezTo>
                    <a:pt x="141" y="6"/>
                    <a:pt x="140" y="7"/>
                    <a:pt x="140" y="7"/>
                  </a:cubicBezTo>
                  <a:cubicBezTo>
                    <a:pt x="140" y="10"/>
                    <a:pt x="139" y="11"/>
                    <a:pt x="137" y="11"/>
                  </a:cubicBezTo>
                  <a:cubicBezTo>
                    <a:pt x="137" y="12"/>
                    <a:pt x="136" y="12"/>
                    <a:pt x="136" y="12"/>
                  </a:cubicBezTo>
                  <a:cubicBezTo>
                    <a:pt x="135" y="12"/>
                    <a:pt x="134" y="12"/>
                    <a:pt x="133" y="13"/>
                  </a:cubicBezTo>
                  <a:cubicBezTo>
                    <a:pt x="133" y="13"/>
                    <a:pt x="132" y="14"/>
                    <a:pt x="132" y="14"/>
                  </a:cubicBezTo>
                  <a:cubicBezTo>
                    <a:pt x="132" y="15"/>
                    <a:pt x="131" y="16"/>
                    <a:pt x="131" y="16"/>
                  </a:cubicBezTo>
                  <a:cubicBezTo>
                    <a:pt x="130" y="17"/>
                    <a:pt x="129" y="17"/>
                    <a:pt x="127" y="18"/>
                  </a:cubicBezTo>
                  <a:cubicBezTo>
                    <a:pt x="125" y="19"/>
                    <a:pt x="124" y="19"/>
                    <a:pt x="123" y="21"/>
                  </a:cubicBezTo>
                  <a:cubicBezTo>
                    <a:pt x="123" y="22"/>
                    <a:pt x="123" y="24"/>
                    <a:pt x="124" y="25"/>
                  </a:cubicBezTo>
                  <a:cubicBezTo>
                    <a:pt x="125" y="27"/>
                    <a:pt x="126" y="28"/>
                    <a:pt x="125" y="30"/>
                  </a:cubicBezTo>
                  <a:cubicBezTo>
                    <a:pt x="124" y="33"/>
                    <a:pt x="123" y="33"/>
                    <a:pt x="121" y="34"/>
                  </a:cubicBezTo>
                  <a:cubicBezTo>
                    <a:pt x="121" y="34"/>
                    <a:pt x="120" y="34"/>
                    <a:pt x="120" y="35"/>
                  </a:cubicBezTo>
                  <a:cubicBezTo>
                    <a:pt x="118" y="35"/>
                    <a:pt x="118" y="35"/>
                    <a:pt x="118" y="35"/>
                  </a:cubicBezTo>
                  <a:cubicBezTo>
                    <a:pt x="119" y="37"/>
                    <a:pt x="119" y="37"/>
                    <a:pt x="119" y="37"/>
                  </a:cubicBezTo>
                  <a:cubicBezTo>
                    <a:pt x="119" y="40"/>
                    <a:pt x="119" y="43"/>
                    <a:pt x="118" y="44"/>
                  </a:cubicBezTo>
                  <a:cubicBezTo>
                    <a:pt x="117" y="45"/>
                    <a:pt x="116" y="46"/>
                    <a:pt x="114" y="46"/>
                  </a:cubicBezTo>
                  <a:cubicBezTo>
                    <a:pt x="113" y="46"/>
                    <a:pt x="113" y="46"/>
                    <a:pt x="112" y="46"/>
                  </a:cubicBezTo>
                  <a:cubicBezTo>
                    <a:pt x="111" y="46"/>
                    <a:pt x="111" y="46"/>
                    <a:pt x="110" y="46"/>
                  </a:cubicBezTo>
                  <a:cubicBezTo>
                    <a:pt x="110" y="46"/>
                    <a:pt x="110" y="46"/>
                    <a:pt x="110" y="46"/>
                  </a:cubicBezTo>
                  <a:cubicBezTo>
                    <a:pt x="109" y="46"/>
                    <a:pt x="108" y="46"/>
                    <a:pt x="108" y="46"/>
                  </a:cubicBezTo>
                  <a:cubicBezTo>
                    <a:pt x="107" y="47"/>
                    <a:pt x="106" y="47"/>
                    <a:pt x="106" y="47"/>
                  </a:cubicBezTo>
                  <a:cubicBezTo>
                    <a:pt x="106" y="47"/>
                    <a:pt x="105" y="47"/>
                    <a:pt x="105" y="47"/>
                  </a:cubicBezTo>
                  <a:cubicBezTo>
                    <a:pt x="104" y="47"/>
                    <a:pt x="104" y="47"/>
                    <a:pt x="104" y="47"/>
                  </a:cubicBezTo>
                  <a:cubicBezTo>
                    <a:pt x="103" y="47"/>
                    <a:pt x="103" y="47"/>
                    <a:pt x="102" y="47"/>
                  </a:cubicBezTo>
                  <a:cubicBezTo>
                    <a:pt x="102" y="47"/>
                    <a:pt x="102" y="47"/>
                    <a:pt x="101" y="47"/>
                  </a:cubicBezTo>
                  <a:cubicBezTo>
                    <a:pt x="100" y="47"/>
                    <a:pt x="99" y="48"/>
                    <a:pt x="98" y="49"/>
                  </a:cubicBezTo>
                  <a:cubicBezTo>
                    <a:pt x="97" y="50"/>
                    <a:pt x="96" y="51"/>
                    <a:pt x="94" y="51"/>
                  </a:cubicBezTo>
                  <a:cubicBezTo>
                    <a:pt x="94" y="51"/>
                    <a:pt x="94" y="51"/>
                    <a:pt x="93" y="51"/>
                  </a:cubicBezTo>
                  <a:cubicBezTo>
                    <a:pt x="93" y="50"/>
                    <a:pt x="93" y="50"/>
                    <a:pt x="93" y="50"/>
                  </a:cubicBezTo>
                  <a:cubicBezTo>
                    <a:pt x="91" y="50"/>
                    <a:pt x="91" y="50"/>
                    <a:pt x="91" y="50"/>
                  </a:cubicBezTo>
                  <a:cubicBezTo>
                    <a:pt x="91" y="50"/>
                    <a:pt x="90" y="50"/>
                    <a:pt x="89" y="50"/>
                  </a:cubicBezTo>
                  <a:cubicBezTo>
                    <a:pt x="89" y="49"/>
                    <a:pt x="89" y="49"/>
                    <a:pt x="89" y="49"/>
                  </a:cubicBezTo>
                  <a:cubicBezTo>
                    <a:pt x="88" y="49"/>
                    <a:pt x="88" y="49"/>
                    <a:pt x="88" y="49"/>
                  </a:cubicBezTo>
                  <a:cubicBezTo>
                    <a:pt x="84" y="50"/>
                    <a:pt x="84" y="53"/>
                    <a:pt x="83" y="56"/>
                  </a:cubicBezTo>
                  <a:cubicBezTo>
                    <a:pt x="83" y="57"/>
                    <a:pt x="83" y="58"/>
                    <a:pt x="82" y="59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1" y="62"/>
                    <a:pt x="81" y="63"/>
                    <a:pt x="79" y="64"/>
                  </a:cubicBezTo>
                  <a:cubicBezTo>
                    <a:pt x="78" y="65"/>
                    <a:pt x="78" y="65"/>
                    <a:pt x="77" y="66"/>
                  </a:cubicBezTo>
                  <a:cubicBezTo>
                    <a:pt x="76" y="68"/>
                    <a:pt x="74" y="69"/>
                    <a:pt x="73" y="69"/>
                  </a:cubicBezTo>
                  <a:cubicBezTo>
                    <a:pt x="73" y="69"/>
                    <a:pt x="73" y="69"/>
                    <a:pt x="73" y="69"/>
                  </a:cubicBezTo>
                  <a:cubicBezTo>
                    <a:pt x="71" y="69"/>
                    <a:pt x="70" y="68"/>
                    <a:pt x="70" y="66"/>
                  </a:cubicBezTo>
                  <a:cubicBezTo>
                    <a:pt x="69" y="65"/>
                    <a:pt x="69" y="65"/>
                    <a:pt x="69" y="65"/>
                  </a:cubicBezTo>
                  <a:cubicBezTo>
                    <a:pt x="68" y="62"/>
                    <a:pt x="68" y="62"/>
                    <a:pt x="68" y="62"/>
                  </a:cubicBezTo>
                  <a:cubicBezTo>
                    <a:pt x="66" y="64"/>
                    <a:pt x="66" y="64"/>
                    <a:pt x="66" y="64"/>
                  </a:cubicBezTo>
                  <a:cubicBezTo>
                    <a:pt x="66" y="64"/>
                    <a:pt x="66" y="64"/>
                    <a:pt x="65" y="64"/>
                  </a:cubicBezTo>
                  <a:cubicBezTo>
                    <a:pt x="63" y="65"/>
                    <a:pt x="62" y="66"/>
                    <a:pt x="61" y="67"/>
                  </a:cubicBezTo>
                  <a:cubicBezTo>
                    <a:pt x="60" y="68"/>
                    <a:pt x="60" y="68"/>
                    <a:pt x="60" y="69"/>
                  </a:cubicBezTo>
                  <a:cubicBezTo>
                    <a:pt x="59" y="70"/>
                    <a:pt x="58" y="71"/>
                    <a:pt x="57" y="71"/>
                  </a:cubicBezTo>
                  <a:cubicBezTo>
                    <a:pt x="57" y="71"/>
                    <a:pt x="56" y="71"/>
                    <a:pt x="56" y="71"/>
                  </a:cubicBezTo>
                  <a:cubicBezTo>
                    <a:pt x="56" y="71"/>
                    <a:pt x="56" y="70"/>
                    <a:pt x="55" y="70"/>
                  </a:cubicBezTo>
                  <a:cubicBezTo>
                    <a:pt x="54" y="68"/>
                    <a:pt x="54" y="68"/>
                    <a:pt x="54" y="68"/>
                  </a:cubicBezTo>
                  <a:cubicBezTo>
                    <a:pt x="52" y="71"/>
                    <a:pt x="52" y="71"/>
                    <a:pt x="52" y="71"/>
                  </a:cubicBezTo>
                  <a:cubicBezTo>
                    <a:pt x="52" y="71"/>
                    <a:pt x="52" y="71"/>
                    <a:pt x="52" y="71"/>
                  </a:cubicBezTo>
                  <a:cubicBezTo>
                    <a:pt x="51" y="72"/>
                    <a:pt x="51" y="72"/>
                    <a:pt x="51" y="72"/>
                  </a:cubicBezTo>
                  <a:cubicBezTo>
                    <a:pt x="50" y="73"/>
                    <a:pt x="48" y="75"/>
                    <a:pt x="47" y="76"/>
                  </a:cubicBezTo>
                  <a:cubicBezTo>
                    <a:pt x="46" y="76"/>
                    <a:pt x="46" y="76"/>
                    <a:pt x="45" y="76"/>
                  </a:cubicBezTo>
                  <a:cubicBezTo>
                    <a:pt x="44" y="76"/>
                    <a:pt x="43" y="75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40" y="73"/>
                    <a:pt x="39" y="72"/>
                  </a:cubicBezTo>
                  <a:cubicBezTo>
                    <a:pt x="38" y="72"/>
                    <a:pt x="38" y="72"/>
                    <a:pt x="38" y="71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6" y="70"/>
                    <a:pt x="35" y="70"/>
                    <a:pt x="33" y="70"/>
                  </a:cubicBezTo>
                  <a:cubicBezTo>
                    <a:pt x="31" y="70"/>
                    <a:pt x="30" y="70"/>
                    <a:pt x="28" y="70"/>
                  </a:cubicBezTo>
                  <a:cubicBezTo>
                    <a:pt x="27" y="70"/>
                    <a:pt x="25" y="71"/>
                    <a:pt x="24" y="71"/>
                  </a:cubicBezTo>
                  <a:cubicBezTo>
                    <a:pt x="23" y="71"/>
                    <a:pt x="23" y="71"/>
                    <a:pt x="23" y="71"/>
                  </a:cubicBezTo>
                  <a:cubicBezTo>
                    <a:pt x="21" y="71"/>
                    <a:pt x="20" y="71"/>
                    <a:pt x="18" y="72"/>
                  </a:cubicBezTo>
                  <a:cubicBezTo>
                    <a:pt x="16" y="72"/>
                    <a:pt x="16" y="73"/>
                    <a:pt x="16" y="74"/>
                  </a:cubicBezTo>
                  <a:cubicBezTo>
                    <a:pt x="16" y="75"/>
                    <a:pt x="15" y="76"/>
                    <a:pt x="15" y="77"/>
                  </a:cubicBezTo>
                  <a:cubicBezTo>
                    <a:pt x="14" y="78"/>
                    <a:pt x="14" y="79"/>
                    <a:pt x="13" y="80"/>
                  </a:cubicBezTo>
                  <a:cubicBezTo>
                    <a:pt x="13" y="80"/>
                    <a:pt x="12" y="81"/>
                    <a:pt x="12" y="81"/>
                  </a:cubicBezTo>
                  <a:cubicBezTo>
                    <a:pt x="11" y="83"/>
                    <a:pt x="10" y="84"/>
                    <a:pt x="8" y="84"/>
                  </a:cubicBezTo>
                  <a:cubicBezTo>
                    <a:pt x="8" y="84"/>
                    <a:pt x="8" y="85"/>
                    <a:pt x="7" y="85"/>
                  </a:cubicBezTo>
                  <a:cubicBezTo>
                    <a:pt x="5" y="86"/>
                    <a:pt x="3" y="89"/>
                    <a:pt x="2" y="91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8" y="96"/>
                    <a:pt x="8" y="96"/>
                    <a:pt x="8" y="96"/>
                  </a:cubicBezTo>
                  <a:cubicBezTo>
                    <a:pt x="9" y="95"/>
                    <a:pt x="9" y="95"/>
                    <a:pt x="9" y="95"/>
                  </a:cubicBezTo>
                  <a:cubicBezTo>
                    <a:pt x="11" y="94"/>
                    <a:pt x="13" y="93"/>
                    <a:pt x="16" y="93"/>
                  </a:cubicBezTo>
                  <a:cubicBezTo>
                    <a:pt x="19" y="92"/>
                    <a:pt x="21" y="91"/>
                    <a:pt x="24" y="90"/>
                  </a:cubicBezTo>
                  <a:cubicBezTo>
                    <a:pt x="26" y="90"/>
                    <a:pt x="28" y="89"/>
                    <a:pt x="31" y="88"/>
                  </a:cubicBezTo>
                  <a:cubicBezTo>
                    <a:pt x="36" y="87"/>
                    <a:pt x="41" y="87"/>
                    <a:pt x="46" y="87"/>
                  </a:cubicBezTo>
                  <a:cubicBezTo>
                    <a:pt x="47" y="87"/>
                    <a:pt x="48" y="87"/>
                    <a:pt x="49" y="87"/>
                  </a:cubicBezTo>
                  <a:cubicBezTo>
                    <a:pt x="50" y="87"/>
                    <a:pt x="51" y="87"/>
                    <a:pt x="53" y="87"/>
                  </a:cubicBezTo>
                  <a:cubicBezTo>
                    <a:pt x="54" y="88"/>
                    <a:pt x="55" y="88"/>
                    <a:pt x="56" y="88"/>
                  </a:cubicBezTo>
                  <a:cubicBezTo>
                    <a:pt x="57" y="88"/>
                    <a:pt x="57" y="88"/>
                    <a:pt x="57" y="88"/>
                  </a:cubicBezTo>
                  <a:cubicBezTo>
                    <a:pt x="58" y="88"/>
                    <a:pt x="58" y="88"/>
                    <a:pt x="59" y="88"/>
                  </a:cubicBezTo>
                  <a:cubicBezTo>
                    <a:pt x="59" y="88"/>
                    <a:pt x="59" y="88"/>
                    <a:pt x="60" y="88"/>
                  </a:cubicBezTo>
                  <a:cubicBezTo>
                    <a:pt x="61" y="88"/>
                    <a:pt x="61" y="88"/>
                    <a:pt x="62" y="89"/>
                  </a:cubicBezTo>
                  <a:cubicBezTo>
                    <a:pt x="62" y="90"/>
                    <a:pt x="62" y="91"/>
                    <a:pt x="62" y="93"/>
                  </a:cubicBezTo>
                  <a:cubicBezTo>
                    <a:pt x="62" y="94"/>
                    <a:pt x="62" y="95"/>
                    <a:pt x="63" y="95"/>
                  </a:cubicBezTo>
                  <a:cubicBezTo>
                    <a:pt x="63" y="98"/>
                    <a:pt x="63" y="101"/>
                    <a:pt x="63" y="103"/>
                  </a:cubicBezTo>
                  <a:cubicBezTo>
                    <a:pt x="63" y="106"/>
                    <a:pt x="63" y="107"/>
                    <a:pt x="62" y="109"/>
                  </a:cubicBezTo>
                  <a:cubicBezTo>
                    <a:pt x="61" y="111"/>
                    <a:pt x="60" y="114"/>
                    <a:pt x="59" y="116"/>
                  </a:cubicBezTo>
                  <a:cubicBezTo>
                    <a:pt x="57" y="120"/>
                    <a:pt x="59" y="123"/>
                    <a:pt x="60" y="126"/>
                  </a:cubicBezTo>
                  <a:cubicBezTo>
                    <a:pt x="61" y="127"/>
                    <a:pt x="61" y="128"/>
                    <a:pt x="62" y="130"/>
                  </a:cubicBezTo>
                  <a:cubicBezTo>
                    <a:pt x="63" y="134"/>
                    <a:pt x="64" y="138"/>
                    <a:pt x="63" y="142"/>
                  </a:cubicBezTo>
                  <a:cubicBezTo>
                    <a:pt x="63" y="143"/>
                    <a:pt x="63" y="144"/>
                    <a:pt x="62" y="145"/>
                  </a:cubicBezTo>
                  <a:cubicBezTo>
                    <a:pt x="62" y="146"/>
                    <a:pt x="61" y="147"/>
                    <a:pt x="61" y="149"/>
                  </a:cubicBezTo>
                  <a:cubicBezTo>
                    <a:pt x="60" y="156"/>
                    <a:pt x="63" y="161"/>
                    <a:pt x="67" y="166"/>
                  </a:cubicBezTo>
                  <a:cubicBezTo>
                    <a:pt x="68" y="167"/>
                    <a:pt x="68" y="169"/>
                    <a:pt x="69" y="170"/>
                  </a:cubicBezTo>
                  <a:cubicBezTo>
                    <a:pt x="70" y="172"/>
                    <a:pt x="71" y="173"/>
                    <a:pt x="72" y="175"/>
                  </a:cubicBezTo>
                  <a:cubicBezTo>
                    <a:pt x="73" y="176"/>
                    <a:pt x="74" y="177"/>
                    <a:pt x="75" y="178"/>
                  </a:cubicBezTo>
                  <a:cubicBezTo>
                    <a:pt x="76" y="179"/>
                    <a:pt x="77" y="180"/>
                    <a:pt x="78" y="181"/>
                  </a:cubicBezTo>
                  <a:cubicBezTo>
                    <a:pt x="78" y="182"/>
                    <a:pt x="78" y="182"/>
                    <a:pt x="79" y="183"/>
                  </a:cubicBezTo>
                  <a:cubicBezTo>
                    <a:pt x="80" y="185"/>
                    <a:pt x="81" y="187"/>
                    <a:pt x="83" y="188"/>
                  </a:cubicBezTo>
                  <a:cubicBezTo>
                    <a:pt x="84" y="189"/>
                    <a:pt x="85" y="189"/>
                    <a:pt x="86" y="189"/>
                  </a:cubicBezTo>
                  <a:cubicBezTo>
                    <a:pt x="87" y="190"/>
                    <a:pt x="89" y="191"/>
                    <a:pt x="90" y="192"/>
                  </a:cubicBezTo>
                  <a:cubicBezTo>
                    <a:pt x="92" y="195"/>
                    <a:pt x="94" y="196"/>
                    <a:pt x="97" y="197"/>
                  </a:cubicBezTo>
                  <a:cubicBezTo>
                    <a:pt x="97" y="197"/>
                    <a:pt x="98" y="197"/>
                    <a:pt x="99" y="198"/>
                  </a:cubicBezTo>
                  <a:cubicBezTo>
                    <a:pt x="101" y="199"/>
                    <a:pt x="101" y="200"/>
                    <a:pt x="102" y="202"/>
                  </a:cubicBezTo>
                  <a:cubicBezTo>
                    <a:pt x="102" y="202"/>
                    <a:pt x="103" y="204"/>
                    <a:pt x="104" y="205"/>
                  </a:cubicBezTo>
                  <a:cubicBezTo>
                    <a:pt x="105" y="207"/>
                    <a:pt x="108" y="208"/>
                    <a:pt x="110" y="209"/>
                  </a:cubicBezTo>
                  <a:cubicBezTo>
                    <a:pt x="111" y="209"/>
                    <a:pt x="111" y="209"/>
                    <a:pt x="112" y="209"/>
                  </a:cubicBezTo>
                  <a:cubicBezTo>
                    <a:pt x="115" y="211"/>
                    <a:pt x="121" y="212"/>
                    <a:pt x="126" y="212"/>
                  </a:cubicBezTo>
                  <a:cubicBezTo>
                    <a:pt x="126" y="212"/>
                    <a:pt x="126" y="212"/>
                    <a:pt x="126" y="212"/>
                  </a:cubicBezTo>
                  <a:cubicBezTo>
                    <a:pt x="129" y="212"/>
                    <a:pt x="130" y="211"/>
                    <a:pt x="132" y="210"/>
                  </a:cubicBezTo>
                  <a:cubicBezTo>
                    <a:pt x="133" y="210"/>
                    <a:pt x="135" y="209"/>
                    <a:pt x="136" y="209"/>
                  </a:cubicBezTo>
                  <a:cubicBezTo>
                    <a:pt x="136" y="209"/>
                    <a:pt x="137" y="209"/>
                    <a:pt x="137" y="209"/>
                  </a:cubicBezTo>
                  <a:cubicBezTo>
                    <a:pt x="139" y="209"/>
                    <a:pt x="141" y="209"/>
                    <a:pt x="142" y="210"/>
                  </a:cubicBezTo>
                  <a:cubicBezTo>
                    <a:pt x="144" y="211"/>
                    <a:pt x="144" y="211"/>
                    <a:pt x="144" y="211"/>
                  </a:cubicBezTo>
                  <a:cubicBezTo>
                    <a:pt x="147" y="211"/>
                    <a:pt x="149" y="212"/>
                    <a:pt x="151" y="214"/>
                  </a:cubicBezTo>
                  <a:cubicBezTo>
                    <a:pt x="152" y="214"/>
                    <a:pt x="152" y="215"/>
                    <a:pt x="153" y="215"/>
                  </a:cubicBezTo>
                  <a:cubicBezTo>
                    <a:pt x="154" y="217"/>
                    <a:pt x="155" y="219"/>
                    <a:pt x="158" y="219"/>
                  </a:cubicBezTo>
                  <a:cubicBezTo>
                    <a:pt x="158" y="219"/>
                    <a:pt x="159" y="219"/>
                    <a:pt x="160" y="218"/>
                  </a:cubicBezTo>
                  <a:cubicBezTo>
                    <a:pt x="161" y="218"/>
                    <a:pt x="163" y="217"/>
                    <a:pt x="163" y="216"/>
                  </a:cubicBezTo>
                  <a:cubicBezTo>
                    <a:pt x="164" y="216"/>
                    <a:pt x="164" y="216"/>
                    <a:pt x="164" y="216"/>
                  </a:cubicBezTo>
                  <a:cubicBezTo>
                    <a:pt x="164" y="216"/>
                    <a:pt x="165" y="216"/>
                    <a:pt x="166" y="216"/>
                  </a:cubicBezTo>
                  <a:cubicBezTo>
                    <a:pt x="167" y="217"/>
                    <a:pt x="169" y="219"/>
                    <a:pt x="170" y="221"/>
                  </a:cubicBezTo>
                  <a:cubicBezTo>
                    <a:pt x="170" y="221"/>
                    <a:pt x="170" y="221"/>
                    <a:pt x="170" y="221"/>
                  </a:cubicBezTo>
                  <a:cubicBezTo>
                    <a:pt x="171" y="222"/>
                    <a:pt x="172" y="223"/>
                    <a:pt x="172" y="224"/>
                  </a:cubicBezTo>
                  <a:cubicBezTo>
                    <a:pt x="173" y="225"/>
                    <a:pt x="174" y="227"/>
                    <a:pt x="176" y="228"/>
                  </a:cubicBezTo>
                  <a:cubicBezTo>
                    <a:pt x="178" y="231"/>
                    <a:pt x="181" y="231"/>
                    <a:pt x="183" y="232"/>
                  </a:cubicBezTo>
                  <a:cubicBezTo>
                    <a:pt x="186" y="232"/>
                    <a:pt x="186" y="232"/>
                    <a:pt x="186" y="232"/>
                  </a:cubicBezTo>
                  <a:cubicBezTo>
                    <a:pt x="188" y="233"/>
                    <a:pt x="191" y="234"/>
                    <a:pt x="193" y="235"/>
                  </a:cubicBezTo>
                  <a:cubicBezTo>
                    <a:pt x="195" y="236"/>
                    <a:pt x="198" y="237"/>
                    <a:pt x="201" y="237"/>
                  </a:cubicBezTo>
                  <a:cubicBezTo>
                    <a:pt x="202" y="237"/>
                    <a:pt x="202" y="237"/>
                    <a:pt x="203" y="237"/>
                  </a:cubicBezTo>
                  <a:cubicBezTo>
                    <a:pt x="204" y="237"/>
                    <a:pt x="205" y="237"/>
                    <a:pt x="206" y="236"/>
                  </a:cubicBezTo>
                  <a:cubicBezTo>
                    <a:pt x="207" y="236"/>
                    <a:pt x="207" y="236"/>
                    <a:pt x="208" y="236"/>
                  </a:cubicBezTo>
                  <a:cubicBezTo>
                    <a:pt x="208" y="236"/>
                    <a:pt x="208" y="236"/>
                    <a:pt x="209" y="236"/>
                  </a:cubicBezTo>
                  <a:cubicBezTo>
                    <a:pt x="209" y="237"/>
                    <a:pt x="209" y="237"/>
                    <a:pt x="209" y="238"/>
                  </a:cubicBezTo>
                  <a:cubicBezTo>
                    <a:pt x="210" y="239"/>
                    <a:pt x="210" y="240"/>
                    <a:pt x="210" y="241"/>
                  </a:cubicBezTo>
                  <a:cubicBezTo>
                    <a:pt x="211" y="243"/>
                    <a:pt x="212" y="244"/>
                    <a:pt x="213" y="245"/>
                  </a:cubicBezTo>
                  <a:cubicBezTo>
                    <a:pt x="214" y="245"/>
                    <a:pt x="214" y="245"/>
                    <a:pt x="214" y="245"/>
                  </a:cubicBezTo>
                  <a:cubicBezTo>
                    <a:pt x="218" y="250"/>
                    <a:pt x="223" y="254"/>
                    <a:pt x="230" y="254"/>
                  </a:cubicBezTo>
                  <a:cubicBezTo>
                    <a:pt x="230" y="254"/>
                    <a:pt x="231" y="254"/>
                    <a:pt x="232" y="254"/>
                  </a:cubicBezTo>
                  <a:cubicBezTo>
                    <a:pt x="235" y="254"/>
                    <a:pt x="235" y="254"/>
                    <a:pt x="235" y="254"/>
                  </a:cubicBezTo>
                  <a:cubicBezTo>
                    <a:pt x="241" y="253"/>
                    <a:pt x="246" y="252"/>
                    <a:pt x="251" y="251"/>
                  </a:cubicBezTo>
                  <a:cubicBezTo>
                    <a:pt x="252" y="251"/>
                    <a:pt x="252" y="251"/>
                    <a:pt x="253" y="251"/>
                  </a:cubicBezTo>
                  <a:cubicBezTo>
                    <a:pt x="254" y="251"/>
                    <a:pt x="255" y="251"/>
                    <a:pt x="256" y="252"/>
                  </a:cubicBezTo>
                  <a:cubicBezTo>
                    <a:pt x="257" y="252"/>
                    <a:pt x="258" y="252"/>
                    <a:pt x="259" y="253"/>
                  </a:cubicBezTo>
                  <a:cubicBezTo>
                    <a:pt x="261" y="253"/>
                    <a:pt x="262" y="254"/>
                    <a:pt x="263" y="255"/>
                  </a:cubicBezTo>
                  <a:cubicBezTo>
                    <a:pt x="264" y="256"/>
                    <a:pt x="265" y="256"/>
                    <a:pt x="266" y="257"/>
                  </a:cubicBezTo>
                  <a:cubicBezTo>
                    <a:pt x="268" y="258"/>
                    <a:pt x="269" y="259"/>
                    <a:pt x="271" y="260"/>
                  </a:cubicBezTo>
                  <a:cubicBezTo>
                    <a:pt x="273" y="260"/>
                    <a:pt x="273" y="260"/>
                    <a:pt x="273" y="260"/>
                  </a:cubicBezTo>
                  <a:cubicBezTo>
                    <a:pt x="274" y="259"/>
                    <a:pt x="274" y="259"/>
                    <a:pt x="274" y="259"/>
                  </a:cubicBezTo>
                  <a:cubicBezTo>
                    <a:pt x="276" y="256"/>
                    <a:pt x="278" y="253"/>
                    <a:pt x="279" y="252"/>
                  </a:cubicBezTo>
                  <a:cubicBezTo>
                    <a:pt x="280" y="251"/>
                    <a:pt x="282" y="250"/>
                    <a:pt x="283" y="249"/>
                  </a:cubicBezTo>
                  <a:cubicBezTo>
                    <a:pt x="284" y="249"/>
                    <a:pt x="284" y="249"/>
                    <a:pt x="285" y="249"/>
                  </a:cubicBezTo>
                  <a:cubicBezTo>
                    <a:pt x="285" y="248"/>
                    <a:pt x="286" y="247"/>
                    <a:pt x="287" y="247"/>
                  </a:cubicBezTo>
                  <a:cubicBezTo>
                    <a:pt x="287" y="246"/>
                    <a:pt x="288" y="245"/>
                    <a:pt x="288" y="245"/>
                  </a:cubicBezTo>
                  <a:cubicBezTo>
                    <a:pt x="289" y="245"/>
                    <a:pt x="289" y="245"/>
                    <a:pt x="289" y="245"/>
                  </a:cubicBezTo>
                  <a:cubicBezTo>
                    <a:pt x="289" y="244"/>
                    <a:pt x="289" y="244"/>
                    <a:pt x="289" y="244"/>
                  </a:cubicBezTo>
                  <a:cubicBezTo>
                    <a:pt x="290" y="240"/>
                    <a:pt x="292" y="235"/>
                    <a:pt x="295" y="229"/>
                  </a:cubicBezTo>
                  <a:cubicBezTo>
                    <a:pt x="296" y="227"/>
                    <a:pt x="297" y="227"/>
                    <a:pt x="298" y="226"/>
                  </a:cubicBezTo>
                  <a:cubicBezTo>
                    <a:pt x="300" y="225"/>
                    <a:pt x="300" y="225"/>
                    <a:pt x="300" y="225"/>
                  </a:cubicBezTo>
                  <a:cubicBezTo>
                    <a:pt x="302" y="223"/>
                    <a:pt x="302" y="222"/>
                    <a:pt x="303" y="219"/>
                  </a:cubicBezTo>
                  <a:cubicBezTo>
                    <a:pt x="303" y="219"/>
                    <a:pt x="303" y="219"/>
                    <a:pt x="303" y="219"/>
                  </a:cubicBezTo>
                  <a:cubicBezTo>
                    <a:pt x="303" y="217"/>
                    <a:pt x="304" y="216"/>
                    <a:pt x="305" y="215"/>
                  </a:cubicBezTo>
                  <a:cubicBezTo>
                    <a:pt x="305" y="214"/>
                    <a:pt x="306" y="214"/>
                    <a:pt x="306" y="213"/>
                  </a:cubicBezTo>
                  <a:cubicBezTo>
                    <a:pt x="307" y="212"/>
                    <a:pt x="307" y="211"/>
                    <a:pt x="308" y="209"/>
                  </a:cubicBezTo>
                  <a:cubicBezTo>
                    <a:pt x="308" y="208"/>
                    <a:pt x="308" y="207"/>
                    <a:pt x="309" y="206"/>
                  </a:cubicBezTo>
                  <a:cubicBezTo>
                    <a:pt x="309" y="205"/>
                    <a:pt x="310" y="205"/>
                    <a:pt x="310" y="204"/>
                  </a:cubicBezTo>
                  <a:cubicBezTo>
                    <a:pt x="312" y="202"/>
                    <a:pt x="313" y="201"/>
                    <a:pt x="313" y="200"/>
                  </a:cubicBezTo>
                  <a:cubicBezTo>
                    <a:pt x="313" y="198"/>
                    <a:pt x="312" y="196"/>
                    <a:pt x="311" y="195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5" name="Google Shape;585;p22"/>
            <p:cNvSpPr/>
            <p:nvPr/>
          </p:nvSpPr>
          <p:spPr>
            <a:xfrm>
              <a:off x="2480" y="2482"/>
              <a:ext cx="766" cy="767"/>
            </a:xfrm>
            <a:custGeom>
              <a:avLst/>
              <a:gdLst/>
              <a:ahLst/>
              <a:cxnLst/>
              <a:rect l="l" t="t" r="r" b="b"/>
              <a:pathLst>
                <a:path w="314" h="314" extrusionOk="0">
                  <a:moveTo>
                    <a:pt x="312" y="133"/>
                  </a:moveTo>
                  <a:cubicBezTo>
                    <a:pt x="311" y="133"/>
                    <a:pt x="311" y="133"/>
                    <a:pt x="311" y="133"/>
                  </a:cubicBezTo>
                  <a:cubicBezTo>
                    <a:pt x="311" y="132"/>
                    <a:pt x="311" y="132"/>
                    <a:pt x="311" y="132"/>
                  </a:cubicBezTo>
                  <a:cubicBezTo>
                    <a:pt x="311" y="132"/>
                    <a:pt x="311" y="132"/>
                    <a:pt x="311" y="132"/>
                  </a:cubicBezTo>
                  <a:cubicBezTo>
                    <a:pt x="311" y="131"/>
                    <a:pt x="311" y="131"/>
                    <a:pt x="311" y="131"/>
                  </a:cubicBezTo>
                  <a:cubicBezTo>
                    <a:pt x="311" y="130"/>
                    <a:pt x="311" y="129"/>
                    <a:pt x="311" y="128"/>
                  </a:cubicBezTo>
                  <a:cubicBezTo>
                    <a:pt x="311" y="127"/>
                    <a:pt x="311" y="126"/>
                    <a:pt x="311" y="125"/>
                  </a:cubicBezTo>
                  <a:cubicBezTo>
                    <a:pt x="310" y="121"/>
                    <a:pt x="310" y="115"/>
                    <a:pt x="313" y="110"/>
                  </a:cubicBezTo>
                  <a:cubicBezTo>
                    <a:pt x="314" y="108"/>
                    <a:pt x="314" y="108"/>
                    <a:pt x="314" y="108"/>
                  </a:cubicBezTo>
                  <a:cubicBezTo>
                    <a:pt x="313" y="107"/>
                    <a:pt x="313" y="107"/>
                    <a:pt x="313" y="107"/>
                  </a:cubicBezTo>
                  <a:cubicBezTo>
                    <a:pt x="311" y="104"/>
                    <a:pt x="309" y="102"/>
                    <a:pt x="306" y="99"/>
                  </a:cubicBezTo>
                  <a:cubicBezTo>
                    <a:pt x="305" y="99"/>
                    <a:pt x="305" y="99"/>
                    <a:pt x="304" y="98"/>
                  </a:cubicBezTo>
                  <a:cubicBezTo>
                    <a:pt x="304" y="98"/>
                    <a:pt x="303" y="97"/>
                    <a:pt x="303" y="97"/>
                  </a:cubicBezTo>
                  <a:cubicBezTo>
                    <a:pt x="302" y="97"/>
                    <a:pt x="302" y="97"/>
                    <a:pt x="301" y="97"/>
                  </a:cubicBezTo>
                  <a:cubicBezTo>
                    <a:pt x="300" y="97"/>
                    <a:pt x="300" y="97"/>
                    <a:pt x="299" y="96"/>
                  </a:cubicBezTo>
                  <a:cubicBezTo>
                    <a:pt x="298" y="96"/>
                    <a:pt x="298" y="95"/>
                    <a:pt x="297" y="94"/>
                  </a:cubicBezTo>
                  <a:cubicBezTo>
                    <a:pt x="296" y="94"/>
                    <a:pt x="295" y="93"/>
                    <a:pt x="295" y="93"/>
                  </a:cubicBezTo>
                  <a:cubicBezTo>
                    <a:pt x="294" y="93"/>
                    <a:pt x="293" y="92"/>
                    <a:pt x="293" y="92"/>
                  </a:cubicBezTo>
                  <a:cubicBezTo>
                    <a:pt x="292" y="92"/>
                    <a:pt x="292" y="92"/>
                    <a:pt x="292" y="92"/>
                  </a:cubicBezTo>
                  <a:cubicBezTo>
                    <a:pt x="292" y="92"/>
                    <a:pt x="291" y="92"/>
                    <a:pt x="291" y="92"/>
                  </a:cubicBezTo>
                  <a:cubicBezTo>
                    <a:pt x="291" y="92"/>
                    <a:pt x="290" y="92"/>
                    <a:pt x="290" y="92"/>
                  </a:cubicBezTo>
                  <a:cubicBezTo>
                    <a:pt x="290" y="92"/>
                    <a:pt x="289" y="92"/>
                    <a:pt x="289" y="92"/>
                  </a:cubicBezTo>
                  <a:cubicBezTo>
                    <a:pt x="289" y="92"/>
                    <a:pt x="288" y="91"/>
                    <a:pt x="288" y="91"/>
                  </a:cubicBezTo>
                  <a:cubicBezTo>
                    <a:pt x="287" y="91"/>
                    <a:pt x="286" y="91"/>
                    <a:pt x="285" y="90"/>
                  </a:cubicBezTo>
                  <a:cubicBezTo>
                    <a:pt x="283" y="90"/>
                    <a:pt x="282" y="90"/>
                    <a:pt x="281" y="89"/>
                  </a:cubicBezTo>
                  <a:cubicBezTo>
                    <a:pt x="278" y="88"/>
                    <a:pt x="276" y="87"/>
                    <a:pt x="274" y="85"/>
                  </a:cubicBezTo>
                  <a:cubicBezTo>
                    <a:pt x="272" y="84"/>
                    <a:pt x="271" y="83"/>
                    <a:pt x="269" y="82"/>
                  </a:cubicBezTo>
                  <a:cubicBezTo>
                    <a:pt x="268" y="82"/>
                    <a:pt x="267" y="81"/>
                    <a:pt x="265" y="81"/>
                  </a:cubicBezTo>
                  <a:cubicBezTo>
                    <a:pt x="264" y="80"/>
                    <a:pt x="264" y="80"/>
                    <a:pt x="263" y="79"/>
                  </a:cubicBezTo>
                  <a:cubicBezTo>
                    <a:pt x="261" y="78"/>
                    <a:pt x="260" y="77"/>
                    <a:pt x="258" y="77"/>
                  </a:cubicBezTo>
                  <a:cubicBezTo>
                    <a:pt x="258" y="77"/>
                    <a:pt x="257" y="77"/>
                    <a:pt x="257" y="77"/>
                  </a:cubicBezTo>
                  <a:cubicBezTo>
                    <a:pt x="256" y="77"/>
                    <a:pt x="256" y="77"/>
                    <a:pt x="256" y="77"/>
                  </a:cubicBezTo>
                  <a:cubicBezTo>
                    <a:pt x="255" y="77"/>
                    <a:pt x="254" y="77"/>
                    <a:pt x="254" y="76"/>
                  </a:cubicBezTo>
                  <a:cubicBezTo>
                    <a:pt x="253" y="76"/>
                    <a:pt x="252" y="75"/>
                    <a:pt x="252" y="74"/>
                  </a:cubicBezTo>
                  <a:cubicBezTo>
                    <a:pt x="252" y="73"/>
                    <a:pt x="251" y="73"/>
                    <a:pt x="251" y="72"/>
                  </a:cubicBezTo>
                  <a:cubicBezTo>
                    <a:pt x="250" y="71"/>
                    <a:pt x="248" y="71"/>
                    <a:pt x="246" y="71"/>
                  </a:cubicBezTo>
                  <a:cubicBezTo>
                    <a:pt x="245" y="71"/>
                    <a:pt x="243" y="71"/>
                    <a:pt x="241" y="71"/>
                  </a:cubicBezTo>
                  <a:cubicBezTo>
                    <a:pt x="239" y="72"/>
                    <a:pt x="237" y="72"/>
                    <a:pt x="236" y="72"/>
                  </a:cubicBezTo>
                  <a:cubicBezTo>
                    <a:pt x="234" y="72"/>
                    <a:pt x="233" y="72"/>
                    <a:pt x="232" y="71"/>
                  </a:cubicBezTo>
                  <a:cubicBezTo>
                    <a:pt x="230" y="70"/>
                    <a:pt x="230" y="66"/>
                    <a:pt x="231" y="62"/>
                  </a:cubicBezTo>
                  <a:cubicBezTo>
                    <a:pt x="231" y="61"/>
                    <a:pt x="231" y="60"/>
                    <a:pt x="231" y="60"/>
                  </a:cubicBezTo>
                  <a:cubicBezTo>
                    <a:pt x="231" y="58"/>
                    <a:pt x="231" y="57"/>
                    <a:pt x="230" y="55"/>
                  </a:cubicBezTo>
                  <a:cubicBezTo>
                    <a:pt x="230" y="55"/>
                    <a:pt x="230" y="55"/>
                    <a:pt x="230" y="55"/>
                  </a:cubicBezTo>
                  <a:cubicBezTo>
                    <a:pt x="230" y="55"/>
                    <a:pt x="230" y="55"/>
                    <a:pt x="230" y="55"/>
                  </a:cubicBezTo>
                  <a:cubicBezTo>
                    <a:pt x="229" y="54"/>
                    <a:pt x="225" y="53"/>
                    <a:pt x="224" y="53"/>
                  </a:cubicBezTo>
                  <a:cubicBezTo>
                    <a:pt x="223" y="52"/>
                    <a:pt x="223" y="52"/>
                    <a:pt x="223" y="52"/>
                  </a:cubicBezTo>
                  <a:cubicBezTo>
                    <a:pt x="223" y="52"/>
                    <a:pt x="223" y="52"/>
                    <a:pt x="223" y="52"/>
                  </a:cubicBezTo>
                  <a:cubicBezTo>
                    <a:pt x="223" y="51"/>
                    <a:pt x="223" y="50"/>
                    <a:pt x="223" y="49"/>
                  </a:cubicBezTo>
                  <a:cubicBezTo>
                    <a:pt x="223" y="45"/>
                    <a:pt x="224" y="42"/>
                    <a:pt x="223" y="39"/>
                  </a:cubicBezTo>
                  <a:cubicBezTo>
                    <a:pt x="222" y="38"/>
                    <a:pt x="220" y="37"/>
                    <a:pt x="216" y="37"/>
                  </a:cubicBezTo>
                  <a:cubicBezTo>
                    <a:pt x="215" y="37"/>
                    <a:pt x="214" y="37"/>
                    <a:pt x="213" y="37"/>
                  </a:cubicBezTo>
                  <a:cubicBezTo>
                    <a:pt x="213" y="37"/>
                    <a:pt x="212" y="37"/>
                    <a:pt x="212" y="37"/>
                  </a:cubicBezTo>
                  <a:cubicBezTo>
                    <a:pt x="212" y="39"/>
                    <a:pt x="212" y="39"/>
                    <a:pt x="212" y="39"/>
                  </a:cubicBezTo>
                  <a:cubicBezTo>
                    <a:pt x="212" y="39"/>
                    <a:pt x="212" y="39"/>
                    <a:pt x="212" y="39"/>
                  </a:cubicBezTo>
                  <a:cubicBezTo>
                    <a:pt x="211" y="37"/>
                    <a:pt x="211" y="37"/>
                    <a:pt x="211" y="37"/>
                  </a:cubicBezTo>
                  <a:cubicBezTo>
                    <a:pt x="210" y="37"/>
                    <a:pt x="209" y="38"/>
                    <a:pt x="207" y="38"/>
                  </a:cubicBezTo>
                  <a:cubicBezTo>
                    <a:pt x="206" y="39"/>
                    <a:pt x="204" y="39"/>
                    <a:pt x="202" y="39"/>
                  </a:cubicBezTo>
                  <a:cubicBezTo>
                    <a:pt x="202" y="39"/>
                    <a:pt x="201" y="39"/>
                    <a:pt x="200" y="39"/>
                  </a:cubicBezTo>
                  <a:cubicBezTo>
                    <a:pt x="200" y="39"/>
                    <a:pt x="199" y="38"/>
                    <a:pt x="199" y="38"/>
                  </a:cubicBezTo>
                  <a:cubicBezTo>
                    <a:pt x="198" y="38"/>
                    <a:pt x="198" y="38"/>
                    <a:pt x="197" y="38"/>
                  </a:cubicBezTo>
                  <a:cubicBezTo>
                    <a:pt x="197" y="38"/>
                    <a:pt x="196" y="38"/>
                    <a:pt x="196" y="38"/>
                  </a:cubicBezTo>
                  <a:cubicBezTo>
                    <a:pt x="195" y="38"/>
                    <a:pt x="195" y="38"/>
                    <a:pt x="194" y="39"/>
                  </a:cubicBezTo>
                  <a:cubicBezTo>
                    <a:pt x="193" y="39"/>
                    <a:pt x="193" y="39"/>
                    <a:pt x="192" y="39"/>
                  </a:cubicBezTo>
                  <a:cubicBezTo>
                    <a:pt x="191" y="39"/>
                    <a:pt x="191" y="39"/>
                    <a:pt x="190" y="39"/>
                  </a:cubicBezTo>
                  <a:cubicBezTo>
                    <a:pt x="189" y="38"/>
                    <a:pt x="187" y="37"/>
                    <a:pt x="186" y="35"/>
                  </a:cubicBezTo>
                  <a:cubicBezTo>
                    <a:pt x="184" y="33"/>
                    <a:pt x="184" y="33"/>
                    <a:pt x="185" y="31"/>
                  </a:cubicBezTo>
                  <a:cubicBezTo>
                    <a:pt x="186" y="29"/>
                    <a:pt x="188" y="26"/>
                    <a:pt x="189" y="24"/>
                  </a:cubicBezTo>
                  <a:cubicBezTo>
                    <a:pt x="191" y="22"/>
                    <a:pt x="192" y="20"/>
                    <a:pt x="193" y="18"/>
                  </a:cubicBezTo>
                  <a:cubicBezTo>
                    <a:pt x="194" y="17"/>
                    <a:pt x="194" y="17"/>
                    <a:pt x="194" y="17"/>
                  </a:cubicBezTo>
                  <a:cubicBezTo>
                    <a:pt x="195" y="15"/>
                    <a:pt x="196" y="13"/>
                    <a:pt x="196" y="12"/>
                  </a:cubicBezTo>
                  <a:cubicBezTo>
                    <a:pt x="196" y="11"/>
                    <a:pt x="196" y="8"/>
                    <a:pt x="196" y="6"/>
                  </a:cubicBezTo>
                  <a:cubicBezTo>
                    <a:pt x="196" y="3"/>
                    <a:pt x="196" y="3"/>
                    <a:pt x="196" y="3"/>
                  </a:cubicBezTo>
                  <a:cubicBezTo>
                    <a:pt x="193" y="4"/>
                    <a:pt x="193" y="4"/>
                    <a:pt x="193" y="4"/>
                  </a:cubicBezTo>
                  <a:cubicBezTo>
                    <a:pt x="192" y="5"/>
                    <a:pt x="190" y="7"/>
                    <a:pt x="189" y="9"/>
                  </a:cubicBezTo>
                  <a:cubicBezTo>
                    <a:pt x="188" y="10"/>
                    <a:pt x="188" y="11"/>
                    <a:pt x="187" y="12"/>
                  </a:cubicBezTo>
                  <a:cubicBezTo>
                    <a:pt x="184" y="14"/>
                    <a:pt x="177" y="22"/>
                    <a:pt x="170" y="22"/>
                  </a:cubicBezTo>
                  <a:cubicBezTo>
                    <a:pt x="168" y="22"/>
                    <a:pt x="167" y="21"/>
                    <a:pt x="165" y="20"/>
                  </a:cubicBezTo>
                  <a:cubicBezTo>
                    <a:pt x="164" y="20"/>
                    <a:pt x="163" y="19"/>
                    <a:pt x="162" y="19"/>
                  </a:cubicBezTo>
                  <a:cubicBezTo>
                    <a:pt x="161" y="18"/>
                    <a:pt x="159" y="16"/>
                    <a:pt x="157" y="16"/>
                  </a:cubicBezTo>
                  <a:cubicBezTo>
                    <a:pt x="156" y="16"/>
                    <a:pt x="156" y="16"/>
                    <a:pt x="155" y="16"/>
                  </a:cubicBezTo>
                  <a:cubicBezTo>
                    <a:pt x="153" y="16"/>
                    <a:pt x="152" y="17"/>
                    <a:pt x="150" y="18"/>
                  </a:cubicBezTo>
                  <a:cubicBezTo>
                    <a:pt x="149" y="18"/>
                    <a:pt x="149" y="18"/>
                    <a:pt x="148" y="19"/>
                  </a:cubicBezTo>
                  <a:cubicBezTo>
                    <a:pt x="144" y="21"/>
                    <a:pt x="139" y="23"/>
                    <a:pt x="133" y="23"/>
                  </a:cubicBezTo>
                  <a:cubicBezTo>
                    <a:pt x="131" y="23"/>
                    <a:pt x="129" y="22"/>
                    <a:pt x="127" y="22"/>
                  </a:cubicBezTo>
                  <a:cubicBezTo>
                    <a:pt x="124" y="20"/>
                    <a:pt x="121" y="18"/>
                    <a:pt x="118" y="16"/>
                  </a:cubicBezTo>
                  <a:cubicBezTo>
                    <a:pt x="116" y="15"/>
                    <a:pt x="114" y="13"/>
                    <a:pt x="112" y="12"/>
                  </a:cubicBezTo>
                  <a:cubicBezTo>
                    <a:pt x="111" y="12"/>
                    <a:pt x="110" y="11"/>
                    <a:pt x="109" y="10"/>
                  </a:cubicBezTo>
                  <a:cubicBezTo>
                    <a:pt x="108" y="9"/>
                    <a:pt x="107" y="8"/>
                    <a:pt x="107" y="8"/>
                  </a:cubicBezTo>
                  <a:cubicBezTo>
                    <a:pt x="105" y="7"/>
                    <a:pt x="104" y="7"/>
                    <a:pt x="102" y="6"/>
                  </a:cubicBezTo>
                  <a:cubicBezTo>
                    <a:pt x="101" y="6"/>
                    <a:pt x="101" y="6"/>
                    <a:pt x="100" y="6"/>
                  </a:cubicBezTo>
                  <a:cubicBezTo>
                    <a:pt x="98" y="6"/>
                    <a:pt x="97" y="4"/>
                    <a:pt x="96" y="3"/>
                  </a:cubicBezTo>
                  <a:cubicBezTo>
                    <a:pt x="94" y="2"/>
                    <a:pt x="92" y="0"/>
                    <a:pt x="89" y="0"/>
                  </a:cubicBezTo>
                  <a:cubicBezTo>
                    <a:pt x="87" y="0"/>
                    <a:pt x="85" y="2"/>
                    <a:pt x="83" y="3"/>
                  </a:cubicBezTo>
                  <a:cubicBezTo>
                    <a:pt x="81" y="5"/>
                    <a:pt x="80" y="6"/>
                    <a:pt x="78" y="6"/>
                  </a:cubicBezTo>
                  <a:cubicBezTo>
                    <a:pt x="77" y="6"/>
                    <a:pt x="76" y="7"/>
                    <a:pt x="75" y="7"/>
                  </a:cubicBezTo>
                  <a:cubicBezTo>
                    <a:pt x="75" y="7"/>
                    <a:pt x="74" y="7"/>
                    <a:pt x="73" y="7"/>
                  </a:cubicBezTo>
                  <a:cubicBezTo>
                    <a:pt x="73" y="7"/>
                    <a:pt x="72" y="6"/>
                    <a:pt x="72" y="6"/>
                  </a:cubicBezTo>
                  <a:cubicBezTo>
                    <a:pt x="71" y="6"/>
                    <a:pt x="71" y="7"/>
                    <a:pt x="70" y="7"/>
                  </a:cubicBezTo>
                  <a:cubicBezTo>
                    <a:pt x="70" y="7"/>
                    <a:pt x="69" y="7"/>
                    <a:pt x="68" y="7"/>
                  </a:cubicBezTo>
                  <a:cubicBezTo>
                    <a:pt x="64" y="7"/>
                    <a:pt x="63" y="7"/>
                    <a:pt x="62" y="8"/>
                  </a:cubicBezTo>
                  <a:cubicBezTo>
                    <a:pt x="61" y="8"/>
                    <a:pt x="60" y="10"/>
                    <a:pt x="59" y="12"/>
                  </a:cubicBezTo>
                  <a:cubicBezTo>
                    <a:pt x="59" y="14"/>
                    <a:pt x="58" y="15"/>
                    <a:pt x="58" y="15"/>
                  </a:cubicBezTo>
                  <a:cubicBezTo>
                    <a:pt x="57" y="17"/>
                    <a:pt x="56" y="18"/>
                    <a:pt x="55" y="19"/>
                  </a:cubicBezTo>
                  <a:cubicBezTo>
                    <a:pt x="54" y="20"/>
                    <a:pt x="53" y="21"/>
                    <a:pt x="52" y="22"/>
                  </a:cubicBezTo>
                  <a:cubicBezTo>
                    <a:pt x="52" y="23"/>
                    <a:pt x="51" y="23"/>
                    <a:pt x="51" y="24"/>
                  </a:cubicBezTo>
                  <a:cubicBezTo>
                    <a:pt x="50" y="26"/>
                    <a:pt x="49" y="27"/>
                    <a:pt x="48" y="28"/>
                  </a:cubicBezTo>
                  <a:cubicBezTo>
                    <a:pt x="45" y="30"/>
                    <a:pt x="42" y="31"/>
                    <a:pt x="39" y="32"/>
                  </a:cubicBezTo>
                  <a:cubicBezTo>
                    <a:pt x="37" y="32"/>
                    <a:pt x="35" y="32"/>
                    <a:pt x="34" y="33"/>
                  </a:cubicBezTo>
                  <a:cubicBezTo>
                    <a:pt x="33" y="33"/>
                    <a:pt x="32" y="33"/>
                    <a:pt x="32" y="33"/>
                  </a:cubicBezTo>
                  <a:cubicBezTo>
                    <a:pt x="30" y="33"/>
                    <a:pt x="28" y="31"/>
                    <a:pt x="26" y="30"/>
                  </a:cubicBezTo>
                  <a:cubicBezTo>
                    <a:pt x="25" y="29"/>
                    <a:pt x="25" y="28"/>
                    <a:pt x="23" y="27"/>
                  </a:cubicBezTo>
                  <a:cubicBezTo>
                    <a:pt x="22" y="26"/>
                    <a:pt x="20" y="25"/>
                    <a:pt x="18" y="24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16" y="27"/>
                    <a:pt x="16" y="28"/>
                    <a:pt x="16" y="29"/>
                  </a:cubicBezTo>
                  <a:cubicBezTo>
                    <a:pt x="17" y="30"/>
                    <a:pt x="17" y="32"/>
                    <a:pt x="18" y="34"/>
                  </a:cubicBezTo>
                  <a:cubicBezTo>
                    <a:pt x="19" y="36"/>
                    <a:pt x="19" y="37"/>
                    <a:pt x="20" y="38"/>
                  </a:cubicBezTo>
                  <a:cubicBezTo>
                    <a:pt x="20" y="39"/>
                    <a:pt x="20" y="40"/>
                    <a:pt x="21" y="41"/>
                  </a:cubicBezTo>
                  <a:cubicBezTo>
                    <a:pt x="21" y="42"/>
                    <a:pt x="22" y="43"/>
                    <a:pt x="22" y="44"/>
                  </a:cubicBezTo>
                  <a:cubicBezTo>
                    <a:pt x="23" y="46"/>
                    <a:pt x="24" y="47"/>
                    <a:pt x="24" y="48"/>
                  </a:cubicBezTo>
                  <a:cubicBezTo>
                    <a:pt x="25" y="53"/>
                    <a:pt x="22" y="60"/>
                    <a:pt x="21" y="63"/>
                  </a:cubicBezTo>
                  <a:cubicBezTo>
                    <a:pt x="20" y="67"/>
                    <a:pt x="19" y="70"/>
                    <a:pt x="18" y="73"/>
                  </a:cubicBezTo>
                  <a:cubicBezTo>
                    <a:pt x="16" y="78"/>
                    <a:pt x="14" y="83"/>
                    <a:pt x="13" y="88"/>
                  </a:cubicBezTo>
                  <a:cubicBezTo>
                    <a:pt x="12" y="90"/>
                    <a:pt x="11" y="92"/>
                    <a:pt x="11" y="94"/>
                  </a:cubicBezTo>
                  <a:cubicBezTo>
                    <a:pt x="11" y="95"/>
                    <a:pt x="10" y="96"/>
                    <a:pt x="10" y="98"/>
                  </a:cubicBezTo>
                  <a:cubicBezTo>
                    <a:pt x="10" y="99"/>
                    <a:pt x="9" y="100"/>
                    <a:pt x="8" y="102"/>
                  </a:cubicBezTo>
                  <a:cubicBezTo>
                    <a:pt x="7" y="104"/>
                    <a:pt x="6" y="106"/>
                    <a:pt x="6" y="108"/>
                  </a:cubicBezTo>
                  <a:cubicBezTo>
                    <a:pt x="6" y="109"/>
                    <a:pt x="6" y="109"/>
                    <a:pt x="6" y="110"/>
                  </a:cubicBezTo>
                  <a:cubicBezTo>
                    <a:pt x="5" y="111"/>
                    <a:pt x="5" y="112"/>
                    <a:pt x="5" y="113"/>
                  </a:cubicBezTo>
                  <a:cubicBezTo>
                    <a:pt x="4" y="115"/>
                    <a:pt x="3" y="117"/>
                    <a:pt x="5" y="120"/>
                  </a:cubicBezTo>
                  <a:cubicBezTo>
                    <a:pt x="6" y="123"/>
                    <a:pt x="10" y="126"/>
                    <a:pt x="12" y="129"/>
                  </a:cubicBezTo>
                  <a:cubicBezTo>
                    <a:pt x="13" y="129"/>
                    <a:pt x="13" y="129"/>
                    <a:pt x="13" y="130"/>
                  </a:cubicBezTo>
                  <a:cubicBezTo>
                    <a:pt x="13" y="130"/>
                    <a:pt x="11" y="131"/>
                    <a:pt x="8" y="133"/>
                  </a:cubicBezTo>
                  <a:cubicBezTo>
                    <a:pt x="7" y="133"/>
                    <a:pt x="7" y="133"/>
                    <a:pt x="7" y="133"/>
                  </a:cubicBezTo>
                  <a:cubicBezTo>
                    <a:pt x="5" y="135"/>
                    <a:pt x="0" y="138"/>
                    <a:pt x="1" y="142"/>
                  </a:cubicBezTo>
                  <a:cubicBezTo>
                    <a:pt x="2" y="144"/>
                    <a:pt x="3" y="146"/>
                    <a:pt x="4" y="147"/>
                  </a:cubicBezTo>
                  <a:cubicBezTo>
                    <a:pt x="5" y="149"/>
                    <a:pt x="5" y="150"/>
                    <a:pt x="6" y="151"/>
                  </a:cubicBezTo>
                  <a:cubicBezTo>
                    <a:pt x="6" y="154"/>
                    <a:pt x="7" y="156"/>
                    <a:pt x="8" y="158"/>
                  </a:cubicBezTo>
                  <a:cubicBezTo>
                    <a:pt x="10" y="162"/>
                    <a:pt x="12" y="166"/>
                    <a:pt x="12" y="170"/>
                  </a:cubicBezTo>
                  <a:cubicBezTo>
                    <a:pt x="13" y="171"/>
                    <a:pt x="13" y="171"/>
                    <a:pt x="13" y="171"/>
                  </a:cubicBezTo>
                  <a:cubicBezTo>
                    <a:pt x="13" y="174"/>
                    <a:pt x="14" y="176"/>
                    <a:pt x="14" y="179"/>
                  </a:cubicBezTo>
                  <a:cubicBezTo>
                    <a:pt x="14" y="181"/>
                    <a:pt x="14" y="182"/>
                    <a:pt x="14" y="184"/>
                  </a:cubicBezTo>
                  <a:cubicBezTo>
                    <a:pt x="14" y="189"/>
                    <a:pt x="14" y="194"/>
                    <a:pt x="13" y="199"/>
                  </a:cubicBezTo>
                  <a:cubicBezTo>
                    <a:pt x="13" y="201"/>
                    <a:pt x="13" y="201"/>
                    <a:pt x="13" y="201"/>
                  </a:cubicBezTo>
                  <a:cubicBezTo>
                    <a:pt x="13" y="207"/>
                    <a:pt x="12" y="213"/>
                    <a:pt x="11" y="219"/>
                  </a:cubicBezTo>
                  <a:cubicBezTo>
                    <a:pt x="10" y="223"/>
                    <a:pt x="11" y="225"/>
                    <a:pt x="12" y="227"/>
                  </a:cubicBezTo>
                  <a:cubicBezTo>
                    <a:pt x="14" y="229"/>
                    <a:pt x="16" y="229"/>
                    <a:pt x="19" y="229"/>
                  </a:cubicBezTo>
                  <a:cubicBezTo>
                    <a:pt x="20" y="229"/>
                    <a:pt x="20" y="229"/>
                    <a:pt x="21" y="229"/>
                  </a:cubicBezTo>
                  <a:cubicBezTo>
                    <a:pt x="22" y="229"/>
                    <a:pt x="23" y="229"/>
                    <a:pt x="23" y="229"/>
                  </a:cubicBezTo>
                  <a:cubicBezTo>
                    <a:pt x="25" y="229"/>
                    <a:pt x="27" y="229"/>
                    <a:pt x="29" y="230"/>
                  </a:cubicBezTo>
                  <a:cubicBezTo>
                    <a:pt x="36" y="233"/>
                    <a:pt x="42" y="233"/>
                    <a:pt x="49" y="234"/>
                  </a:cubicBezTo>
                  <a:cubicBezTo>
                    <a:pt x="51" y="234"/>
                    <a:pt x="53" y="234"/>
                    <a:pt x="55" y="234"/>
                  </a:cubicBezTo>
                  <a:cubicBezTo>
                    <a:pt x="56" y="234"/>
                    <a:pt x="57" y="234"/>
                    <a:pt x="59" y="234"/>
                  </a:cubicBezTo>
                  <a:cubicBezTo>
                    <a:pt x="62" y="234"/>
                    <a:pt x="66" y="233"/>
                    <a:pt x="69" y="232"/>
                  </a:cubicBezTo>
                  <a:cubicBezTo>
                    <a:pt x="70" y="231"/>
                    <a:pt x="71" y="230"/>
                    <a:pt x="72" y="230"/>
                  </a:cubicBezTo>
                  <a:cubicBezTo>
                    <a:pt x="74" y="228"/>
                    <a:pt x="75" y="227"/>
                    <a:pt x="77" y="227"/>
                  </a:cubicBezTo>
                  <a:cubicBezTo>
                    <a:pt x="77" y="227"/>
                    <a:pt x="77" y="227"/>
                    <a:pt x="77" y="227"/>
                  </a:cubicBezTo>
                  <a:cubicBezTo>
                    <a:pt x="79" y="227"/>
                    <a:pt x="80" y="229"/>
                    <a:pt x="81" y="230"/>
                  </a:cubicBezTo>
                  <a:cubicBezTo>
                    <a:pt x="83" y="232"/>
                    <a:pt x="84" y="234"/>
                    <a:pt x="87" y="235"/>
                  </a:cubicBezTo>
                  <a:cubicBezTo>
                    <a:pt x="89" y="236"/>
                    <a:pt x="92" y="236"/>
                    <a:pt x="95" y="236"/>
                  </a:cubicBezTo>
                  <a:cubicBezTo>
                    <a:pt x="97" y="236"/>
                    <a:pt x="100" y="236"/>
                    <a:pt x="102" y="237"/>
                  </a:cubicBezTo>
                  <a:cubicBezTo>
                    <a:pt x="104" y="238"/>
                    <a:pt x="104" y="240"/>
                    <a:pt x="105" y="242"/>
                  </a:cubicBezTo>
                  <a:cubicBezTo>
                    <a:pt x="105" y="243"/>
                    <a:pt x="106" y="244"/>
                    <a:pt x="106" y="245"/>
                  </a:cubicBezTo>
                  <a:cubicBezTo>
                    <a:pt x="109" y="250"/>
                    <a:pt x="109" y="255"/>
                    <a:pt x="109" y="260"/>
                  </a:cubicBezTo>
                  <a:cubicBezTo>
                    <a:pt x="110" y="262"/>
                    <a:pt x="110" y="264"/>
                    <a:pt x="110" y="266"/>
                  </a:cubicBezTo>
                  <a:cubicBezTo>
                    <a:pt x="110" y="270"/>
                    <a:pt x="111" y="273"/>
                    <a:pt x="112" y="276"/>
                  </a:cubicBezTo>
                  <a:cubicBezTo>
                    <a:pt x="113" y="279"/>
                    <a:pt x="113" y="282"/>
                    <a:pt x="114" y="286"/>
                  </a:cubicBezTo>
                  <a:cubicBezTo>
                    <a:pt x="114" y="287"/>
                    <a:pt x="114" y="287"/>
                    <a:pt x="114" y="288"/>
                  </a:cubicBezTo>
                  <a:cubicBezTo>
                    <a:pt x="114" y="290"/>
                    <a:pt x="114" y="292"/>
                    <a:pt x="115" y="294"/>
                  </a:cubicBezTo>
                  <a:cubicBezTo>
                    <a:pt x="115" y="296"/>
                    <a:pt x="116" y="297"/>
                    <a:pt x="117" y="298"/>
                  </a:cubicBezTo>
                  <a:cubicBezTo>
                    <a:pt x="117" y="299"/>
                    <a:pt x="118" y="300"/>
                    <a:pt x="119" y="302"/>
                  </a:cubicBezTo>
                  <a:cubicBezTo>
                    <a:pt x="119" y="302"/>
                    <a:pt x="119" y="302"/>
                    <a:pt x="119" y="302"/>
                  </a:cubicBezTo>
                  <a:cubicBezTo>
                    <a:pt x="120" y="308"/>
                    <a:pt x="122" y="312"/>
                    <a:pt x="129" y="313"/>
                  </a:cubicBezTo>
                  <a:cubicBezTo>
                    <a:pt x="130" y="314"/>
                    <a:pt x="131" y="314"/>
                    <a:pt x="132" y="314"/>
                  </a:cubicBezTo>
                  <a:cubicBezTo>
                    <a:pt x="137" y="314"/>
                    <a:pt x="141" y="311"/>
                    <a:pt x="144" y="309"/>
                  </a:cubicBezTo>
                  <a:cubicBezTo>
                    <a:pt x="148" y="307"/>
                    <a:pt x="151" y="305"/>
                    <a:pt x="154" y="305"/>
                  </a:cubicBezTo>
                  <a:cubicBezTo>
                    <a:pt x="155" y="305"/>
                    <a:pt x="155" y="305"/>
                    <a:pt x="155" y="305"/>
                  </a:cubicBezTo>
                  <a:cubicBezTo>
                    <a:pt x="159" y="305"/>
                    <a:pt x="162" y="307"/>
                    <a:pt x="163" y="312"/>
                  </a:cubicBezTo>
                  <a:cubicBezTo>
                    <a:pt x="164" y="314"/>
                    <a:pt x="164" y="314"/>
                    <a:pt x="164" y="314"/>
                  </a:cubicBezTo>
                  <a:cubicBezTo>
                    <a:pt x="165" y="313"/>
                    <a:pt x="165" y="313"/>
                    <a:pt x="165" y="313"/>
                  </a:cubicBezTo>
                  <a:cubicBezTo>
                    <a:pt x="167" y="313"/>
                    <a:pt x="168" y="313"/>
                    <a:pt x="169" y="313"/>
                  </a:cubicBezTo>
                  <a:cubicBezTo>
                    <a:pt x="171" y="312"/>
                    <a:pt x="174" y="312"/>
                    <a:pt x="176" y="312"/>
                  </a:cubicBezTo>
                  <a:cubicBezTo>
                    <a:pt x="178" y="312"/>
                    <a:pt x="178" y="312"/>
                    <a:pt x="178" y="312"/>
                  </a:cubicBezTo>
                  <a:cubicBezTo>
                    <a:pt x="178" y="310"/>
                    <a:pt x="178" y="310"/>
                    <a:pt x="178" y="310"/>
                  </a:cubicBezTo>
                  <a:cubicBezTo>
                    <a:pt x="179" y="308"/>
                    <a:pt x="179" y="306"/>
                    <a:pt x="179" y="303"/>
                  </a:cubicBezTo>
                  <a:cubicBezTo>
                    <a:pt x="179" y="301"/>
                    <a:pt x="179" y="299"/>
                    <a:pt x="180" y="297"/>
                  </a:cubicBezTo>
                  <a:cubicBezTo>
                    <a:pt x="181" y="292"/>
                    <a:pt x="183" y="287"/>
                    <a:pt x="185" y="285"/>
                  </a:cubicBezTo>
                  <a:cubicBezTo>
                    <a:pt x="186" y="284"/>
                    <a:pt x="188" y="283"/>
                    <a:pt x="189" y="283"/>
                  </a:cubicBezTo>
                  <a:cubicBezTo>
                    <a:pt x="191" y="281"/>
                    <a:pt x="193" y="280"/>
                    <a:pt x="195" y="277"/>
                  </a:cubicBezTo>
                  <a:cubicBezTo>
                    <a:pt x="195" y="275"/>
                    <a:pt x="196" y="273"/>
                    <a:pt x="196" y="270"/>
                  </a:cubicBezTo>
                  <a:cubicBezTo>
                    <a:pt x="196" y="268"/>
                    <a:pt x="196" y="265"/>
                    <a:pt x="198" y="263"/>
                  </a:cubicBezTo>
                  <a:cubicBezTo>
                    <a:pt x="200" y="259"/>
                    <a:pt x="203" y="258"/>
                    <a:pt x="206" y="258"/>
                  </a:cubicBezTo>
                  <a:cubicBezTo>
                    <a:pt x="207" y="257"/>
                    <a:pt x="209" y="257"/>
                    <a:pt x="210" y="256"/>
                  </a:cubicBezTo>
                  <a:cubicBezTo>
                    <a:pt x="214" y="255"/>
                    <a:pt x="217" y="252"/>
                    <a:pt x="219" y="249"/>
                  </a:cubicBezTo>
                  <a:cubicBezTo>
                    <a:pt x="221" y="248"/>
                    <a:pt x="221" y="248"/>
                    <a:pt x="221" y="248"/>
                  </a:cubicBezTo>
                  <a:cubicBezTo>
                    <a:pt x="222" y="247"/>
                    <a:pt x="224" y="245"/>
                    <a:pt x="225" y="244"/>
                  </a:cubicBezTo>
                  <a:cubicBezTo>
                    <a:pt x="228" y="241"/>
                    <a:pt x="231" y="238"/>
                    <a:pt x="234" y="236"/>
                  </a:cubicBezTo>
                  <a:cubicBezTo>
                    <a:pt x="235" y="235"/>
                    <a:pt x="238" y="234"/>
                    <a:pt x="240" y="233"/>
                  </a:cubicBezTo>
                  <a:cubicBezTo>
                    <a:pt x="242" y="232"/>
                    <a:pt x="244" y="231"/>
                    <a:pt x="246" y="230"/>
                  </a:cubicBezTo>
                  <a:cubicBezTo>
                    <a:pt x="251" y="226"/>
                    <a:pt x="254" y="221"/>
                    <a:pt x="258" y="215"/>
                  </a:cubicBezTo>
                  <a:cubicBezTo>
                    <a:pt x="260" y="211"/>
                    <a:pt x="262" y="208"/>
                    <a:pt x="264" y="205"/>
                  </a:cubicBezTo>
                  <a:cubicBezTo>
                    <a:pt x="266" y="203"/>
                    <a:pt x="267" y="201"/>
                    <a:pt x="269" y="198"/>
                  </a:cubicBezTo>
                  <a:cubicBezTo>
                    <a:pt x="270" y="197"/>
                    <a:pt x="271" y="195"/>
                    <a:pt x="272" y="193"/>
                  </a:cubicBezTo>
                  <a:cubicBezTo>
                    <a:pt x="274" y="191"/>
                    <a:pt x="274" y="188"/>
                    <a:pt x="274" y="186"/>
                  </a:cubicBezTo>
                  <a:cubicBezTo>
                    <a:pt x="274" y="184"/>
                    <a:pt x="274" y="181"/>
                    <a:pt x="276" y="179"/>
                  </a:cubicBezTo>
                  <a:cubicBezTo>
                    <a:pt x="276" y="177"/>
                    <a:pt x="278" y="176"/>
                    <a:pt x="279" y="174"/>
                  </a:cubicBezTo>
                  <a:cubicBezTo>
                    <a:pt x="281" y="172"/>
                    <a:pt x="282" y="170"/>
                    <a:pt x="283" y="167"/>
                  </a:cubicBezTo>
                  <a:cubicBezTo>
                    <a:pt x="284" y="166"/>
                    <a:pt x="284" y="164"/>
                    <a:pt x="285" y="163"/>
                  </a:cubicBezTo>
                  <a:cubicBezTo>
                    <a:pt x="285" y="160"/>
                    <a:pt x="286" y="157"/>
                    <a:pt x="289" y="154"/>
                  </a:cubicBezTo>
                  <a:cubicBezTo>
                    <a:pt x="293" y="149"/>
                    <a:pt x="297" y="147"/>
                    <a:pt x="301" y="145"/>
                  </a:cubicBezTo>
                  <a:cubicBezTo>
                    <a:pt x="302" y="145"/>
                    <a:pt x="303" y="145"/>
                    <a:pt x="304" y="145"/>
                  </a:cubicBezTo>
                  <a:cubicBezTo>
                    <a:pt x="311" y="143"/>
                    <a:pt x="313" y="142"/>
                    <a:pt x="314" y="140"/>
                  </a:cubicBezTo>
                  <a:cubicBezTo>
                    <a:pt x="314" y="140"/>
                    <a:pt x="314" y="140"/>
                    <a:pt x="314" y="140"/>
                  </a:cubicBezTo>
                  <a:cubicBezTo>
                    <a:pt x="314" y="139"/>
                    <a:pt x="314" y="139"/>
                    <a:pt x="314" y="139"/>
                  </a:cubicBezTo>
                  <a:cubicBezTo>
                    <a:pt x="314" y="139"/>
                    <a:pt x="314" y="138"/>
                    <a:pt x="313" y="136"/>
                  </a:cubicBezTo>
                  <a:cubicBezTo>
                    <a:pt x="312" y="135"/>
                    <a:pt x="312" y="134"/>
                    <a:pt x="312" y="133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6" name="Google Shape;586;p22"/>
            <p:cNvSpPr/>
            <p:nvPr/>
          </p:nvSpPr>
          <p:spPr>
            <a:xfrm>
              <a:off x="2934" y="3466"/>
              <a:ext cx="556" cy="368"/>
            </a:xfrm>
            <a:custGeom>
              <a:avLst/>
              <a:gdLst/>
              <a:ahLst/>
              <a:cxnLst/>
              <a:rect l="l" t="t" r="r" b="b"/>
              <a:pathLst>
                <a:path w="228" h="151" extrusionOk="0">
                  <a:moveTo>
                    <a:pt x="224" y="70"/>
                  </a:moveTo>
                  <a:cubicBezTo>
                    <a:pt x="223" y="68"/>
                    <a:pt x="221" y="68"/>
                    <a:pt x="219" y="68"/>
                  </a:cubicBezTo>
                  <a:cubicBezTo>
                    <a:pt x="219" y="68"/>
                    <a:pt x="218" y="68"/>
                    <a:pt x="218" y="68"/>
                  </a:cubicBezTo>
                  <a:cubicBezTo>
                    <a:pt x="218" y="68"/>
                    <a:pt x="217" y="68"/>
                    <a:pt x="217" y="68"/>
                  </a:cubicBezTo>
                  <a:cubicBezTo>
                    <a:pt x="216" y="68"/>
                    <a:pt x="216" y="68"/>
                    <a:pt x="216" y="68"/>
                  </a:cubicBezTo>
                  <a:cubicBezTo>
                    <a:pt x="215" y="67"/>
                    <a:pt x="216" y="64"/>
                    <a:pt x="216" y="62"/>
                  </a:cubicBezTo>
                  <a:cubicBezTo>
                    <a:pt x="216" y="61"/>
                    <a:pt x="217" y="60"/>
                    <a:pt x="217" y="59"/>
                  </a:cubicBezTo>
                  <a:cubicBezTo>
                    <a:pt x="217" y="57"/>
                    <a:pt x="217" y="57"/>
                    <a:pt x="217" y="57"/>
                  </a:cubicBezTo>
                  <a:cubicBezTo>
                    <a:pt x="217" y="54"/>
                    <a:pt x="217" y="51"/>
                    <a:pt x="217" y="47"/>
                  </a:cubicBezTo>
                  <a:cubicBezTo>
                    <a:pt x="216" y="46"/>
                    <a:pt x="216" y="44"/>
                    <a:pt x="215" y="42"/>
                  </a:cubicBezTo>
                  <a:cubicBezTo>
                    <a:pt x="214" y="40"/>
                    <a:pt x="213" y="38"/>
                    <a:pt x="213" y="35"/>
                  </a:cubicBezTo>
                  <a:cubicBezTo>
                    <a:pt x="213" y="33"/>
                    <a:pt x="214" y="31"/>
                    <a:pt x="215" y="28"/>
                  </a:cubicBezTo>
                  <a:cubicBezTo>
                    <a:pt x="216" y="27"/>
                    <a:pt x="216" y="26"/>
                    <a:pt x="217" y="24"/>
                  </a:cubicBezTo>
                  <a:cubicBezTo>
                    <a:pt x="218" y="19"/>
                    <a:pt x="219" y="15"/>
                    <a:pt x="219" y="11"/>
                  </a:cubicBezTo>
                  <a:cubicBezTo>
                    <a:pt x="220" y="9"/>
                    <a:pt x="219" y="6"/>
                    <a:pt x="219" y="4"/>
                  </a:cubicBezTo>
                  <a:cubicBezTo>
                    <a:pt x="219" y="3"/>
                    <a:pt x="218" y="3"/>
                    <a:pt x="218" y="2"/>
                  </a:cubicBezTo>
                  <a:cubicBezTo>
                    <a:pt x="218" y="0"/>
                    <a:pt x="218" y="0"/>
                    <a:pt x="218" y="0"/>
                  </a:cubicBezTo>
                  <a:cubicBezTo>
                    <a:pt x="216" y="1"/>
                    <a:pt x="216" y="1"/>
                    <a:pt x="216" y="1"/>
                  </a:cubicBezTo>
                  <a:cubicBezTo>
                    <a:pt x="211" y="1"/>
                    <a:pt x="206" y="2"/>
                    <a:pt x="201" y="2"/>
                  </a:cubicBezTo>
                  <a:cubicBezTo>
                    <a:pt x="200" y="2"/>
                    <a:pt x="200" y="2"/>
                    <a:pt x="200" y="2"/>
                  </a:cubicBezTo>
                  <a:cubicBezTo>
                    <a:pt x="196" y="3"/>
                    <a:pt x="193" y="5"/>
                    <a:pt x="190" y="7"/>
                  </a:cubicBezTo>
                  <a:cubicBezTo>
                    <a:pt x="188" y="8"/>
                    <a:pt x="185" y="10"/>
                    <a:pt x="182" y="11"/>
                  </a:cubicBezTo>
                  <a:cubicBezTo>
                    <a:pt x="180" y="12"/>
                    <a:pt x="179" y="12"/>
                    <a:pt x="177" y="12"/>
                  </a:cubicBezTo>
                  <a:cubicBezTo>
                    <a:pt x="175" y="12"/>
                    <a:pt x="173" y="11"/>
                    <a:pt x="171" y="10"/>
                  </a:cubicBezTo>
                  <a:cubicBezTo>
                    <a:pt x="170" y="10"/>
                    <a:pt x="169" y="8"/>
                    <a:pt x="168" y="7"/>
                  </a:cubicBezTo>
                  <a:cubicBezTo>
                    <a:pt x="167" y="6"/>
                    <a:pt x="166" y="5"/>
                    <a:pt x="165" y="4"/>
                  </a:cubicBezTo>
                  <a:cubicBezTo>
                    <a:pt x="164" y="3"/>
                    <a:pt x="162" y="3"/>
                    <a:pt x="161" y="3"/>
                  </a:cubicBezTo>
                  <a:cubicBezTo>
                    <a:pt x="159" y="3"/>
                    <a:pt x="156" y="4"/>
                    <a:pt x="154" y="4"/>
                  </a:cubicBezTo>
                  <a:cubicBezTo>
                    <a:pt x="152" y="5"/>
                    <a:pt x="149" y="6"/>
                    <a:pt x="147" y="6"/>
                  </a:cubicBezTo>
                  <a:cubicBezTo>
                    <a:pt x="146" y="6"/>
                    <a:pt x="144" y="5"/>
                    <a:pt x="143" y="5"/>
                  </a:cubicBezTo>
                  <a:cubicBezTo>
                    <a:pt x="142" y="4"/>
                    <a:pt x="141" y="4"/>
                    <a:pt x="141" y="3"/>
                  </a:cubicBezTo>
                  <a:cubicBezTo>
                    <a:pt x="140" y="3"/>
                    <a:pt x="140" y="3"/>
                    <a:pt x="139" y="3"/>
                  </a:cubicBezTo>
                  <a:cubicBezTo>
                    <a:pt x="138" y="2"/>
                    <a:pt x="138" y="2"/>
                    <a:pt x="138" y="2"/>
                  </a:cubicBezTo>
                  <a:cubicBezTo>
                    <a:pt x="137" y="3"/>
                    <a:pt x="137" y="3"/>
                    <a:pt x="137" y="3"/>
                  </a:cubicBezTo>
                  <a:cubicBezTo>
                    <a:pt x="137" y="3"/>
                    <a:pt x="136" y="4"/>
                    <a:pt x="135" y="5"/>
                  </a:cubicBezTo>
                  <a:cubicBezTo>
                    <a:pt x="134" y="5"/>
                    <a:pt x="133" y="6"/>
                    <a:pt x="132" y="8"/>
                  </a:cubicBezTo>
                  <a:cubicBezTo>
                    <a:pt x="130" y="10"/>
                    <a:pt x="128" y="11"/>
                    <a:pt x="126" y="12"/>
                  </a:cubicBezTo>
                  <a:cubicBezTo>
                    <a:pt x="125" y="13"/>
                    <a:pt x="125" y="13"/>
                    <a:pt x="124" y="13"/>
                  </a:cubicBezTo>
                  <a:cubicBezTo>
                    <a:pt x="123" y="13"/>
                    <a:pt x="122" y="13"/>
                    <a:pt x="120" y="12"/>
                  </a:cubicBezTo>
                  <a:cubicBezTo>
                    <a:pt x="119" y="12"/>
                    <a:pt x="118" y="12"/>
                    <a:pt x="117" y="12"/>
                  </a:cubicBezTo>
                  <a:cubicBezTo>
                    <a:pt x="116" y="12"/>
                    <a:pt x="115" y="12"/>
                    <a:pt x="114" y="13"/>
                  </a:cubicBezTo>
                  <a:cubicBezTo>
                    <a:pt x="113" y="14"/>
                    <a:pt x="112" y="15"/>
                    <a:pt x="111" y="17"/>
                  </a:cubicBezTo>
                  <a:cubicBezTo>
                    <a:pt x="110" y="18"/>
                    <a:pt x="110" y="18"/>
                    <a:pt x="110" y="18"/>
                  </a:cubicBezTo>
                  <a:cubicBezTo>
                    <a:pt x="108" y="20"/>
                    <a:pt x="108" y="21"/>
                    <a:pt x="108" y="22"/>
                  </a:cubicBezTo>
                  <a:cubicBezTo>
                    <a:pt x="108" y="23"/>
                    <a:pt x="108" y="24"/>
                    <a:pt x="107" y="25"/>
                  </a:cubicBezTo>
                  <a:cubicBezTo>
                    <a:pt x="106" y="28"/>
                    <a:pt x="105" y="29"/>
                    <a:pt x="102" y="29"/>
                  </a:cubicBezTo>
                  <a:cubicBezTo>
                    <a:pt x="100" y="29"/>
                    <a:pt x="99" y="29"/>
                    <a:pt x="97" y="28"/>
                  </a:cubicBezTo>
                  <a:cubicBezTo>
                    <a:pt x="92" y="27"/>
                    <a:pt x="88" y="26"/>
                    <a:pt x="82" y="26"/>
                  </a:cubicBezTo>
                  <a:cubicBezTo>
                    <a:pt x="78" y="25"/>
                    <a:pt x="76" y="24"/>
                    <a:pt x="74" y="23"/>
                  </a:cubicBezTo>
                  <a:cubicBezTo>
                    <a:pt x="73" y="22"/>
                    <a:pt x="72" y="21"/>
                    <a:pt x="70" y="20"/>
                  </a:cubicBezTo>
                  <a:cubicBezTo>
                    <a:pt x="68" y="19"/>
                    <a:pt x="65" y="19"/>
                    <a:pt x="62" y="18"/>
                  </a:cubicBezTo>
                  <a:cubicBezTo>
                    <a:pt x="60" y="18"/>
                    <a:pt x="58" y="18"/>
                    <a:pt x="56" y="18"/>
                  </a:cubicBezTo>
                  <a:cubicBezTo>
                    <a:pt x="52" y="17"/>
                    <a:pt x="48" y="16"/>
                    <a:pt x="45" y="16"/>
                  </a:cubicBezTo>
                  <a:cubicBezTo>
                    <a:pt x="44" y="16"/>
                    <a:pt x="43" y="16"/>
                    <a:pt x="41" y="16"/>
                  </a:cubicBezTo>
                  <a:cubicBezTo>
                    <a:pt x="40" y="16"/>
                    <a:pt x="39" y="16"/>
                    <a:pt x="38" y="16"/>
                  </a:cubicBezTo>
                  <a:cubicBezTo>
                    <a:pt x="34" y="16"/>
                    <a:pt x="31" y="15"/>
                    <a:pt x="28" y="13"/>
                  </a:cubicBezTo>
                  <a:cubicBezTo>
                    <a:pt x="28" y="12"/>
                    <a:pt x="27" y="12"/>
                    <a:pt x="27" y="11"/>
                  </a:cubicBezTo>
                  <a:cubicBezTo>
                    <a:pt x="26" y="11"/>
                    <a:pt x="25" y="10"/>
                    <a:pt x="23" y="10"/>
                  </a:cubicBezTo>
                  <a:cubicBezTo>
                    <a:pt x="23" y="10"/>
                    <a:pt x="23" y="10"/>
                    <a:pt x="23" y="10"/>
                  </a:cubicBezTo>
                  <a:cubicBezTo>
                    <a:pt x="21" y="10"/>
                    <a:pt x="21" y="10"/>
                    <a:pt x="20" y="11"/>
                  </a:cubicBezTo>
                  <a:cubicBezTo>
                    <a:pt x="19" y="11"/>
                    <a:pt x="17" y="12"/>
                    <a:pt x="16" y="12"/>
                  </a:cubicBezTo>
                  <a:cubicBezTo>
                    <a:pt x="14" y="12"/>
                    <a:pt x="12" y="11"/>
                    <a:pt x="10" y="10"/>
                  </a:cubicBezTo>
                  <a:cubicBezTo>
                    <a:pt x="9" y="9"/>
                    <a:pt x="8" y="9"/>
                    <a:pt x="7" y="8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5" y="12"/>
                    <a:pt x="5" y="14"/>
                    <a:pt x="4" y="16"/>
                  </a:cubicBezTo>
                  <a:cubicBezTo>
                    <a:pt x="3" y="24"/>
                    <a:pt x="3" y="29"/>
                    <a:pt x="4" y="37"/>
                  </a:cubicBezTo>
                  <a:cubicBezTo>
                    <a:pt x="4" y="40"/>
                    <a:pt x="3" y="43"/>
                    <a:pt x="1" y="46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3" y="49"/>
                    <a:pt x="3" y="49"/>
                    <a:pt x="3" y="49"/>
                  </a:cubicBezTo>
                  <a:cubicBezTo>
                    <a:pt x="5" y="51"/>
                    <a:pt x="7" y="53"/>
                    <a:pt x="9" y="54"/>
                  </a:cubicBezTo>
                  <a:cubicBezTo>
                    <a:pt x="9" y="54"/>
                    <a:pt x="10" y="54"/>
                    <a:pt x="10" y="54"/>
                  </a:cubicBezTo>
                  <a:cubicBezTo>
                    <a:pt x="12" y="54"/>
                    <a:pt x="14" y="52"/>
                    <a:pt x="16" y="51"/>
                  </a:cubicBezTo>
                  <a:cubicBezTo>
                    <a:pt x="18" y="50"/>
                    <a:pt x="20" y="48"/>
                    <a:pt x="23" y="48"/>
                  </a:cubicBezTo>
                  <a:cubicBezTo>
                    <a:pt x="23" y="48"/>
                    <a:pt x="23" y="48"/>
                    <a:pt x="23" y="48"/>
                  </a:cubicBezTo>
                  <a:cubicBezTo>
                    <a:pt x="24" y="48"/>
                    <a:pt x="25" y="49"/>
                    <a:pt x="26" y="50"/>
                  </a:cubicBezTo>
                  <a:cubicBezTo>
                    <a:pt x="26" y="51"/>
                    <a:pt x="27" y="52"/>
                    <a:pt x="28" y="52"/>
                  </a:cubicBezTo>
                  <a:cubicBezTo>
                    <a:pt x="28" y="52"/>
                    <a:pt x="29" y="53"/>
                    <a:pt x="30" y="53"/>
                  </a:cubicBezTo>
                  <a:cubicBezTo>
                    <a:pt x="30" y="53"/>
                    <a:pt x="31" y="52"/>
                    <a:pt x="32" y="52"/>
                  </a:cubicBezTo>
                  <a:cubicBezTo>
                    <a:pt x="33" y="52"/>
                    <a:pt x="34" y="52"/>
                    <a:pt x="35" y="52"/>
                  </a:cubicBezTo>
                  <a:cubicBezTo>
                    <a:pt x="36" y="52"/>
                    <a:pt x="36" y="52"/>
                    <a:pt x="36" y="52"/>
                  </a:cubicBezTo>
                  <a:cubicBezTo>
                    <a:pt x="37" y="52"/>
                    <a:pt x="38" y="52"/>
                    <a:pt x="39" y="53"/>
                  </a:cubicBezTo>
                  <a:cubicBezTo>
                    <a:pt x="40" y="53"/>
                    <a:pt x="41" y="54"/>
                    <a:pt x="42" y="54"/>
                  </a:cubicBezTo>
                  <a:cubicBezTo>
                    <a:pt x="44" y="55"/>
                    <a:pt x="47" y="55"/>
                    <a:pt x="50" y="56"/>
                  </a:cubicBezTo>
                  <a:cubicBezTo>
                    <a:pt x="52" y="56"/>
                    <a:pt x="54" y="56"/>
                    <a:pt x="57" y="56"/>
                  </a:cubicBezTo>
                  <a:cubicBezTo>
                    <a:pt x="60" y="56"/>
                    <a:pt x="64" y="56"/>
                    <a:pt x="68" y="57"/>
                  </a:cubicBezTo>
                  <a:cubicBezTo>
                    <a:pt x="70" y="58"/>
                    <a:pt x="72" y="60"/>
                    <a:pt x="74" y="61"/>
                  </a:cubicBezTo>
                  <a:cubicBezTo>
                    <a:pt x="76" y="63"/>
                    <a:pt x="78" y="64"/>
                    <a:pt x="80" y="65"/>
                  </a:cubicBezTo>
                  <a:cubicBezTo>
                    <a:pt x="82" y="66"/>
                    <a:pt x="85" y="67"/>
                    <a:pt x="87" y="67"/>
                  </a:cubicBezTo>
                  <a:cubicBezTo>
                    <a:pt x="89" y="68"/>
                    <a:pt x="90" y="68"/>
                    <a:pt x="92" y="69"/>
                  </a:cubicBezTo>
                  <a:cubicBezTo>
                    <a:pt x="95" y="70"/>
                    <a:pt x="98" y="72"/>
                    <a:pt x="101" y="73"/>
                  </a:cubicBezTo>
                  <a:cubicBezTo>
                    <a:pt x="101" y="73"/>
                    <a:pt x="103" y="74"/>
                    <a:pt x="103" y="75"/>
                  </a:cubicBezTo>
                  <a:cubicBezTo>
                    <a:pt x="110" y="79"/>
                    <a:pt x="118" y="84"/>
                    <a:pt x="121" y="93"/>
                  </a:cubicBezTo>
                  <a:cubicBezTo>
                    <a:pt x="123" y="100"/>
                    <a:pt x="131" y="109"/>
                    <a:pt x="138" y="110"/>
                  </a:cubicBezTo>
                  <a:cubicBezTo>
                    <a:pt x="140" y="110"/>
                    <a:pt x="142" y="111"/>
                    <a:pt x="144" y="111"/>
                  </a:cubicBezTo>
                  <a:cubicBezTo>
                    <a:pt x="147" y="112"/>
                    <a:pt x="150" y="113"/>
                    <a:pt x="153" y="113"/>
                  </a:cubicBezTo>
                  <a:cubicBezTo>
                    <a:pt x="153" y="113"/>
                    <a:pt x="153" y="113"/>
                    <a:pt x="153" y="113"/>
                  </a:cubicBezTo>
                  <a:cubicBezTo>
                    <a:pt x="154" y="113"/>
                    <a:pt x="155" y="113"/>
                    <a:pt x="157" y="113"/>
                  </a:cubicBezTo>
                  <a:cubicBezTo>
                    <a:pt x="158" y="113"/>
                    <a:pt x="160" y="112"/>
                    <a:pt x="161" y="112"/>
                  </a:cubicBezTo>
                  <a:cubicBezTo>
                    <a:pt x="166" y="112"/>
                    <a:pt x="167" y="114"/>
                    <a:pt x="167" y="115"/>
                  </a:cubicBezTo>
                  <a:cubicBezTo>
                    <a:pt x="168" y="118"/>
                    <a:pt x="165" y="122"/>
                    <a:pt x="162" y="125"/>
                  </a:cubicBezTo>
                  <a:cubicBezTo>
                    <a:pt x="161" y="126"/>
                    <a:pt x="160" y="128"/>
                    <a:pt x="159" y="129"/>
                  </a:cubicBezTo>
                  <a:cubicBezTo>
                    <a:pt x="158" y="131"/>
                    <a:pt x="158" y="131"/>
                    <a:pt x="158" y="131"/>
                  </a:cubicBezTo>
                  <a:cubicBezTo>
                    <a:pt x="157" y="134"/>
                    <a:pt x="156" y="137"/>
                    <a:pt x="155" y="139"/>
                  </a:cubicBezTo>
                  <a:cubicBezTo>
                    <a:pt x="155" y="140"/>
                    <a:pt x="155" y="141"/>
                    <a:pt x="155" y="141"/>
                  </a:cubicBezTo>
                  <a:cubicBezTo>
                    <a:pt x="154" y="142"/>
                    <a:pt x="154" y="143"/>
                    <a:pt x="154" y="144"/>
                  </a:cubicBezTo>
                  <a:cubicBezTo>
                    <a:pt x="154" y="145"/>
                    <a:pt x="154" y="145"/>
                    <a:pt x="153" y="145"/>
                  </a:cubicBezTo>
                  <a:cubicBezTo>
                    <a:pt x="149" y="150"/>
                    <a:pt x="149" y="150"/>
                    <a:pt x="149" y="150"/>
                  </a:cubicBezTo>
                  <a:cubicBezTo>
                    <a:pt x="157" y="148"/>
                    <a:pt x="157" y="148"/>
                    <a:pt x="157" y="148"/>
                  </a:cubicBezTo>
                  <a:cubicBezTo>
                    <a:pt x="157" y="147"/>
                    <a:pt x="158" y="147"/>
                    <a:pt x="159" y="147"/>
                  </a:cubicBezTo>
                  <a:cubicBezTo>
                    <a:pt x="160" y="147"/>
                    <a:pt x="165" y="149"/>
                    <a:pt x="169" y="151"/>
                  </a:cubicBezTo>
                  <a:cubicBezTo>
                    <a:pt x="170" y="151"/>
                    <a:pt x="170" y="151"/>
                    <a:pt x="170" y="151"/>
                  </a:cubicBezTo>
                  <a:cubicBezTo>
                    <a:pt x="173" y="148"/>
                    <a:pt x="173" y="148"/>
                    <a:pt x="173" y="148"/>
                  </a:cubicBezTo>
                  <a:cubicBezTo>
                    <a:pt x="178" y="143"/>
                    <a:pt x="183" y="139"/>
                    <a:pt x="187" y="134"/>
                  </a:cubicBezTo>
                  <a:cubicBezTo>
                    <a:pt x="189" y="131"/>
                    <a:pt x="192" y="130"/>
                    <a:pt x="195" y="129"/>
                  </a:cubicBezTo>
                  <a:cubicBezTo>
                    <a:pt x="197" y="128"/>
                    <a:pt x="199" y="127"/>
                    <a:pt x="201" y="126"/>
                  </a:cubicBezTo>
                  <a:cubicBezTo>
                    <a:pt x="204" y="124"/>
                    <a:pt x="205" y="122"/>
                    <a:pt x="206" y="119"/>
                  </a:cubicBezTo>
                  <a:cubicBezTo>
                    <a:pt x="207" y="117"/>
                    <a:pt x="208" y="115"/>
                    <a:pt x="209" y="114"/>
                  </a:cubicBezTo>
                  <a:cubicBezTo>
                    <a:pt x="209" y="112"/>
                    <a:pt x="210" y="111"/>
                    <a:pt x="211" y="109"/>
                  </a:cubicBezTo>
                  <a:cubicBezTo>
                    <a:pt x="212" y="106"/>
                    <a:pt x="213" y="103"/>
                    <a:pt x="213" y="101"/>
                  </a:cubicBezTo>
                  <a:cubicBezTo>
                    <a:pt x="215" y="95"/>
                    <a:pt x="217" y="89"/>
                    <a:pt x="221" y="84"/>
                  </a:cubicBezTo>
                  <a:cubicBezTo>
                    <a:pt x="221" y="84"/>
                    <a:pt x="228" y="75"/>
                    <a:pt x="224" y="70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7" name="Google Shape;587;p22"/>
            <p:cNvSpPr/>
            <p:nvPr/>
          </p:nvSpPr>
          <p:spPr>
            <a:xfrm>
              <a:off x="2865" y="3080"/>
              <a:ext cx="664" cy="457"/>
            </a:xfrm>
            <a:custGeom>
              <a:avLst/>
              <a:gdLst/>
              <a:ahLst/>
              <a:cxnLst/>
              <a:rect l="l" t="t" r="r" b="b"/>
              <a:pathLst>
                <a:path w="272" h="187" extrusionOk="0">
                  <a:moveTo>
                    <a:pt x="272" y="130"/>
                  </a:moveTo>
                  <a:cubicBezTo>
                    <a:pt x="271" y="130"/>
                    <a:pt x="271" y="130"/>
                    <a:pt x="271" y="130"/>
                  </a:cubicBezTo>
                  <a:cubicBezTo>
                    <a:pt x="271" y="129"/>
                    <a:pt x="270" y="129"/>
                    <a:pt x="269" y="128"/>
                  </a:cubicBezTo>
                  <a:cubicBezTo>
                    <a:pt x="268" y="128"/>
                    <a:pt x="267" y="127"/>
                    <a:pt x="267" y="126"/>
                  </a:cubicBezTo>
                  <a:cubicBezTo>
                    <a:pt x="266" y="125"/>
                    <a:pt x="265" y="124"/>
                    <a:pt x="264" y="123"/>
                  </a:cubicBezTo>
                  <a:cubicBezTo>
                    <a:pt x="263" y="121"/>
                    <a:pt x="262" y="119"/>
                    <a:pt x="260" y="118"/>
                  </a:cubicBezTo>
                  <a:cubicBezTo>
                    <a:pt x="259" y="118"/>
                    <a:pt x="258" y="118"/>
                    <a:pt x="256" y="118"/>
                  </a:cubicBezTo>
                  <a:cubicBezTo>
                    <a:pt x="253" y="117"/>
                    <a:pt x="251" y="117"/>
                    <a:pt x="250" y="115"/>
                  </a:cubicBezTo>
                  <a:cubicBezTo>
                    <a:pt x="249" y="113"/>
                    <a:pt x="250" y="111"/>
                    <a:pt x="251" y="109"/>
                  </a:cubicBezTo>
                  <a:cubicBezTo>
                    <a:pt x="251" y="107"/>
                    <a:pt x="251" y="106"/>
                    <a:pt x="252" y="105"/>
                  </a:cubicBezTo>
                  <a:cubicBezTo>
                    <a:pt x="252" y="104"/>
                    <a:pt x="252" y="104"/>
                    <a:pt x="252" y="104"/>
                  </a:cubicBezTo>
                  <a:cubicBezTo>
                    <a:pt x="251" y="103"/>
                    <a:pt x="251" y="103"/>
                    <a:pt x="251" y="103"/>
                  </a:cubicBezTo>
                  <a:cubicBezTo>
                    <a:pt x="248" y="101"/>
                    <a:pt x="246" y="101"/>
                    <a:pt x="243" y="101"/>
                  </a:cubicBezTo>
                  <a:cubicBezTo>
                    <a:pt x="242" y="101"/>
                    <a:pt x="241" y="101"/>
                    <a:pt x="240" y="101"/>
                  </a:cubicBezTo>
                  <a:cubicBezTo>
                    <a:pt x="238" y="101"/>
                    <a:pt x="235" y="101"/>
                    <a:pt x="233" y="101"/>
                  </a:cubicBezTo>
                  <a:cubicBezTo>
                    <a:pt x="222" y="101"/>
                    <a:pt x="218" y="99"/>
                    <a:pt x="217" y="97"/>
                  </a:cubicBezTo>
                  <a:cubicBezTo>
                    <a:pt x="216" y="95"/>
                    <a:pt x="216" y="93"/>
                    <a:pt x="218" y="91"/>
                  </a:cubicBezTo>
                  <a:cubicBezTo>
                    <a:pt x="219" y="90"/>
                    <a:pt x="219" y="89"/>
                    <a:pt x="220" y="89"/>
                  </a:cubicBezTo>
                  <a:cubicBezTo>
                    <a:pt x="221" y="87"/>
                    <a:pt x="222" y="86"/>
                    <a:pt x="221" y="84"/>
                  </a:cubicBezTo>
                  <a:cubicBezTo>
                    <a:pt x="221" y="82"/>
                    <a:pt x="219" y="80"/>
                    <a:pt x="218" y="79"/>
                  </a:cubicBezTo>
                  <a:cubicBezTo>
                    <a:pt x="217" y="78"/>
                    <a:pt x="217" y="78"/>
                    <a:pt x="217" y="78"/>
                  </a:cubicBezTo>
                  <a:cubicBezTo>
                    <a:pt x="212" y="73"/>
                    <a:pt x="207" y="66"/>
                    <a:pt x="207" y="62"/>
                  </a:cubicBezTo>
                  <a:cubicBezTo>
                    <a:pt x="207" y="61"/>
                    <a:pt x="207" y="60"/>
                    <a:pt x="208" y="59"/>
                  </a:cubicBezTo>
                  <a:cubicBezTo>
                    <a:pt x="208" y="57"/>
                    <a:pt x="209" y="56"/>
                    <a:pt x="208" y="53"/>
                  </a:cubicBezTo>
                  <a:cubicBezTo>
                    <a:pt x="207" y="51"/>
                    <a:pt x="207" y="48"/>
                    <a:pt x="207" y="45"/>
                  </a:cubicBezTo>
                  <a:cubicBezTo>
                    <a:pt x="206" y="39"/>
                    <a:pt x="206" y="33"/>
                    <a:pt x="202" y="29"/>
                  </a:cubicBezTo>
                  <a:cubicBezTo>
                    <a:pt x="200" y="27"/>
                    <a:pt x="200" y="27"/>
                    <a:pt x="200" y="27"/>
                  </a:cubicBezTo>
                  <a:cubicBezTo>
                    <a:pt x="197" y="24"/>
                    <a:pt x="194" y="21"/>
                    <a:pt x="191" y="21"/>
                  </a:cubicBezTo>
                  <a:cubicBezTo>
                    <a:pt x="189" y="20"/>
                    <a:pt x="188" y="20"/>
                    <a:pt x="186" y="20"/>
                  </a:cubicBezTo>
                  <a:cubicBezTo>
                    <a:pt x="184" y="20"/>
                    <a:pt x="182" y="20"/>
                    <a:pt x="181" y="20"/>
                  </a:cubicBezTo>
                  <a:cubicBezTo>
                    <a:pt x="179" y="21"/>
                    <a:pt x="177" y="21"/>
                    <a:pt x="175" y="21"/>
                  </a:cubicBezTo>
                  <a:cubicBezTo>
                    <a:pt x="174" y="21"/>
                    <a:pt x="173" y="21"/>
                    <a:pt x="172" y="21"/>
                  </a:cubicBezTo>
                  <a:cubicBezTo>
                    <a:pt x="167" y="20"/>
                    <a:pt x="160" y="18"/>
                    <a:pt x="155" y="17"/>
                  </a:cubicBezTo>
                  <a:cubicBezTo>
                    <a:pt x="151" y="15"/>
                    <a:pt x="147" y="13"/>
                    <a:pt x="143" y="10"/>
                  </a:cubicBezTo>
                  <a:cubicBezTo>
                    <a:pt x="142" y="10"/>
                    <a:pt x="141" y="9"/>
                    <a:pt x="140" y="9"/>
                  </a:cubicBezTo>
                  <a:cubicBezTo>
                    <a:pt x="139" y="8"/>
                    <a:pt x="137" y="8"/>
                    <a:pt x="135" y="8"/>
                  </a:cubicBezTo>
                  <a:cubicBezTo>
                    <a:pt x="134" y="8"/>
                    <a:pt x="133" y="8"/>
                    <a:pt x="132" y="8"/>
                  </a:cubicBezTo>
                  <a:cubicBezTo>
                    <a:pt x="130" y="8"/>
                    <a:pt x="129" y="8"/>
                    <a:pt x="128" y="8"/>
                  </a:cubicBezTo>
                  <a:cubicBezTo>
                    <a:pt x="127" y="8"/>
                    <a:pt x="126" y="8"/>
                    <a:pt x="125" y="8"/>
                  </a:cubicBezTo>
                  <a:cubicBezTo>
                    <a:pt x="122" y="7"/>
                    <a:pt x="120" y="6"/>
                    <a:pt x="118" y="5"/>
                  </a:cubicBezTo>
                  <a:cubicBezTo>
                    <a:pt x="116" y="4"/>
                    <a:pt x="114" y="3"/>
                    <a:pt x="111" y="2"/>
                  </a:cubicBezTo>
                  <a:cubicBezTo>
                    <a:pt x="110" y="2"/>
                    <a:pt x="107" y="2"/>
                    <a:pt x="105" y="2"/>
                  </a:cubicBezTo>
                  <a:cubicBezTo>
                    <a:pt x="104" y="2"/>
                    <a:pt x="102" y="2"/>
                    <a:pt x="100" y="2"/>
                  </a:cubicBezTo>
                  <a:cubicBezTo>
                    <a:pt x="99" y="2"/>
                    <a:pt x="98" y="3"/>
                    <a:pt x="98" y="3"/>
                  </a:cubicBezTo>
                  <a:cubicBezTo>
                    <a:pt x="97" y="4"/>
                    <a:pt x="96" y="4"/>
                    <a:pt x="95" y="4"/>
                  </a:cubicBezTo>
                  <a:cubicBezTo>
                    <a:pt x="94" y="4"/>
                    <a:pt x="93" y="4"/>
                    <a:pt x="91" y="3"/>
                  </a:cubicBezTo>
                  <a:cubicBezTo>
                    <a:pt x="90" y="3"/>
                    <a:pt x="90" y="2"/>
                    <a:pt x="89" y="2"/>
                  </a:cubicBezTo>
                  <a:cubicBezTo>
                    <a:pt x="88" y="2"/>
                    <a:pt x="87" y="2"/>
                    <a:pt x="86" y="2"/>
                  </a:cubicBezTo>
                  <a:cubicBezTo>
                    <a:pt x="84" y="2"/>
                    <a:pt x="83" y="2"/>
                    <a:pt x="81" y="3"/>
                  </a:cubicBezTo>
                  <a:cubicBezTo>
                    <a:pt x="80" y="3"/>
                    <a:pt x="79" y="3"/>
                    <a:pt x="77" y="3"/>
                  </a:cubicBezTo>
                  <a:cubicBezTo>
                    <a:pt x="77" y="3"/>
                    <a:pt x="77" y="3"/>
                    <a:pt x="76" y="3"/>
                  </a:cubicBezTo>
                  <a:cubicBezTo>
                    <a:pt x="73" y="3"/>
                    <a:pt x="71" y="2"/>
                    <a:pt x="68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5" y="1"/>
                    <a:pt x="65" y="1"/>
                    <a:pt x="65" y="1"/>
                  </a:cubicBezTo>
                  <a:cubicBezTo>
                    <a:pt x="65" y="2"/>
                    <a:pt x="64" y="2"/>
                    <a:pt x="63" y="3"/>
                  </a:cubicBezTo>
                  <a:cubicBezTo>
                    <a:pt x="62" y="5"/>
                    <a:pt x="62" y="5"/>
                    <a:pt x="62" y="5"/>
                  </a:cubicBezTo>
                  <a:cubicBezTo>
                    <a:pt x="59" y="7"/>
                    <a:pt x="56" y="10"/>
                    <a:pt x="53" y="12"/>
                  </a:cubicBezTo>
                  <a:cubicBezTo>
                    <a:pt x="51" y="12"/>
                    <a:pt x="49" y="13"/>
                    <a:pt x="48" y="13"/>
                  </a:cubicBezTo>
                  <a:cubicBezTo>
                    <a:pt x="45" y="14"/>
                    <a:pt x="42" y="15"/>
                    <a:pt x="40" y="18"/>
                  </a:cubicBezTo>
                  <a:cubicBezTo>
                    <a:pt x="38" y="20"/>
                    <a:pt x="38" y="23"/>
                    <a:pt x="38" y="26"/>
                  </a:cubicBezTo>
                  <a:cubicBezTo>
                    <a:pt x="38" y="28"/>
                    <a:pt x="38" y="30"/>
                    <a:pt x="37" y="32"/>
                  </a:cubicBezTo>
                  <a:cubicBezTo>
                    <a:pt x="35" y="35"/>
                    <a:pt x="33" y="37"/>
                    <a:pt x="31" y="38"/>
                  </a:cubicBezTo>
                  <a:cubicBezTo>
                    <a:pt x="30" y="39"/>
                    <a:pt x="29" y="39"/>
                    <a:pt x="28" y="40"/>
                  </a:cubicBezTo>
                  <a:cubicBezTo>
                    <a:pt x="25" y="42"/>
                    <a:pt x="23" y="48"/>
                    <a:pt x="22" y="52"/>
                  </a:cubicBezTo>
                  <a:cubicBezTo>
                    <a:pt x="22" y="54"/>
                    <a:pt x="22" y="56"/>
                    <a:pt x="22" y="58"/>
                  </a:cubicBezTo>
                  <a:cubicBezTo>
                    <a:pt x="21" y="61"/>
                    <a:pt x="21" y="64"/>
                    <a:pt x="20" y="67"/>
                  </a:cubicBezTo>
                  <a:cubicBezTo>
                    <a:pt x="19" y="67"/>
                    <a:pt x="19" y="67"/>
                    <a:pt x="19" y="67"/>
                  </a:cubicBezTo>
                  <a:cubicBezTo>
                    <a:pt x="16" y="67"/>
                    <a:pt x="14" y="68"/>
                    <a:pt x="11" y="68"/>
                  </a:cubicBezTo>
                  <a:cubicBezTo>
                    <a:pt x="10" y="68"/>
                    <a:pt x="9" y="69"/>
                    <a:pt x="8" y="69"/>
                  </a:cubicBezTo>
                  <a:cubicBezTo>
                    <a:pt x="6" y="69"/>
                    <a:pt x="6" y="69"/>
                    <a:pt x="6" y="69"/>
                  </a:cubicBezTo>
                  <a:cubicBezTo>
                    <a:pt x="6" y="71"/>
                    <a:pt x="6" y="71"/>
                    <a:pt x="6" y="71"/>
                  </a:cubicBezTo>
                  <a:cubicBezTo>
                    <a:pt x="6" y="73"/>
                    <a:pt x="7" y="75"/>
                    <a:pt x="7" y="78"/>
                  </a:cubicBezTo>
                  <a:cubicBezTo>
                    <a:pt x="7" y="83"/>
                    <a:pt x="6" y="87"/>
                    <a:pt x="5" y="92"/>
                  </a:cubicBezTo>
                  <a:cubicBezTo>
                    <a:pt x="4" y="95"/>
                    <a:pt x="4" y="98"/>
                    <a:pt x="4" y="100"/>
                  </a:cubicBezTo>
                  <a:cubicBezTo>
                    <a:pt x="4" y="102"/>
                    <a:pt x="4" y="105"/>
                    <a:pt x="4" y="107"/>
                  </a:cubicBezTo>
                  <a:cubicBezTo>
                    <a:pt x="3" y="109"/>
                    <a:pt x="3" y="111"/>
                    <a:pt x="2" y="113"/>
                  </a:cubicBezTo>
                  <a:cubicBezTo>
                    <a:pt x="1" y="118"/>
                    <a:pt x="0" y="124"/>
                    <a:pt x="1" y="129"/>
                  </a:cubicBezTo>
                  <a:cubicBezTo>
                    <a:pt x="2" y="136"/>
                    <a:pt x="7" y="137"/>
                    <a:pt x="11" y="137"/>
                  </a:cubicBezTo>
                  <a:cubicBezTo>
                    <a:pt x="12" y="137"/>
                    <a:pt x="13" y="137"/>
                    <a:pt x="14" y="137"/>
                  </a:cubicBezTo>
                  <a:cubicBezTo>
                    <a:pt x="14" y="137"/>
                    <a:pt x="15" y="137"/>
                    <a:pt x="16" y="137"/>
                  </a:cubicBezTo>
                  <a:cubicBezTo>
                    <a:pt x="19" y="137"/>
                    <a:pt x="20" y="137"/>
                    <a:pt x="22" y="138"/>
                  </a:cubicBezTo>
                  <a:cubicBezTo>
                    <a:pt x="25" y="140"/>
                    <a:pt x="26" y="145"/>
                    <a:pt x="27" y="150"/>
                  </a:cubicBezTo>
                  <a:cubicBezTo>
                    <a:pt x="27" y="153"/>
                    <a:pt x="28" y="156"/>
                    <a:pt x="29" y="158"/>
                  </a:cubicBezTo>
                  <a:cubicBezTo>
                    <a:pt x="30" y="160"/>
                    <a:pt x="30" y="160"/>
                    <a:pt x="30" y="160"/>
                  </a:cubicBezTo>
                  <a:cubicBezTo>
                    <a:pt x="30" y="161"/>
                    <a:pt x="31" y="163"/>
                    <a:pt x="32" y="164"/>
                  </a:cubicBezTo>
                  <a:cubicBezTo>
                    <a:pt x="32" y="165"/>
                    <a:pt x="32" y="165"/>
                    <a:pt x="32" y="165"/>
                  </a:cubicBezTo>
                  <a:cubicBezTo>
                    <a:pt x="33" y="165"/>
                    <a:pt x="33" y="165"/>
                    <a:pt x="33" y="165"/>
                  </a:cubicBezTo>
                  <a:cubicBezTo>
                    <a:pt x="35" y="166"/>
                    <a:pt x="37" y="167"/>
                    <a:pt x="39" y="167"/>
                  </a:cubicBezTo>
                  <a:cubicBezTo>
                    <a:pt x="40" y="168"/>
                    <a:pt x="42" y="169"/>
                    <a:pt x="44" y="169"/>
                  </a:cubicBezTo>
                  <a:cubicBezTo>
                    <a:pt x="45" y="169"/>
                    <a:pt x="46" y="169"/>
                    <a:pt x="47" y="168"/>
                  </a:cubicBezTo>
                  <a:cubicBezTo>
                    <a:pt x="48" y="168"/>
                    <a:pt x="48" y="168"/>
                    <a:pt x="48" y="168"/>
                  </a:cubicBezTo>
                  <a:cubicBezTo>
                    <a:pt x="48" y="168"/>
                    <a:pt x="49" y="168"/>
                    <a:pt x="50" y="168"/>
                  </a:cubicBezTo>
                  <a:cubicBezTo>
                    <a:pt x="51" y="167"/>
                    <a:pt x="51" y="167"/>
                    <a:pt x="51" y="167"/>
                  </a:cubicBezTo>
                  <a:cubicBezTo>
                    <a:pt x="53" y="167"/>
                    <a:pt x="54" y="168"/>
                    <a:pt x="55" y="169"/>
                  </a:cubicBezTo>
                  <a:cubicBezTo>
                    <a:pt x="55" y="170"/>
                    <a:pt x="56" y="170"/>
                    <a:pt x="56" y="170"/>
                  </a:cubicBezTo>
                  <a:cubicBezTo>
                    <a:pt x="59" y="173"/>
                    <a:pt x="62" y="174"/>
                    <a:pt x="66" y="174"/>
                  </a:cubicBezTo>
                  <a:cubicBezTo>
                    <a:pt x="67" y="174"/>
                    <a:pt x="68" y="174"/>
                    <a:pt x="69" y="173"/>
                  </a:cubicBezTo>
                  <a:cubicBezTo>
                    <a:pt x="71" y="173"/>
                    <a:pt x="72" y="173"/>
                    <a:pt x="73" y="173"/>
                  </a:cubicBezTo>
                  <a:cubicBezTo>
                    <a:pt x="76" y="173"/>
                    <a:pt x="80" y="174"/>
                    <a:pt x="84" y="175"/>
                  </a:cubicBezTo>
                  <a:cubicBezTo>
                    <a:pt x="86" y="176"/>
                    <a:pt x="88" y="176"/>
                    <a:pt x="90" y="176"/>
                  </a:cubicBezTo>
                  <a:cubicBezTo>
                    <a:pt x="93" y="176"/>
                    <a:pt x="96" y="176"/>
                    <a:pt x="98" y="178"/>
                  </a:cubicBezTo>
                  <a:cubicBezTo>
                    <a:pt x="100" y="179"/>
                    <a:pt x="101" y="179"/>
                    <a:pt x="102" y="180"/>
                  </a:cubicBezTo>
                  <a:cubicBezTo>
                    <a:pt x="104" y="182"/>
                    <a:pt x="106" y="183"/>
                    <a:pt x="110" y="183"/>
                  </a:cubicBezTo>
                  <a:cubicBezTo>
                    <a:pt x="116" y="184"/>
                    <a:pt x="120" y="184"/>
                    <a:pt x="125" y="186"/>
                  </a:cubicBezTo>
                  <a:cubicBezTo>
                    <a:pt x="127" y="187"/>
                    <a:pt x="128" y="187"/>
                    <a:pt x="130" y="187"/>
                  </a:cubicBezTo>
                  <a:cubicBezTo>
                    <a:pt x="134" y="187"/>
                    <a:pt x="135" y="184"/>
                    <a:pt x="135" y="183"/>
                  </a:cubicBezTo>
                  <a:cubicBezTo>
                    <a:pt x="135" y="182"/>
                    <a:pt x="136" y="181"/>
                    <a:pt x="136" y="180"/>
                  </a:cubicBezTo>
                  <a:cubicBezTo>
                    <a:pt x="136" y="179"/>
                    <a:pt x="136" y="178"/>
                    <a:pt x="137" y="176"/>
                  </a:cubicBezTo>
                  <a:cubicBezTo>
                    <a:pt x="138" y="176"/>
                    <a:pt x="138" y="175"/>
                    <a:pt x="139" y="175"/>
                  </a:cubicBezTo>
                  <a:cubicBezTo>
                    <a:pt x="140" y="173"/>
                    <a:pt x="141" y="171"/>
                    <a:pt x="142" y="171"/>
                  </a:cubicBezTo>
                  <a:cubicBezTo>
                    <a:pt x="143" y="170"/>
                    <a:pt x="144" y="170"/>
                    <a:pt x="145" y="170"/>
                  </a:cubicBezTo>
                  <a:cubicBezTo>
                    <a:pt x="146" y="170"/>
                    <a:pt x="148" y="170"/>
                    <a:pt x="149" y="170"/>
                  </a:cubicBezTo>
                  <a:cubicBezTo>
                    <a:pt x="150" y="170"/>
                    <a:pt x="151" y="170"/>
                    <a:pt x="152" y="170"/>
                  </a:cubicBezTo>
                  <a:cubicBezTo>
                    <a:pt x="152" y="170"/>
                    <a:pt x="153" y="170"/>
                    <a:pt x="154" y="170"/>
                  </a:cubicBezTo>
                  <a:cubicBezTo>
                    <a:pt x="156" y="169"/>
                    <a:pt x="158" y="167"/>
                    <a:pt x="159" y="165"/>
                  </a:cubicBezTo>
                  <a:cubicBezTo>
                    <a:pt x="161" y="164"/>
                    <a:pt x="162" y="163"/>
                    <a:pt x="163" y="162"/>
                  </a:cubicBezTo>
                  <a:cubicBezTo>
                    <a:pt x="165" y="161"/>
                    <a:pt x="166" y="160"/>
                    <a:pt x="167" y="160"/>
                  </a:cubicBezTo>
                  <a:cubicBezTo>
                    <a:pt x="167" y="160"/>
                    <a:pt x="168" y="161"/>
                    <a:pt x="169" y="161"/>
                  </a:cubicBezTo>
                  <a:cubicBezTo>
                    <a:pt x="170" y="162"/>
                    <a:pt x="170" y="162"/>
                    <a:pt x="171" y="163"/>
                  </a:cubicBezTo>
                  <a:cubicBezTo>
                    <a:pt x="172" y="163"/>
                    <a:pt x="174" y="163"/>
                    <a:pt x="175" y="163"/>
                  </a:cubicBezTo>
                  <a:cubicBezTo>
                    <a:pt x="177" y="163"/>
                    <a:pt x="180" y="163"/>
                    <a:pt x="182" y="162"/>
                  </a:cubicBezTo>
                  <a:cubicBezTo>
                    <a:pt x="184" y="161"/>
                    <a:pt x="186" y="161"/>
                    <a:pt x="189" y="161"/>
                  </a:cubicBezTo>
                  <a:cubicBezTo>
                    <a:pt x="190" y="161"/>
                    <a:pt x="192" y="161"/>
                    <a:pt x="193" y="162"/>
                  </a:cubicBezTo>
                  <a:cubicBezTo>
                    <a:pt x="194" y="162"/>
                    <a:pt x="195" y="164"/>
                    <a:pt x="197" y="165"/>
                  </a:cubicBezTo>
                  <a:cubicBezTo>
                    <a:pt x="197" y="166"/>
                    <a:pt x="198" y="167"/>
                    <a:pt x="200" y="168"/>
                  </a:cubicBezTo>
                  <a:cubicBezTo>
                    <a:pt x="201" y="169"/>
                    <a:pt x="203" y="169"/>
                    <a:pt x="205" y="169"/>
                  </a:cubicBezTo>
                  <a:cubicBezTo>
                    <a:pt x="207" y="169"/>
                    <a:pt x="208" y="169"/>
                    <a:pt x="210" y="169"/>
                  </a:cubicBezTo>
                  <a:cubicBezTo>
                    <a:pt x="213" y="168"/>
                    <a:pt x="215" y="166"/>
                    <a:pt x="218" y="164"/>
                  </a:cubicBezTo>
                  <a:cubicBezTo>
                    <a:pt x="221" y="162"/>
                    <a:pt x="224" y="160"/>
                    <a:pt x="228" y="160"/>
                  </a:cubicBezTo>
                  <a:cubicBezTo>
                    <a:pt x="229" y="160"/>
                    <a:pt x="229" y="160"/>
                    <a:pt x="229" y="160"/>
                  </a:cubicBezTo>
                  <a:cubicBezTo>
                    <a:pt x="234" y="159"/>
                    <a:pt x="239" y="158"/>
                    <a:pt x="244" y="158"/>
                  </a:cubicBezTo>
                  <a:cubicBezTo>
                    <a:pt x="246" y="158"/>
                    <a:pt x="246" y="158"/>
                    <a:pt x="246" y="158"/>
                  </a:cubicBezTo>
                  <a:cubicBezTo>
                    <a:pt x="246" y="157"/>
                    <a:pt x="246" y="157"/>
                    <a:pt x="246" y="157"/>
                  </a:cubicBezTo>
                  <a:cubicBezTo>
                    <a:pt x="246" y="156"/>
                    <a:pt x="247" y="156"/>
                    <a:pt x="247" y="155"/>
                  </a:cubicBezTo>
                  <a:cubicBezTo>
                    <a:pt x="248" y="154"/>
                    <a:pt x="249" y="154"/>
                    <a:pt x="250" y="152"/>
                  </a:cubicBezTo>
                  <a:cubicBezTo>
                    <a:pt x="251" y="150"/>
                    <a:pt x="250" y="148"/>
                    <a:pt x="250" y="146"/>
                  </a:cubicBezTo>
                  <a:cubicBezTo>
                    <a:pt x="250" y="146"/>
                    <a:pt x="249" y="145"/>
                    <a:pt x="249" y="144"/>
                  </a:cubicBezTo>
                  <a:cubicBezTo>
                    <a:pt x="249" y="142"/>
                    <a:pt x="250" y="141"/>
                    <a:pt x="251" y="139"/>
                  </a:cubicBezTo>
                  <a:cubicBezTo>
                    <a:pt x="252" y="137"/>
                    <a:pt x="253" y="136"/>
                    <a:pt x="253" y="134"/>
                  </a:cubicBezTo>
                  <a:cubicBezTo>
                    <a:pt x="254" y="132"/>
                    <a:pt x="255" y="131"/>
                    <a:pt x="255" y="131"/>
                  </a:cubicBezTo>
                  <a:cubicBezTo>
                    <a:pt x="256" y="131"/>
                    <a:pt x="257" y="132"/>
                    <a:pt x="258" y="133"/>
                  </a:cubicBezTo>
                  <a:cubicBezTo>
                    <a:pt x="260" y="134"/>
                    <a:pt x="262" y="136"/>
                    <a:pt x="265" y="136"/>
                  </a:cubicBezTo>
                  <a:cubicBezTo>
                    <a:pt x="268" y="136"/>
                    <a:pt x="270" y="135"/>
                    <a:pt x="272" y="133"/>
                  </a:cubicBezTo>
                  <a:cubicBezTo>
                    <a:pt x="272" y="131"/>
                    <a:pt x="272" y="131"/>
                    <a:pt x="272" y="131"/>
                  </a:cubicBezTo>
                  <a:lnTo>
                    <a:pt x="272" y="130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588" name="Google Shape;588;p2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-863600" y="-609600"/>
            <a:ext cx="6036733" cy="339566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89" name="Google Shape;589;p22"/>
          <p:cNvGrpSpPr/>
          <p:nvPr/>
        </p:nvGrpSpPr>
        <p:grpSpPr>
          <a:xfrm rot="1556638">
            <a:off x="3562836" y="288588"/>
            <a:ext cx="3417108" cy="4724827"/>
            <a:chOff x="5373688" y="2928938"/>
            <a:chExt cx="1082675" cy="1497012"/>
          </a:xfrm>
        </p:grpSpPr>
        <p:sp>
          <p:nvSpPr>
            <p:cNvPr id="590" name="Google Shape;590;p22"/>
            <p:cNvSpPr/>
            <p:nvPr/>
          </p:nvSpPr>
          <p:spPr>
            <a:xfrm>
              <a:off x="5373688" y="2928938"/>
              <a:ext cx="1082675" cy="1497012"/>
            </a:xfrm>
            <a:custGeom>
              <a:avLst/>
              <a:gdLst/>
              <a:ahLst/>
              <a:cxnLst/>
              <a:rect l="l" t="t" r="r" b="b"/>
              <a:pathLst>
                <a:path w="380" h="526" extrusionOk="0">
                  <a:moveTo>
                    <a:pt x="341" y="305"/>
                  </a:moveTo>
                  <a:cubicBezTo>
                    <a:pt x="366" y="273"/>
                    <a:pt x="380" y="233"/>
                    <a:pt x="380" y="190"/>
                  </a:cubicBezTo>
                  <a:cubicBezTo>
                    <a:pt x="380" y="85"/>
                    <a:pt x="295" y="0"/>
                    <a:pt x="190" y="0"/>
                  </a:cubicBezTo>
                  <a:cubicBezTo>
                    <a:pt x="85" y="0"/>
                    <a:pt x="0" y="85"/>
                    <a:pt x="0" y="190"/>
                  </a:cubicBezTo>
                  <a:cubicBezTo>
                    <a:pt x="0" y="233"/>
                    <a:pt x="15" y="273"/>
                    <a:pt x="39" y="305"/>
                  </a:cubicBezTo>
                  <a:cubicBezTo>
                    <a:pt x="190" y="526"/>
                    <a:pt x="190" y="526"/>
                    <a:pt x="190" y="526"/>
                  </a:cubicBezTo>
                  <a:lnTo>
                    <a:pt x="341" y="305"/>
                  </a:lnTo>
                  <a:close/>
                </a:path>
              </a:pathLst>
            </a:custGeom>
            <a:gradFill>
              <a:gsLst>
                <a:gs pos="0">
                  <a:srgbClr val="127CC8"/>
                </a:gs>
                <a:gs pos="74000">
                  <a:srgbClr val="1F9EDD"/>
                </a:gs>
                <a:gs pos="83000">
                  <a:srgbClr val="24AEE7"/>
                </a:gs>
                <a:gs pos="100000">
                  <a:srgbClr val="2DC7F8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1" name="Google Shape;591;p22"/>
            <p:cNvSpPr/>
            <p:nvPr/>
          </p:nvSpPr>
          <p:spPr>
            <a:xfrm>
              <a:off x="5495926" y="3051175"/>
              <a:ext cx="838200" cy="8366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592" name="Google Shape;592;p22"/>
          <p:cNvPicPr preferRelativeResize="0"/>
          <p:nvPr/>
        </p:nvPicPr>
        <p:blipFill rotWithShape="1">
          <a:blip r:embed="rId9">
            <a:alphaModFix/>
          </a:blip>
          <a:srcRect l="19506" r="19507"/>
          <a:stretch/>
        </p:blipFill>
        <p:spPr>
          <a:xfrm>
            <a:off x="4199719" y="657315"/>
            <a:ext cx="2762635" cy="2718503"/>
          </a:xfrm>
          <a:custGeom>
            <a:avLst/>
            <a:gdLst/>
            <a:ahLst/>
            <a:cxnLst/>
            <a:rect l="l" t="t" r="r" b="b"/>
            <a:pathLst>
              <a:path w="3530524" h="3530524" extrusionOk="0">
                <a:moveTo>
                  <a:pt x="1765262" y="0"/>
                </a:moveTo>
                <a:cubicBezTo>
                  <a:pt x="2740189" y="0"/>
                  <a:pt x="3530524" y="790335"/>
                  <a:pt x="3530524" y="1765262"/>
                </a:cubicBezTo>
                <a:cubicBezTo>
                  <a:pt x="3530524" y="2740189"/>
                  <a:pt x="2740189" y="3530524"/>
                  <a:pt x="1765262" y="3530524"/>
                </a:cubicBezTo>
                <a:cubicBezTo>
                  <a:pt x="790335" y="3530524"/>
                  <a:pt x="0" y="2740189"/>
                  <a:pt x="0" y="1765262"/>
                </a:cubicBezTo>
                <a:cubicBezTo>
                  <a:pt x="0" y="790335"/>
                  <a:pt x="790335" y="0"/>
                  <a:pt x="1765262" y="0"/>
                </a:cubicBez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p23"/>
          <p:cNvSpPr/>
          <p:nvPr/>
        </p:nvSpPr>
        <p:spPr>
          <a:xfrm>
            <a:off x="8128000" y="6781800"/>
            <a:ext cx="3505200" cy="1524000"/>
          </a:xfrm>
          <a:prstGeom prst="roundRect">
            <a:avLst>
              <a:gd name="adj" fmla="val 16667"/>
            </a:avLst>
          </a:prstGeom>
          <a:solidFill>
            <a:srgbClr val="31BC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8" name="Google Shape;598;p23"/>
          <p:cNvSpPr/>
          <p:nvPr/>
        </p:nvSpPr>
        <p:spPr>
          <a:xfrm>
            <a:off x="8128000" y="838200"/>
            <a:ext cx="3505200" cy="5791200"/>
          </a:xfrm>
          <a:prstGeom prst="roundRect">
            <a:avLst>
              <a:gd name="adj" fmla="val 9451"/>
            </a:avLst>
          </a:prstGeom>
          <a:solidFill>
            <a:srgbClr val="127CC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9" name="Google Shape;599;p23"/>
          <p:cNvSpPr/>
          <p:nvPr/>
        </p:nvSpPr>
        <p:spPr>
          <a:xfrm>
            <a:off x="11709400" y="4474882"/>
            <a:ext cx="3505200" cy="3886200"/>
          </a:xfrm>
          <a:prstGeom prst="roundRect">
            <a:avLst>
              <a:gd name="adj" fmla="val 8896"/>
            </a:avLst>
          </a:prstGeom>
          <a:solidFill>
            <a:srgbClr val="24AE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00" name="Google Shape;600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0982" y="-159026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601" name="Google Shape;601;p2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5089652"/>
            <a:ext cx="4381499" cy="4054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602" name="Google Shape;602;p2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470400" y="8063230"/>
            <a:ext cx="4443983" cy="155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603" name="Google Shape;603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806583" y="0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604" name="Google Shape;604;p2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4040612" y="2422652"/>
            <a:ext cx="2215387" cy="3233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605" name="Google Shape;605;p23"/>
          <p:cNvPicPr preferRelativeResize="0">
            <a:picLocks noGrp="1"/>
          </p:cNvPicPr>
          <p:nvPr>
            <p:ph type="pic" idx="2"/>
          </p:nvPr>
        </p:nvPicPr>
        <p:blipFill rotWithShape="1">
          <a:blip r:embed="rId8">
            <a:alphaModFix/>
          </a:blip>
          <a:srcRect l="15231" r="15231"/>
          <a:stretch/>
        </p:blipFill>
        <p:spPr>
          <a:xfrm>
            <a:off x="508000" y="830094"/>
            <a:ext cx="7446300" cy="7446300"/>
          </a:xfrm>
          <a:prstGeom prst="roundRect">
            <a:avLst>
              <a:gd name="adj" fmla="val 5955"/>
            </a:avLst>
          </a:prstGeom>
          <a:solidFill>
            <a:srgbClr val="F2F2F2"/>
          </a:solidFill>
          <a:ln>
            <a:noFill/>
          </a:ln>
        </p:spPr>
      </p:pic>
      <p:pic>
        <p:nvPicPr>
          <p:cNvPr id="606" name="Google Shape;606;p23"/>
          <p:cNvPicPr preferRelativeResize="0">
            <a:picLocks noGrp="1"/>
          </p:cNvPicPr>
          <p:nvPr>
            <p:ph type="pic" idx="4"/>
          </p:nvPr>
        </p:nvPicPr>
        <p:blipFill rotWithShape="1">
          <a:blip r:embed="rId9">
            <a:alphaModFix/>
          </a:blip>
          <a:srcRect l="16625" r="16625"/>
          <a:stretch/>
        </p:blipFill>
        <p:spPr>
          <a:xfrm>
            <a:off x="11748084" y="838200"/>
            <a:ext cx="3466516" cy="3466516"/>
          </a:xfrm>
          <a:prstGeom prst="roundRect">
            <a:avLst>
              <a:gd name="adj" fmla="val 10493"/>
            </a:avLst>
          </a:prstGeom>
          <a:solidFill>
            <a:srgbClr val="F2F2F2"/>
          </a:solidFill>
          <a:ln>
            <a:noFill/>
          </a:ln>
        </p:spPr>
      </p:pic>
      <p:sp>
        <p:nvSpPr>
          <p:cNvPr id="607" name="Google Shape;607;p23"/>
          <p:cNvSpPr txBox="1"/>
          <p:nvPr/>
        </p:nvSpPr>
        <p:spPr>
          <a:xfrm>
            <a:off x="8204200" y="1600200"/>
            <a:ext cx="3352800" cy="800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pt-BR" sz="2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27</a:t>
            </a:r>
            <a:r>
              <a:rPr lang="pt-BR"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municípios mapeados no estado de Goiás</a:t>
            </a:r>
            <a:endParaRPr sz="16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08" name="Google Shape;608;p23"/>
          <p:cNvSpPr txBox="1"/>
          <p:nvPr/>
        </p:nvSpPr>
        <p:spPr>
          <a:xfrm>
            <a:off x="11785600" y="5334000"/>
            <a:ext cx="3429000" cy="31393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Defesas civis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estaduais e municipais</a:t>
            </a: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Prefeituras</a:t>
            </a: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Populações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em áreas de risco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Demais órgãos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federais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estaduais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municipais,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responsáveis pelo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monitoramento e alerta de desastres</a:t>
            </a: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609" name="Google Shape;609;p23"/>
          <p:cNvGrpSpPr/>
          <p:nvPr/>
        </p:nvGrpSpPr>
        <p:grpSpPr>
          <a:xfrm>
            <a:off x="8609106" y="7162800"/>
            <a:ext cx="2548127" cy="740663"/>
            <a:chOff x="5695188" y="7506716"/>
            <a:chExt cx="2548127" cy="740663"/>
          </a:xfrm>
        </p:grpSpPr>
        <p:pic>
          <p:nvPicPr>
            <p:cNvPr id="610" name="Google Shape;610;p23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5695188" y="7506716"/>
              <a:ext cx="2548127" cy="7406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11" name="Google Shape;611;p23"/>
            <p:cNvSpPr txBox="1"/>
            <p:nvPr/>
          </p:nvSpPr>
          <p:spPr>
            <a:xfrm>
              <a:off x="5842669" y="7711074"/>
              <a:ext cx="1853564" cy="3206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7125" rIns="0" bIns="0" anchor="t" anchorCtr="0">
              <a:spAutoFit/>
            </a:bodyPr>
            <a:lstStyle/>
            <a:p>
              <a:pPr marL="1270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rPr lang="pt-BR" sz="1900" b="0" i="0" u="sng" strike="noStrike" cap="non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  <a:hlinkClick r:id="rId11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SAIBA	MAIS </a:t>
              </a:r>
              <a:endParaRPr sz="19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612" name="Google Shape;612;p23"/>
          <p:cNvSpPr txBox="1"/>
          <p:nvPr/>
        </p:nvSpPr>
        <p:spPr>
          <a:xfrm>
            <a:off x="11701519" y="4769070"/>
            <a:ext cx="3886200" cy="478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Públicos beneficiados:</a:t>
            </a:r>
            <a:endParaRPr sz="2400" b="0" i="0" u="none" strike="noStrike" cap="none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13" name="Google Shape;613;p23"/>
          <p:cNvSpPr txBox="1"/>
          <p:nvPr/>
        </p:nvSpPr>
        <p:spPr>
          <a:xfrm>
            <a:off x="8204200" y="2590800"/>
            <a:ext cx="3352800" cy="3416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 informações geradas pelo SGB subsidiam a tomada de decisões assertivas relacionadas às políticas de </a:t>
            </a:r>
            <a:r>
              <a:rPr lang="pt-BR" sz="1800" b="1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ordenamento territorial</a:t>
            </a:r>
            <a:r>
              <a:rPr lang="pt-BR" sz="1800" b="0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 </a:t>
            </a:r>
            <a:r>
              <a:rPr lang="pt-BR" sz="1800" b="1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prevenção de desastres</a:t>
            </a:r>
            <a:r>
              <a:rPr lang="pt-BR" sz="1800" b="0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contribuindo para </a:t>
            </a:r>
            <a:r>
              <a:rPr lang="pt-BR" sz="1800" b="1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salvar vidas</a:t>
            </a:r>
            <a:r>
              <a:rPr lang="pt-BR" sz="1800" b="0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 sz="1800" b="0" i="0" u="none" strike="noStrike" cap="none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14" name="Google Shape;614;p23"/>
          <p:cNvSpPr txBox="1"/>
          <p:nvPr/>
        </p:nvSpPr>
        <p:spPr>
          <a:xfrm>
            <a:off x="8204200" y="990600"/>
            <a:ext cx="3886200" cy="478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Benefícios:</a:t>
            </a:r>
            <a:endParaRPr sz="24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15" name="Google Shape;615;p23"/>
          <p:cNvSpPr txBox="1"/>
          <p:nvPr/>
        </p:nvSpPr>
        <p:spPr>
          <a:xfrm>
            <a:off x="8914383" y="8646434"/>
            <a:ext cx="813954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1" i="1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Hidrologia e Gestão Territorial</a:t>
            </a:r>
            <a:endParaRPr sz="1800" b="1" i="0" u="none" strike="noStrike" cap="none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0" name="Google Shape;620;p24"/>
          <p:cNvPicPr preferRelativeResize="0">
            <a:picLocks noGrp="1"/>
          </p:cNvPicPr>
          <p:nvPr>
            <p:ph type="pic" idx="3"/>
          </p:nvPr>
        </p:nvPicPr>
        <p:blipFill>
          <a:blip r:embed="rId4"/>
          <a:srcRect t="10098" b="10098"/>
          <a:stretch/>
        </p:blipFill>
        <p:spPr>
          <a:xfrm>
            <a:off x="812800" y="914400"/>
            <a:ext cx="7078663" cy="3708400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>
            <a:noFill/>
          </a:ln>
        </p:spPr>
      </p:pic>
      <p:pic>
        <p:nvPicPr>
          <p:cNvPr id="621" name="Google Shape;621;p24"/>
          <p:cNvPicPr preferRelativeResize="0">
            <a:picLocks noGrp="1"/>
          </p:cNvPicPr>
          <p:nvPr>
            <p:ph type="pic" idx="2"/>
          </p:nvPr>
        </p:nvPicPr>
        <p:blipFill>
          <a:blip r:embed="rId5"/>
          <a:srcRect t="6400" b="6400"/>
          <a:stretch/>
        </p:blipFill>
        <p:spPr>
          <a:xfrm>
            <a:off x="8161338" y="914400"/>
            <a:ext cx="7078662" cy="3708400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>
            <a:noFill/>
          </a:ln>
        </p:spPr>
      </p:pic>
      <p:sp>
        <p:nvSpPr>
          <p:cNvPr id="622" name="Google Shape;622;p24"/>
          <p:cNvSpPr/>
          <p:nvPr/>
        </p:nvSpPr>
        <p:spPr>
          <a:xfrm>
            <a:off x="806450" y="6248400"/>
            <a:ext cx="6635750" cy="20774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São documentos cartográficos que representam a possibilidade de ocorrência de movimentos gravitacionais de massa (</a:t>
            </a:r>
            <a:r>
              <a:rPr lang="pt-BR" sz="1800" b="1" i="0" u="none" strike="noStrike" cap="none" dirty="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deslizamentos e corridas de massa</a:t>
            </a:r>
            <a:r>
              <a:rPr lang="pt-BR" sz="1800" b="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) e processos hidrológicos (</a:t>
            </a:r>
            <a:r>
              <a:rPr lang="pt-BR" sz="1800" b="1" i="0" u="none" strike="noStrike" cap="none" dirty="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inundações e enxurradas</a:t>
            </a:r>
            <a:r>
              <a:rPr lang="pt-BR" sz="1800" b="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) em </a:t>
            </a:r>
            <a:r>
              <a:rPr lang="pt-BR" sz="1800" b="1" i="0" u="none" strike="noStrike" cap="none" dirty="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toda a extensão</a:t>
            </a:r>
            <a:r>
              <a:rPr lang="pt-BR" sz="1800" b="0" i="0" u="none" strike="noStrike" cap="none" dirty="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800" b="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 município.</a:t>
            </a:r>
            <a:endParaRPr sz="1800" b="0" i="0" u="none" strike="noStrike" cap="none" dirty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23" name="Google Shape;623;p24"/>
          <p:cNvSpPr/>
          <p:nvPr/>
        </p:nvSpPr>
        <p:spPr>
          <a:xfrm>
            <a:off x="8204200" y="6248400"/>
            <a:ext cx="6248400" cy="778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elaboração das Cartas é prevista no Plano Nacional de Gestão de Riscos e Resposta a Desastres Naturais. </a:t>
            </a:r>
            <a:endParaRPr sz="18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24" name="Google Shape;624;p24"/>
          <p:cNvSpPr/>
          <p:nvPr/>
        </p:nvSpPr>
        <p:spPr>
          <a:xfrm rot="10800000" flipH="1">
            <a:off x="863600" y="5943600"/>
            <a:ext cx="2895600" cy="76200"/>
          </a:xfrm>
          <a:prstGeom prst="rect">
            <a:avLst/>
          </a:prstGeom>
          <a:solidFill>
            <a:srgbClr val="31BC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5" name="Google Shape;625;p24"/>
          <p:cNvSpPr txBox="1"/>
          <p:nvPr/>
        </p:nvSpPr>
        <p:spPr>
          <a:xfrm>
            <a:off x="750824" y="4800600"/>
            <a:ext cx="9663176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pt-BR" sz="3200" b="1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Cartas de Suscetibilidade a Movimentos Gravitacionais de Massa e Inundação </a:t>
            </a:r>
            <a:endParaRPr sz="3200" b="0" i="0" u="none" strike="noStrike" cap="none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26" name="Google Shape;626;p24"/>
          <p:cNvSpPr txBox="1"/>
          <p:nvPr/>
        </p:nvSpPr>
        <p:spPr>
          <a:xfrm>
            <a:off x="9194800" y="8523241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1" i="1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Hidrologia e Gestão Territorial</a:t>
            </a:r>
            <a:endParaRPr sz="1800" b="1" i="0" u="none" strike="noStrike" cap="none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27" name="Google Shape;627;p2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394942" y="4480292"/>
            <a:ext cx="3722116" cy="46771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2" name="Google Shape;632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4231652">
            <a:off x="13614400" y="-184467"/>
            <a:ext cx="3200399" cy="2564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33" name="Google Shape;633;p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10194156">
            <a:off x="6638701" y="-2908563"/>
            <a:ext cx="2824086" cy="4122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4" name="Google Shape;634;p25"/>
          <p:cNvPicPr preferRelativeResize="0">
            <a:picLocks noGrp="1"/>
          </p:cNvPicPr>
          <p:nvPr>
            <p:ph type="pic" idx="2"/>
          </p:nvPr>
        </p:nvPicPr>
        <p:blipFill rotWithShape="1">
          <a:blip r:embed="rId6">
            <a:alphaModFix/>
          </a:blip>
          <a:srcRect l="4138" r="22695"/>
          <a:stretch/>
        </p:blipFill>
        <p:spPr>
          <a:xfrm>
            <a:off x="19424" y="4572000"/>
            <a:ext cx="5215964" cy="4572000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>
            <a:noFill/>
          </a:ln>
        </p:spPr>
      </p:pic>
      <p:sp>
        <p:nvSpPr>
          <p:cNvPr id="635" name="Google Shape;635;p25"/>
          <p:cNvSpPr/>
          <p:nvPr/>
        </p:nvSpPr>
        <p:spPr>
          <a:xfrm>
            <a:off x="1346200" y="2286000"/>
            <a:ext cx="8915400" cy="2133600"/>
          </a:xfrm>
          <a:prstGeom prst="roundRect">
            <a:avLst>
              <a:gd name="adj" fmla="val 10182"/>
            </a:avLst>
          </a:prstGeom>
          <a:solidFill>
            <a:srgbClr val="31BC5C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6" name="Google Shape;636;p25"/>
          <p:cNvSpPr/>
          <p:nvPr/>
        </p:nvSpPr>
        <p:spPr>
          <a:xfrm>
            <a:off x="10490200" y="2286000"/>
            <a:ext cx="4714814" cy="2133600"/>
          </a:xfrm>
          <a:prstGeom prst="roundRect">
            <a:avLst>
              <a:gd name="adj" fmla="val 8953"/>
            </a:avLst>
          </a:prstGeom>
          <a:solidFill>
            <a:srgbClr val="1F9EDD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7" name="Google Shape;637;p25"/>
          <p:cNvSpPr txBox="1"/>
          <p:nvPr/>
        </p:nvSpPr>
        <p:spPr>
          <a:xfrm>
            <a:off x="10566400" y="2362200"/>
            <a:ext cx="4343400" cy="203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Defesas civis, estaduais e municipais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Prefeituras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Populações em áreas de risco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Demais órgãos responsáveis pelo monitoramento e alerta de desastres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38" name="Google Shape;638;p25"/>
          <p:cNvGrpSpPr/>
          <p:nvPr/>
        </p:nvGrpSpPr>
        <p:grpSpPr>
          <a:xfrm>
            <a:off x="10337800" y="467868"/>
            <a:ext cx="2548127" cy="740663"/>
            <a:chOff x="5695188" y="7506716"/>
            <a:chExt cx="2548127" cy="740663"/>
          </a:xfrm>
        </p:grpSpPr>
        <p:pic>
          <p:nvPicPr>
            <p:cNvPr id="639" name="Google Shape;639;p25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5695188" y="7506716"/>
              <a:ext cx="2548127" cy="7406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40" name="Google Shape;640;p25"/>
            <p:cNvSpPr txBox="1"/>
            <p:nvPr/>
          </p:nvSpPr>
          <p:spPr>
            <a:xfrm>
              <a:off x="5842669" y="7711074"/>
              <a:ext cx="1853564" cy="3206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7125" rIns="0" bIns="0" anchor="t" anchorCtr="0">
              <a:spAutoFit/>
            </a:bodyPr>
            <a:lstStyle/>
            <a:p>
              <a:pPr marL="1270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rPr lang="pt-BR" sz="1900" b="0" i="0" u="sng" strike="noStrike" cap="none">
                  <a:solidFill>
                    <a:srgbClr val="127CC8"/>
                  </a:solidFill>
                  <a:latin typeface="Century Gothic"/>
                  <a:ea typeface="Century Gothic"/>
                  <a:cs typeface="Century Gothic"/>
                  <a:sym typeface="Century Gothic"/>
                  <a:hlinkClick r:id="rId8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SAIBA	MAIS </a:t>
              </a:r>
              <a:endParaRPr sz="1900" b="0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641" name="Google Shape;641;p25"/>
          <p:cNvSpPr txBox="1"/>
          <p:nvPr/>
        </p:nvSpPr>
        <p:spPr>
          <a:xfrm>
            <a:off x="1346200" y="1752600"/>
            <a:ext cx="3886200" cy="478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Benefícios:</a:t>
            </a:r>
            <a:endParaRPr sz="2400" b="0" i="0" u="none" strike="noStrike" cap="none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42" name="Google Shape;642;p25"/>
          <p:cNvSpPr txBox="1"/>
          <p:nvPr/>
        </p:nvSpPr>
        <p:spPr>
          <a:xfrm>
            <a:off x="10490200" y="1752600"/>
            <a:ext cx="3886200" cy="478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Públicos Beneficiados:</a:t>
            </a:r>
            <a:endParaRPr sz="2400" b="0" i="0" u="none" strike="noStrike" cap="none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43" name="Google Shape;643;p25"/>
          <p:cNvSpPr txBox="1"/>
          <p:nvPr/>
        </p:nvSpPr>
        <p:spPr>
          <a:xfrm>
            <a:off x="1422400" y="2514600"/>
            <a:ext cx="6629400" cy="275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4895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02 municípios</a:t>
            </a:r>
            <a:r>
              <a:rPr lang="pt-BR" sz="2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mapeados no estado de Goiás</a:t>
            </a: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44" name="Google Shape;644;p25"/>
          <p:cNvSpPr txBox="1"/>
          <p:nvPr/>
        </p:nvSpPr>
        <p:spPr>
          <a:xfrm>
            <a:off x="1422400" y="3200400"/>
            <a:ext cx="8792028" cy="1366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 cartas geram conhecimento importante para o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planejamento do uso e ocupação do solo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controle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da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expansão urbana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avaliação de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cenários potenciais de riscos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e, ainda, no âmbito regional, auxiliam na elaboração de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zoneamentos ecológico-econômicos.</a:t>
            </a: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just" rtl="0">
              <a:lnSpc>
                <a:spcPct val="6527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 </a:t>
            </a: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45" name="Google Shape;645;p25"/>
          <p:cNvSpPr txBox="1"/>
          <p:nvPr/>
        </p:nvSpPr>
        <p:spPr>
          <a:xfrm>
            <a:off x="1422400" y="2895600"/>
            <a:ext cx="6629400" cy="258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6527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População estimada: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2,1 milhões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pessoas</a:t>
            </a: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46" name="Google Shape;646;p25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-863600" y="-609600"/>
            <a:ext cx="6036733" cy="3395663"/>
          </a:xfrm>
          <a:prstGeom prst="rect">
            <a:avLst/>
          </a:prstGeom>
          <a:noFill/>
          <a:ln>
            <a:noFill/>
          </a:ln>
        </p:spPr>
      </p:pic>
      <p:sp>
        <p:nvSpPr>
          <p:cNvPr id="647" name="Google Shape;647;p25"/>
          <p:cNvSpPr txBox="1"/>
          <p:nvPr/>
        </p:nvSpPr>
        <p:spPr>
          <a:xfrm>
            <a:off x="203200" y="8755725"/>
            <a:ext cx="8911988" cy="381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1" i="1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Hidrologia e Gestão Territorial</a:t>
            </a:r>
            <a:endParaRPr sz="1800" b="1" i="0" u="none" strike="noStrike" cap="none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48" name="Google Shape;648;p25"/>
          <p:cNvPicPr preferRelativeResize="0">
            <a:picLocks noGrp="1"/>
          </p:cNvPicPr>
          <p:nvPr>
            <p:ph type="pic" idx="3"/>
          </p:nvPr>
        </p:nvPicPr>
        <p:blipFill rotWithShape="1">
          <a:blip r:embed="rId10">
            <a:alphaModFix/>
          </a:blip>
          <a:srcRect t="27266" b="27266"/>
          <a:stretch/>
        </p:blipFill>
        <p:spPr>
          <a:xfrm>
            <a:off x="6165274" y="4576688"/>
            <a:ext cx="9310790" cy="4359494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3" name="Google Shape;653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99000" y="6400800"/>
            <a:ext cx="4381499" cy="4054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654" name="Google Shape;654;p2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002011" y="7592059"/>
            <a:ext cx="4443983" cy="155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655" name="Google Shape;655;p2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830811" y="0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656" name="Google Shape;656;p2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4040613" y="3657600"/>
            <a:ext cx="2215387" cy="3233927"/>
          </a:xfrm>
          <a:prstGeom prst="rect">
            <a:avLst/>
          </a:prstGeom>
          <a:noFill/>
          <a:ln>
            <a:noFill/>
          </a:ln>
        </p:spPr>
      </p:pic>
      <p:sp>
        <p:nvSpPr>
          <p:cNvPr id="657" name="Google Shape;657;p26"/>
          <p:cNvSpPr txBox="1"/>
          <p:nvPr/>
        </p:nvSpPr>
        <p:spPr>
          <a:xfrm>
            <a:off x="736601" y="3581400"/>
            <a:ext cx="6248400" cy="42473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Os estudos apresentam um </a:t>
            </a:r>
            <a:r>
              <a:rPr lang="pt-BR" sz="1800" b="1" i="0" u="none" strike="noStrike" cap="none" dirty="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panorama socioeconômico</a:t>
            </a:r>
            <a:r>
              <a:rPr lang="pt-BR" sz="1800" b="0" i="0" u="none" strike="noStrike" cap="none" dirty="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800" b="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das </a:t>
            </a:r>
            <a:r>
              <a:rPr lang="pt-BR" sz="1800" b="1" i="0" u="none" strike="noStrike" cap="none" dirty="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pessoas</a:t>
            </a:r>
            <a:r>
              <a:rPr lang="pt-BR" sz="1800" b="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residentes nas áreas de</a:t>
            </a:r>
            <a:r>
              <a:rPr lang="pt-BR" sz="1800" b="1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800" b="1" i="0" u="none" strike="noStrike" cap="none" dirty="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risco geológico</a:t>
            </a:r>
            <a:r>
              <a:rPr lang="pt-BR" sz="1800" b="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mapeadas pelo SGB. </a:t>
            </a:r>
            <a:endParaRPr sz="1800" b="0" i="0" u="none" strike="noStrike" cap="none" dirty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 </a:t>
            </a:r>
            <a:endParaRPr sz="1800" b="0" i="0" u="none" strike="noStrike" cap="none" dirty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análise é realizada considerando a interseção tripla entre os setores censitários provenientes do Censo Demográfico de 2010, área urbana e áreas de risco geológico. </a:t>
            </a:r>
            <a:endParaRPr sz="1800" b="0" i="0" u="none" strike="noStrike" cap="none" dirty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 </a:t>
            </a:r>
            <a:endParaRPr sz="1800" b="0" i="0" u="none" strike="noStrike" cap="none" dirty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partir deste cruzamento de dados, foram calculadas constantes de proporcionalidade, que possibilitaram a avaliação de </a:t>
            </a:r>
            <a:r>
              <a:rPr lang="pt-BR" sz="1800" b="1" i="0" u="none" strike="noStrike" cap="none" dirty="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17 variáveis</a:t>
            </a:r>
            <a:r>
              <a:rPr lang="pt-BR" sz="1800" b="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censitárias, as quais refletem as </a:t>
            </a:r>
            <a:r>
              <a:rPr lang="pt-BR" sz="1800" b="1" i="0" u="none" strike="noStrike" cap="none" dirty="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características da população</a:t>
            </a:r>
            <a:r>
              <a:rPr lang="pt-BR" sz="1800" b="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exposta aos riscos geológicos.</a:t>
            </a:r>
            <a:endParaRPr sz="1800" b="0" i="0" u="none" strike="noStrike" cap="none" dirty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 </a:t>
            </a:r>
            <a:endParaRPr sz="1800" b="0" i="0" u="none" strike="noStrike" cap="none" dirty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58" name="Google Shape;658;p26"/>
          <p:cNvSpPr/>
          <p:nvPr/>
        </p:nvSpPr>
        <p:spPr>
          <a:xfrm>
            <a:off x="812800" y="3276600"/>
            <a:ext cx="1790700" cy="60959"/>
          </a:xfrm>
          <a:prstGeom prst="rect">
            <a:avLst/>
          </a:prstGeom>
          <a:solidFill>
            <a:srgbClr val="2DC7F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9" name="Google Shape;659;p26"/>
          <p:cNvSpPr txBox="1"/>
          <p:nvPr/>
        </p:nvSpPr>
        <p:spPr>
          <a:xfrm>
            <a:off x="736600" y="2057400"/>
            <a:ext cx="6553200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pt-BR" sz="3200" b="1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Diagnóstico da População em Áreas de Risco Geológico </a:t>
            </a:r>
            <a:endParaRPr sz="3200" b="0" i="0" u="none" strike="noStrike" cap="none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60" name="Google Shape;660;p26"/>
          <p:cNvPicPr preferRelativeResize="0"/>
          <p:nvPr/>
        </p:nvPicPr>
        <p:blipFill rotWithShape="1">
          <a:blip r:embed="rId8">
            <a:alphaModFix/>
          </a:blip>
          <a:srcRect l="24904" r="24904"/>
          <a:stretch/>
        </p:blipFill>
        <p:spPr>
          <a:xfrm>
            <a:off x="8585200" y="0"/>
            <a:ext cx="7670800" cy="9144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661" name="Google Shape;661;p26"/>
          <p:cNvSpPr txBox="1"/>
          <p:nvPr/>
        </p:nvSpPr>
        <p:spPr>
          <a:xfrm>
            <a:off x="774700" y="8458200"/>
            <a:ext cx="55245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1" i="1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Hidrologia e Gestão Territorial</a:t>
            </a:r>
            <a:endParaRPr sz="1800" b="1" i="0" u="none" strike="noStrike" cap="none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62" name="Google Shape;662;p26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-863600" y="-609600"/>
            <a:ext cx="6036733" cy="33956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7" name="Google Shape;667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595215">
            <a:off x="-4276640" y="4330461"/>
            <a:ext cx="4381499" cy="4054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668" name="Google Shape;668;p2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812017" y="7603563"/>
            <a:ext cx="4443983" cy="155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669" name="Google Shape;669;p2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585200" y="0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670" name="Google Shape;670;p27"/>
          <p:cNvPicPr preferRelativeResize="0">
            <a:picLocks noGrp="1"/>
          </p:cNvPicPr>
          <p:nvPr>
            <p:ph type="pic" idx="3"/>
          </p:nvPr>
        </p:nvPicPr>
        <p:blipFill rotWithShape="1">
          <a:blip r:embed="rId7">
            <a:alphaModFix/>
          </a:blip>
          <a:srcRect l="16625" r="16625"/>
          <a:stretch/>
        </p:blipFill>
        <p:spPr>
          <a:xfrm>
            <a:off x="9762108" y="2450828"/>
            <a:ext cx="5156414" cy="5156414"/>
          </a:xfrm>
          <a:prstGeom prst="ellipse">
            <a:avLst/>
          </a:prstGeom>
          <a:solidFill>
            <a:schemeClr val="lt1"/>
          </a:solidFill>
          <a:ln>
            <a:noFill/>
          </a:ln>
        </p:spPr>
      </p:pic>
      <p:sp>
        <p:nvSpPr>
          <p:cNvPr id="671" name="Google Shape;671;p27"/>
          <p:cNvSpPr/>
          <p:nvPr/>
        </p:nvSpPr>
        <p:spPr>
          <a:xfrm rot="-6995037">
            <a:off x="9961556" y="219343"/>
            <a:ext cx="3245562" cy="6640980"/>
          </a:xfrm>
          <a:custGeom>
            <a:avLst/>
            <a:gdLst/>
            <a:ahLst/>
            <a:cxnLst/>
            <a:rect l="l" t="t" r="r" b="b"/>
            <a:pathLst>
              <a:path w="1862254" h="3724508" extrusionOk="0">
                <a:moveTo>
                  <a:pt x="0" y="0"/>
                </a:moveTo>
                <a:cubicBezTo>
                  <a:pt x="1028494" y="0"/>
                  <a:pt x="1862254" y="833760"/>
                  <a:pt x="1862254" y="1862254"/>
                </a:cubicBezTo>
                <a:cubicBezTo>
                  <a:pt x="1862254" y="2890748"/>
                  <a:pt x="1028494" y="3724508"/>
                  <a:pt x="0" y="3724508"/>
                </a:cubicBezTo>
                <a:lnTo>
                  <a:pt x="0" y="3404840"/>
                </a:lnTo>
                <a:cubicBezTo>
                  <a:pt x="851947" y="3404840"/>
                  <a:pt x="1542586" y="2714201"/>
                  <a:pt x="1542586" y="1862254"/>
                </a:cubicBezTo>
                <a:cubicBezTo>
                  <a:pt x="1542586" y="1010307"/>
                  <a:pt x="851947" y="319668"/>
                  <a:pt x="0" y="319668"/>
                </a:cubicBezTo>
                <a:close/>
              </a:path>
            </a:pathLst>
          </a:custGeom>
          <a:solidFill>
            <a:srgbClr val="F5CE6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72" name="Google Shape;672;p27"/>
          <p:cNvGrpSpPr/>
          <p:nvPr/>
        </p:nvGrpSpPr>
        <p:grpSpPr>
          <a:xfrm>
            <a:off x="4749231" y="7679437"/>
            <a:ext cx="2548127" cy="740663"/>
            <a:chOff x="5695188" y="7506716"/>
            <a:chExt cx="2548127" cy="740663"/>
          </a:xfrm>
        </p:grpSpPr>
        <p:pic>
          <p:nvPicPr>
            <p:cNvPr id="673" name="Google Shape;673;p27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5695188" y="7506716"/>
              <a:ext cx="2548127" cy="7406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74" name="Google Shape;674;p27"/>
            <p:cNvSpPr txBox="1"/>
            <p:nvPr/>
          </p:nvSpPr>
          <p:spPr>
            <a:xfrm>
              <a:off x="5842669" y="7711074"/>
              <a:ext cx="1853564" cy="3206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7125" rIns="0" bIns="0" anchor="t" anchorCtr="0">
              <a:spAutoFit/>
            </a:bodyPr>
            <a:lstStyle/>
            <a:p>
              <a:pPr marL="1270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rPr lang="pt-BR" sz="1900" b="0" i="0" u="sng" strike="noStrike" cap="none">
                  <a:solidFill>
                    <a:srgbClr val="127CC8"/>
                  </a:solidFill>
                  <a:latin typeface="Century Gothic"/>
                  <a:ea typeface="Century Gothic"/>
                  <a:cs typeface="Century Gothic"/>
                  <a:sym typeface="Century Gothic"/>
                  <a:hlinkClick r:id="rId9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SAIBA	MAIS </a:t>
              </a:r>
              <a:endParaRPr sz="1900" b="0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675" name="Google Shape;675;p27"/>
          <p:cNvSpPr txBox="1"/>
          <p:nvPr/>
        </p:nvSpPr>
        <p:spPr>
          <a:xfrm>
            <a:off x="812800" y="6705600"/>
            <a:ext cx="8126082" cy="478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Públicos beneficiados:</a:t>
            </a:r>
            <a:endParaRPr sz="2400" b="0" i="0" u="none" strike="noStrike" cap="none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76" name="Google Shape;676;p27"/>
          <p:cNvSpPr/>
          <p:nvPr/>
        </p:nvSpPr>
        <p:spPr>
          <a:xfrm>
            <a:off x="834417" y="7357352"/>
            <a:ext cx="3254983" cy="1481847"/>
          </a:xfrm>
          <a:prstGeom prst="roundRect">
            <a:avLst>
              <a:gd name="adj" fmla="val 15167"/>
            </a:avLst>
          </a:prstGeom>
          <a:solidFill>
            <a:srgbClr val="127CC8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7" name="Google Shape;677;p27"/>
          <p:cNvSpPr txBox="1"/>
          <p:nvPr/>
        </p:nvSpPr>
        <p:spPr>
          <a:xfrm>
            <a:off x="1006595" y="7360006"/>
            <a:ext cx="5562600" cy="12861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Poder público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Entidades privadas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Pesquisadores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8" name="Google Shape;678;p27"/>
          <p:cNvSpPr/>
          <p:nvPr/>
        </p:nvSpPr>
        <p:spPr>
          <a:xfrm>
            <a:off x="798748" y="2514600"/>
            <a:ext cx="7176851" cy="685800"/>
          </a:xfrm>
          <a:prstGeom prst="roundRect">
            <a:avLst>
              <a:gd name="adj" fmla="val 15167"/>
            </a:avLst>
          </a:prstGeom>
          <a:solidFill>
            <a:srgbClr val="31BC5C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31BC5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9" name="Google Shape;679;p27"/>
          <p:cNvSpPr txBox="1"/>
          <p:nvPr/>
        </p:nvSpPr>
        <p:spPr>
          <a:xfrm>
            <a:off x="946984" y="2472779"/>
            <a:ext cx="632298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pt-BR" sz="4400" b="1" i="0" u="none" strike="noStrike" cap="none" dirty="0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</a:t>
            </a:r>
            <a:endParaRPr sz="4400" b="0" i="0" u="none" strike="noStrike" cap="none" dirty="0">
              <a:solidFill>
                <a:schemeClr val="bg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80" name="Google Shape;680;p27"/>
          <p:cNvSpPr txBox="1"/>
          <p:nvPr/>
        </p:nvSpPr>
        <p:spPr>
          <a:xfrm>
            <a:off x="736600" y="1981200"/>
            <a:ext cx="8126082" cy="478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Benefícios:</a:t>
            </a:r>
            <a:endParaRPr sz="2400" b="0" i="0" u="none" strike="noStrike" cap="none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81" name="Google Shape;681;p27"/>
          <p:cNvSpPr/>
          <p:nvPr/>
        </p:nvSpPr>
        <p:spPr>
          <a:xfrm>
            <a:off x="818205" y="3390090"/>
            <a:ext cx="7157396" cy="685800"/>
          </a:xfrm>
          <a:prstGeom prst="roundRect">
            <a:avLst>
              <a:gd name="adj" fmla="val 15167"/>
            </a:avLst>
          </a:prstGeom>
          <a:solidFill>
            <a:srgbClr val="31BC5C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31BC5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2" name="Google Shape;682;p27"/>
          <p:cNvSpPr txBox="1"/>
          <p:nvPr/>
        </p:nvSpPr>
        <p:spPr>
          <a:xfrm>
            <a:off x="953213" y="3390900"/>
            <a:ext cx="708119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Contribui com as políticas públicas voltadas à </a:t>
            </a:r>
            <a:r>
              <a:rPr lang="pt-BR" sz="1800" b="1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prevenção e resposta a desastres.</a:t>
            </a:r>
            <a:endParaRPr sz="1800" b="0" i="0" u="none" strike="noStrike" cap="none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83" name="Google Shape;683;p27"/>
          <p:cNvSpPr/>
          <p:nvPr/>
        </p:nvSpPr>
        <p:spPr>
          <a:xfrm>
            <a:off x="818205" y="4304490"/>
            <a:ext cx="7157396" cy="685800"/>
          </a:xfrm>
          <a:prstGeom prst="roundRect">
            <a:avLst>
              <a:gd name="adj" fmla="val 15167"/>
            </a:avLst>
          </a:prstGeom>
          <a:solidFill>
            <a:srgbClr val="31BC5C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31BC5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4" name="Google Shape;684;p27"/>
          <p:cNvSpPr txBox="1"/>
          <p:nvPr/>
        </p:nvSpPr>
        <p:spPr>
          <a:xfrm>
            <a:off x="974290" y="4305300"/>
            <a:ext cx="690934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Embasa as ações dos órgãos de fiscalização voltadas à </a:t>
            </a:r>
            <a:r>
              <a:rPr lang="pt-BR" sz="1800" b="1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inibição</a:t>
            </a:r>
            <a:r>
              <a:rPr lang="pt-BR" sz="1800" b="0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da expansão das </a:t>
            </a:r>
            <a:r>
              <a:rPr lang="pt-BR" sz="1800" b="1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áreas de risco.</a:t>
            </a:r>
            <a:endParaRPr sz="1800" b="0" i="0" u="none" strike="noStrike" cap="none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85" name="Google Shape;685;p27"/>
          <p:cNvSpPr/>
          <p:nvPr/>
        </p:nvSpPr>
        <p:spPr>
          <a:xfrm>
            <a:off x="812801" y="5143500"/>
            <a:ext cx="7162800" cy="1333500"/>
          </a:xfrm>
          <a:prstGeom prst="roundRect">
            <a:avLst>
              <a:gd name="adj" fmla="val 15167"/>
            </a:avLst>
          </a:prstGeom>
          <a:solidFill>
            <a:srgbClr val="31BC5C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31BC5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6" name="Google Shape;686;p27"/>
          <p:cNvSpPr txBox="1"/>
          <p:nvPr/>
        </p:nvSpPr>
        <p:spPr>
          <a:xfrm>
            <a:off x="959698" y="5181600"/>
            <a:ext cx="6985539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Auxilia</a:t>
            </a:r>
            <a:r>
              <a:rPr lang="pt-BR" sz="1800" b="1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800" b="0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na definição de critérios para disponibilização de </a:t>
            </a:r>
            <a:r>
              <a:rPr lang="pt-BR" sz="1800" b="1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recursos públicos</a:t>
            </a:r>
            <a:r>
              <a:rPr lang="pt-BR" sz="1800" b="0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destinados ao financiamento de </a:t>
            </a:r>
            <a:r>
              <a:rPr lang="pt-BR" sz="1800" b="1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intervenções estruturais e não-estruturais</a:t>
            </a:r>
            <a:r>
              <a:rPr lang="pt-BR" sz="1800" b="0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destinadas à </a:t>
            </a:r>
            <a:r>
              <a:rPr lang="pt-BR" sz="1800" b="1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prevenção e resposta a desastres.</a:t>
            </a:r>
            <a:endParaRPr sz="1800" b="0" i="0" u="none" strike="noStrike" cap="none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87" name="Google Shape;687;p27"/>
          <p:cNvSpPr txBox="1"/>
          <p:nvPr/>
        </p:nvSpPr>
        <p:spPr>
          <a:xfrm>
            <a:off x="1346200" y="2668369"/>
            <a:ext cx="4995153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município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contemplado: Anápolis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88" name="Google Shape;688;p27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-863600" y="-609600"/>
            <a:ext cx="5954405" cy="3349353"/>
          </a:xfrm>
          <a:prstGeom prst="rect">
            <a:avLst/>
          </a:prstGeom>
          <a:noFill/>
          <a:ln>
            <a:noFill/>
          </a:ln>
        </p:spPr>
      </p:pic>
      <p:sp>
        <p:nvSpPr>
          <p:cNvPr id="689" name="Google Shape;689;p27"/>
          <p:cNvSpPr txBox="1"/>
          <p:nvPr/>
        </p:nvSpPr>
        <p:spPr>
          <a:xfrm>
            <a:off x="8128000" y="8737379"/>
            <a:ext cx="1060565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1" i="1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Hidrologia e Gestão Territorial</a:t>
            </a:r>
            <a:endParaRPr sz="1800" b="1" i="0" u="none" strike="noStrike" cap="none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4" name="Agrupar 3">
            <a:extLst>
              <a:ext uri="{FF2B5EF4-FFF2-40B4-BE49-F238E27FC236}">
                <a16:creationId xmlns:a16="http://schemas.microsoft.com/office/drawing/2014/main" id="{66D6999D-C27A-18BA-8F2C-0D741024C605}"/>
              </a:ext>
            </a:extLst>
          </p:cNvPr>
          <p:cNvGrpSpPr/>
          <p:nvPr/>
        </p:nvGrpSpPr>
        <p:grpSpPr>
          <a:xfrm>
            <a:off x="13715831" y="5109988"/>
            <a:ext cx="360" cy="360"/>
            <a:chOff x="13715831" y="5109988"/>
            <a:chExt cx="360" cy="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2" name="Tinta 1">
                  <a:extLst>
                    <a:ext uri="{FF2B5EF4-FFF2-40B4-BE49-F238E27FC236}">
                      <a16:creationId xmlns:a16="http://schemas.microsoft.com/office/drawing/2014/main" id="{E689DBEF-6D7F-83C0-9962-D46BF3537913}"/>
                    </a:ext>
                  </a:extLst>
                </p14:cNvPr>
                <p14:cNvContentPartPr/>
                <p14:nvPr/>
              </p14:nvContentPartPr>
              <p14:xfrm>
                <a:off x="13715831" y="5109988"/>
                <a:ext cx="360" cy="360"/>
              </p14:xfrm>
            </p:contentPart>
          </mc:Choice>
          <mc:Fallback xmlns="">
            <p:pic>
              <p:nvPicPr>
                <p:cNvPr id="2" name="Tinta 1">
                  <a:extLst>
                    <a:ext uri="{FF2B5EF4-FFF2-40B4-BE49-F238E27FC236}">
                      <a16:creationId xmlns:a16="http://schemas.microsoft.com/office/drawing/2014/main" id="{E689DBEF-6D7F-83C0-9962-D46BF3537913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13706831" y="5101348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3" name="Tinta 2">
                  <a:extLst>
                    <a:ext uri="{FF2B5EF4-FFF2-40B4-BE49-F238E27FC236}">
                      <a16:creationId xmlns:a16="http://schemas.microsoft.com/office/drawing/2014/main" id="{5EEB3736-A50B-4070-AA5F-9C036FE68D24}"/>
                    </a:ext>
                  </a:extLst>
                </p14:cNvPr>
                <p14:cNvContentPartPr/>
                <p14:nvPr/>
              </p14:nvContentPartPr>
              <p14:xfrm>
                <a:off x="13715831" y="5109988"/>
                <a:ext cx="360" cy="360"/>
              </p14:xfrm>
            </p:contentPart>
          </mc:Choice>
          <mc:Fallback xmlns="">
            <p:pic>
              <p:nvPicPr>
                <p:cNvPr id="3" name="Tinta 2">
                  <a:extLst>
                    <a:ext uri="{FF2B5EF4-FFF2-40B4-BE49-F238E27FC236}">
                      <a16:creationId xmlns:a16="http://schemas.microsoft.com/office/drawing/2014/main" id="{5EEB3736-A50B-4070-AA5F-9C036FE68D24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13706831" y="5101348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546430" y="7034078"/>
            <a:ext cx="4381500" cy="40543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5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547601" y="8368031"/>
            <a:ext cx="4443984" cy="155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5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9899999">
            <a:off x="6222758" y="-2130605"/>
            <a:ext cx="2215388" cy="3233925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50"/>
          <p:cNvSpPr/>
          <p:nvPr/>
        </p:nvSpPr>
        <p:spPr>
          <a:xfrm>
            <a:off x="1225468" y="1783081"/>
            <a:ext cx="1219200" cy="45600"/>
          </a:xfrm>
          <a:prstGeom prst="rect">
            <a:avLst/>
          </a:prstGeom>
          <a:solidFill>
            <a:srgbClr val="31BC5C"/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" name="Google Shape;133;p50"/>
          <p:cNvSpPr txBox="1"/>
          <p:nvPr/>
        </p:nvSpPr>
        <p:spPr>
          <a:xfrm>
            <a:off x="1170852" y="1220207"/>
            <a:ext cx="1897600" cy="5231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600" b="1" i="0" u="none" strike="noStrike" cap="none">
                <a:solidFill>
                  <a:srgbClr val="0078C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ÍNDICE</a:t>
            </a:r>
            <a:endParaRPr sz="2600" b="1" i="0" u="none" strike="noStrike" cap="none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4" name="Google Shape;134;p50"/>
          <p:cNvSpPr txBox="1"/>
          <p:nvPr/>
        </p:nvSpPr>
        <p:spPr>
          <a:xfrm>
            <a:off x="1072631" y="4245020"/>
            <a:ext cx="5125200" cy="8206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733" b="1" i="0" u="none" strike="noStrike" cap="none" dirty="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28 –</a:t>
            </a:r>
            <a:r>
              <a:rPr lang="pt-BR" sz="1333" b="1" i="0" u="none" strike="noStrike" cap="none" dirty="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467" b="1" i="0" u="none" strike="noStrike" cap="none" dirty="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Diagnóstico da População em Áreas de Risco Geológico </a:t>
            </a:r>
            <a:endParaRPr sz="1467" b="0" i="0" u="none" strike="noStrike" cap="none" dirty="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33" b="1" i="0" u="none" strike="noStrike" cap="none" dirty="0">
              <a:solidFill>
                <a:srgbClr val="0078C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5" name="Google Shape;135;p50"/>
          <p:cNvSpPr txBox="1"/>
          <p:nvPr/>
        </p:nvSpPr>
        <p:spPr>
          <a:xfrm>
            <a:off x="1170852" y="5373699"/>
            <a:ext cx="5128400" cy="764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6025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733" b="1" i="0" u="none" strike="noStrike" cap="none" dirty="0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30 –</a:t>
            </a:r>
            <a:r>
              <a:rPr lang="pt-BR" sz="1333" b="1" i="0" u="none" strike="noStrike" cap="none" dirty="0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467" b="1" i="0" u="none" strike="noStrike" cap="none" dirty="0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Mapeamento da </a:t>
            </a:r>
            <a:r>
              <a:rPr lang="pt-BR" sz="1467" b="1" i="0" u="none" strike="noStrike" cap="none" dirty="0" err="1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Geodiversidade</a:t>
            </a:r>
            <a:r>
              <a:rPr lang="pt-BR" sz="1467" b="1" i="0" u="none" strike="noStrike" cap="none" dirty="0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do estado de Goiás e do Distrito Federal</a:t>
            </a:r>
            <a:endParaRPr sz="1467" b="0" i="0" u="none" strike="noStrike" cap="none" dirty="0">
              <a:solidFill>
                <a:srgbClr val="00B0F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33" b="1" i="0" u="none" strike="noStrike" cap="none" dirty="0">
              <a:solidFill>
                <a:srgbClr val="00B0F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6" name="Google Shape;136;p50"/>
          <p:cNvSpPr txBox="1"/>
          <p:nvPr/>
        </p:nvSpPr>
        <p:spPr>
          <a:xfrm>
            <a:off x="1072647" y="2326199"/>
            <a:ext cx="6553200" cy="615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733" b="1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24 –</a:t>
            </a:r>
            <a:r>
              <a:rPr lang="pt-BR" sz="1467" b="1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Cartografia de Risco Geológico  </a:t>
            </a:r>
            <a:endParaRPr sz="1467" b="0" i="0" u="none" strike="noStrike" cap="none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67" b="1" i="0" u="none" strike="noStrike" cap="none">
              <a:solidFill>
                <a:srgbClr val="0078C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7" name="Google Shape;137;p50"/>
          <p:cNvSpPr txBox="1"/>
          <p:nvPr/>
        </p:nvSpPr>
        <p:spPr>
          <a:xfrm>
            <a:off x="1072647" y="3245263"/>
            <a:ext cx="5125200" cy="841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733" b="1" i="0" u="none" strike="noStrike" cap="none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26 –</a:t>
            </a:r>
            <a:r>
              <a:rPr lang="pt-BR" sz="1467" b="1" i="0" u="none" strike="noStrike" cap="none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Cartas de Suscetibilidade a Movimentos Gravitacionais de Massa e Inundação </a:t>
            </a:r>
            <a:endParaRPr sz="1467" b="0" i="0" u="none" strike="noStrike" cap="none">
              <a:solidFill>
                <a:srgbClr val="00B0F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67" b="1" i="0" u="none" strike="noStrike" cap="none">
              <a:solidFill>
                <a:srgbClr val="00B0F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38" name="Google Shape;138;p5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399395" y="-362916"/>
            <a:ext cx="6036733" cy="339566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134;p50">
            <a:extLst>
              <a:ext uri="{FF2B5EF4-FFF2-40B4-BE49-F238E27FC236}">
                <a16:creationId xmlns:a16="http://schemas.microsoft.com/office/drawing/2014/main" id="{3F4F3360-EFF2-250B-0C28-65DC43559571}"/>
              </a:ext>
            </a:extLst>
          </p:cNvPr>
          <p:cNvSpPr txBox="1"/>
          <p:nvPr/>
        </p:nvSpPr>
        <p:spPr>
          <a:xfrm>
            <a:off x="1072631" y="6540300"/>
            <a:ext cx="5125200" cy="5948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733" b="1" dirty="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32</a:t>
            </a:r>
            <a:r>
              <a:rPr lang="pt-BR" sz="1733" b="1" i="0" u="none" strike="noStrike" cap="none" dirty="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–</a:t>
            </a:r>
            <a:r>
              <a:rPr lang="pt-BR" sz="1333" b="1" i="0" u="none" strike="noStrike" cap="none" dirty="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600" b="1" dirty="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Programa SGB Educa</a:t>
            </a:r>
            <a:endParaRPr lang="pt-BR" sz="1600" b="1" dirty="0">
              <a:solidFill>
                <a:srgbClr val="7F7F7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33" b="1" i="0" u="none" strike="noStrike" cap="none" dirty="0">
              <a:solidFill>
                <a:srgbClr val="0078C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" name="Google Shape;136;p50">
            <a:extLst>
              <a:ext uri="{FF2B5EF4-FFF2-40B4-BE49-F238E27FC236}">
                <a16:creationId xmlns:a16="http://schemas.microsoft.com/office/drawing/2014/main" id="{2FC89D90-45C4-2510-7248-62655C357755}"/>
              </a:ext>
            </a:extLst>
          </p:cNvPr>
          <p:cNvSpPr txBox="1"/>
          <p:nvPr/>
        </p:nvSpPr>
        <p:spPr>
          <a:xfrm>
            <a:off x="7394166" y="2326199"/>
            <a:ext cx="6553200" cy="841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r>
              <a:rPr lang="pt-BR" sz="1733" b="1" dirty="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</a:t>
            </a:r>
            <a:r>
              <a:rPr lang="pt-BR" sz="1733" b="1" i="0" u="none" strike="noStrike" cap="none" dirty="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4 –</a:t>
            </a:r>
            <a:r>
              <a:rPr lang="pt-BR" sz="1467" b="1" i="0" u="none" strike="noStrike" cap="none" dirty="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600" b="1" dirty="0" err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Litoteca</a:t>
            </a:r>
            <a:r>
              <a:rPr lang="pt-BR" sz="1600" b="1" dirty="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Regional de Goiânia</a:t>
            </a:r>
            <a:endParaRPr lang="pt-BR" sz="1600" b="1" dirty="0">
              <a:solidFill>
                <a:srgbClr val="7F7F7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67" b="0" i="0" u="none" strike="noStrike" cap="none" dirty="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67" b="1" i="0" u="none" strike="noStrike" cap="none" dirty="0">
              <a:solidFill>
                <a:srgbClr val="0078C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4" name="Google Shape;694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549400" y="5101845"/>
            <a:ext cx="4381499" cy="4054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695" name="Google Shape;695;p2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090400" y="8368030"/>
            <a:ext cx="4443983" cy="155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696" name="Google Shape;696;p2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238083" y="-1066800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697" name="Google Shape;697;p2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5214600" y="3143682"/>
            <a:ext cx="2215387" cy="323392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98" name="Google Shape;698;p28"/>
          <p:cNvGrpSpPr/>
          <p:nvPr/>
        </p:nvGrpSpPr>
        <p:grpSpPr>
          <a:xfrm>
            <a:off x="-1410996" y="914400"/>
            <a:ext cx="8443902" cy="8077200"/>
            <a:chOff x="722" y="0"/>
            <a:chExt cx="4320" cy="4320"/>
          </a:xfrm>
        </p:grpSpPr>
        <p:sp>
          <p:nvSpPr>
            <p:cNvPr id="699" name="Google Shape;699;p28"/>
            <p:cNvSpPr/>
            <p:nvPr/>
          </p:nvSpPr>
          <p:spPr>
            <a:xfrm>
              <a:off x="3314" y="337"/>
              <a:ext cx="39" cy="44"/>
            </a:xfrm>
            <a:custGeom>
              <a:avLst/>
              <a:gdLst/>
              <a:ahLst/>
              <a:cxnLst/>
              <a:rect l="l" t="t" r="r" b="b"/>
              <a:pathLst>
                <a:path w="16" h="18" extrusionOk="0">
                  <a:moveTo>
                    <a:pt x="9" y="2"/>
                  </a:moveTo>
                  <a:cubicBezTo>
                    <a:pt x="8" y="1"/>
                    <a:pt x="6" y="0"/>
                    <a:pt x="5" y="0"/>
                  </a:cubicBezTo>
                  <a:cubicBezTo>
                    <a:pt x="4" y="0"/>
                    <a:pt x="3" y="0"/>
                    <a:pt x="2" y="1"/>
                  </a:cubicBezTo>
                  <a:cubicBezTo>
                    <a:pt x="0" y="3"/>
                    <a:pt x="1" y="7"/>
                    <a:pt x="1" y="9"/>
                  </a:cubicBezTo>
                  <a:cubicBezTo>
                    <a:pt x="3" y="16"/>
                    <a:pt x="6" y="18"/>
                    <a:pt x="9" y="18"/>
                  </a:cubicBezTo>
                  <a:cubicBezTo>
                    <a:pt x="9" y="18"/>
                    <a:pt x="9" y="18"/>
                    <a:pt x="10" y="18"/>
                  </a:cubicBezTo>
                  <a:cubicBezTo>
                    <a:pt x="13" y="17"/>
                    <a:pt x="14" y="16"/>
                    <a:pt x="14" y="14"/>
                  </a:cubicBezTo>
                  <a:cubicBezTo>
                    <a:pt x="16" y="10"/>
                    <a:pt x="11" y="4"/>
                    <a:pt x="9" y="2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0" name="Google Shape;700;p28"/>
            <p:cNvSpPr/>
            <p:nvPr/>
          </p:nvSpPr>
          <p:spPr>
            <a:xfrm>
              <a:off x="3788" y="3239"/>
              <a:ext cx="32" cy="29"/>
            </a:xfrm>
            <a:custGeom>
              <a:avLst/>
              <a:gdLst/>
              <a:ahLst/>
              <a:cxnLst/>
              <a:rect l="l" t="t" r="r" b="b"/>
              <a:pathLst>
                <a:path w="13" h="12" extrusionOk="0">
                  <a:moveTo>
                    <a:pt x="12" y="1"/>
                  </a:moveTo>
                  <a:cubicBezTo>
                    <a:pt x="11" y="0"/>
                    <a:pt x="10" y="0"/>
                    <a:pt x="9" y="0"/>
                  </a:cubicBezTo>
                  <a:cubicBezTo>
                    <a:pt x="8" y="0"/>
                    <a:pt x="6" y="1"/>
                    <a:pt x="6" y="2"/>
                  </a:cubicBezTo>
                  <a:cubicBezTo>
                    <a:pt x="6" y="3"/>
                    <a:pt x="5" y="4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4" y="4"/>
                    <a:pt x="3" y="4"/>
                    <a:pt x="3" y="4"/>
                  </a:cubicBezTo>
                  <a:cubicBezTo>
                    <a:pt x="1" y="4"/>
                    <a:pt x="1" y="5"/>
                    <a:pt x="0" y="5"/>
                  </a:cubicBezTo>
                  <a:cubicBezTo>
                    <a:pt x="0" y="6"/>
                    <a:pt x="0" y="7"/>
                    <a:pt x="0" y="8"/>
                  </a:cubicBezTo>
                  <a:cubicBezTo>
                    <a:pt x="0" y="11"/>
                    <a:pt x="3" y="11"/>
                    <a:pt x="4" y="12"/>
                  </a:cubicBezTo>
                  <a:cubicBezTo>
                    <a:pt x="6" y="12"/>
                    <a:pt x="7" y="12"/>
                    <a:pt x="8" y="12"/>
                  </a:cubicBezTo>
                  <a:cubicBezTo>
                    <a:pt x="11" y="12"/>
                    <a:pt x="13" y="11"/>
                    <a:pt x="13" y="8"/>
                  </a:cubicBezTo>
                  <a:cubicBezTo>
                    <a:pt x="13" y="6"/>
                    <a:pt x="13" y="2"/>
                    <a:pt x="12" y="1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1" name="Google Shape;701;p28"/>
            <p:cNvSpPr/>
            <p:nvPr/>
          </p:nvSpPr>
          <p:spPr>
            <a:xfrm>
              <a:off x="3903" y="3171"/>
              <a:ext cx="36" cy="19"/>
            </a:xfrm>
            <a:custGeom>
              <a:avLst/>
              <a:gdLst/>
              <a:ahLst/>
              <a:cxnLst/>
              <a:rect l="l" t="t" r="r" b="b"/>
              <a:pathLst>
                <a:path w="15" h="8" extrusionOk="0">
                  <a:moveTo>
                    <a:pt x="11" y="0"/>
                  </a:moveTo>
                  <a:cubicBezTo>
                    <a:pt x="10" y="0"/>
                    <a:pt x="4" y="0"/>
                    <a:pt x="3" y="1"/>
                  </a:cubicBezTo>
                  <a:cubicBezTo>
                    <a:pt x="2" y="2"/>
                    <a:pt x="0" y="3"/>
                    <a:pt x="1" y="6"/>
                  </a:cubicBezTo>
                  <a:cubicBezTo>
                    <a:pt x="2" y="8"/>
                    <a:pt x="3" y="8"/>
                    <a:pt x="5" y="8"/>
                  </a:cubicBezTo>
                  <a:cubicBezTo>
                    <a:pt x="6" y="8"/>
                    <a:pt x="7" y="8"/>
                    <a:pt x="8" y="8"/>
                  </a:cubicBezTo>
                  <a:cubicBezTo>
                    <a:pt x="8" y="8"/>
                    <a:pt x="9" y="8"/>
                    <a:pt x="9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3" y="7"/>
                    <a:pt x="15" y="6"/>
                    <a:pt x="14" y="2"/>
                  </a:cubicBezTo>
                  <a:cubicBezTo>
                    <a:pt x="14" y="0"/>
                    <a:pt x="12" y="0"/>
                    <a:pt x="11" y="0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2" name="Google Shape;702;p28"/>
            <p:cNvSpPr/>
            <p:nvPr/>
          </p:nvSpPr>
          <p:spPr>
            <a:xfrm>
              <a:off x="3944" y="3158"/>
              <a:ext cx="54" cy="22"/>
            </a:xfrm>
            <a:custGeom>
              <a:avLst/>
              <a:gdLst/>
              <a:ahLst/>
              <a:cxnLst/>
              <a:rect l="l" t="t" r="r" b="b"/>
              <a:pathLst>
                <a:path w="22" h="9" extrusionOk="0">
                  <a:moveTo>
                    <a:pt x="21" y="4"/>
                  </a:moveTo>
                  <a:cubicBezTo>
                    <a:pt x="21" y="3"/>
                    <a:pt x="21" y="3"/>
                    <a:pt x="21" y="3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2"/>
                    <a:pt x="19" y="2"/>
                    <a:pt x="18" y="2"/>
                  </a:cubicBezTo>
                  <a:cubicBezTo>
                    <a:pt x="17" y="1"/>
                    <a:pt x="17" y="1"/>
                    <a:pt x="16" y="1"/>
                  </a:cubicBezTo>
                  <a:cubicBezTo>
                    <a:pt x="16" y="0"/>
                    <a:pt x="14" y="0"/>
                    <a:pt x="13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1" y="0"/>
                    <a:pt x="10" y="1"/>
                    <a:pt x="9" y="1"/>
                  </a:cubicBezTo>
                  <a:cubicBezTo>
                    <a:pt x="9" y="2"/>
                    <a:pt x="9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4" y="2"/>
                    <a:pt x="1" y="3"/>
                    <a:pt x="1" y="5"/>
                  </a:cubicBezTo>
                  <a:cubicBezTo>
                    <a:pt x="0" y="7"/>
                    <a:pt x="3" y="8"/>
                    <a:pt x="3" y="8"/>
                  </a:cubicBezTo>
                  <a:cubicBezTo>
                    <a:pt x="4" y="8"/>
                    <a:pt x="6" y="9"/>
                    <a:pt x="7" y="9"/>
                  </a:cubicBezTo>
                  <a:cubicBezTo>
                    <a:pt x="8" y="9"/>
                    <a:pt x="9" y="8"/>
                    <a:pt x="10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2" y="8"/>
                    <a:pt x="13" y="8"/>
                    <a:pt x="14" y="8"/>
                  </a:cubicBezTo>
                  <a:cubicBezTo>
                    <a:pt x="14" y="8"/>
                    <a:pt x="15" y="8"/>
                    <a:pt x="15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7" y="8"/>
                    <a:pt x="18" y="8"/>
                  </a:cubicBezTo>
                  <a:cubicBezTo>
                    <a:pt x="19" y="8"/>
                    <a:pt x="20" y="8"/>
                    <a:pt x="21" y="7"/>
                  </a:cubicBezTo>
                  <a:cubicBezTo>
                    <a:pt x="21" y="6"/>
                    <a:pt x="22" y="5"/>
                    <a:pt x="21" y="4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3" name="Google Shape;703;p28"/>
            <p:cNvSpPr/>
            <p:nvPr/>
          </p:nvSpPr>
          <p:spPr>
            <a:xfrm>
              <a:off x="3541" y="2306"/>
              <a:ext cx="100" cy="66"/>
            </a:xfrm>
            <a:custGeom>
              <a:avLst/>
              <a:gdLst/>
              <a:ahLst/>
              <a:cxnLst/>
              <a:rect l="l" t="t" r="r" b="b"/>
              <a:pathLst>
                <a:path w="41" h="27" extrusionOk="0">
                  <a:moveTo>
                    <a:pt x="40" y="7"/>
                  </a:moveTo>
                  <a:cubicBezTo>
                    <a:pt x="38" y="3"/>
                    <a:pt x="37" y="1"/>
                    <a:pt x="33" y="1"/>
                  </a:cubicBezTo>
                  <a:cubicBezTo>
                    <a:pt x="25" y="1"/>
                    <a:pt x="17" y="1"/>
                    <a:pt x="1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4"/>
                    <a:pt x="2" y="6"/>
                    <a:pt x="2" y="8"/>
                  </a:cubicBezTo>
                  <a:cubicBezTo>
                    <a:pt x="1" y="9"/>
                    <a:pt x="1" y="11"/>
                    <a:pt x="1" y="12"/>
                  </a:cubicBezTo>
                  <a:cubicBezTo>
                    <a:pt x="0" y="15"/>
                    <a:pt x="0" y="18"/>
                    <a:pt x="1" y="21"/>
                  </a:cubicBezTo>
                  <a:cubicBezTo>
                    <a:pt x="1" y="25"/>
                    <a:pt x="1" y="25"/>
                    <a:pt x="1" y="25"/>
                  </a:cubicBezTo>
                  <a:cubicBezTo>
                    <a:pt x="38" y="27"/>
                    <a:pt x="38" y="27"/>
                    <a:pt x="38" y="27"/>
                  </a:cubicBezTo>
                  <a:cubicBezTo>
                    <a:pt x="38" y="25"/>
                    <a:pt x="38" y="25"/>
                    <a:pt x="38" y="25"/>
                  </a:cubicBezTo>
                  <a:cubicBezTo>
                    <a:pt x="38" y="21"/>
                    <a:pt x="39" y="18"/>
                    <a:pt x="40" y="15"/>
                  </a:cubicBezTo>
                  <a:cubicBezTo>
                    <a:pt x="41" y="13"/>
                    <a:pt x="41" y="13"/>
                    <a:pt x="41" y="13"/>
                  </a:cubicBezTo>
                  <a:cubicBezTo>
                    <a:pt x="41" y="11"/>
                    <a:pt x="41" y="9"/>
                    <a:pt x="40" y="7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4" name="Google Shape;704;p28"/>
            <p:cNvSpPr/>
            <p:nvPr/>
          </p:nvSpPr>
          <p:spPr>
            <a:xfrm>
              <a:off x="3539" y="722"/>
              <a:ext cx="759" cy="1013"/>
            </a:xfrm>
            <a:custGeom>
              <a:avLst/>
              <a:gdLst/>
              <a:ahLst/>
              <a:cxnLst/>
              <a:rect l="l" t="t" r="r" b="b"/>
              <a:pathLst>
                <a:path w="311" h="415" extrusionOk="0">
                  <a:moveTo>
                    <a:pt x="308" y="81"/>
                  </a:moveTo>
                  <a:cubicBezTo>
                    <a:pt x="308" y="80"/>
                    <a:pt x="308" y="80"/>
                    <a:pt x="308" y="80"/>
                  </a:cubicBezTo>
                  <a:cubicBezTo>
                    <a:pt x="307" y="79"/>
                    <a:pt x="307" y="79"/>
                    <a:pt x="307" y="79"/>
                  </a:cubicBezTo>
                  <a:cubicBezTo>
                    <a:pt x="305" y="79"/>
                    <a:pt x="304" y="78"/>
                    <a:pt x="303" y="78"/>
                  </a:cubicBezTo>
                  <a:cubicBezTo>
                    <a:pt x="302" y="79"/>
                    <a:pt x="302" y="79"/>
                    <a:pt x="302" y="79"/>
                  </a:cubicBezTo>
                  <a:cubicBezTo>
                    <a:pt x="302" y="79"/>
                    <a:pt x="302" y="79"/>
                    <a:pt x="302" y="79"/>
                  </a:cubicBezTo>
                  <a:cubicBezTo>
                    <a:pt x="301" y="79"/>
                    <a:pt x="300" y="80"/>
                    <a:pt x="300" y="80"/>
                  </a:cubicBezTo>
                  <a:cubicBezTo>
                    <a:pt x="299" y="80"/>
                    <a:pt x="299" y="80"/>
                    <a:pt x="299" y="80"/>
                  </a:cubicBezTo>
                  <a:cubicBezTo>
                    <a:pt x="299" y="80"/>
                    <a:pt x="298" y="80"/>
                    <a:pt x="298" y="80"/>
                  </a:cubicBezTo>
                  <a:cubicBezTo>
                    <a:pt x="298" y="80"/>
                    <a:pt x="297" y="80"/>
                    <a:pt x="297" y="80"/>
                  </a:cubicBezTo>
                  <a:cubicBezTo>
                    <a:pt x="296" y="80"/>
                    <a:pt x="294" y="80"/>
                    <a:pt x="292" y="79"/>
                  </a:cubicBezTo>
                  <a:cubicBezTo>
                    <a:pt x="291" y="79"/>
                    <a:pt x="289" y="79"/>
                    <a:pt x="288" y="78"/>
                  </a:cubicBezTo>
                  <a:cubicBezTo>
                    <a:pt x="286" y="78"/>
                    <a:pt x="284" y="78"/>
                    <a:pt x="282" y="77"/>
                  </a:cubicBezTo>
                  <a:cubicBezTo>
                    <a:pt x="280" y="76"/>
                    <a:pt x="278" y="75"/>
                    <a:pt x="276" y="73"/>
                  </a:cubicBezTo>
                  <a:cubicBezTo>
                    <a:pt x="275" y="73"/>
                    <a:pt x="274" y="72"/>
                    <a:pt x="273" y="71"/>
                  </a:cubicBezTo>
                  <a:cubicBezTo>
                    <a:pt x="271" y="70"/>
                    <a:pt x="269" y="69"/>
                    <a:pt x="267" y="69"/>
                  </a:cubicBezTo>
                  <a:cubicBezTo>
                    <a:pt x="266" y="68"/>
                    <a:pt x="264" y="68"/>
                    <a:pt x="263" y="67"/>
                  </a:cubicBezTo>
                  <a:cubicBezTo>
                    <a:pt x="262" y="66"/>
                    <a:pt x="261" y="65"/>
                    <a:pt x="259" y="65"/>
                  </a:cubicBezTo>
                  <a:cubicBezTo>
                    <a:pt x="257" y="63"/>
                    <a:pt x="255" y="62"/>
                    <a:pt x="252" y="61"/>
                  </a:cubicBezTo>
                  <a:cubicBezTo>
                    <a:pt x="251" y="61"/>
                    <a:pt x="249" y="60"/>
                    <a:pt x="248" y="60"/>
                  </a:cubicBezTo>
                  <a:cubicBezTo>
                    <a:pt x="244" y="58"/>
                    <a:pt x="241" y="57"/>
                    <a:pt x="237" y="57"/>
                  </a:cubicBezTo>
                  <a:cubicBezTo>
                    <a:pt x="237" y="57"/>
                    <a:pt x="237" y="57"/>
                    <a:pt x="237" y="57"/>
                  </a:cubicBezTo>
                  <a:cubicBezTo>
                    <a:pt x="236" y="56"/>
                    <a:pt x="235" y="56"/>
                    <a:pt x="234" y="56"/>
                  </a:cubicBezTo>
                  <a:cubicBezTo>
                    <a:pt x="231" y="56"/>
                    <a:pt x="230" y="58"/>
                    <a:pt x="229" y="59"/>
                  </a:cubicBezTo>
                  <a:cubicBezTo>
                    <a:pt x="229" y="60"/>
                    <a:pt x="229" y="61"/>
                    <a:pt x="229" y="62"/>
                  </a:cubicBezTo>
                  <a:cubicBezTo>
                    <a:pt x="229" y="62"/>
                    <a:pt x="229" y="63"/>
                    <a:pt x="229" y="63"/>
                  </a:cubicBezTo>
                  <a:cubicBezTo>
                    <a:pt x="229" y="63"/>
                    <a:pt x="227" y="64"/>
                    <a:pt x="226" y="64"/>
                  </a:cubicBezTo>
                  <a:cubicBezTo>
                    <a:pt x="225" y="64"/>
                    <a:pt x="225" y="64"/>
                    <a:pt x="225" y="64"/>
                  </a:cubicBezTo>
                  <a:cubicBezTo>
                    <a:pt x="222" y="64"/>
                    <a:pt x="220" y="64"/>
                    <a:pt x="217" y="66"/>
                  </a:cubicBezTo>
                  <a:cubicBezTo>
                    <a:pt x="215" y="67"/>
                    <a:pt x="214" y="67"/>
                    <a:pt x="212" y="68"/>
                  </a:cubicBezTo>
                  <a:cubicBezTo>
                    <a:pt x="211" y="68"/>
                    <a:pt x="210" y="68"/>
                    <a:pt x="210" y="68"/>
                  </a:cubicBezTo>
                  <a:cubicBezTo>
                    <a:pt x="207" y="69"/>
                    <a:pt x="206" y="70"/>
                    <a:pt x="205" y="71"/>
                  </a:cubicBezTo>
                  <a:cubicBezTo>
                    <a:pt x="204" y="72"/>
                    <a:pt x="204" y="72"/>
                    <a:pt x="203" y="73"/>
                  </a:cubicBezTo>
                  <a:cubicBezTo>
                    <a:pt x="203" y="73"/>
                    <a:pt x="202" y="74"/>
                    <a:pt x="201" y="74"/>
                  </a:cubicBezTo>
                  <a:cubicBezTo>
                    <a:pt x="201" y="75"/>
                    <a:pt x="200" y="76"/>
                    <a:pt x="200" y="76"/>
                  </a:cubicBezTo>
                  <a:cubicBezTo>
                    <a:pt x="200" y="73"/>
                    <a:pt x="201" y="72"/>
                    <a:pt x="203" y="70"/>
                  </a:cubicBezTo>
                  <a:cubicBezTo>
                    <a:pt x="204" y="69"/>
                    <a:pt x="204" y="69"/>
                    <a:pt x="204" y="69"/>
                  </a:cubicBezTo>
                  <a:cubicBezTo>
                    <a:pt x="207" y="66"/>
                    <a:pt x="207" y="63"/>
                    <a:pt x="206" y="61"/>
                  </a:cubicBezTo>
                  <a:cubicBezTo>
                    <a:pt x="206" y="59"/>
                    <a:pt x="204" y="58"/>
                    <a:pt x="201" y="58"/>
                  </a:cubicBezTo>
                  <a:cubicBezTo>
                    <a:pt x="201" y="58"/>
                    <a:pt x="200" y="58"/>
                    <a:pt x="199" y="58"/>
                  </a:cubicBezTo>
                  <a:cubicBezTo>
                    <a:pt x="195" y="59"/>
                    <a:pt x="192" y="62"/>
                    <a:pt x="191" y="68"/>
                  </a:cubicBezTo>
                  <a:cubicBezTo>
                    <a:pt x="190" y="70"/>
                    <a:pt x="189" y="72"/>
                    <a:pt x="189" y="75"/>
                  </a:cubicBezTo>
                  <a:cubicBezTo>
                    <a:pt x="188" y="76"/>
                    <a:pt x="188" y="77"/>
                    <a:pt x="187" y="78"/>
                  </a:cubicBezTo>
                  <a:cubicBezTo>
                    <a:pt x="187" y="79"/>
                    <a:pt x="187" y="79"/>
                    <a:pt x="187" y="79"/>
                  </a:cubicBezTo>
                  <a:cubicBezTo>
                    <a:pt x="186" y="83"/>
                    <a:pt x="185" y="84"/>
                    <a:pt x="182" y="85"/>
                  </a:cubicBezTo>
                  <a:cubicBezTo>
                    <a:pt x="180" y="87"/>
                    <a:pt x="179" y="87"/>
                    <a:pt x="178" y="87"/>
                  </a:cubicBezTo>
                  <a:cubicBezTo>
                    <a:pt x="178" y="87"/>
                    <a:pt x="178" y="87"/>
                    <a:pt x="178" y="87"/>
                  </a:cubicBezTo>
                  <a:cubicBezTo>
                    <a:pt x="178" y="87"/>
                    <a:pt x="177" y="87"/>
                    <a:pt x="177" y="85"/>
                  </a:cubicBezTo>
                  <a:cubicBezTo>
                    <a:pt x="177" y="80"/>
                    <a:pt x="179" y="73"/>
                    <a:pt x="184" y="65"/>
                  </a:cubicBezTo>
                  <a:cubicBezTo>
                    <a:pt x="185" y="63"/>
                    <a:pt x="186" y="63"/>
                    <a:pt x="187" y="62"/>
                  </a:cubicBezTo>
                  <a:cubicBezTo>
                    <a:pt x="189" y="61"/>
                    <a:pt x="191" y="60"/>
                    <a:pt x="192" y="59"/>
                  </a:cubicBezTo>
                  <a:cubicBezTo>
                    <a:pt x="194" y="56"/>
                    <a:pt x="194" y="52"/>
                    <a:pt x="192" y="49"/>
                  </a:cubicBezTo>
                  <a:cubicBezTo>
                    <a:pt x="191" y="47"/>
                    <a:pt x="189" y="46"/>
                    <a:pt x="187" y="46"/>
                  </a:cubicBezTo>
                  <a:cubicBezTo>
                    <a:pt x="186" y="46"/>
                    <a:pt x="185" y="47"/>
                    <a:pt x="184" y="47"/>
                  </a:cubicBezTo>
                  <a:cubicBezTo>
                    <a:pt x="184" y="46"/>
                    <a:pt x="184" y="46"/>
                    <a:pt x="184" y="46"/>
                  </a:cubicBezTo>
                  <a:cubicBezTo>
                    <a:pt x="185" y="45"/>
                    <a:pt x="185" y="44"/>
                    <a:pt x="185" y="42"/>
                  </a:cubicBezTo>
                  <a:cubicBezTo>
                    <a:pt x="185" y="40"/>
                    <a:pt x="185" y="37"/>
                    <a:pt x="184" y="35"/>
                  </a:cubicBezTo>
                  <a:cubicBezTo>
                    <a:pt x="184" y="34"/>
                    <a:pt x="183" y="34"/>
                    <a:pt x="182" y="33"/>
                  </a:cubicBezTo>
                  <a:cubicBezTo>
                    <a:pt x="182" y="33"/>
                    <a:pt x="181" y="32"/>
                    <a:pt x="181" y="32"/>
                  </a:cubicBezTo>
                  <a:cubicBezTo>
                    <a:pt x="181" y="31"/>
                    <a:pt x="181" y="31"/>
                    <a:pt x="181" y="31"/>
                  </a:cubicBezTo>
                  <a:cubicBezTo>
                    <a:pt x="180" y="31"/>
                    <a:pt x="180" y="31"/>
                    <a:pt x="180" y="31"/>
                  </a:cubicBezTo>
                  <a:cubicBezTo>
                    <a:pt x="178" y="30"/>
                    <a:pt x="176" y="28"/>
                    <a:pt x="174" y="27"/>
                  </a:cubicBezTo>
                  <a:cubicBezTo>
                    <a:pt x="174" y="27"/>
                    <a:pt x="174" y="26"/>
                    <a:pt x="174" y="26"/>
                  </a:cubicBezTo>
                  <a:cubicBezTo>
                    <a:pt x="174" y="25"/>
                    <a:pt x="174" y="24"/>
                    <a:pt x="173" y="23"/>
                  </a:cubicBezTo>
                  <a:cubicBezTo>
                    <a:pt x="172" y="22"/>
                    <a:pt x="171" y="22"/>
                    <a:pt x="170" y="21"/>
                  </a:cubicBezTo>
                  <a:cubicBezTo>
                    <a:pt x="170" y="21"/>
                    <a:pt x="169" y="21"/>
                    <a:pt x="169" y="20"/>
                  </a:cubicBezTo>
                  <a:cubicBezTo>
                    <a:pt x="169" y="20"/>
                    <a:pt x="168" y="20"/>
                    <a:pt x="168" y="20"/>
                  </a:cubicBezTo>
                  <a:cubicBezTo>
                    <a:pt x="167" y="19"/>
                    <a:pt x="166" y="19"/>
                    <a:pt x="166" y="18"/>
                  </a:cubicBezTo>
                  <a:cubicBezTo>
                    <a:pt x="166" y="18"/>
                    <a:pt x="166" y="18"/>
                    <a:pt x="166" y="18"/>
                  </a:cubicBezTo>
                  <a:cubicBezTo>
                    <a:pt x="166" y="17"/>
                    <a:pt x="165" y="16"/>
                    <a:pt x="165" y="16"/>
                  </a:cubicBezTo>
                  <a:cubicBezTo>
                    <a:pt x="163" y="14"/>
                    <a:pt x="161" y="12"/>
                    <a:pt x="159" y="12"/>
                  </a:cubicBezTo>
                  <a:cubicBezTo>
                    <a:pt x="158" y="12"/>
                    <a:pt x="157" y="13"/>
                    <a:pt x="156" y="13"/>
                  </a:cubicBezTo>
                  <a:cubicBezTo>
                    <a:pt x="155" y="14"/>
                    <a:pt x="155" y="14"/>
                    <a:pt x="154" y="15"/>
                  </a:cubicBezTo>
                  <a:cubicBezTo>
                    <a:pt x="154" y="15"/>
                    <a:pt x="153" y="15"/>
                    <a:pt x="153" y="16"/>
                  </a:cubicBezTo>
                  <a:cubicBezTo>
                    <a:pt x="153" y="16"/>
                    <a:pt x="152" y="16"/>
                    <a:pt x="152" y="16"/>
                  </a:cubicBezTo>
                  <a:cubicBezTo>
                    <a:pt x="151" y="16"/>
                    <a:pt x="150" y="17"/>
                    <a:pt x="150" y="18"/>
                  </a:cubicBezTo>
                  <a:cubicBezTo>
                    <a:pt x="149" y="19"/>
                    <a:pt x="149" y="21"/>
                    <a:pt x="149" y="23"/>
                  </a:cubicBezTo>
                  <a:cubicBezTo>
                    <a:pt x="149" y="24"/>
                    <a:pt x="149" y="25"/>
                    <a:pt x="149" y="26"/>
                  </a:cubicBezTo>
                  <a:cubicBezTo>
                    <a:pt x="149" y="25"/>
                    <a:pt x="149" y="24"/>
                    <a:pt x="149" y="24"/>
                  </a:cubicBezTo>
                  <a:cubicBezTo>
                    <a:pt x="148" y="23"/>
                    <a:pt x="148" y="23"/>
                    <a:pt x="148" y="22"/>
                  </a:cubicBezTo>
                  <a:cubicBezTo>
                    <a:pt x="148" y="20"/>
                    <a:pt x="147" y="18"/>
                    <a:pt x="145" y="16"/>
                  </a:cubicBezTo>
                  <a:cubicBezTo>
                    <a:pt x="145" y="15"/>
                    <a:pt x="145" y="14"/>
                    <a:pt x="144" y="13"/>
                  </a:cubicBezTo>
                  <a:cubicBezTo>
                    <a:pt x="144" y="12"/>
                    <a:pt x="144" y="10"/>
                    <a:pt x="142" y="8"/>
                  </a:cubicBezTo>
                  <a:cubicBezTo>
                    <a:pt x="141" y="7"/>
                    <a:pt x="138" y="6"/>
                    <a:pt x="137" y="6"/>
                  </a:cubicBezTo>
                  <a:cubicBezTo>
                    <a:pt x="134" y="6"/>
                    <a:pt x="134" y="6"/>
                    <a:pt x="134" y="6"/>
                  </a:cubicBezTo>
                  <a:cubicBezTo>
                    <a:pt x="134" y="6"/>
                    <a:pt x="133" y="6"/>
                    <a:pt x="133" y="6"/>
                  </a:cubicBezTo>
                  <a:cubicBezTo>
                    <a:pt x="131" y="6"/>
                    <a:pt x="129" y="5"/>
                    <a:pt x="127" y="4"/>
                  </a:cubicBezTo>
                  <a:cubicBezTo>
                    <a:pt x="127" y="4"/>
                    <a:pt x="126" y="3"/>
                    <a:pt x="125" y="3"/>
                  </a:cubicBezTo>
                  <a:cubicBezTo>
                    <a:pt x="123" y="2"/>
                    <a:pt x="121" y="1"/>
                    <a:pt x="119" y="1"/>
                  </a:cubicBezTo>
                  <a:cubicBezTo>
                    <a:pt x="118" y="1"/>
                    <a:pt x="117" y="1"/>
                    <a:pt x="116" y="0"/>
                  </a:cubicBezTo>
                  <a:cubicBezTo>
                    <a:pt x="114" y="0"/>
                    <a:pt x="114" y="0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3" y="5"/>
                    <a:pt x="112" y="7"/>
                    <a:pt x="111" y="10"/>
                  </a:cubicBezTo>
                  <a:cubicBezTo>
                    <a:pt x="111" y="12"/>
                    <a:pt x="110" y="14"/>
                    <a:pt x="110" y="16"/>
                  </a:cubicBezTo>
                  <a:cubicBezTo>
                    <a:pt x="109" y="18"/>
                    <a:pt x="109" y="19"/>
                    <a:pt x="108" y="21"/>
                  </a:cubicBezTo>
                  <a:cubicBezTo>
                    <a:pt x="107" y="23"/>
                    <a:pt x="106" y="25"/>
                    <a:pt x="106" y="26"/>
                  </a:cubicBezTo>
                  <a:cubicBezTo>
                    <a:pt x="106" y="28"/>
                    <a:pt x="107" y="30"/>
                    <a:pt x="107" y="31"/>
                  </a:cubicBezTo>
                  <a:cubicBezTo>
                    <a:pt x="107" y="33"/>
                    <a:pt x="108" y="35"/>
                    <a:pt x="108" y="37"/>
                  </a:cubicBezTo>
                  <a:cubicBezTo>
                    <a:pt x="107" y="40"/>
                    <a:pt x="105" y="42"/>
                    <a:pt x="104" y="43"/>
                  </a:cubicBezTo>
                  <a:cubicBezTo>
                    <a:pt x="103" y="44"/>
                    <a:pt x="102" y="45"/>
                    <a:pt x="101" y="46"/>
                  </a:cubicBezTo>
                  <a:cubicBezTo>
                    <a:pt x="99" y="48"/>
                    <a:pt x="99" y="51"/>
                    <a:pt x="98" y="53"/>
                  </a:cubicBezTo>
                  <a:cubicBezTo>
                    <a:pt x="98" y="54"/>
                    <a:pt x="98" y="55"/>
                    <a:pt x="97" y="57"/>
                  </a:cubicBezTo>
                  <a:cubicBezTo>
                    <a:pt x="96" y="60"/>
                    <a:pt x="94" y="62"/>
                    <a:pt x="92" y="65"/>
                  </a:cubicBezTo>
                  <a:cubicBezTo>
                    <a:pt x="90" y="67"/>
                    <a:pt x="88" y="70"/>
                    <a:pt x="88" y="74"/>
                  </a:cubicBezTo>
                  <a:cubicBezTo>
                    <a:pt x="87" y="75"/>
                    <a:pt x="87" y="76"/>
                    <a:pt x="87" y="78"/>
                  </a:cubicBezTo>
                  <a:cubicBezTo>
                    <a:pt x="87" y="80"/>
                    <a:pt x="87" y="82"/>
                    <a:pt x="86" y="85"/>
                  </a:cubicBezTo>
                  <a:cubicBezTo>
                    <a:pt x="84" y="89"/>
                    <a:pt x="82" y="92"/>
                    <a:pt x="80" y="94"/>
                  </a:cubicBezTo>
                  <a:cubicBezTo>
                    <a:pt x="79" y="95"/>
                    <a:pt x="78" y="96"/>
                    <a:pt x="77" y="98"/>
                  </a:cubicBezTo>
                  <a:cubicBezTo>
                    <a:pt x="75" y="100"/>
                    <a:pt x="72" y="102"/>
                    <a:pt x="71" y="105"/>
                  </a:cubicBezTo>
                  <a:cubicBezTo>
                    <a:pt x="69" y="108"/>
                    <a:pt x="68" y="110"/>
                    <a:pt x="68" y="113"/>
                  </a:cubicBezTo>
                  <a:cubicBezTo>
                    <a:pt x="68" y="114"/>
                    <a:pt x="68" y="116"/>
                    <a:pt x="67" y="117"/>
                  </a:cubicBezTo>
                  <a:cubicBezTo>
                    <a:pt x="67" y="119"/>
                    <a:pt x="66" y="120"/>
                    <a:pt x="65" y="122"/>
                  </a:cubicBezTo>
                  <a:cubicBezTo>
                    <a:pt x="64" y="122"/>
                    <a:pt x="64" y="123"/>
                    <a:pt x="64" y="124"/>
                  </a:cubicBezTo>
                  <a:cubicBezTo>
                    <a:pt x="63" y="125"/>
                    <a:pt x="61" y="126"/>
                    <a:pt x="60" y="126"/>
                  </a:cubicBezTo>
                  <a:cubicBezTo>
                    <a:pt x="58" y="127"/>
                    <a:pt x="56" y="128"/>
                    <a:pt x="56" y="130"/>
                  </a:cubicBezTo>
                  <a:cubicBezTo>
                    <a:pt x="55" y="131"/>
                    <a:pt x="55" y="132"/>
                    <a:pt x="55" y="133"/>
                  </a:cubicBezTo>
                  <a:cubicBezTo>
                    <a:pt x="55" y="135"/>
                    <a:pt x="55" y="137"/>
                    <a:pt x="53" y="138"/>
                  </a:cubicBezTo>
                  <a:cubicBezTo>
                    <a:pt x="50" y="140"/>
                    <a:pt x="48" y="143"/>
                    <a:pt x="46" y="146"/>
                  </a:cubicBezTo>
                  <a:cubicBezTo>
                    <a:pt x="45" y="147"/>
                    <a:pt x="45" y="148"/>
                    <a:pt x="44" y="149"/>
                  </a:cubicBezTo>
                  <a:cubicBezTo>
                    <a:pt x="44" y="150"/>
                    <a:pt x="43" y="151"/>
                    <a:pt x="43" y="152"/>
                  </a:cubicBezTo>
                  <a:cubicBezTo>
                    <a:pt x="41" y="153"/>
                    <a:pt x="41" y="153"/>
                    <a:pt x="41" y="153"/>
                  </a:cubicBezTo>
                  <a:cubicBezTo>
                    <a:pt x="40" y="153"/>
                    <a:pt x="40" y="153"/>
                    <a:pt x="40" y="153"/>
                  </a:cubicBezTo>
                  <a:cubicBezTo>
                    <a:pt x="39" y="153"/>
                    <a:pt x="39" y="153"/>
                    <a:pt x="38" y="153"/>
                  </a:cubicBezTo>
                  <a:cubicBezTo>
                    <a:pt x="38" y="153"/>
                    <a:pt x="37" y="153"/>
                    <a:pt x="37" y="153"/>
                  </a:cubicBezTo>
                  <a:cubicBezTo>
                    <a:pt x="34" y="153"/>
                    <a:pt x="30" y="154"/>
                    <a:pt x="27" y="156"/>
                  </a:cubicBezTo>
                  <a:cubicBezTo>
                    <a:pt x="25" y="157"/>
                    <a:pt x="24" y="158"/>
                    <a:pt x="23" y="160"/>
                  </a:cubicBezTo>
                  <a:cubicBezTo>
                    <a:pt x="21" y="162"/>
                    <a:pt x="20" y="163"/>
                    <a:pt x="18" y="164"/>
                  </a:cubicBezTo>
                  <a:cubicBezTo>
                    <a:pt x="15" y="167"/>
                    <a:pt x="11" y="169"/>
                    <a:pt x="8" y="171"/>
                  </a:cubicBezTo>
                  <a:cubicBezTo>
                    <a:pt x="6" y="173"/>
                    <a:pt x="6" y="173"/>
                    <a:pt x="6" y="173"/>
                  </a:cubicBezTo>
                  <a:cubicBezTo>
                    <a:pt x="5" y="173"/>
                    <a:pt x="4" y="174"/>
                    <a:pt x="3" y="175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cubicBezTo>
                    <a:pt x="5" y="178"/>
                    <a:pt x="5" y="178"/>
                    <a:pt x="5" y="178"/>
                  </a:cubicBezTo>
                  <a:cubicBezTo>
                    <a:pt x="6" y="178"/>
                    <a:pt x="6" y="178"/>
                    <a:pt x="7" y="178"/>
                  </a:cubicBezTo>
                  <a:cubicBezTo>
                    <a:pt x="7" y="178"/>
                    <a:pt x="8" y="178"/>
                    <a:pt x="8" y="178"/>
                  </a:cubicBezTo>
                  <a:cubicBezTo>
                    <a:pt x="10" y="178"/>
                    <a:pt x="11" y="178"/>
                    <a:pt x="12" y="179"/>
                  </a:cubicBezTo>
                  <a:cubicBezTo>
                    <a:pt x="13" y="179"/>
                    <a:pt x="14" y="180"/>
                    <a:pt x="14" y="181"/>
                  </a:cubicBezTo>
                  <a:cubicBezTo>
                    <a:pt x="15" y="182"/>
                    <a:pt x="16" y="183"/>
                    <a:pt x="18" y="184"/>
                  </a:cubicBezTo>
                  <a:cubicBezTo>
                    <a:pt x="18" y="184"/>
                    <a:pt x="18" y="184"/>
                    <a:pt x="19" y="184"/>
                  </a:cubicBezTo>
                  <a:cubicBezTo>
                    <a:pt x="20" y="184"/>
                    <a:pt x="21" y="183"/>
                    <a:pt x="22" y="182"/>
                  </a:cubicBezTo>
                  <a:cubicBezTo>
                    <a:pt x="23" y="182"/>
                    <a:pt x="24" y="181"/>
                    <a:pt x="26" y="181"/>
                  </a:cubicBezTo>
                  <a:cubicBezTo>
                    <a:pt x="28" y="181"/>
                    <a:pt x="29" y="182"/>
                    <a:pt x="30" y="184"/>
                  </a:cubicBezTo>
                  <a:cubicBezTo>
                    <a:pt x="30" y="185"/>
                    <a:pt x="30" y="186"/>
                    <a:pt x="31" y="187"/>
                  </a:cubicBezTo>
                  <a:cubicBezTo>
                    <a:pt x="32" y="190"/>
                    <a:pt x="34" y="190"/>
                    <a:pt x="36" y="190"/>
                  </a:cubicBezTo>
                  <a:cubicBezTo>
                    <a:pt x="38" y="190"/>
                    <a:pt x="39" y="190"/>
                    <a:pt x="41" y="191"/>
                  </a:cubicBezTo>
                  <a:cubicBezTo>
                    <a:pt x="43" y="192"/>
                    <a:pt x="46" y="196"/>
                    <a:pt x="48" y="198"/>
                  </a:cubicBezTo>
                  <a:cubicBezTo>
                    <a:pt x="51" y="204"/>
                    <a:pt x="50" y="208"/>
                    <a:pt x="49" y="213"/>
                  </a:cubicBezTo>
                  <a:cubicBezTo>
                    <a:pt x="49" y="215"/>
                    <a:pt x="49" y="217"/>
                    <a:pt x="49" y="219"/>
                  </a:cubicBezTo>
                  <a:cubicBezTo>
                    <a:pt x="48" y="221"/>
                    <a:pt x="49" y="223"/>
                    <a:pt x="50" y="225"/>
                  </a:cubicBezTo>
                  <a:cubicBezTo>
                    <a:pt x="50" y="227"/>
                    <a:pt x="51" y="228"/>
                    <a:pt x="51" y="230"/>
                  </a:cubicBezTo>
                  <a:cubicBezTo>
                    <a:pt x="51" y="233"/>
                    <a:pt x="50" y="236"/>
                    <a:pt x="49" y="239"/>
                  </a:cubicBezTo>
                  <a:cubicBezTo>
                    <a:pt x="48" y="240"/>
                    <a:pt x="48" y="240"/>
                    <a:pt x="48" y="240"/>
                  </a:cubicBezTo>
                  <a:cubicBezTo>
                    <a:pt x="47" y="243"/>
                    <a:pt x="47" y="247"/>
                    <a:pt x="46" y="251"/>
                  </a:cubicBezTo>
                  <a:cubicBezTo>
                    <a:pt x="46" y="254"/>
                    <a:pt x="45" y="258"/>
                    <a:pt x="44" y="262"/>
                  </a:cubicBezTo>
                  <a:cubicBezTo>
                    <a:pt x="43" y="263"/>
                    <a:pt x="42" y="265"/>
                    <a:pt x="40" y="266"/>
                  </a:cubicBezTo>
                  <a:cubicBezTo>
                    <a:pt x="39" y="267"/>
                    <a:pt x="37" y="268"/>
                    <a:pt x="37" y="270"/>
                  </a:cubicBezTo>
                  <a:cubicBezTo>
                    <a:pt x="36" y="271"/>
                    <a:pt x="36" y="272"/>
                    <a:pt x="36" y="272"/>
                  </a:cubicBezTo>
                  <a:cubicBezTo>
                    <a:pt x="36" y="273"/>
                    <a:pt x="36" y="273"/>
                    <a:pt x="36" y="273"/>
                  </a:cubicBezTo>
                  <a:cubicBezTo>
                    <a:pt x="36" y="273"/>
                    <a:pt x="36" y="273"/>
                    <a:pt x="36" y="273"/>
                  </a:cubicBezTo>
                  <a:cubicBezTo>
                    <a:pt x="37" y="274"/>
                    <a:pt x="39" y="274"/>
                    <a:pt x="42" y="274"/>
                  </a:cubicBezTo>
                  <a:cubicBezTo>
                    <a:pt x="43" y="274"/>
                    <a:pt x="43" y="274"/>
                    <a:pt x="43" y="274"/>
                  </a:cubicBezTo>
                  <a:cubicBezTo>
                    <a:pt x="43" y="272"/>
                    <a:pt x="43" y="272"/>
                    <a:pt x="43" y="272"/>
                  </a:cubicBezTo>
                  <a:cubicBezTo>
                    <a:pt x="43" y="275"/>
                    <a:pt x="43" y="275"/>
                    <a:pt x="43" y="275"/>
                  </a:cubicBezTo>
                  <a:cubicBezTo>
                    <a:pt x="44" y="276"/>
                    <a:pt x="44" y="277"/>
                    <a:pt x="44" y="278"/>
                  </a:cubicBezTo>
                  <a:cubicBezTo>
                    <a:pt x="43" y="281"/>
                    <a:pt x="43" y="283"/>
                    <a:pt x="45" y="286"/>
                  </a:cubicBezTo>
                  <a:cubicBezTo>
                    <a:pt x="45" y="288"/>
                    <a:pt x="47" y="289"/>
                    <a:pt x="49" y="291"/>
                  </a:cubicBezTo>
                  <a:cubicBezTo>
                    <a:pt x="49" y="292"/>
                    <a:pt x="50" y="293"/>
                    <a:pt x="51" y="294"/>
                  </a:cubicBezTo>
                  <a:cubicBezTo>
                    <a:pt x="52" y="295"/>
                    <a:pt x="52" y="296"/>
                    <a:pt x="53" y="298"/>
                  </a:cubicBezTo>
                  <a:cubicBezTo>
                    <a:pt x="56" y="301"/>
                    <a:pt x="59" y="305"/>
                    <a:pt x="63" y="308"/>
                  </a:cubicBezTo>
                  <a:cubicBezTo>
                    <a:pt x="64" y="309"/>
                    <a:pt x="65" y="310"/>
                    <a:pt x="66" y="310"/>
                  </a:cubicBezTo>
                  <a:cubicBezTo>
                    <a:pt x="67" y="310"/>
                    <a:pt x="68" y="309"/>
                    <a:pt x="70" y="308"/>
                  </a:cubicBezTo>
                  <a:cubicBezTo>
                    <a:pt x="71" y="307"/>
                    <a:pt x="72" y="307"/>
                    <a:pt x="74" y="306"/>
                  </a:cubicBezTo>
                  <a:cubicBezTo>
                    <a:pt x="76" y="306"/>
                    <a:pt x="79" y="305"/>
                    <a:pt x="82" y="305"/>
                  </a:cubicBezTo>
                  <a:cubicBezTo>
                    <a:pt x="84" y="305"/>
                    <a:pt x="85" y="305"/>
                    <a:pt x="86" y="306"/>
                  </a:cubicBezTo>
                  <a:cubicBezTo>
                    <a:pt x="91" y="308"/>
                    <a:pt x="90" y="312"/>
                    <a:pt x="89" y="315"/>
                  </a:cubicBezTo>
                  <a:cubicBezTo>
                    <a:pt x="88" y="318"/>
                    <a:pt x="88" y="321"/>
                    <a:pt x="88" y="325"/>
                  </a:cubicBezTo>
                  <a:cubicBezTo>
                    <a:pt x="88" y="326"/>
                    <a:pt x="88" y="327"/>
                    <a:pt x="87" y="329"/>
                  </a:cubicBezTo>
                  <a:cubicBezTo>
                    <a:pt x="86" y="329"/>
                    <a:pt x="85" y="328"/>
                    <a:pt x="85" y="328"/>
                  </a:cubicBezTo>
                  <a:cubicBezTo>
                    <a:pt x="76" y="328"/>
                    <a:pt x="71" y="333"/>
                    <a:pt x="69" y="340"/>
                  </a:cubicBezTo>
                  <a:cubicBezTo>
                    <a:pt x="69" y="341"/>
                    <a:pt x="69" y="342"/>
                    <a:pt x="69" y="343"/>
                  </a:cubicBezTo>
                  <a:cubicBezTo>
                    <a:pt x="69" y="344"/>
                    <a:pt x="69" y="346"/>
                    <a:pt x="69" y="347"/>
                  </a:cubicBezTo>
                  <a:cubicBezTo>
                    <a:pt x="68" y="349"/>
                    <a:pt x="67" y="349"/>
                    <a:pt x="65" y="350"/>
                  </a:cubicBezTo>
                  <a:cubicBezTo>
                    <a:pt x="65" y="350"/>
                    <a:pt x="64" y="351"/>
                    <a:pt x="63" y="351"/>
                  </a:cubicBezTo>
                  <a:cubicBezTo>
                    <a:pt x="62" y="352"/>
                    <a:pt x="61" y="353"/>
                    <a:pt x="61" y="354"/>
                  </a:cubicBezTo>
                  <a:cubicBezTo>
                    <a:pt x="60" y="356"/>
                    <a:pt x="60" y="356"/>
                    <a:pt x="60" y="356"/>
                  </a:cubicBezTo>
                  <a:cubicBezTo>
                    <a:pt x="62" y="357"/>
                    <a:pt x="62" y="357"/>
                    <a:pt x="62" y="357"/>
                  </a:cubicBezTo>
                  <a:cubicBezTo>
                    <a:pt x="63" y="357"/>
                    <a:pt x="63" y="357"/>
                    <a:pt x="63" y="357"/>
                  </a:cubicBezTo>
                  <a:cubicBezTo>
                    <a:pt x="63" y="357"/>
                    <a:pt x="63" y="357"/>
                    <a:pt x="63" y="357"/>
                  </a:cubicBezTo>
                  <a:cubicBezTo>
                    <a:pt x="63" y="357"/>
                    <a:pt x="64" y="357"/>
                    <a:pt x="65" y="356"/>
                  </a:cubicBezTo>
                  <a:cubicBezTo>
                    <a:pt x="65" y="356"/>
                    <a:pt x="66" y="356"/>
                    <a:pt x="67" y="356"/>
                  </a:cubicBezTo>
                  <a:cubicBezTo>
                    <a:pt x="67" y="356"/>
                    <a:pt x="68" y="356"/>
                    <a:pt x="68" y="356"/>
                  </a:cubicBezTo>
                  <a:cubicBezTo>
                    <a:pt x="71" y="358"/>
                    <a:pt x="71" y="361"/>
                    <a:pt x="72" y="365"/>
                  </a:cubicBezTo>
                  <a:cubicBezTo>
                    <a:pt x="72" y="367"/>
                    <a:pt x="72" y="370"/>
                    <a:pt x="73" y="371"/>
                  </a:cubicBezTo>
                  <a:cubicBezTo>
                    <a:pt x="74" y="373"/>
                    <a:pt x="76" y="374"/>
                    <a:pt x="78" y="374"/>
                  </a:cubicBezTo>
                  <a:cubicBezTo>
                    <a:pt x="81" y="375"/>
                    <a:pt x="84" y="377"/>
                    <a:pt x="85" y="379"/>
                  </a:cubicBezTo>
                  <a:cubicBezTo>
                    <a:pt x="85" y="381"/>
                    <a:pt x="84" y="382"/>
                    <a:pt x="82" y="384"/>
                  </a:cubicBezTo>
                  <a:cubicBezTo>
                    <a:pt x="81" y="384"/>
                    <a:pt x="80" y="385"/>
                    <a:pt x="80" y="386"/>
                  </a:cubicBezTo>
                  <a:cubicBezTo>
                    <a:pt x="80" y="389"/>
                    <a:pt x="81" y="390"/>
                    <a:pt x="82" y="392"/>
                  </a:cubicBezTo>
                  <a:cubicBezTo>
                    <a:pt x="83" y="392"/>
                    <a:pt x="83" y="393"/>
                    <a:pt x="84" y="394"/>
                  </a:cubicBezTo>
                  <a:cubicBezTo>
                    <a:pt x="85" y="394"/>
                    <a:pt x="86" y="397"/>
                    <a:pt x="86" y="397"/>
                  </a:cubicBezTo>
                  <a:cubicBezTo>
                    <a:pt x="89" y="400"/>
                    <a:pt x="91" y="403"/>
                    <a:pt x="93" y="406"/>
                  </a:cubicBezTo>
                  <a:cubicBezTo>
                    <a:pt x="95" y="409"/>
                    <a:pt x="95" y="409"/>
                    <a:pt x="98" y="409"/>
                  </a:cubicBezTo>
                  <a:cubicBezTo>
                    <a:pt x="99" y="409"/>
                    <a:pt x="99" y="409"/>
                    <a:pt x="99" y="409"/>
                  </a:cubicBezTo>
                  <a:cubicBezTo>
                    <a:pt x="102" y="410"/>
                    <a:pt x="104" y="411"/>
                    <a:pt x="107" y="413"/>
                  </a:cubicBezTo>
                  <a:cubicBezTo>
                    <a:pt x="109" y="415"/>
                    <a:pt x="109" y="415"/>
                    <a:pt x="109" y="415"/>
                  </a:cubicBezTo>
                  <a:cubicBezTo>
                    <a:pt x="110" y="412"/>
                    <a:pt x="110" y="412"/>
                    <a:pt x="110" y="412"/>
                  </a:cubicBezTo>
                  <a:cubicBezTo>
                    <a:pt x="110" y="411"/>
                    <a:pt x="111" y="409"/>
                    <a:pt x="112" y="407"/>
                  </a:cubicBezTo>
                  <a:cubicBezTo>
                    <a:pt x="114" y="400"/>
                    <a:pt x="116" y="394"/>
                    <a:pt x="116" y="385"/>
                  </a:cubicBezTo>
                  <a:cubicBezTo>
                    <a:pt x="116" y="380"/>
                    <a:pt x="115" y="374"/>
                    <a:pt x="114" y="369"/>
                  </a:cubicBezTo>
                  <a:cubicBezTo>
                    <a:pt x="110" y="354"/>
                    <a:pt x="115" y="344"/>
                    <a:pt x="122" y="332"/>
                  </a:cubicBezTo>
                  <a:cubicBezTo>
                    <a:pt x="123" y="330"/>
                    <a:pt x="124" y="328"/>
                    <a:pt x="125" y="326"/>
                  </a:cubicBezTo>
                  <a:cubicBezTo>
                    <a:pt x="127" y="322"/>
                    <a:pt x="129" y="317"/>
                    <a:pt x="130" y="312"/>
                  </a:cubicBezTo>
                  <a:cubicBezTo>
                    <a:pt x="131" y="310"/>
                    <a:pt x="131" y="306"/>
                    <a:pt x="132" y="303"/>
                  </a:cubicBezTo>
                  <a:cubicBezTo>
                    <a:pt x="135" y="296"/>
                    <a:pt x="141" y="293"/>
                    <a:pt x="148" y="291"/>
                  </a:cubicBezTo>
                  <a:cubicBezTo>
                    <a:pt x="162" y="288"/>
                    <a:pt x="176" y="281"/>
                    <a:pt x="189" y="270"/>
                  </a:cubicBezTo>
                  <a:cubicBezTo>
                    <a:pt x="190" y="269"/>
                    <a:pt x="190" y="269"/>
                    <a:pt x="190" y="269"/>
                  </a:cubicBezTo>
                  <a:cubicBezTo>
                    <a:pt x="195" y="265"/>
                    <a:pt x="201" y="260"/>
                    <a:pt x="207" y="258"/>
                  </a:cubicBezTo>
                  <a:cubicBezTo>
                    <a:pt x="210" y="257"/>
                    <a:pt x="212" y="257"/>
                    <a:pt x="214" y="257"/>
                  </a:cubicBezTo>
                  <a:cubicBezTo>
                    <a:pt x="215" y="257"/>
                    <a:pt x="216" y="257"/>
                    <a:pt x="217" y="257"/>
                  </a:cubicBezTo>
                  <a:cubicBezTo>
                    <a:pt x="219" y="257"/>
                    <a:pt x="220" y="258"/>
                    <a:pt x="222" y="259"/>
                  </a:cubicBezTo>
                  <a:cubicBezTo>
                    <a:pt x="224" y="259"/>
                    <a:pt x="225" y="260"/>
                    <a:pt x="227" y="260"/>
                  </a:cubicBezTo>
                  <a:cubicBezTo>
                    <a:pt x="228" y="260"/>
                    <a:pt x="229" y="260"/>
                    <a:pt x="231" y="259"/>
                  </a:cubicBezTo>
                  <a:cubicBezTo>
                    <a:pt x="232" y="259"/>
                    <a:pt x="233" y="258"/>
                    <a:pt x="235" y="258"/>
                  </a:cubicBezTo>
                  <a:cubicBezTo>
                    <a:pt x="235" y="258"/>
                    <a:pt x="235" y="258"/>
                    <a:pt x="235" y="258"/>
                  </a:cubicBezTo>
                  <a:cubicBezTo>
                    <a:pt x="236" y="258"/>
                    <a:pt x="238" y="259"/>
                    <a:pt x="239" y="259"/>
                  </a:cubicBezTo>
                  <a:cubicBezTo>
                    <a:pt x="240" y="259"/>
                    <a:pt x="240" y="259"/>
                    <a:pt x="240" y="259"/>
                  </a:cubicBezTo>
                  <a:cubicBezTo>
                    <a:pt x="240" y="259"/>
                    <a:pt x="241" y="259"/>
                    <a:pt x="242" y="259"/>
                  </a:cubicBezTo>
                  <a:cubicBezTo>
                    <a:pt x="243" y="260"/>
                    <a:pt x="244" y="260"/>
                    <a:pt x="245" y="260"/>
                  </a:cubicBezTo>
                  <a:cubicBezTo>
                    <a:pt x="249" y="260"/>
                    <a:pt x="251" y="258"/>
                    <a:pt x="253" y="253"/>
                  </a:cubicBezTo>
                  <a:cubicBezTo>
                    <a:pt x="255" y="246"/>
                    <a:pt x="258" y="237"/>
                    <a:pt x="250" y="231"/>
                  </a:cubicBezTo>
                  <a:cubicBezTo>
                    <a:pt x="250" y="231"/>
                    <a:pt x="250" y="230"/>
                    <a:pt x="249" y="230"/>
                  </a:cubicBezTo>
                  <a:cubicBezTo>
                    <a:pt x="247" y="228"/>
                    <a:pt x="244" y="227"/>
                    <a:pt x="244" y="223"/>
                  </a:cubicBezTo>
                  <a:cubicBezTo>
                    <a:pt x="243" y="220"/>
                    <a:pt x="244" y="214"/>
                    <a:pt x="245" y="210"/>
                  </a:cubicBezTo>
                  <a:cubicBezTo>
                    <a:pt x="246" y="207"/>
                    <a:pt x="249" y="203"/>
                    <a:pt x="251" y="200"/>
                  </a:cubicBezTo>
                  <a:cubicBezTo>
                    <a:pt x="252" y="199"/>
                    <a:pt x="253" y="198"/>
                    <a:pt x="255" y="198"/>
                  </a:cubicBezTo>
                  <a:cubicBezTo>
                    <a:pt x="256" y="196"/>
                    <a:pt x="258" y="195"/>
                    <a:pt x="259" y="193"/>
                  </a:cubicBezTo>
                  <a:cubicBezTo>
                    <a:pt x="260" y="189"/>
                    <a:pt x="258" y="184"/>
                    <a:pt x="257" y="180"/>
                  </a:cubicBezTo>
                  <a:cubicBezTo>
                    <a:pt x="255" y="177"/>
                    <a:pt x="254" y="173"/>
                    <a:pt x="254" y="169"/>
                  </a:cubicBezTo>
                  <a:cubicBezTo>
                    <a:pt x="254" y="168"/>
                    <a:pt x="255" y="167"/>
                    <a:pt x="255" y="166"/>
                  </a:cubicBezTo>
                  <a:cubicBezTo>
                    <a:pt x="255" y="162"/>
                    <a:pt x="256" y="159"/>
                    <a:pt x="255" y="156"/>
                  </a:cubicBezTo>
                  <a:cubicBezTo>
                    <a:pt x="255" y="154"/>
                    <a:pt x="254" y="153"/>
                    <a:pt x="253" y="151"/>
                  </a:cubicBezTo>
                  <a:cubicBezTo>
                    <a:pt x="252" y="148"/>
                    <a:pt x="251" y="146"/>
                    <a:pt x="252" y="143"/>
                  </a:cubicBezTo>
                  <a:cubicBezTo>
                    <a:pt x="252" y="142"/>
                    <a:pt x="253" y="141"/>
                    <a:pt x="254" y="140"/>
                  </a:cubicBezTo>
                  <a:cubicBezTo>
                    <a:pt x="255" y="140"/>
                    <a:pt x="255" y="139"/>
                    <a:pt x="256" y="139"/>
                  </a:cubicBezTo>
                  <a:cubicBezTo>
                    <a:pt x="257" y="138"/>
                    <a:pt x="257" y="138"/>
                    <a:pt x="257" y="138"/>
                  </a:cubicBezTo>
                  <a:cubicBezTo>
                    <a:pt x="260" y="134"/>
                    <a:pt x="264" y="129"/>
                    <a:pt x="266" y="125"/>
                  </a:cubicBezTo>
                  <a:cubicBezTo>
                    <a:pt x="266" y="124"/>
                    <a:pt x="266" y="123"/>
                    <a:pt x="266" y="122"/>
                  </a:cubicBezTo>
                  <a:cubicBezTo>
                    <a:pt x="267" y="119"/>
                    <a:pt x="267" y="117"/>
                    <a:pt x="269" y="115"/>
                  </a:cubicBezTo>
                  <a:cubicBezTo>
                    <a:pt x="272" y="112"/>
                    <a:pt x="275" y="111"/>
                    <a:pt x="280" y="110"/>
                  </a:cubicBezTo>
                  <a:cubicBezTo>
                    <a:pt x="287" y="110"/>
                    <a:pt x="290" y="107"/>
                    <a:pt x="294" y="103"/>
                  </a:cubicBezTo>
                  <a:cubicBezTo>
                    <a:pt x="295" y="101"/>
                    <a:pt x="297" y="99"/>
                    <a:pt x="299" y="98"/>
                  </a:cubicBezTo>
                  <a:cubicBezTo>
                    <a:pt x="300" y="96"/>
                    <a:pt x="300" y="96"/>
                    <a:pt x="300" y="96"/>
                  </a:cubicBezTo>
                  <a:cubicBezTo>
                    <a:pt x="305" y="92"/>
                    <a:pt x="311" y="88"/>
                    <a:pt x="308" y="81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5" name="Google Shape;705;p28"/>
            <p:cNvSpPr/>
            <p:nvPr/>
          </p:nvSpPr>
          <p:spPr>
            <a:xfrm>
              <a:off x="1716" y="0"/>
              <a:ext cx="666" cy="740"/>
            </a:xfrm>
            <a:custGeom>
              <a:avLst/>
              <a:gdLst/>
              <a:ahLst/>
              <a:cxnLst/>
              <a:rect l="l" t="t" r="r" b="b"/>
              <a:pathLst>
                <a:path w="273" h="303" extrusionOk="0">
                  <a:moveTo>
                    <a:pt x="273" y="223"/>
                  </a:moveTo>
                  <a:cubicBezTo>
                    <a:pt x="273" y="222"/>
                    <a:pt x="272" y="221"/>
                    <a:pt x="272" y="219"/>
                  </a:cubicBezTo>
                  <a:cubicBezTo>
                    <a:pt x="272" y="216"/>
                    <a:pt x="271" y="213"/>
                    <a:pt x="271" y="209"/>
                  </a:cubicBezTo>
                  <a:cubicBezTo>
                    <a:pt x="270" y="207"/>
                    <a:pt x="270" y="204"/>
                    <a:pt x="270" y="201"/>
                  </a:cubicBezTo>
                  <a:cubicBezTo>
                    <a:pt x="270" y="197"/>
                    <a:pt x="270" y="194"/>
                    <a:pt x="270" y="189"/>
                  </a:cubicBezTo>
                  <a:cubicBezTo>
                    <a:pt x="269" y="188"/>
                    <a:pt x="269" y="186"/>
                    <a:pt x="269" y="183"/>
                  </a:cubicBezTo>
                  <a:cubicBezTo>
                    <a:pt x="268" y="181"/>
                    <a:pt x="267" y="178"/>
                    <a:pt x="267" y="175"/>
                  </a:cubicBezTo>
                  <a:cubicBezTo>
                    <a:pt x="267" y="174"/>
                    <a:pt x="267" y="174"/>
                    <a:pt x="267" y="174"/>
                  </a:cubicBezTo>
                  <a:cubicBezTo>
                    <a:pt x="266" y="174"/>
                    <a:pt x="266" y="174"/>
                    <a:pt x="266" y="174"/>
                  </a:cubicBezTo>
                  <a:cubicBezTo>
                    <a:pt x="265" y="173"/>
                    <a:pt x="264" y="173"/>
                    <a:pt x="263" y="173"/>
                  </a:cubicBezTo>
                  <a:cubicBezTo>
                    <a:pt x="262" y="173"/>
                    <a:pt x="262" y="173"/>
                    <a:pt x="261" y="173"/>
                  </a:cubicBezTo>
                  <a:cubicBezTo>
                    <a:pt x="259" y="173"/>
                    <a:pt x="259" y="173"/>
                    <a:pt x="259" y="173"/>
                  </a:cubicBezTo>
                  <a:cubicBezTo>
                    <a:pt x="258" y="173"/>
                    <a:pt x="257" y="173"/>
                    <a:pt x="255" y="172"/>
                  </a:cubicBezTo>
                  <a:cubicBezTo>
                    <a:pt x="252" y="169"/>
                    <a:pt x="250" y="167"/>
                    <a:pt x="248" y="164"/>
                  </a:cubicBezTo>
                  <a:cubicBezTo>
                    <a:pt x="246" y="162"/>
                    <a:pt x="244" y="161"/>
                    <a:pt x="243" y="159"/>
                  </a:cubicBezTo>
                  <a:cubicBezTo>
                    <a:pt x="239" y="156"/>
                    <a:pt x="235" y="151"/>
                    <a:pt x="235" y="145"/>
                  </a:cubicBezTo>
                  <a:cubicBezTo>
                    <a:pt x="235" y="140"/>
                    <a:pt x="235" y="136"/>
                    <a:pt x="232" y="132"/>
                  </a:cubicBezTo>
                  <a:cubicBezTo>
                    <a:pt x="231" y="131"/>
                    <a:pt x="231" y="131"/>
                    <a:pt x="231" y="131"/>
                  </a:cubicBezTo>
                  <a:cubicBezTo>
                    <a:pt x="229" y="128"/>
                    <a:pt x="227" y="127"/>
                    <a:pt x="226" y="123"/>
                  </a:cubicBezTo>
                  <a:cubicBezTo>
                    <a:pt x="225" y="117"/>
                    <a:pt x="222" y="107"/>
                    <a:pt x="224" y="101"/>
                  </a:cubicBezTo>
                  <a:cubicBezTo>
                    <a:pt x="225" y="99"/>
                    <a:pt x="226" y="98"/>
                    <a:pt x="227" y="96"/>
                  </a:cubicBezTo>
                  <a:cubicBezTo>
                    <a:pt x="228" y="95"/>
                    <a:pt x="229" y="93"/>
                    <a:pt x="230" y="91"/>
                  </a:cubicBezTo>
                  <a:cubicBezTo>
                    <a:pt x="230" y="89"/>
                    <a:pt x="230" y="87"/>
                    <a:pt x="230" y="85"/>
                  </a:cubicBezTo>
                  <a:cubicBezTo>
                    <a:pt x="230" y="83"/>
                    <a:pt x="230" y="81"/>
                    <a:pt x="230" y="80"/>
                  </a:cubicBezTo>
                  <a:cubicBezTo>
                    <a:pt x="231" y="78"/>
                    <a:pt x="233" y="77"/>
                    <a:pt x="234" y="75"/>
                  </a:cubicBezTo>
                  <a:cubicBezTo>
                    <a:pt x="236" y="74"/>
                    <a:pt x="237" y="73"/>
                    <a:pt x="238" y="72"/>
                  </a:cubicBezTo>
                  <a:cubicBezTo>
                    <a:pt x="240" y="69"/>
                    <a:pt x="242" y="65"/>
                    <a:pt x="243" y="61"/>
                  </a:cubicBezTo>
                  <a:cubicBezTo>
                    <a:pt x="243" y="58"/>
                    <a:pt x="241" y="55"/>
                    <a:pt x="239" y="53"/>
                  </a:cubicBezTo>
                  <a:cubicBezTo>
                    <a:pt x="239" y="52"/>
                    <a:pt x="238" y="51"/>
                    <a:pt x="238" y="51"/>
                  </a:cubicBezTo>
                  <a:cubicBezTo>
                    <a:pt x="237" y="49"/>
                    <a:pt x="237" y="47"/>
                    <a:pt x="238" y="45"/>
                  </a:cubicBezTo>
                  <a:cubicBezTo>
                    <a:pt x="238" y="42"/>
                    <a:pt x="238" y="37"/>
                    <a:pt x="232" y="35"/>
                  </a:cubicBezTo>
                  <a:cubicBezTo>
                    <a:pt x="232" y="35"/>
                    <a:pt x="231" y="34"/>
                    <a:pt x="230" y="34"/>
                  </a:cubicBezTo>
                  <a:cubicBezTo>
                    <a:pt x="228" y="33"/>
                    <a:pt x="225" y="32"/>
                    <a:pt x="223" y="32"/>
                  </a:cubicBezTo>
                  <a:cubicBezTo>
                    <a:pt x="222" y="32"/>
                    <a:pt x="221" y="33"/>
                    <a:pt x="220" y="33"/>
                  </a:cubicBezTo>
                  <a:cubicBezTo>
                    <a:pt x="220" y="33"/>
                    <a:pt x="219" y="33"/>
                    <a:pt x="218" y="33"/>
                  </a:cubicBezTo>
                  <a:cubicBezTo>
                    <a:pt x="218" y="33"/>
                    <a:pt x="218" y="33"/>
                    <a:pt x="217" y="33"/>
                  </a:cubicBezTo>
                  <a:cubicBezTo>
                    <a:pt x="218" y="32"/>
                    <a:pt x="218" y="31"/>
                    <a:pt x="218" y="31"/>
                  </a:cubicBezTo>
                  <a:cubicBezTo>
                    <a:pt x="219" y="29"/>
                    <a:pt x="220" y="27"/>
                    <a:pt x="221" y="24"/>
                  </a:cubicBezTo>
                  <a:cubicBezTo>
                    <a:pt x="221" y="22"/>
                    <a:pt x="221" y="22"/>
                    <a:pt x="221" y="22"/>
                  </a:cubicBezTo>
                  <a:cubicBezTo>
                    <a:pt x="223" y="16"/>
                    <a:pt x="225" y="9"/>
                    <a:pt x="220" y="3"/>
                  </a:cubicBezTo>
                  <a:cubicBezTo>
                    <a:pt x="217" y="1"/>
                    <a:pt x="214" y="0"/>
                    <a:pt x="211" y="0"/>
                  </a:cubicBezTo>
                  <a:cubicBezTo>
                    <a:pt x="209" y="0"/>
                    <a:pt x="206" y="0"/>
                    <a:pt x="204" y="0"/>
                  </a:cubicBezTo>
                  <a:cubicBezTo>
                    <a:pt x="203" y="1"/>
                    <a:pt x="203" y="1"/>
                    <a:pt x="203" y="1"/>
                  </a:cubicBezTo>
                  <a:cubicBezTo>
                    <a:pt x="202" y="1"/>
                    <a:pt x="201" y="1"/>
                    <a:pt x="200" y="1"/>
                  </a:cubicBezTo>
                  <a:cubicBezTo>
                    <a:pt x="197" y="1"/>
                    <a:pt x="193" y="1"/>
                    <a:pt x="191" y="4"/>
                  </a:cubicBezTo>
                  <a:cubicBezTo>
                    <a:pt x="190" y="5"/>
                    <a:pt x="189" y="6"/>
                    <a:pt x="190" y="8"/>
                  </a:cubicBezTo>
                  <a:cubicBezTo>
                    <a:pt x="190" y="10"/>
                    <a:pt x="190" y="11"/>
                    <a:pt x="191" y="12"/>
                  </a:cubicBezTo>
                  <a:cubicBezTo>
                    <a:pt x="192" y="13"/>
                    <a:pt x="192" y="14"/>
                    <a:pt x="191" y="15"/>
                  </a:cubicBezTo>
                  <a:cubicBezTo>
                    <a:pt x="189" y="18"/>
                    <a:pt x="185" y="22"/>
                    <a:pt x="183" y="23"/>
                  </a:cubicBezTo>
                  <a:cubicBezTo>
                    <a:pt x="182" y="23"/>
                    <a:pt x="182" y="24"/>
                    <a:pt x="181" y="24"/>
                  </a:cubicBezTo>
                  <a:cubicBezTo>
                    <a:pt x="180" y="24"/>
                    <a:pt x="178" y="24"/>
                    <a:pt x="177" y="27"/>
                  </a:cubicBezTo>
                  <a:cubicBezTo>
                    <a:pt x="176" y="28"/>
                    <a:pt x="176" y="29"/>
                    <a:pt x="176" y="30"/>
                  </a:cubicBezTo>
                  <a:cubicBezTo>
                    <a:pt x="176" y="31"/>
                    <a:pt x="176" y="31"/>
                    <a:pt x="175" y="32"/>
                  </a:cubicBezTo>
                  <a:cubicBezTo>
                    <a:pt x="175" y="32"/>
                    <a:pt x="174" y="32"/>
                    <a:pt x="173" y="32"/>
                  </a:cubicBezTo>
                  <a:cubicBezTo>
                    <a:pt x="172" y="32"/>
                    <a:pt x="171" y="32"/>
                    <a:pt x="170" y="32"/>
                  </a:cubicBezTo>
                  <a:cubicBezTo>
                    <a:pt x="169" y="31"/>
                    <a:pt x="167" y="31"/>
                    <a:pt x="165" y="31"/>
                  </a:cubicBezTo>
                  <a:cubicBezTo>
                    <a:pt x="165" y="31"/>
                    <a:pt x="165" y="31"/>
                    <a:pt x="164" y="31"/>
                  </a:cubicBezTo>
                  <a:cubicBezTo>
                    <a:pt x="161" y="31"/>
                    <a:pt x="160" y="33"/>
                    <a:pt x="158" y="35"/>
                  </a:cubicBezTo>
                  <a:cubicBezTo>
                    <a:pt x="157" y="37"/>
                    <a:pt x="156" y="38"/>
                    <a:pt x="155" y="38"/>
                  </a:cubicBezTo>
                  <a:cubicBezTo>
                    <a:pt x="155" y="38"/>
                    <a:pt x="154" y="38"/>
                    <a:pt x="154" y="39"/>
                  </a:cubicBezTo>
                  <a:cubicBezTo>
                    <a:pt x="152" y="39"/>
                    <a:pt x="151" y="40"/>
                    <a:pt x="150" y="42"/>
                  </a:cubicBezTo>
                  <a:cubicBezTo>
                    <a:pt x="149" y="42"/>
                    <a:pt x="149" y="43"/>
                    <a:pt x="149" y="43"/>
                  </a:cubicBezTo>
                  <a:cubicBezTo>
                    <a:pt x="148" y="45"/>
                    <a:pt x="148" y="46"/>
                    <a:pt x="146" y="46"/>
                  </a:cubicBezTo>
                  <a:cubicBezTo>
                    <a:pt x="146" y="46"/>
                    <a:pt x="145" y="46"/>
                    <a:pt x="145" y="46"/>
                  </a:cubicBezTo>
                  <a:cubicBezTo>
                    <a:pt x="145" y="46"/>
                    <a:pt x="144" y="46"/>
                    <a:pt x="144" y="46"/>
                  </a:cubicBezTo>
                  <a:cubicBezTo>
                    <a:pt x="143" y="46"/>
                    <a:pt x="142" y="46"/>
                    <a:pt x="142" y="46"/>
                  </a:cubicBezTo>
                  <a:cubicBezTo>
                    <a:pt x="141" y="46"/>
                    <a:pt x="140" y="46"/>
                    <a:pt x="139" y="46"/>
                  </a:cubicBezTo>
                  <a:cubicBezTo>
                    <a:pt x="138" y="47"/>
                    <a:pt x="137" y="48"/>
                    <a:pt x="136" y="49"/>
                  </a:cubicBezTo>
                  <a:cubicBezTo>
                    <a:pt x="135" y="49"/>
                    <a:pt x="135" y="49"/>
                    <a:pt x="134" y="50"/>
                  </a:cubicBezTo>
                  <a:cubicBezTo>
                    <a:pt x="134" y="50"/>
                    <a:pt x="134" y="50"/>
                    <a:pt x="134" y="50"/>
                  </a:cubicBezTo>
                  <a:cubicBezTo>
                    <a:pt x="133" y="50"/>
                    <a:pt x="133" y="50"/>
                    <a:pt x="132" y="50"/>
                  </a:cubicBezTo>
                  <a:cubicBezTo>
                    <a:pt x="132" y="49"/>
                    <a:pt x="131" y="49"/>
                    <a:pt x="131" y="49"/>
                  </a:cubicBezTo>
                  <a:cubicBezTo>
                    <a:pt x="130" y="49"/>
                    <a:pt x="129" y="48"/>
                    <a:pt x="128" y="48"/>
                  </a:cubicBezTo>
                  <a:cubicBezTo>
                    <a:pt x="126" y="48"/>
                    <a:pt x="124" y="50"/>
                    <a:pt x="123" y="51"/>
                  </a:cubicBezTo>
                  <a:cubicBezTo>
                    <a:pt x="121" y="52"/>
                    <a:pt x="121" y="52"/>
                    <a:pt x="120" y="52"/>
                  </a:cubicBezTo>
                  <a:cubicBezTo>
                    <a:pt x="120" y="52"/>
                    <a:pt x="119" y="52"/>
                    <a:pt x="118" y="51"/>
                  </a:cubicBezTo>
                  <a:cubicBezTo>
                    <a:pt x="116" y="51"/>
                    <a:pt x="115" y="50"/>
                    <a:pt x="113" y="50"/>
                  </a:cubicBezTo>
                  <a:cubicBezTo>
                    <a:pt x="112" y="49"/>
                    <a:pt x="112" y="49"/>
                    <a:pt x="111" y="49"/>
                  </a:cubicBezTo>
                  <a:cubicBezTo>
                    <a:pt x="107" y="49"/>
                    <a:pt x="105" y="52"/>
                    <a:pt x="103" y="53"/>
                  </a:cubicBezTo>
                  <a:cubicBezTo>
                    <a:pt x="102" y="55"/>
                    <a:pt x="101" y="56"/>
                    <a:pt x="100" y="56"/>
                  </a:cubicBezTo>
                  <a:cubicBezTo>
                    <a:pt x="96" y="58"/>
                    <a:pt x="91" y="61"/>
                    <a:pt x="92" y="68"/>
                  </a:cubicBezTo>
                  <a:cubicBezTo>
                    <a:pt x="92" y="70"/>
                    <a:pt x="91" y="73"/>
                    <a:pt x="89" y="75"/>
                  </a:cubicBezTo>
                  <a:cubicBezTo>
                    <a:pt x="88" y="76"/>
                    <a:pt x="87" y="77"/>
                    <a:pt x="86" y="77"/>
                  </a:cubicBezTo>
                  <a:cubicBezTo>
                    <a:pt x="86" y="77"/>
                    <a:pt x="85" y="77"/>
                    <a:pt x="85" y="77"/>
                  </a:cubicBezTo>
                  <a:cubicBezTo>
                    <a:pt x="83" y="76"/>
                    <a:pt x="81" y="73"/>
                    <a:pt x="80" y="71"/>
                  </a:cubicBezTo>
                  <a:cubicBezTo>
                    <a:pt x="78" y="69"/>
                    <a:pt x="77" y="67"/>
                    <a:pt x="76" y="66"/>
                  </a:cubicBezTo>
                  <a:cubicBezTo>
                    <a:pt x="74" y="64"/>
                    <a:pt x="71" y="62"/>
                    <a:pt x="68" y="61"/>
                  </a:cubicBezTo>
                  <a:cubicBezTo>
                    <a:pt x="67" y="61"/>
                    <a:pt x="67" y="61"/>
                    <a:pt x="67" y="61"/>
                  </a:cubicBezTo>
                  <a:cubicBezTo>
                    <a:pt x="65" y="61"/>
                    <a:pt x="64" y="62"/>
                    <a:pt x="62" y="63"/>
                  </a:cubicBezTo>
                  <a:cubicBezTo>
                    <a:pt x="61" y="63"/>
                    <a:pt x="61" y="63"/>
                    <a:pt x="60" y="63"/>
                  </a:cubicBezTo>
                  <a:cubicBezTo>
                    <a:pt x="60" y="63"/>
                    <a:pt x="60" y="63"/>
                    <a:pt x="60" y="63"/>
                  </a:cubicBezTo>
                  <a:cubicBezTo>
                    <a:pt x="59" y="63"/>
                    <a:pt x="59" y="63"/>
                    <a:pt x="58" y="62"/>
                  </a:cubicBezTo>
                  <a:cubicBezTo>
                    <a:pt x="57" y="62"/>
                    <a:pt x="56" y="61"/>
                    <a:pt x="54" y="61"/>
                  </a:cubicBezTo>
                  <a:cubicBezTo>
                    <a:pt x="53" y="60"/>
                    <a:pt x="53" y="60"/>
                    <a:pt x="53" y="60"/>
                  </a:cubicBezTo>
                  <a:cubicBezTo>
                    <a:pt x="51" y="60"/>
                    <a:pt x="49" y="60"/>
                    <a:pt x="48" y="60"/>
                  </a:cubicBezTo>
                  <a:cubicBezTo>
                    <a:pt x="47" y="60"/>
                    <a:pt x="46" y="60"/>
                    <a:pt x="45" y="60"/>
                  </a:cubicBezTo>
                  <a:cubicBezTo>
                    <a:pt x="44" y="60"/>
                    <a:pt x="42" y="61"/>
                    <a:pt x="41" y="61"/>
                  </a:cubicBezTo>
                  <a:cubicBezTo>
                    <a:pt x="40" y="62"/>
                    <a:pt x="39" y="63"/>
                    <a:pt x="38" y="63"/>
                  </a:cubicBezTo>
                  <a:cubicBezTo>
                    <a:pt x="38" y="63"/>
                    <a:pt x="38" y="63"/>
                    <a:pt x="37" y="63"/>
                  </a:cubicBezTo>
                  <a:cubicBezTo>
                    <a:pt x="36" y="62"/>
                    <a:pt x="36" y="61"/>
                    <a:pt x="35" y="59"/>
                  </a:cubicBezTo>
                  <a:cubicBezTo>
                    <a:pt x="35" y="58"/>
                    <a:pt x="34" y="58"/>
                    <a:pt x="34" y="57"/>
                  </a:cubicBezTo>
                  <a:cubicBezTo>
                    <a:pt x="31" y="54"/>
                    <a:pt x="27" y="52"/>
                    <a:pt x="22" y="52"/>
                  </a:cubicBezTo>
                  <a:cubicBezTo>
                    <a:pt x="21" y="52"/>
                    <a:pt x="19" y="52"/>
                    <a:pt x="18" y="52"/>
                  </a:cubicBezTo>
                  <a:cubicBezTo>
                    <a:pt x="16" y="52"/>
                    <a:pt x="16" y="52"/>
                    <a:pt x="16" y="52"/>
                  </a:cubicBezTo>
                  <a:cubicBezTo>
                    <a:pt x="16" y="53"/>
                    <a:pt x="15" y="53"/>
                    <a:pt x="14" y="53"/>
                  </a:cubicBezTo>
                  <a:cubicBezTo>
                    <a:pt x="13" y="53"/>
                    <a:pt x="13" y="52"/>
                    <a:pt x="12" y="52"/>
                  </a:cubicBezTo>
                  <a:cubicBezTo>
                    <a:pt x="11" y="52"/>
                    <a:pt x="11" y="51"/>
                    <a:pt x="10" y="51"/>
                  </a:cubicBezTo>
                  <a:cubicBezTo>
                    <a:pt x="9" y="50"/>
                    <a:pt x="7" y="48"/>
                    <a:pt x="5" y="48"/>
                  </a:cubicBezTo>
                  <a:cubicBezTo>
                    <a:pt x="4" y="48"/>
                    <a:pt x="4" y="48"/>
                    <a:pt x="3" y="49"/>
                  </a:cubicBezTo>
                  <a:cubicBezTo>
                    <a:pt x="1" y="50"/>
                    <a:pt x="0" y="52"/>
                    <a:pt x="2" y="56"/>
                  </a:cubicBezTo>
                  <a:cubicBezTo>
                    <a:pt x="4" y="60"/>
                    <a:pt x="8" y="64"/>
                    <a:pt x="12" y="68"/>
                  </a:cubicBezTo>
                  <a:cubicBezTo>
                    <a:pt x="13" y="69"/>
                    <a:pt x="13" y="69"/>
                    <a:pt x="13" y="69"/>
                  </a:cubicBezTo>
                  <a:cubicBezTo>
                    <a:pt x="14" y="70"/>
                    <a:pt x="16" y="71"/>
                    <a:pt x="17" y="72"/>
                  </a:cubicBezTo>
                  <a:cubicBezTo>
                    <a:pt x="20" y="74"/>
                    <a:pt x="23" y="77"/>
                    <a:pt x="24" y="79"/>
                  </a:cubicBezTo>
                  <a:cubicBezTo>
                    <a:pt x="25" y="81"/>
                    <a:pt x="25" y="83"/>
                    <a:pt x="25" y="85"/>
                  </a:cubicBezTo>
                  <a:cubicBezTo>
                    <a:pt x="25" y="85"/>
                    <a:pt x="25" y="85"/>
                    <a:pt x="25" y="85"/>
                  </a:cubicBezTo>
                  <a:cubicBezTo>
                    <a:pt x="25" y="89"/>
                    <a:pt x="25" y="93"/>
                    <a:pt x="25" y="96"/>
                  </a:cubicBezTo>
                  <a:cubicBezTo>
                    <a:pt x="25" y="98"/>
                    <a:pt x="25" y="98"/>
                    <a:pt x="25" y="98"/>
                  </a:cubicBezTo>
                  <a:cubicBezTo>
                    <a:pt x="25" y="103"/>
                    <a:pt x="27" y="106"/>
                    <a:pt x="30" y="109"/>
                  </a:cubicBezTo>
                  <a:cubicBezTo>
                    <a:pt x="31" y="111"/>
                    <a:pt x="31" y="111"/>
                    <a:pt x="31" y="111"/>
                  </a:cubicBezTo>
                  <a:cubicBezTo>
                    <a:pt x="33" y="113"/>
                    <a:pt x="35" y="116"/>
                    <a:pt x="35" y="119"/>
                  </a:cubicBezTo>
                  <a:cubicBezTo>
                    <a:pt x="35" y="119"/>
                    <a:pt x="35" y="120"/>
                    <a:pt x="34" y="121"/>
                  </a:cubicBezTo>
                  <a:cubicBezTo>
                    <a:pt x="34" y="124"/>
                    <a:pt x="33" y="126"/>
                    <a:pt x="34" y="129"/>
                  </a:cubicBezTo>
                  <a:cubicBezTo>
                    <a:pt x="34" y="130"/>
                    <a:pt x="36" y="131"/>
                    <a:pt x="37" y="131"/>
                  </a:cubicBezTo>
                  <a:cubicBezTo>
                    <a:pt x="38" y="132"/>
                    <a:pt x="40" y="132"/>
                    <a:pt x="41" y="132"/>
                  </a:cubicBezTo>
                  <a:cubicBezTo>
                    <a:pt x="42" y="132"/>
                    <a:pt x="44" y="132"/>
                    <a:pt x="45" y="132"/>
                  </a:cubicBezTo>
                  <a:cubicBezTo>
                    <a:pt x="45" y="132"/>
                    <a:pt x="46" y="132"/>
                    <a:pt x="47" y="132"/>
                  </a:cubicBezTo>
                  <a:cubicBezTo>
                    <a:pt x="47" y="132"/>
                    <a:pt x="62" y="132"/>
                    <a:pt x="62" y="132"/>
                  </a:cubicBezTo>
                  <a:cubicBezTo>
                    <a:pt x="62" y="133"/>
                    <a:pt x="62" y="133"/>
                    <a:pt x="62" y="133"/>
                  </a:cubicBezTo>
                  <a:cubicBezTo>
                    <a:pt x="62" y="134"/>
                    <a:pt x="62" y="135"/>
                    <a:pt x="62" y="136"/>
                  </a:cubicBezTo>
                  <a:cubicBezTo>
                    <a:pt x="62" y="136"/>
                    <a:pt x="62" y="137"/>
                    <a:pt x="62" y="138"/>
                  </a:cubicBezTo>
                  <a:cubicBezTo>
                    <a:pt x="63" y="138"/>
                    <a:pt x="63" y="139"/>
                    <a:pt x="63" y="139"/>
                  </a:cubicBezTo>
                  <a:cubicBezTo>
                    <a:pt x="63" y="141"/>
                    <a:pt x="63" y="141"/>
                    <a:pt x="63" y="141"/>
                  </a:cubicBezTo>
                  <a:cubicBezTo>
                    <a:pt x="65" y="141"/>
                    <a:pt x="65" y="141"/>
                    <a:pt x="65" y="141"/>
                  </a:cubicBezTo>
                  <a:cubicBezTo>
                    <a:pt x="66" y="141"/>
                    <a:pt x="67" y="141"/>
                    <a:pt x="68" y="141"/>
                  </a:cubicBezTo>
                  <a:cubicBezTo>
                    <a:pt x="70" y="141"/>
                    <a:pt x="72" y="141"/>
                    <a:pt x="73" y="142"/>
                  </a:cubicBezTo>
                  <a:cubicBezTo>
                    <a:pt x="75" y="142"/>
                    <a:pt x="77" y="143"/>
                    <a:pt x="79" y="145"/>
                  </a:cubicBezTo>
                  <a:cubicBezTo>
                    <a:pt x="81" y="146"/>
                    <a:pt x="84" y="147"/>
                    <a:pt x="87" y="148"/>
                  </a:cubicBezTo>
                  <a:cubicBezTo>
                    <a:pt x="88" y="148"/>
                    <a:pt x="89" y="149"/>
                    <a:pt x="91" y="149"/>
                  </a:cubicBezTo>
                  <a:cubicBezTo>
                    <a:pt x="96" y="150"/>
                    <a:pt x="99" y="150"/>
                    <a:pt x="98" y="158"/>
                  </a:cubicBezTo>
                  <a:cubicBezTo>
                    <a:pt x="97" y="160"/>
                    <a:pt x="97" y="162"/>
                    <a:pt x="96" y="163"/>
                  </a:cubicBezTo>
                  <a:cubicBezTo>
                    <a:pt x="95" y="166"/>
                    <a:pt x="95" y="168"/>
                    <a:pt x="97" y="173"/>
                  </a:cubicBezTo>
                  <a:cubicBezTo>
                    <a:pt x="102" y="183"/>
                    <a:pt x="107" y="195"/>
                    <a:pt x="106" y="207"/>
                  </a:cubicBezTo>
                  <a:cubicBezTo>
                    <a:pt x="106" y="211"/>
                    <a:pt x="105" y="215"/>
                    <a:pt x="105" y="218"/>
                  </a:cubicBezTo>
                  <a:cubicBezTo>
                    <a:pt x="103" y="227"/>
                    <a:pt x="101" y="236"/>
                    <a:pt x="105" y="244"/>
                  </a:cubicBezTo>
                  <a:cubicBezTo>
                    <a:pt x="106" y="246"/>
                    <a:pt x="107" y="248"/>
                    <a:pt x="109" y="250"/>
                  </a:cubicBezTo>
                  <a:cubicBezTo>
                    <a:pt x="111" y="252"/>
                    <a:pt x="112" y="255"/>
                    <a:pt x="113" y="258"/>
                  </a:cubicBezTo>
                  <a:cubicBezTo>
                    <a:pt x="114" y="260"/>
                    <a:pt x="114" y="264"/>
                    <a:pt x="114" y="266"/>
                  </a:cubicBezTo>
                  <a:cubicBezTo>
                    <a:pt x="113" y="267"/>
                    <a:pt x="113" y="268"/>
                    <a:pt x="112" y="269"/>
                  </a:cubicBezTo>
                  <a:cubicBezTo>
                    <a:pt x="111" y="271"/>
                    <a:pt x="110" y="273"/>
                    <a:pt x="111" y="275"/>
                  </a:cubicBezTo>
                  <a:cubicBezTo>
                    <a:pt x="111" y="278"/>
                    <a:pt x="114" y="279"/>
                    <a:pt x="116" y="281"/>
                  </a:cubicBezTo>
                  <a:cubicBezTo>
                    <a:pt x="117" y="281"/>
                    <a:pt x="117" y="282"/>
                    <a:pt x="118" y="282"/>
                  </a:cubicBezTo>
                  <a:cubicBezTo>
                    <a:pt x="119" y="284"/>
                    <a:pt x="120" y="285"/>
                    <a:pt x="121" y="287"/>
                  </a:cubicBezTo>
                  <a:cubicBezTo>
                    <a:pt x="123" y="289"/>
                    <a:pt x="124" y="291"/>
                    <a:pt x="126" y="292"/>
                  </a:cubicBezTo>
                  <a:cubicBezTo>
                    <a:pt x="127" y="292"/>
                    <a:pt x="128" y="292"/>
                    <a:pt x="128" y="292"/>
                  </a:cubicBezTo>
                  <a:cubicBezTo>
                    <a:pt x="130" y="292"/>
                    <a:pt x="131" y="292"/>
                    <a:pt x="132" y="293"/>
                  </a:cubicBezTo>
                  <a:cubicBezTo>
                    <a:pt x="133" y="294"/>
                    <a:pt x="133" y="295"/>
                    <a:pt x="134" y="296"/>
                  </a:cubicBezTo>
                  <a:cubicBezTo>
                    <a:pt x="134" y="297"/>
                    <a:pt x="135" y="298"/>
                    <a:pt x="135" y="299"/>
                  </a:cubicBezTo>
                  <a:cubicBezTo>
                    <a:pt x="137" y="301"/>
                    <a:pt x="142" y="303"/>
                    <a:pt x="146" y="303"/>
                  </a:cubicBezTo>
                  <a:cubicBezTo>
                    <a:pt x="148" y="303"/>
                    <a:pt x="148" y="303"/>
                    <a:pt x="148" y="303"/>
                  </a:cubicBezTo>
                  <a:cubicBezTo>
                    <a:pt x="148" y="301"/>
                    <a:pt x="148" y="301"/>
                    <a:pt x="148" y="301"/>
                  </a:cubicBezTo>
                  <a:cubicBezTo>
                    <a:pt x="148" y="299"/>
                    <a:pt x="148" y="297"/>
                    <a:pt x="148" y="295"/>
                  </a:cubicBezTo>
                  <a:cubicBezTo>
                    <a:pt x="148" y="293"/>
                    <a:pt x="148" y="290"/>
                    <a:pt x="148" y="288"/>
                  </a:cubicBezTo>
                  <a:cubicBezTo>
                    <a:pt x="149" y="287"/>
                    <a:pt x="149" y="287"/>
                    <a:pt x="149" y="287"/>
                  </a:cubicBezTo>
                  <a:cubicBezTo>
                    <a:pt x="149" y="282"/>
                    <a:pt x="150" y="277"/>
                    <a:pt x="152" y="273"/>
                  </a:cubicBezTo>
                  <a:cubicBezTo>
                    <a:pt x="154" y="268"/>
                    <a:pt x="159" y="263"/>
                    <a:pt x="165" y="261"/>
                  </a:cubicBezTo>
                  <a:cubicBezTo>
                    <a:pt x="167" y="260"/>
                    <a:pt x="169" y="260"/>
                    <a:pt x="171" y="260"/>
                  </a:cubicBezTo>
                  <a:cubicBezTo>
                    <a:pt x="173" y="260"/>
                    <a:pt x="174" y="260"/>
                    <a:pt x="175" y="261"/>
                  </a:cubicBezTo>
                  <a:cubicBezTo>
                    <a:pt x="178" y="262"/>
                    <a:pt x="181" y="265"/>
                    <a:pt x="183" y="268"/>
                  </a:cubicBezTo>
                  <a:cubicBezTo>
                    <a:pt x="186" y="272"/>
                    <a:pt x="189" y="276"/>
                    <a:pt x="193" y="276"/>
                  </a:cubicBezTo>
                  <a:cubicBezTo>
                    <a:pt x="194" y="276"/>
                    <a:pt x="195" y="276"/>
                    <a:pt x="196" y="275"/>
                  </a:cubicBezTo>
                  <a:cubicBezTo>
                    <a:pt x="198" y="275"/>
                    <a:pt x="207" y="271"/>
                    <a:pt x="207" y="267"/>
                  </a:cubicBezTo>
                  <a:cubicBezTo>
                    <a:pt x="207" y="265"/>
                    <a:pt x="206" y="264"/>
                    <a:pt x="205" y="263"/>
                  </a:cubicBezTo>
                  <a:cubicBezTo>
                    <a:pt x="203" y="261"/>
                    <a:pt x="201" y="259"/>
                    <a:pt x="202" y="256"/>
                  </a:cubicBezTo>
                  <a:cubicBezTo>
                    <a:pt x="203" y="253"/>
                    <a:pt x="206" y="250"/>
                    <a:pt x="208" y="246"/>
                  </a:cubicBezTo>
                  <a:cubicBezTo>
                    <a:pt x="209" y="245"/>
                    <a:pt x="210" y="243"/>
                    <a:pt x="211" y="242"/>
                  </a:cubicBezTo>
                  <a:cubicBezTo>
                    <a:pt x="211" y="240"/>
                    <a:pt x="211" y="240"/>
                    <a:pt x="211" y="240"/>
                  </a:cubicBezTo>
                  <a:cubicBezTo>
                    <a:pt x="214" y="236"/>
                    <a:pt x="216" y="232"/>
                    <a:pt x="220" y="230"/>
                  </a:cubicBezTo>
                  <a:cubicBezTo>
                    <a:pt x="223" y="229"/>
                    <a:pt x="227" y="228"/>
                    <a:pt x="231" y="228"/>
                  </a:cubicBezTo>
                  <a:cubicBezTo>
                    <a:pt x="232" y="228"/>
                    <a:pt x="232" y="228"/>
                    <a:pt x="232" y="228"/>
                  </a:cubicBezTo>
                  <a:cubicBezTo>
                    <a:pt x="237" y="227"/>
                    <a:pt x="242" y="227"/>
                    <a:pt x="246" y="227"/>
                  </a:cubicBezTo>
                  <a:cubicBezTo>
                    <a:pt x="251" y="227"/>
                    <a:pt x="255" y="227"/>
                    <a:pt x="260" y="226"/>
                  </a:cubicBezTo>
                  <a:cubicBezTo>
                    <a:pt x="263" y="226"/>
                    <a:pt x="267" y="226"/>
                    <a:pt x="271" y="226"/>
                  </a:cubicBezTo>
                  <a:cubicBezTo>
                    <a:pt x="273" y="226"/>
                    <a:pt x="273" y="226"/>
                    <a:pt x="273" y="226"/>
                  </a:cubicBezTo>
                  <a:lnTo>
                    <a:pt x="273" y="223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6" name="Google Shape;706;p28"/>
            <p:cNvSpPr/>
            <p:nvPr/>
          </p:nvSpPr>
          <p:spPr>
            <a:xfrm>
              <a:off x="2841" y="98"/>
              <a:ext cx="561" cy="612"/>
            </a:xfrm>
            <a:custGeom>
              <a:avLst/>
              <a:gdLst/>
              <a:ahLst/>
              <a:cxnLst/>
              <a:rect l="l" t="t" r="r" b="b"/>
              <a:pathLst>
                <a:path w="230" h="251" extrusionOk="0">
                  <a:moveTo>
                    <a:pt x="221" y="118"/>
                  </a:moveTo>
                  <a:cubicBezTo>
                    <a:pt x="217" y="117"/>
                    <a:pt x="214" y="116"/>
                    <a:pt x="210" y="116"/>
                  </a:cubicBezTo>
                  <a:cubicBezTo>
                    <a:pt x="207" y="116"/>
                    <a:pt x="205" y="116"/>
                    <a:pt x="203" y="116"/>
                  </a:cubicBezTo>
                  <a:cubicBezTo>
                    <a:pt x="200" y="115"/>
                    <a:pt x="199" y="113"/>
                    <a:pt x="198" y="110"/>
                  </a:cubicBezTo>
                  <a:cubicBezTo>
                    <a:pt x="197" y="109"/>
                    <a:pt x="197" y="108"/>
                    <a:pt x="196" y="106"/>
                  </a:cubicBezTo>
                  <a:cubicBezTo>
                    <a:pt x="195" y="105"/>
                    <a:pt x="194" y="105"/>
                    <a:pt x="194" y="104"/>
                  </a:cubicBezTo>
                  <a:cubicBezTo>
                    <a:pt x="192" y="103"/>
                    <a:pt x="192" y="101"/>
                    <a:pt x="191" y="100"/>
                  </a:cubicBezTo>
                  <a:cubicBezTo>
                    <a:pt x="190" y="97"/>
                    <a:pt x="189" y="93"/>
                    <a:pt x="188" y="89"/>
                  </a:cubicBezTo>
                  <a:cubicBezTo>
                    <a:pt x="187" y="85"/>
                    <a:pt x="186" y="82"/>
                    <a:pt x="184" y="78"/>
                  </a:cubicBezTo>
                  <a:cubicBezTo>
                    <a:pt x="183" y="77"/>
                    <a:pt x="183" y="76"/>
                    <a:pt x="182" y="76"/>
                  </a:cubicBezTo>
                  <a:cubicBezTo>
                    <a:pt x="181" y="74"/>
                    <a:pt x="181" y="72"/>
                    <a:pt x="180" y="70"/>
                  </a:cubicBezTo>
                  <a:cubicBezTo>
                    <a:pt x="180" y="68"/>
                    <a:pt x="179" y="66"/>
                    <a:pt x="178" y="64"/>
                  </a:cubicBezTo>
                  <a:cubicBezTo>
                    <a:pt x="177" y="61"/>
                    <a:pt x="176" y="59"/>
                    <a:pt x="175" y="56"/>
                  </a:cubicBezTo>
                  <a:cubicBezTo>
                    <a:pt x="175" y="54"/>
                    <a:pt x="174" y="53"/>
                    <a:pt x="174" y="52"/>
                  </a:cubicBezTo>
                  <a:cubicBezTo>
                    <a:pt x="172" y="49"/>
                    <a:pt x="173" y="45"/>
                    <a:pt x="173" y="42"/>
                  </a:cubicBezTo>
                  <a:cubicBezTo>
                    <a:pt x="173" y="39"/>
                    <a:pt x="173" y="36"/>
                    <a:pt x="173" y="34"/>
                  </a:cubicBezTo>
                  <a:cubicBezTo>
                    <a:pt x="172" y="31"/>
                    <a:pt x="171" y="27"/>
                    <a:pt x="169" y="25"/>
                  </a:cubicBezTo>
                  <a:cubicBezTo>
                    <a:pt x="169" y="24"/>
                    <a:pt x="167" y="24"/>
                    <a:pt x="166" y="23"/>
                  </a:cubicBezTo>
                  <a:cubicBezTo>
                    <a:pt x="166" y="23"/>
                    <a:pt x="166" y="23"/>
                    <a:pt x="166" y="23"/>
                  </a:cubicBezTo>
                  <a:cubicBezTo>
                    <a:pt x="168" y="21"/>
                    <a:pt x="168" y="19"/>
                    <a:pt x="168" y="17"/>
                  </a:cubicBezTo>
                  <a:cubicBezTo>
                    <a:pt x="168" y="13"/>
                    <a:pt x="166" y="12"/>
                    <a:pt x="164" y="10"/>
                  </a:cubicBezTo>
                  <a:cubicBezTo>
                    <a:pt x="164" y="10"/>
                    <a:pt x="163" y="9"/>
                    <a:pt x="162" y="8"/>
                  </a:cubicBezTo>
                  <a:cubicBezTo>
                    <a:pt x="162" y="8"/>
                    <a:pt x="161" y="7"/>
                    <a:pt x="161" y="6"/>
                  </a:cubicBezTo>
                  <a:cubicBezTo>
                    <a:pt x="159" y="5"/>
                    <a:pt x="158" y="3"/>
                    <a:pt x="157" y="2"/>
                  </a:cubicBezTo>
                  <a:cubicBezTo>
                    <a:pt x="155" y="1"/>
                    <a:pt x="153" y="0"/>
                    <a:pt x="152" y="0"/>
                  </a:cubicBezTo>
                  <a:cubicBezTo>
                    <a:pt x="150" y="0"/>
                    <a:pt x="147" y="1"/>
                    <a:pt x="147" y="5"/>
                  </a:cubicBezTo>
                  <a:cubicBezTo>
                    <a:pt x="147" y="6"/>
                    <a:pt x="147" y="8"/>
                    <a:pt x="148" y="9"/>
                  </a:cubicBezTo>
                  <a:cubicBezTo>
                    <a:pt x="148" y="9"/>
                    <a:pt x="148" y="10"/>
                    <a:pt x="148" y="10"/>
                  </a:cubicBezTo>
                  <a:cubicBezTo>
                    <a:pt x="148" y="10"/>
                    <a:pt x="148" y="10"/>
                    <a:pt x="147" y="10"/>
                  </a:cubicBezTo>
                  <a:cubicBezTo>
                    <a:pt x="145" y="10"/>
                    <a:pt x="144" y="11"/>
                    <a:pt x="143" y="12"/>
                  </a:cubicBezTo>
                  <a:cubicBezTo>
                    <a:pt x="142" y="13"/>
                    <a:pt x="142" y="13"/>
                    <a:pt x="141" y="14"/>
                  </a:cubicBezTo>
                  <a:cubicBezTo>
                    <a:pt x="140" y="14"/>
                    <a:pt x="139" y="15"/>
                    <a:pt x="138" y="16"/>
                  </a:cubicBezTo>
                  <a:cubicBezTo>
                    <a:pt x="136" y="17"/>
                    <a:pt x="134" y="19"/>
                    <a:pt x="132" y="21"/>
                  </a:cubicBezTo>
                  <a:cubicBezTo>
                    <a:pt x="129" y="24"/>
                    <a:pt x="127" y="28"/>
                    <a:pt x="125" y="31"/>
                  </a:cubicBezTo>
                  <a:cubicBezTo>
                    <a:pt x="125" y="32"/>
                    <a:pt x="124" y="33"/>
                    <a:pt x="124" y="34"/>
                  </a:cubicBezTo>
                  <a:cubicBezTo>
                    <a:pt x="123" y="35"/>
                    <a:pt x="123" y="36"/>
                    <a:pt x="122" y="37"/>
                  </a:cubicBezTo>
                  <a:cubicBezTo>
                    <a:pt x="121" y="40"/>
                    <a:pt x="119" y="43"/>
                    <a:pt x="118" y="45"/>
                  </a:cubicBezTo>
                  <a:cubicBezTo>
                    <a:pt x="117" y="46"/>
                    <a:pt x="116" y="47"/>
                    <a:pt x="115" y="48"/>
                  </a:cubicBezTo>
                  <a:cubicBezTo>
                    <a:pt x="113" y="50"/>
                    <a:pt x="111" y="51"/>
                    <a:pt x="110" y="54"/>
                  </a:cubicBezTo>
                  <a:cubicBezTo>
                    <a:pt x="107" y="65"/>
                    <a:pt x="103" y="73"/>
                    <a:pt x="99" y="80"/>
                  </a:cubicBezTo>
                  <a:cubicBezTo>
                    <a:pt x="97" y="84"/>
                    <a:pt x="89" y="96"/>
                    <a:pt x="82" y="96"/>
                  </a:cubicBezTo>
                  <a:cubicBezTo>
                    <a:pt x="82" y="96"/>
                    <a:pt x="81" y="95"/>
                    <a:pt x="81" y="95"/>
                  </a:cubicBezTo>
                  <a:cubicBezTo>
                    <a:pt x="80" y="95"/>
                    <a:pt x="80" y="95"/>
                    <a:pt x="80" y="95"/>
                  </a:cubicBezTo>
                  <a:cubicBezTo>
                    <a:pt x="76" y="94"/>
                    <a:pt x="73" y="94"/>
                    <a:pt x="70" y="92"/>
                  </a:cubicBezTo>
                  <a:cubicBezTo>
                    <a:pt x="69" y="91"/>
                    <a:pt x="67" y="90"/>
                    <a:pt x="66" y="90"/>
                  </a:cubicBezTo>
                  <a:cubicBezTo>
                    <a:pt x="64" y="90"/>
                    <a:pt x="63" y="91"/>
                    <a:pt x="62" y="91"/>
                  </a:cubicBezTo>
                  <a:cubicBezTo>
                    <a:pt x="61" y="91"/>
                    <a:pt x="60" y="92"/>
                    <a:pt x="59" y="92"/>
                  </a:cubicBezTo>
                  <a:cubicBezTo>
                    <a:pt x="58" y="92"/>
                    <a:pt x="58" y="92"/>
                    <a:pt x="58" y="92"/>
                  </a:cubicBezTo>
                  <a:cubicBezTo>
                    <a:pt x="57" y="91"/>
                    <a:pt x="55" y="91"/>
                    <a:pt x="54" y="91"/>
                  </a:cubicBezTo>
                  <a:cubicBezTo>
                    <a:pt x="52" y="90"/>
                    <a:pt x="50" y="89"/>
                    <a:pt x="47" y="89"/>
                  </a:cubicBezTo>
                  <a:cubicBezTo>
                    <a:pt x="47" y="89"/>
                    <a:pt x="46" y="89"/>
                    <a:pt x="46" y="89"/>
                  </a:cubicBezTo>
                  <a:cubicBezTo>
                    <a:pt x="42" y="90"/>
                    <a:pt x="40" y="91"/>
                    <a:pt x="37" y="93"/>
                  </a:cubicBezTo>
                  <a:cubicBezTo>
                    <a:pt x="36" y="94"/>
                    <a:pt x="36" y="94"/>
                    <a:pt x="36" y="94"/>
                  </a:cubicBezTo>
                  <a:cubicBezTo>
                    <a:pt x="34" y="96"/>
                    <a:pt x="31" y="97"/>
                    <a:pt x="28" y="98"/>
                  </a:cubicBezTo>
                  <a:cubicBezTo>
                    <a:pt x="28" y="98"/>
                    <a:pt x="28" y="98"/>
                    <a:pt x="28" y="98"/>
                  </a:cubicBezTo>
                  <a:cubicBezTo>
                    <a:pt x="27" y="98"/>
                    <a:pt x="25" y="97"/>
                    <a:pt x="23" y="96"/>
                  </a:cubicBezTo>
                  <a:cubicBezTo>
                    <a:pt x="23" y="96"/>
                    <a:pt x="22" y="95"/>
                    <a:pt x="21" y="95"/>
                  </a:cubicBezTo>
                  <a:cubicBezTo>
                    <a:pt x="20" y="94"/>
                    <a:pt x="19" y="94"/>
                    <a:pt x="18" y="94"/>
                  </a:cubicBezTo>
                  <a:cubicBezTo>
                    <a:pt x="16" y="93"/>
                    <a:pt x="14" y="92"/>
                    <a:pt x="13" y="91"/>
                  </a:cubicBezTo>
                  <a:cubicBezTo>
                    <a:pt x="12" y="91"/>
                    <a:pt x="11" y="90"/>
                    <a:pt x="10" y="89"/>
                  </a:cubicBezTo>
                  <a:cubicBezTo>
                    <a:pt x="10" y="89"/>
                    <a:pt x="9" y="88"/>
                    <a:pt x="8" y="87"/>
                  </a:cubicBezTo>
                  <a:cubicBezTo>
                    <a:pt x="6" y="86"/>
                    <a:pt x="6" y="86"/>
                    <a:pt x="6" y="86"/>
                  </a:cubicBezTo>
                  <a:cubicBezTo>
                    <a:pt x="5" y="88"/>
                    <a:pt x="5" y="88"/>
                    <a:pt x="5" y="88"/>
                  </a:cubicBezTo>
                  <a:cubicBezTo>
                    <a:pt x="2" y="98"/>
                    <a:pt x="0" y="108"/>
                    <a:pt x="3" y="113"/>
                  </a:cubicBezTo>
                  <a:cubicBezTo>
                    <a:pt x="4" y="115"/>
                    <a:pt x="6" y="116"/>
                    <a:pt x="9" y="116"/>
                  </a:cubicBezTo>
                  <a:cubicBezTo>
                    <a:pt x="10" y="116"/>
                    <a:pt x="11" y="116"/>
                    <a:pt x="11" y="116"/>
                  </a:cubicBezTo>
                  <a:cubicBezTo>
                    <a:pt x="13" y="116"/>
                    <a:pt x="14" y="116"/>
                    <a:pt x="15" y="116"/>
                  </a:cubicBezTo>
                  <a:cubicBezTo>
                    <a:pt x="16" y="116"/>
                    <a:pt x="18" y="116"/>
                    <a:pt x="19" y="116"/>
                  </a:cubicBezTo>
                  <a:cubicBezTo>
                    <a:pt x="21" y="116"/>
                    <a:pt x="24" y="116"/>
                    <a:pt x="27" y="117"/>
                  </a:cubicBezTo>
                  <a:cubicBezTo>
                    <a:pt x="30" y="119"/>
                    <a:pt x="31" y="121"/>
                    <a:pt x="33" y="124"/>
                  </a:cubicBezTo>
                  <a:cubicBezTo>
                    <a:pt x="34" y="125"/>
                    <a:pt x="35" y="127"/>
                    <a:pt x="36" y="128"/>
                  </a:cubicBezTo>
                  <a:cubicBezTo>
                    <a:pt x="39" y="131"/>
                    <a:pt x="43" y="131"/>
                    <a:pt x="47" y="132"/>
                  </a:cubicBezTo>
                  <a:cubicBezTo>
                    <a:pt x="48" y="132"/>
                    <a:pt x="49" y="132"/>
                    <a:pt x="51" y="132"/>
                  </a:cubicBezTo>
                  <a:cubicBezTo>
                    <a:pt x="57" y="132"/>
                    <a:pt x="60" y="135"/>
                    <a:pt x="61" y="141"/>
                  </a:cubicBezTo>
                  <a:cubicBezTo>
                    <a:pt x="61" y="143"/>
                    <a:pt x="61" y="143"/>
                    <a:pt x="61" y="143"/>
                  </a:cubicBezTo>
                  <a:cubicBezTo>
                    <a:pt x="62" y="148"/>
                    <a:pt x="63" y="153"/>
                    <a:pt x="67" y="156"/>
                  </a:cubicBezTo>
                  <a:cubicBezTo>
                    <a:pt x="68" y="157"/>
                    <a:pt x="69" y="158"/>
                    <a:pt x="70" y="159"/>
                  </a:cubicBezTo>
                  <a:cubicBezTo>
                    <a:pt x="73" y="161"/>
                    <a:pt x="75" y="162"/>
                    <a:pt x="76" y="165"/>
                  </a:cubicBezTo>
                  <a:cubicBezTo>
                    <a:pt x="78" y="169"/>
                    <a:pt x="78" y="173"/>
                    <a:pt x="78" y="177"/>
                  </a:cubicBezTo>
                  <a:cubicBezTo>
                    <a:pt x="78" y="178"/>
                    <a:pt x="78" y="180"/>
                    <a:pt x="79" y="182"/>
                  </a:cubicBezTo>
                  <a:cubicBezTo>
                    <a:pt x="80" y="189"/>
                    <a:pt x="81" y="194"/>
                    <a:pt x="84" y="198"/>
                  </a:cubicBezTo>
                  <a:cubicBezTo>
                    <a:pt x="86" y="201"/>
                    <a:pt x="88" y="203"/>
                    <a:pt x="91" y="206"/>
                  </a:cubicBezTo>
                  <a:cubicBezTo>
                    <a:pt x="92" y="207"/>
                    <a:pt x="93" y="208"/>
                    <a:pt x="95" y="210"/>
                  </a:cubicBezTo>
                  <a:cubicBezTo>
                    <a:pt x="98" y="213"/>
                    <a:pt x="100" y="218"/>
                    <a:pt x="102" y="222"/>
                  </a:cubicBezTo>
                  <a:cubicBezTo>
                    <a:pt x="103" y="224"/>
                    <a:pt x="103" y="224"/>
                    <a:pt x="103" y="224"/>
                  </a:cubicBezTo>
                  <a:cubicBezTo>
                    <a:pt x="103" y="225"/>
                    <a:pt x="103" y="226"/>
                    <a:pt x="104" y="227"/>
                  </a:cubicBezTo>
                  <a:cubicBezTo>
                    <a:pt x="104" y="228"/>
                    <a:pt x="104" y="229"/>
                    <a:pt x="104" y="229"/>
                  </a:cubicBezTo>
                  <a:cubicBezTo>
                    <a:pt x="104" y="230"/>
                    <a:pt x="104" y="230"/>
                    <a:pt x="104" y="230"/>
                  </a:cubicBezTo>
                  <a:cubicBezTo>
                    <a:pt x="104" y="233"/>
                    <a:pt x="105" y="235"/>
                    <a:pt x="107" y="236"/>
                  </a:cubicBezTo>
                  <a:cubicBezTo>
                    <a:pt x="109" y="237"/>
                    <a:pt x="109" y="239"/>
                    <a:pt x="110" y="240"/>
                  </a:cubicBezTo>
                  <a:cubicBezTo>
                    <a:pt x="111" y="241"/>
                    <a:pt x="111" y="241"/>
                    <a:pt x="111" y="241"/>
                  </a:cubicBezTo>
                  <a:cubicBezTo>
                    <a:pt x="111" y="242"/>
                    <a:pt x="112" y="243"/>
                    <a:pt x="112" y="243"/>
                  </a:cubicBezTo>
                  <a:cubicBezTo>
                    <a:pt x="113" y="245"/>
                    <a:pt x="113" y="246"/>
                    <a:pt x="114" y="247"/>
                  </a:cubicBezTo>
                  <a:cubicBezTo>
                    <a:pt x="116" y="248"/>
                    <a:pt x="118" y="249"/>
                    <a:pt x="121" y="249"/>
                  </a:cubicBezTo>
                  <a:cubicBezTo>
                    <a:pt x="122" y="250"/>
                    <a:pt x="122" y="250"/>
                    <a:pt x="123" y="250"/>
                  </a:cubicBezTo>
                  <a:cubicBezTo>
                    <a:pt x="125" y="250"/>
                    <a:pt x="128" y="251"/>
                    <a:pt x="130" y="251"/>
                  </a:cubicBezTo>
                  <a:cubicBezTo>
                    <a:pt x="132" y="251"/>
                    <a:pt x="134" y="251"/>
                    <a:pt x="135" y="250"/>
                  </a:cubicBezTo>
                  <a:cubicBezTo>
                    <a:pt x="140" y="248"/>
                    <a:pt x="141" y="243"/>
                    <a:pt x="142" y="238"/>
                  </a:cubicBezTo>
                  <a:cubicBezTo>
                    <a:pt x="143" y="236"/>
                    <a:pt x="143" y="236"/>
                    <a:pt x="143" y="236"/>
                  </a:cubicBezTo>
                  <a:cubicBezTo>
                    <a:pt x="144" y="229"/>
                    <a:pt x="149" y="224"/>
                    <a:pt x="153" y="219"/>
                  </a:cubicBezTo>
                  <a:cubicBezTo>
                    <a:pt x="155" y="216"/>
                    <a:pt x="158" y="213"/>
                    <a:pt x="160" y="210"/>
                  </a:cubicBezTo>
                  <a:cubicBezTo>
                    <a:pt x="166" y="200"/>
                    <a:pt x="175" y="193"/>
                    <a:pt x="186" y="189"/>
                  </a:cubicBezTo>
                  <a:cubicBezTo>
                    <a:pt x="189" y="188"/>
                    <a:pt x="191" y="187"/>
                    <a:pt x="194" y="186"/>
                  </a:cubicBezTo>
                  <a:cubicBezTo>
                    <a:pt x="195" y="186"/>
                    <a:pt x="195" y="186"/>
                    <a:pt x="195" y="186"/>
                  </a:cubicBezTo>
                  <a:cubicBezTo>
                    <a:pt x="196" y="186"/>
                    <a:pt x="196" y="186"/>
                    <a:pt x="196" y="186"/>
                  </a:cubicBezTo>
                  <a:cubicBezTo>
                    <a:pt x="196" y="185"/>
                    <a:pt x="197" y="184"/>
                    <a:pt x="198" y="183"/>
                  </a:cubicBezTo>
                  <a:cubicBezTo>
                    <a:pt x="199" y="182"/>
                    <a:pt x="199" y="181"/>
                    <a:pt x="200" y="180"/>
                  </a:cubicBezTo>
                  <a:cubicBezTo>
                    <a:pt x="201" y="179"/>
                    <a:pt x="201" y="178"/>
                    <a:pt x="202" y="178"/>
                  </a:cubicBezTo>
                  <a:cubicBezTo>
                    <a:pt x="203" y="175"/>
                    <a:pt x="205" y="174"/>
                    <a:pt x="207" y="172"/>
                  </a:cubicBezTo>
                  <a:cubicBezTo>
                    <a:pt x="208" y="172"/>
                    <a:pt x="209" y="171"/>
                    <a:pt x="210" y="171"/>
                  </a:cubicBezTo>
                  <a:cubicBezTo>
                    <a:pt x="212" y="170"/>
                    <a:pt x="215" y="169"/>
                    <a:pt x="217" y="166"/>
                  </a:cubicBezTo>
                  <a:cubicBezTo>
                    <a:pt x="220" y="163"/>
                    <a:pt x="219" y="161"/>
                    <a:pt x="218" y="159"/>
                  </a:cubicBezTo>
                  <a:cubicBezTo>
                    <a:pt x="217" y="158"/>
                    <a:pt x="217" y="157"/>
                    <a:pt x="217" y="156"/>
                  </a:cubicBezTo>
                  <a:cubicBezTo>
                    <a:pt x="217" y="155"/>
                    <a:pt x="217" y="155"/>
                    <a:pt x="219" y="155"/>
                  </a:cubicBezTo>
                  <a:cubicBezTo>
                    <a:pt x="220" y="154"/>
                    <a:pt x="222" y="153"/>
                    <a:pt x="223" y="152"/>
                  </a:cubicBezTo>
                  <a:cubicBezTo>
                    <a:pt x="224" y="150"/>
                    <a:pt x="225" y="149"/>
                    <a:pt x="224" y="148"/>
                  </a:cubicBezTo>
                  <a:cubicBezTo>
                    <a:pt x="224" y="146"/>
                    <a:pt x="223" y="145"/>
                    <a:pt x="222" y="145"/>
                  </a:cubicBezTo>
                  <a:cubicBezTo>
                    <a:pt x="221" y="145"/>
                    <a:pt x="221" y="145"/>
                    <a:pt x="221" y="144"/>
                  </a:cubicBezTo>
                  <a:cubicBezTo>
                    <a:pt x="224" y="143"/>
                    <a:pt x="227" y="142"/>
                    <a:pt x="228" y="138"/>
                  </a:cubicBezTo>
                  <a:cubicBezTo>
                    <a:pt x="230" y="131"/>
                    <a:pt x="228" y="122"/>
                    <a:pt x="221" y="118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7" name="Google Shape;707;p28"/>
            <p:cNvSpPr/>
            <p:nvPr/>
          </p:nvSpPr>
          <p:spPr>
            <a:xfrm>
              <a:off x="2367" y="286"/>
              <a:ext cx="1448" cy="1386"/>
            </a:xfrm>
            <a:custGeom>
              <a:avLst/>
              <a:gdLst/>
              <a:ahLst/>
              <a:cxnLst/>
              <a:rect l="l" t="t" r="r" b="b"/>
              <a:pathLst>
                <a:path w="593" h="568" extrusionOk="0">
                  <a:moveTo>
                    <a:pt x="593" y="178"/>
                  </a:moveTo>
                  <a:cubicBezTo>
                    <a:pt x="591" y="178"/>
                    <a:pt x="591" y="178"/>
                    <a:pt x="591" y="178"/>
                  </a:cubicBezTo>
                  <a:cubicBezTo>
                    <a:pt x="590" y="178"/>
                    <a:pt x="588" y="177"/>
                    <a:pt x="587" y="176"/>
                  </a:cubicBezTo>
                  <a:cubicBezTo>
                    <a:pt x="587" y="176"/>
                    <a:pt x="586" y="175"/>
                    <a:pt x="586" y="174"/>
                  </a:cubicBezTo>
                  <a:cubicBezTo>
                    <a:pt x="585" y="173"/>
                    <a:pt x="584" y="171"/>
                    <a:pt x="580" y="171"/>
                  </a:cubicBezTo>
                  <a:cubicBezTo>
                    <a:pt x="580" y="171"/>
                    <a:pt x="580" y="171"/>
                    <a:pt x="580" y="171"/>
                  </a:cubicBezTo>
                  <a:cubicBezTo>
                    <a:pt x="576" y="171"/>
                    <a:pt x="573" y="171"/>
                    <a:pt x="572" y="170"/>
                  </a:cubicBezTo>
                  <a:cubicBezTo>
                    <a:pt x="571" y="169"/>
                    <a:pt x="570" y="168"/>
                    <a:pt x="569" y="167"/>
                  </a:cubicBezTo>
                  <a:cubicBezTo>
                    <a:pt x="568" y="166"/>
                    <a:pt x="567" y="165"/>
                    <a:pt x="566" y="164"/>
                  </a:cubicBezTo>
                  <a:cubicBezTo>
                    <a:pt x="565" y="163"/>
                    <a:pt x="565" y="163"/>
                    <a:pt x="565" y="163"/>
                  </a:cubicBezTo>
                  <a:cubicBezTo>
                    <a:pt x="564" y="162"/>
                    <a:pt x="563" y="161"/>
                    <a:pt x="562" y="161"/>
                  </a:cubicBezTo>
                  <a:cubicBezTo>
                    <a:pt x="561" y="161"/>
                    <a:pt x="561" y="160"/>
                    <a:pt x="560" y="160"/>
                  </a:cubicBezTo>
                  <a:cubicBezTo>
                    <a:pt x="559" y="160"/>
                    <a:pt x="559" y="161"/>
                    <a:pt x="558" y="161"/>
                  </a:cubicBezTo>
                  <a:cubicBezTo>
                    <a:pt x="558" y="161"/>
                    <a:pt x="557" y="161"/>
                    <a:pt x="557" y="161"/>
                  </a:cubicBezTo>
                  <a:cubicBezTo>
                    <a:pt x="556" y="161"/>
                    <a:pt x="556" y="161"/>
                    <a:pt x="556" y="161"/>
                  </a:cubicBezTo>
                  <a:cubicBezTo>
                    <a:pt x="556" y="160"/>
                    <a:pt x="556" y="160"/>
                    <a:pt x="555" y="160"/>
                  </a:cubicBezTo>
                  <a:cubicBezTo>
                    <a:pt x="555" y="160"/>
                    <a:pt x="554" y="160"/>
                    <a:pt x="554" y="159"/>
                  </a:cubicBezTo>
                  <a:cubicBezTo>
                    <a:pt x="553" y="159"/>
                    <a:pt x="553" y="159"/>
                    <a:pt x="553" y="159"/>
                  </a:cubicBezTo>
                  <a:cubicBezTo>
                    <a:pt x="552" y="159"/>
                    <a:pt x="552" y="159"/>
                    <a:pt x="552" y="159"/>
                  </a:cubicBezTo>
                  <a:cubicBezTo>
                    <a:pt x="551" y="159"/>
                    <a:pt x="551" y="159"/>
                    <a:pt x="550" y="158"/>
                  </a:cubicBezTo>
                  <a:cubicBezTo>
                    <a:pt x="548" y="158"/>
                    <a:pt x="547" y="157"/>
                    <a:pt x="546" y="157"/>
                  </a:cubicBezTo>
                  <a:cubicBezTo>
                    <a:pt x="546" y="157"/>
                    <a:pt x="545" y="157"/>
                    <a:pt x="545" y="157"/>
                  </a:cubicBezTo>
                  <a:cubicBezTo>
                    <a:pt x="544" y="157"/>
                    <a:pt x="544" y="157"/>
                    <a:pt x="544" y="156"/>
                  </a:cubicBezTo>
                  <a:cubicBezTo>
                    <a:pt x="543" y="156"/>
                    <a:pt x="543" y="155"/>
                    <a:pt x="542" y="155"/>
                  </a:cubicBezTo>
                  <a:cubicBezTo>
                    <a:pt x="541" y="154"/>
                    <a:pt x="539" y="153"/>
                    <a:pt x="538" y="153"/>
                  </a:cubicBezTo>
                  <a:cubicBezTo>
                    <a:pt x="537" y="153"/>
                    <a:pt x="537" y="153"/>
                    <a:pt x="537" y="153"/>
                  </a:cubicBezTo>
                  <a:cubicBezTo>
                    <a:pt x="536" y="153"/>
                    <a:pt x="536" y="153"/>
                    <a:pt x="534" y="154"/>
                  </a:cubicBezTo>
                  <a:cubicBezTo>
                    <a:pt x="533" y="154"/>
                    <a:pt x="531" y="155"/>
                    <a:pt x="529" y="155"/>
                  </a:cubicBezTo>
                  <a:cubicBezTo>
                    <a:pt x="529" y="155"/>
                    <a:pt x="529" y="155"/>
                    <a:pt x="529" y="155"/>
                  </a:cubicBezTo>
                  <a:cubicBezTo>
                    <a:pt x="528" y="155"/>
                    <a:pt x="528" y="155"/>
                    <a:pt x="528" y="155"/>
                  </a:cubicBezTo>
                  <a:cubicBezTo>
                    <a:pt x="527" y="154"/>
                    <a:pt x="526" y="154"/>
                    <a:pt x="525" y="154"/>
                  </a:cubicBezTo>
                  <a:cubicBezTo>
                    <a:pt x="524" y="154"/>
                    <a:pt x="523" y="154"/>
                    <a:pt x="522" y="154"/>
                  </a:cubicBezTo>
                  <a:cubicBezTo>
                    <a:pt x="522" y="154"/>
                    <a:pt x="521" y="155"/>
                    <a:pt x="520" y="155"/>
                  </a:cubicBezTo>
                  <a:cubicBezTo>
                    <a:pt x="520" y="155"/>
                    <a:pt x="520" y="155"/>
                    <a:pt x="520" y="155"/>
                  </a:cubicBezTo>
                  <a:cubicBezTo>
                    <a:pt x="519" y="155"/>
                    <a:pt x="519" y="154"/>
                    <a:pt x="518" y="154"/>
                  </a:cubicBezTo>
                  <a:cubicBezTo>
                    <a:pt x="517" y="154"/>
                    <a:pt x="516" y="153"/>
                    <a:pt x="515" y="153"/>
                  </a:cubicBezTo>
                  <a:cubicBezTo>
                    <a:pt x="515" y="153"/>
                    <a:pt x="514" y="153"/>
                    <a:pt x="514" y="153"/>
                  </a:cubicBezTo>
                  <a:cubicBezTo>
                    <a:pt x="513" y="154"/>
                    <a:pt x="512" y="154"/>
                    <a:pt x="511" y="154"/>
                  </a:cubicBezTo>
                  <a:cubicBezTo>
                    <a:pt x="510" y="154"/>
                    <a:pt x="509" y="155"/>
                    <a:pt x="508" y="155"/>
                  </a:cubicBezTo>
                  <a:cubicBezTo>
                    <a:pt x="507" y="155"/>
                    <a:pt x="507" y="155"/>
                    <a:pt x="507" y="155"/>
                  </a:cubicBezTo>
                  <a:cubicBezTo>
                    <a:pt x="507" y="155"/>
                    <a:pt x="506" y="155"/>
                    <a:pt x="506" y="155"/>
                  </a:cubicBezTo>
                  <a:cubicBezTo>
                    <a:pt x="504" y="155"/>
                    <a:pt x="502" y="155"/>
                    <a:pt x="500" y="156"/>
                  </a:cubicBezTo>
                  <a:cubicBezTo>
                    <a:pt x="497" y="159"/>
                    <a:pt x="494" y="162"/>
                    <a:pt x="492" y="165"/>
                  </a:cubicBezTo>
                  <a:cubicBezTo>
                    <a:pt x="489" y="168"/>
                    <a:pt x="490" y="171"/>
                    <a:pt x="491" y="173"/>
                  </a:cubicBezTo>
                  <a:cubicBezTo>
                    <a:pt x="491" y="174"/>
                    <a:pt x="491" y="175"/>
                    <a:pt x="491" y="176"/>
                  </a:cubicBezTo>
                  <a:cubicBezTo>
                    <a:pt x="491" y="177"/>
                    <a:pt x="489" y="177"/>
                    <a:pt x="489" y="178"/>
                  </a:cubicBezTo>
                  <a:cubicBezTo>
                    <a:pt x="488" y="178"/>
                    <a:pt x="487" y="179"/>
                    <a:pt x="487" y="179"/>
                  </a:cubicBezTo>
                  <a:cubicBezTo>
                    <a:pt x="486" y="180"/>
                    <a:pt x="485" y="180"/>
                    <a:pt x="484" y="181"/>
                  </a:cubicBezTo>
                  <a:cubicBezTo>
                    <a:pt x="483" y="181"/>
                    <a:pt x="482" y="182"/>
                    <a:pt x="481" y="182"/>
                  </a:cubicBezTo>
                  <a:cubicBezTo>
                    <a:pt x="480" y="183"/>
                    <a:pt x="479" y="184"/>
                    <a:pt x="478" y="185"/>
                  </a:cubicBezTo>
                  <a:cubicBezTo>
                    <a:pt x="478" y="186"/>
                    <a:pt x="477" y="186"/>
                    <a:pt x="477" y="187"/>
                  </a:cubicBezTo>
                  <a:cubicBezTo>
                    <a:pt x="476" y="187"/>
                    <a:pt x="475" y="188"/>
                    <a:pt x="474" y="188"/>
                  </a:cubicBezTo>
                  <a:cubicBezTo>
                    <a:pt x="474" y="189"/>
                    <a:pt x="473" y="190"/>
                    <a:pt x="472" y="190"/>
                  </a:cubicBezTo>
                  <a:cubicBezTo>
                    <a:pt x="469" y="192"/>
                    <a:pt x="467" y="195"/>
                    <a:pt x="465" y="197"/>
                  </a:cubicBezTo>
                  <a:cubicBezTo>
                    <a:pt x="462" y="201"/>
                    <a:pt x="459" y="205"/>
                    <a:pt x="453" y="207"/>
                  </a:cubicBezTo>
                  <a:cubicBezTo>
                    <a:pt x="450" y="208"/>
                    <a:pt x="448" y="210"/>
                    <a:pt x="446" y="213"/>
                  </a:cubicBezTo>
                  <a:cubicBezTo>
                    <a:pt x="445" y="214"/>
                    <a:pt x="445" y="214"/>
                    <a:pt x="444" y="215"/>
                  </a:cubicBezTo>
                  <a:cubicBezTo>
                    <a:pt x="441" y="218"/>
                    <a:pt x="440" y="222"/>
                    <a:pt x="438" y="226"/>
                  </a:cubicBezTo>
                  <a:cubicBezTo>
                    <a:pt x="438" y="227"/>
                    <a:pt x="438" y="228"/>
                    <a:pt x="438" y="228"/>
                  </a:cubicBezTo>
                  <a:cubicBezTo>
                    <a:pt x="438" y="226"/>
                    <a:pt x="438" y="223"/>
                    <a:pt x="439" y="221"/>
                  </a:cubicBezTo>
                  <a:cubicBezTo>
                    <a:pt x="439" y="221"/>
                    <a:pt x="440" y="219"/>
                    <a:pt x="441" y="218"/>
                  </a:cubicBezTo>
                  <a:cubicBezTo>
                    <a:pt x="445" y="212"/>
                    <a:pt x="449" y="206"/>
                    <a:pt x="447" y="202"/>
                  </a:cubicBezTo>
                  <a:cubicBezTo>
                    <a:pt x="447" y="201"/>
                    <a:pt x="446" y="200"/>
                    <a:pt x="444" y="199"/>
                  </a:cubicBezTo>
                  <a:cubicBezTo>
                    <a:pt x="450" y="199"/>
                    <a:pt x="456" y="198"/>
                    <a:pt x="462" y="195"/>
                  </a:cubicBezTo>
                  <a:cubicBezTo>
                    <a:pt x="468" y="191"/>
                    <a:pt x="470" y="185"/>
                    <a:pt x="473" y="179"/>
                  </a:cubicBezTo>
                  <a:cubicBezTo>
                    <a:pt x="473" y="178"/>
                    <a:pt x="474" y="176"/>
                    <a:pt x="475" y="175"/>
                  </a:cubicBezTo>
                  <a:cubicBezTo>
                    <a:pt x="476" y="171"/>
                    <a:pt x="478" y="168"/>
                    <a:pt x="480" y="164"/>
                  </a:cubicBezTo>
                  <a:cubicBezTo>
                    <a:pt x="482" y="160"/>
                    <a:pt x="484" y="156"/>
                    <a:pt x="486" y="151"/>
                  </a:cubicBezTo>
                  <a:cubicBezTo>
                    <a:pt x="488" y="146"/>
                    <a:pt x="490" y="141"/>
                    <a:pt x="488" y="137"/>
                  </a:cubicBezTo>
                  <a:cubicBezTo>
                    <a:pt x="487" y="135"/>
                    <a:pt x="485" y="133"/>
                    <a:pt x="482" y="133"/>
                  </a:cubicBezTo>
                  <a:cubicBezTo>
                    <a:pt x="478" y="132"/>
                    <a:pt x="474" y="131"/>
                    <a:pt x="470" y="131"/>
                  </a:cubicBezTo>
                  <a:cubicBezTo>
                    <a:pt x="468" y="131"/>
                    <a:pt x="466" y="131"/>
                    <a:pt x="463" y="131"/>
                  </a:cubicBezTo>
                  <a:cubicBezTo>
                    <a:pt x="462" y="130"/>
                    <a:pt x="460" y="130"/>
                    <a:pt x="459" y="130"/>
                  </a:cubicBezTo>
                  <a:cubicBezTo>
                    <a:pt x="457" y="129"/>
                    <a:pt x="454" y="128"/>
                    <a:pt x="452" y="128"/>
                  </a:cubicBezTo>
                  <a:cubicBezTo>
                    <a:pt x="451" y="128"/>
                    <a:pt x="451" y="128"/>
                    <a:pt x="450" y="128"/>
                  </a:cubicBezTo>
                  <a:cubicBezTo>
                    <a:pt x="450" y="128"/>
                    <a:pt x="449" y="128"/>
                    <a:pt x="449" y="128"/>
                  </a:cubicBezTo>
                  <a:cubicBezTo>
                    <a:pt x="448" y="128"/>
                    <a:pt x="448" y="128"/>
                    <a:pt x="448" y="128"/>
                  </a:cubicBezTo>
                  <a:cubicBezTo>
                    <a:pt x="447" y="128"/>
                    <a:pt x="446" y="129"/>
                    <a:pt x="446" y="129"/>
                  </a:cubicBezTo>
                  <a:cubicBezTo>
                    <a:pt x="444" y="129"/>
                    <a:pt x="443" y="130"/>
                    <a:pt x="442" y="130"/>
                  </a:cubicBezTo>
                  <a:cubicBezTo>
                    <a:pt x="442" y="131"/>
                    <a:pt x="442" y="131"/>
                    <a:pt x="441" y="131"/>
                  </a:cubicBezTo>
                  <a:cubicBezTo>
                    <a:pt x="440" y="131"/>
                    <a:pt x="438" y="131"/>
                    <a:pt x="437" y="132"/>
                  </a:cubicBezTo>
                  <a:cubicBezTo>
                    <a:pt x="435" y="132"/>
                    <a:pt x="434" y="132"/>
                    <a:pt x="434" y="132"/>
                  </a:cubicBezTo>
                  <a:cubicBezTo>
                    <a:pt x="433" y="132"/>
                    <a:pt x="432" y="132"/>
                    <a:pt x="431" y="132"/>
                  </a:cubicBezTo>
                  <a:cubicBezTo>
                    <a:pt x="430" y="132"/>
                    <a:pt x="428" y="132"/>
                    <a:pt x="427" y="132"/>
                  </a:cubicBezTo>
                  <a:cubicBezTo>
                    <a:pt x="428" y="132"/>
                    <a:pt x="429" y="132"/>
                    <a:pt x="430" y="132"/>
                  </a:cubicBezTo>
                  <a:cubicBezTo>
                    <a:pt x="430" y="132"/>
                    <a:pt x="430" y="132"/>
                    <a:pt x="430" y="132"/>
                  </a:cubicBezTo>
                  <a:cubicBezTo>
                    <a:pt x="431" y="132"/>
                    <a:pt x="432" y="132"/>
                    <a:pt x="432" y="132"/>
                  </a:cubicBezTo>
                  <a:cubicBezTo>
                    <a:pt x="435" y="132"/>
                    <a:pt x="439" y="131"/>
                    <a:pt x="442" y="129"/>
                  </a:cubicBezTo>
                  <a:cubicBezTo>
                    <a:pt x="444" y="128"/>
                    <a:pt x="445" y="126"/>
                    <a:pt x="445" y="124"/>
                  </a:cubicBezTo>
                  <a:cubicBezTo>
                    <a:pt x="444" y="122"/>
                    <a:pt x="442" y="120"/>
                    <a:pt x="440" y="118"/>
                  </a:cubicBezTo>
                  <a:cubicBezTo>
                    <a:pt x="438" y="117"/>
                    <a:pt x="436" y="116"/>
                    <a:pt x="434" y="116"/>
                  </a:cubicBezTo>
                  <a:cubicBezTo>
                    <a:pt x="432" y="116"/>
                    <a:pt x="431" y="117"/>
                    <a:pt x="429" y="118"/>
                  </a:cubicBezTo>
                  <a:cubicBezTo>
                    <a:pt x="428" y="118"/>
                    <a:pt x="428" y="119"/>
                    <a:pt x="427" y="119"/>
                  </a:cubicBezTo>
                  <a:cubicBezTo>
                    <a:pt x="424" y="120"/>
                    <a:pt x="419" y="122"/>
                    <a:pt x="421" y="128"/>
                  </a:cubicBezTo>
                  <a:cubicBezTo>
                    <a:pt x="421" y="129"/>
                    <a:pt x="423" y="130"/>
                    <a:pt x="424" y="131"/>
                  </a:cubicBezTo>
                  <a:cubicBezTo>
                    <a:pt x="424" y="131"/>
                    <a:pt x="423" y="131"/>
                    <a:pt x="423" y="131"/>
                  </a:cubicBezTo>
                  <a:cubicBezTo>
                    <a:pt x="421" y="131"/>
                    <a:pt x="420" y="130"/>
                    <a:pt x="419" y="130"/>
                  </a:cubicBezTo>
                  <a:cubicBezTo>
                    <a:pt x="418" y="130"/>
                    <a:pt x="417" y="129"/>
                    <a:pt x="416" y="129"/>
                  </a:cubicBezTo>
                  <a:cubicBezTo>
                    <a:pt x="415" y="128"/>
                    <a:pt x="414" y="127"/>
                    <a:pt x="412" y="127"/>
                  </a:cubicBezTo>
                  <a:cubicBezTo>
                    <a:pt x="411" y="126"/>
                    <a:pt x="409" y="126"/>
                    <a:pt x="408" y="125"/>
                  </a:cubicBezTo>
                  <a:cubicBezTo>
                    <a:pt x="409" y="125"/>
                    <a:pt x="409" y="125"/>
                    <a:pt x="409" y="125"/>
                  </a:cubicBezTo>
                  <a:cubicBezTo>
                    <a:pt x="411" y="125"/>
                    <a:pt x="413" y="125"/>
                    <a:pt x="415" y="125"/>
                  </a:cubicBezTo>
                  <a:cubicBezTo>
                    <a:pt x="418" y="124"/>
                    <a:pt x="421" y="122"/>
                    <a:pt x="423" y="121"/>
                  </a:cubicBezTo>
                  <a:cubicBezTo>
                    <a:pt x="424" y="120"/>
                    <a:pt x="425" y="119"/>
                    <a:pt x="427" y="118"/>
                  </a:cubicBezTo>
                  <a:cubicBezTo>
                    <a:pt x="433" y="115"/>
                    <a:pt x="433" y="111"/>
                    <a:pt x="432" y="109"/>
                  </a:cubicBezTo>
                  <a:cubicBezTo>
                    <a:pt x="432" y="108"/>
                    <a:pt x="430" y="106"/>
                    <a:pt x="426" y="106"/>
                  </a:cubicBezTo>
                  <a:cubicBezTo>
                    <a:pt x="425" y="106"/>
                    <a:pt x="424" y="106"/>
                    <a:pt x="423" y="106"/>
                  </a:cubicBezTo>
                  <a:cubicBezTo>
                    <a:pt x="423" y="106"/>
                    <a:pt x="423" y="106"/>
                    <a:pt x="423" y="106"/>
                  </a:cubicBezTo>
                  <a:cubicBezTo>
                    <a:pt x="422" y="106"/>
                    <a:pt x="422" y="106"/>
                    <a:pt x="421" y="106"/>
                  </a:cubicBezTo>
                  <a:cubicBezTo>
                    <a:pt x="421" y="106"/>
                    <a:pt x="418" y="106"/>
                    <a:pt x="417" y="106"/>
                  </a:cubicBezTo>
                  <a:cubicBezTo>
                    <a:pt x="416" y="106"/>
                    <a:pt x="415" y="106"/>
                    <a:pt x="413" y="106"/>
                  </a:cubicBezTo>
                  <a:cubicBezTo>
                    <a:pt x="411" y="107"/>
                    <a:pt x="410" y="108"/>
                    <a:pt x="408" y="109"/>
                  </a:cubicBezTo>
                  <a:cubicBezTo>
                    <a:pt x="407" y="109"/>
                    <a:pt x="406" y="110"/>
                    <a:pt x="405" y="110"/>
                  </a:cubicBezTo>
                  <a:cubicBezTo>
                    <a:pt x="405" y="110"/>
                    <a:pt x="405" y="110"/>
                    <a:pt x="404" y="110"/>
                  </a:cubicBezTo>
                  <a:cubicBezTo>
                    <a:pt x="404" y="110"/>
                    <a:pt x="403" y="110"/>
                    <a:pt x="403" y="110"/>
                  </a:cubicBezTo>
                  <a:cubicBezTo>
                    <a:pt x="405" y="109"/>
                    <a:pt x="408" y="107"/>
                    <a:pt x="409" y="106"/>
                  </a:cubicBezTo>
                  <a:cubicBezTo>
                    <a:pt x="409" y="105"/>
                    <a:pt x="409" y="105"/>
                    <a:pt x="409" y="105"/>
                  </a:cubicBezTo>
                  <a:cubicBezTo>
                    <a:pt x="411" y="104"/>
                    <a:pt x="412" y="102"/>
                    <a:pt x="414" y="100"/>
                  </a:cubicBezTo>
                  <a:cubicBezTo>
                    <a:pt x="414" y="99"/>
                    <a:pt x="415" y="97"/>
                    <a:pt x="414" y="95"/>
                  </a:cubicBezTo>
                  <a:cubicBezTo>
                    <a:pt x="414" y="93"/>
                    <a:pt x="412" y="93"/>
                    <a:pt x="412" y="93"/>
                  </a:cubicBezTo>
                  <a:cubicBezTo>
                    <a:pt x="411" y="93"/>
                    <a:pt x="410" y="93"/>
                    <a:pt x="410" y="93"/>
                  </a:cubicBezTo>
                  <a:cubicBezTo>
                    <a:pt x="410" y="94"/>
                    <a:pt x="410" y="94"/>
                    <a:pt x="410" y="94"/>
                  </a:cubicBezTo>
                  <a:cubicBezTo>
                    <a:pt x="410" y="94"/>
                    <a:pt x="410" y="94"/>
                    <a:pt x="410" y="94"/>
                  </a:cubicBezTo>
                  <a:cubicBezTo>
                    <a:pt x="409" y="93"/>
                    <a:pt x="409" y="93"/>
                    <a:pt x="407" y="92"/>
                  </a:cubicBezTo>
                  <a:cubicBezTo>
                    <a:pt x="405" y="92"/>
                    <a:pt x="404" y="94"/>
                    <a:pt x="403" y="95"/>
                  </a:cubicBezTo>
                  <a:cubicBezTo>
                    <a:pt x="402" y="96"/>
                    <a:pt x="402" y="96"/>
                    <a:pt x="401" y="97"/>
                  </a:cubicBezTo>
                  <a:cubicBezTo>
                    <a:pt x="401" y="97"/>
                    <a:pt x="401" y="97"/>
                    <a:pt x="400" y="97"/>
                  </a:cubicBezTo>
                  <a:cubicBezTo>
                    <a:pt x="399" y="97"/>
                    <a:pt x="398" y="98"/>
                    <a:pt x="397" y="100"/>
                  </a:cubicBezTo>
                  <a:cubicBezTo>
                    <a:pt x="396" y="102"/>
                    <a:pt x="396" y="106"/>
                    <a:pt x="397" y="108"/>
                  </a:cubicBezTo>
                  <a:cubicBezTo>
                    <a:pt x="398" y="108"/>
                    <a:pt x="398" y="109"/>
                    <a:pt x="398" y="109"/>
                  </a:cubicBezTo>
                  <a:cubicBezTo>
                    <a:pt x="397" y="109"/>
                    <a:pt x="395" y="110"/>
                    <a:pt x="395" y="111"/>
                  </a:cubicBezTo>
                  <a:cubicBezTo>
                    <a:pt x="394" y="112"/>
                    <a:pt x="393" y="114"/>
                    <a:pt x="393" y="115"/>
                  </a:cubicBezTo>
                  <a:cubicBezTo>
                    <a:pt x="393" y="115"/>
                    <a:pt x="392" y="114"/>
                    <a:pt x="392" y="114"/>
                  </a:cubicBezTo>
                  <a:cubicBezTo>
                    <a:pt x="391" y="113"/>
                    <a:pt x="389" y="113"/>
                    <a:pt x="388" y="113"/>
                  </a:cubicBezTo>
                  <a:cubicBezTo>
                    <a:pt x="388" y="112"/>
                    <a:pt x="388" y="112"/>
                    <a:pt x="388" y="112"/>
                  </a:cubicBezTo>
                  <a:cubicBezTo>
                    <a:pt x="388" y="112"/>
                    <a:pt x="388" y="110"/>
                    <a:pt x="388" y="110"/>
                  </a:cubicBezTo>
                  <a:cubicBezTo>
                    <a:pt x="385" y="110"/>
                    <a:pt x="385" y="110"/>
                    <a:pt x="385" y="110"/>
                  </a:cubicBezTo>
                  <a:cubicBezTo>
                    <a:pt x="384" y="111"/>
                    <a:pt x="382" y="111"/>
                    <a:pt x="380" y="112"/>
                  </a:cubicBezTo>
                  <a:cubicBezTo>
                    <a:pt x="369" y="116"/>
                    <a:pt x="361" y="123"/>
                    <a:pt x="354" y="134"/>
                  </a:cubicBezTo>
                  <a:cubicBezTo>
                    <a:pt x="352" y="137"/>
                    <a:pt x="350" y="140"/>
                    <a:pt x="347" y="142"/>
                  </a:cubicBezTo>
                  <a:cubicBezTo>
                    <a:pt x="343" y="147"/>
                    <a:pt x="339" y="152"/>
                    <a:pt x="337" y="159"/>
                  </a:cubicBezTo>
                  <a:cubicBezTo>
                    <a:pt x="337" y="161"/>
                    <a:pt x="337" y="161"/>
                    <a:pt x="337" y="161"/>
                  </a:cubicBezTo>
                  <a:cubicBezTo>
                    <a:pt x="336" y="166"/>
                    <a:pt x="335" y="171"/>
                    <a:pt x="329" y="173"/>
                  </a:cubicBezTo>
                  <a:cubicBezTo>
                    <a:pt x="328" y="174"/>
                    <a:pt x="326" y="174"/>
                    <a:pt x="324" y="174"/>
                  </a:cubicBezTo>
                  <a:cubicBezTo>
                    <a:pt x="322" y="174"/>
                    <a:pt x="319" y="174"/>
                    <a:pt x="317" y="173"/>
                  </a:cubicBezTo>
                  <a:cubicBezTo>
                    <a:pt x="316" y="173"/>
                    <a:pt x="316" y="173"/>
                    <a:pt x="315" y="173"/>
                  </a:cubicBezTo>
                  <a:cubicBezTo>
                    <a:pt x="312" y="172"/>
                    <a:pt x="310" y="172"/>
                    <a:pt x="308" y="170"/>
                  </a:cubicBezTo>
                  <a:cubicBezTo>
                    <a:pt x="307" y="169"/>
                    <a:pt x="306" y="168"/>
                    <a:pt x="306" y="166"/>
                  </a:cubicBezTo>
                  <a:cubicBezTo>
                    <a:pt x="305" y="166"/>
                    <a:pt x="305" y="165"/>
                    <a:pt x="305" y="164"/>
                  </a:cubicBezTo>
                  <a:cubicBezTo>
                    <a:pt x="304" y="163"/>
                    <a:pt x="304" y="163"/>
                    <a:pt x="304" y="163"/>
                  </a:cubicBezTo>
                  <a:cubicBezTo>
                    <a:pt x="303" y="162"/>
                    <a:pt x="302" y="160"/>
                    <a:pt x="301" y="159"/>
                  </a:cubicBezTo>
                  <a:cubicBezTo>
                    <a:pt x="299" y="158"/>
                    <a:pt x="297" y="156"/>
                    <a:pt x="298" y="153"/>
                  </a:cubicBezTo>
                  <a:cubicBezTo>
                    <a:pt x="298" y="153"/>
                    <a:pt x="298" y="153"/>
                    <a:pt x="298" y="152"/>
                  </a:cubicBezTo>
                  <a:cubicBezTo>
                    <a:pt x="298" y="151"/>
                    <a:pt x="298" y="151"/>
                    <a:pt x="297" y="150"/>
                  </a:cubicBezTo>
                  <a:cubicBezTo>
                    <a:pt x="297" y="149"/>
                    <a:pt x="297" y="148"/>
                    <a:pt x="296" y="147"/>
                  </a:cubicBezTo>
                  <a:cubicBezTo>
                    <a:pt x="295" y="145"/>
                    <a:pt x="295" y="145"/>
                    <a:pt x="295" y="145"/>
                  </a:cubicBezTo>
                  <a:cubicBezTo>
                    <a:pt x="293" y="141"/>
                    <a:pt x="292" y="137"/>
                    <a:pt x="288" y="133"/>
                  </a:cubicBezTo>
                  <a:cubicBezTo>
                    <a:pt x="287" y="131"/>
                    <a:pt x="286" y="130"/>
                    <a:pt x="284" y="129"/>
                  </a:cubicBezTo>
                  <a:cubicBezTo>
                    <a:pt x="282" y="126"/>
                    <a:pt x="280" y="124"/>
                    <a:pt x="278" y="121"/>
                  </a:cubicBezTo>
                  <a:cubicBezTo>
                    <a:pt x="275" y="117"/>
                    <a:pt x="273" y="112"/>
                    <a:pt x="272" y="105"/>
                  </a:cubicBezTo>
                  <a:cubicBezTo>
                    <a:pt x="272" y="103"/>
                    <a:pt x="272" y="101"/>
                    <a:pt x="272" y="100"/>
                  </a:cubicBezTo>
                  <a:cubicBezTo>
                    <a:pt x="271" y="96"/>
                    <a:pt x="271" y="92"/>
                    <a:pt x="270" y="88"/>
                  </a:cubicBezTo>
                  <a:cubicBezTo>
                    <a:pt x="269" y="86"/>
                    <a:pt x="266" y="84"/>
                    <a:pt x="264" y="82"/>
                  </a:cubicBezTo>
                  <a:cubicBezTo>
                    <a:pt x="263" y="81"/>
                    <a:pt x="262" y="80"/>
                    <a:pt x="261" y="79"/>
                  </a:cubicBezTo>
                  <a:cubicBezTo>
                    <a:pt x="257" y="76"/>
                    <a:pt x="256" y="71"/>
                    <a:pt x="255" y="66"/>
                  </a:cubicBezTo>
                  <a:cubicBezTo>
                    <a:pt x="255" y="64"/>
                    <a:pt x="255" y="64"/>
                    <a:pt x="255" y="64"/>
                  </a:cubicBezTo>
                  <a:cubicBezTo>
                    <a:pt x="253" y="59"/>
                    <a:pt x="250" y="56"/>
                    <a:pt x="245" y="55"/>
                  </a:cubicBezTo>
                  <a:cubicBezTo>
                    <a:pt x="243" y="55"/>
                    <a:pt x="242" y="55"/>
                    <a:pt x="241" y="55"/>
                  </a:cubicBezTo>
                  <a:cubicBezTo>
                    <a:pt x="237" y="55"/>
                    <a:pt x="233" y="55"/>
                    <a:pt x="230" y="52"/>
                  </a:cubicBezTo>
                  <a:cubicBezTo>
                    <a:pt x="228" y="50"/>
                    <a:pt x="227" y="49"/>
                    <a:pt x="226" y="47"/>
                  </a:cubicBezTo>
                  <a:cubicBezTo>
                    <a:pt x="225" y="45"/>
                    <a:pt x="224" y="42"/>
                    <a:pt x="221" y="41"/>
                  </a:cubicBezTo>
                  <a:cubicBezTo>
                    <a:pt x="218" y="39"/>
                    <a:pt x="215" y="39"/>
                    <a:pt x="213" y="39"/>
                  </a:cubicBezTo>
                  <a:cubicBezTo>
                    <a:pt x="212" y="39"/>
                    <a:pt x="210" y="39"/>
                    <a:pt x="209" y="39"/>
                  </a:cubicBezTo>
                  <a:cubicBezTo>
                    <a:pt x="208" y="39"/>
                    <a:pt x="207" y="39"/>
                    <a:pt x="205" y="39"/>
                  </a:cubicBezTo>
                  <a:cubicBezTo>
                    <a:pt x="205" y="39"/>
                    <a:pt x="204" y="39"/>
                    <a:pt x="203" y="39"/>
                  </a:cubicBezTo>
                  <a:cubicBezTo>
                    <a:pt x="200" y="39"/>
                    <a:pt x="198" y="38"/>
                    <a:pt x="197" y="36"/>
                  </a:cubicBezTo>
                  <a:cubicBezTo>
                    <a:pt x="193" y="30"/>
                    <a:pt x="197" y="18"/>
                    <a:pt x="199" y="11"/>
                  </a:cubicBezTo>
                  <a:cubicBezTo>
                    <a:pt x="197" y="10"/>
                    <a:pt x="197" y="10"/>
                    <a:pt x="197" y="10"/>
                  </a:cubicBezTo>
                  <a:cubicBezTo>
                    <a:pt x="199" y="11"/>
                    <a:pt x="199" y="11"/>
                    <a:pt x="199" y="11"/>
                  </a:cubicBezTo>
                  <a:cubicBezTo>
                    <a:pt x="199" y="9"/>
                    <a:pt x="199" y="9"/>
                    <a:pt x="199" y="9"/>
                  </a:cubicBezTo>
                  <a:cubicBezTo>
                    <a:pt x="198" y="8"/>
                    <a:pt x="198" y="8"/>
                    <a:pt x="198" y="8"/>
                  </a:cubicBezTo>
                  <a:cubicBezTo>
                    <a:pt x="195" y="7"/>
                    <a:pt x="193" y="6"/>
                    <a:pt x="190" y="5"/>
                  </a:cubicBezTo>
                  <a:cubicBezTo>
                    <a:pt x="189" y="4"/>
                    <a:pt x="189" y="4"/>
                    <a:pt x="188" y="3"/>
                  </a:cubicBezTo>
                  <a:cubicBezTo>
                    <a:pt x="186" y="2"/>
                    <a:pt x="185" y="0"/>
                    <a:pt x="182" y="0"/>
                  </a:cubicBezTo>
                  <a:cubicBezTo>
                    <a:pt x="181" y="0"/>
                    <a:pt x="181" y="0"/>
                    <a:pt x="180" y="0"/>
                  </a:cubicBezTo>
                  <a:cubicBezTo>
                    <a:pt x="177" y="0"/>
                    <a:pt x="174" y="1"/>
                    <a:pt x="172" y="2"/>
                  </a:cubicBezTo>
                  <a:cubicBezTo>
                    <a:pt x="170" y="3"/>
                    <a:pt x="169" y="4"/>
                    <a:pt x="168" y="5"/>
                  </a:cubicBezTo>
                  <a:cubicBezTo>
                    <a:pt x="166" y="6"/>
                    <a:pt x="165" y="8"/>
                    <a:pt x="163" y="8"/>
                  </a:cubicBezTo>
                  <a:cubicBezTo>
                    <a:pt x="163" y="8"/>
                    <a:pt x="162" y="8"/>
                    <a:pt x="162" y="8"/>
                  </a:cubicBezTo>
                  <a:cubicBezTo>
                    <a:pt x="161" y="7"/>
                    <a:pt x="160" y="7"/>
                    <a:pt x="159" y="7"/>
                  </a:cubicBezTo>
                  <a:cubicBezTo>
                    <a:pt x="156" y="7"/>
                    <a:pt x="154" y="8"/>
                    <a:pt x="152" y="9"/>
                  </a:cubicBezTo>
                  <a:cubicBezTo>
                    <a:pt x="151" y="9"/>
                    <a:pt x="151" y="9"/>
                    <a:pt x="150" y="9"/>
                  </a:cubicBezTo>
                  <a:cubicBezTo>
                    <a:pt x="148" y="9"/>
                    <a:pt x="147" y="9"/>
                    <a:pt x="146" y="8"/>
                  </a:cubicBezTo>
                  <a:cubicBezTo>
                    <a:pt x="145" y="7"/>
                    <a:pt x="145" y="7"/>
                    <a:pt x="144" y="7"/>
                  </a:cubicBezTo>
                  <a:cubicBezTo>
                    <a:pt x="144" y="6"/>
                    <a:pt x="143" y="5"/>
                    <a:pt x="141" y="5"/>
                  </a:cubicBezTo>
                  <a:cubicBezTo>
                    <a:pt x="140" y="5"/>
                    <a:pt x="139" y="5"/>
                    <a:pt x="138" y="6"/>
                  </a:cubicBezTo>
                  <a:cubicBezTo>
                    <a:pt x="135" y="7"/>
                    <a:pt x="133" y="11"/>
                    <a:pt x="132" y="14"/>
                  </a:cubicBezTo>
                  <a:cubicBezTo>
                    <a:pt x="131" y="19"/>
                    <a:pt x="134" y="22"/>
                    <a:pt x="136" y="25"/>
                  </a:cubicBezTo>
                  <a:cubicBezTo>
                    <a:pt x="137" y="26"/>
                    <a:pt x="138" y="27"/>
                    <a:pt x="138" y="28"/>
                  </a:cubicBezTo>
                  <a:cubicBezTo>
                    <a:pt x="140" y="30"/>
                    <a:pt x="140" y="32"/>
                    <a:pt x="140" y="33"/>
                  </a:cubicBezTo>
                  <a:cubicBezTo>
                    <a:pt x="140" y="33"/>
                    <a:pt x="139" y="34"/>
                    <a:pt x="138" y="34"/>
                  </a:cubicBezTo>
                  <a:cubicBezTo>
                    <a:pt x="138" y="34"/>
                    <a:pt x="137" y="34"/>
                    <a:pt x="137" y="34"/>
                  </a:cubicBezTo>
                  <a:cubicBezTo>
                    <a:pt x="136" y="34"/>
                    <a:pt x="134" y="33"/>
                    <a:pt x="132" y="33"/>
                  </a:cubicBezTo>
                  <a:cubicBezTo>
                    <a:pt x="131" y="32"/>
                    <a:pt x="129" y="32"/>
                    <a:pt x="128" y="32"/>
                  </a:cubicBezTo>
                  <a:cubicBezTo>
                    <a:pt x="127" y="31"/>
                    <a:pt x="125" y="31"/>
                    <a:pt x="124" y="31"/>
                  </a:cubicBezTo>
                  <a:cubicBezTo>
                    <a:pt x="119" y="30"/>
                    <a:pt x="114" y="29"/>
                    <a:pt x="109" y="29"/>
                  </a:cubicBezTo>
                  <a:cubicBezTo>
                    <a:pt x="107" y="29"/>
                    <a:pt x="106" y="29"/>
                    <a:pt x="104" y="29"/>
                  </a:cubicBezTo>
                  <a:cubicBezTo>
                    <a:pt x="103" y="29"/>
                    <a:pt x="102" y="30"/>
                    <a:pt x="101" y="30"/>
                  </a:cubicBezTo>
                  <a:cubicBezTo>
                    <a:pt x="99" y="30"/>
                    <a:pt x="98" y="31"/>
                    <a:pt x="96" y="31"/>
                  </a:cubicBezTo>
                  <a:cubicBezTo>
                    <a:pt x="95" y="31"/>
                    <a:pt x="94" y="31"/>
                    <a:pt x="93" y="30"/>
                  </a:cubicBezTo>
                  <a:cubicBezTo>
                    <a:pt x="89" y="28"/>
                    <a:pt x="86" y="28"/>
                    <a:pt x="82" y="28"/>
                  </a:cubicBezTo>
                  <a:cubicBezTo>
                    <a:pt x="82" y="28"/>
                    <a:pt x="81" y="28"/>
                    <a:pt x="80" y="28"/>
                  </a:cubicBezTo>
                  <a:cubicBezTo>
                    <a:pt x="74" y="28"/>
                    <a:pt x="72" y="31"/>
                    <a:pt x="69" y="36"/>
                  </a:cubicBezTo>
                  <a:cubicBezTo>
                    <a:pt x="69" y="37"/>
                    <a:pt x="69" y="37"/>
                    <a:pt x="69" y="37"/>
                  </a:cubicBezTo>
                  <a:cubicBezTo>
                    <a:pt x="66" y="40"/>
                    <a:pt x="64" y="42"/>
                    <a:pt x="61" y="42"/>
                  </a:cubicBezTo>
                  <a:cubicBezTo>
                    <a:pt x="61" y="42"/>
                    <a:pt x="61" y="42"/>
                    <a:pt x="61" y="42"/>
                  </a:cubicBezTo>
                  <a:cubicBezTo>
                    <a:pt x="60" y="42"/>
                    <a:pt x="59" y="42"/>
                    <a:pt x="58" y="42"/>
                  </a:cubicBezTo>
                  <a:cubicBezTo>
                    <a:pt x="56" y="41"/>
                    <a:pt x="55" y="41"/>
                    <a:pt x="54" y="41"/>
                  </a:cubicBezTo>
                  <a:cubicBezTo>
                    <a:pt x="52" y="41"/>
                    <a:pt x="50" y="42"/>
                    <a:pt x="49" y="43"/>
                  </a:cubicBezTo>
                  <a:cubicBezTo>
                    <a:pt x="47" y="44"/>
                    <a:pt x="46" y="45"/>
                    <a:pt x="46" y="47"/>
                  </a:cubicBezTo>
                  <a:cubicBezTo>
                    <a:pt x="44" y="48"/>
                    <a:pt x="44" y="49"/>
                    <a:pt x="43" y="49"/>
                  </a:cubicBezTo>
                  <a:cubicBezTo>
                    <a:pt x="43" y="49"/>
                    <a:pt x="42" y="49"/>
                    <a:pt x="42" y="49"/>
                  </a:cubicBezTo>
                  <a:cubicBezTo>
                    <a:pt x="41" y="48"/>
                    <a:pt x="40" y="48"/>
                    <a:pt x="39" y="48"/>
                  </a:cubicBezTo>
                  <a:cubicBezTo>
                    <a:pt x="38" y="47"/>
                    <a:pt x="36" y="46"/>
                    <a:pt x="34" y="46"/>
                  </a:cubicBezTo>
                  <a:cubicBezTo>
                    <a:pt x="33" y="46"/>
                    <a:pt x="32" y="46"/>
                    <a:pt x="32" y="47"/>
                  </a:cubicBezTo>
                  <a:cubicBezTo>
                    <a:pt x="30" y="47"/>
                    <a:pt x="29" y="48"/>
                    <a:pt x="28" y="50"/>
                  </a:cubicBezTo>
                  <a:cubicBezTo>
                    <a:pt x="28" y="50"/>
                    <a:pt x="27" y="50"/>
                    <a:pt x="27" y="51"/>
                  </a:cubicBezTo>
                  <a:cubicBezTo>
                    <a:pt x="26" y="51"/>
                    <a:pt x="26" y="51"/>
                    <a:pt x="25" y="52"/>
                  </a:cubicBezTo>
                  <a:cubicBezTo>
                    <a:pt x="25" y="52"/>
                    <a:pt x="24" y="52"/>
                    <a:pt x="23" y="53"/>
                  </a:cubicBezTo>
                  <a:cubicBezTo>
                    <a:pt x="21" y="54"/>
                    <a:pt x="21" y="57"/>
                    <a:pt x="21" y="59"/>
                  </a:cubicBezTo>
                  <a:cubicBezTo>
                    <a:pt x="20" y="60"/>
                    <a:pt x="20" y="61"/>
                    <a:pt x="20" y="61"/>
                  </a:cubicBezTo>
                  <a:cubicBezTo>
                    <a:pt x="19" y="62"/>
                    <a:pt x="19" y="62"/>
                    <a:pt x="17" y="62"/>
                  </a:cubicBezTo>
                  <a:cubicBezTo>
                    <a:pt x="17" y="62"/>
                    <a:pt x="15" y="62"/>
                    <a:pt x="15" y="62"/>
                  </a:cubicBezTo>
                  <a:cubicBezTo>
                    <a:pt x="14" y="62"/>
                    <a:pt x="12" y="62"/>
                    <a:pt x="11" y="62"/>
                  </a:cubicBezTo>
                  <a:cubicBezTo>
                    <a:pt x="10" y="63"/>
                    <a:pt x="10" y="63"/>
                    <a:pt x="10" y="63"/>
                  </a:cubicBezTo>
                  <a:cubicBezTo>
                    <a:pt x="10" y="63"/>
                    <a:pt x="9" y="63"/>
                    <a:pt x="9" y="63"/>
                  </a:cubicBezTo>
                  <a:cubicBezTo>
                    <a:pt x="9" y="63"/>
                    <a:pt x="8" y="63"/>
                    <a:pt x="8" y="62"/>
                  </a:cubicBezTo>
                  <a:cubicBezTo>
                    <a:pt x="6" y="61"/>
                    <a:pt x="6" y="61"/>
                    <a:pt x="6" y="61"/>
                  </a:cubicBezTo>
                  <a:cubicBezTo>
                    <a:pt x="6" y="61"/>
                    <a:pt x="5" y="60"/>
                    <a:pt x="4" y="60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1" y="62"/>
                    <a:pt x="1" y="62"/>
                    <a:pt x="1" y="62"/>
                  </a:cubicBezTo>
                  <a:cubicBezTo>
                    <a:pt x="1" y="63"/>
                    <a:pt x="2" y="65"/>
                    <a:pt x="2" y="66"/>
                  </a:cubicBezTo>
                  <a:cubicBezTo>
                    <a:pt x="2" y="69"/>
                    <a:pt x="3" y="71"/>
                    <a:pt x="3" y="72"/>
                  </a:cubicBezTo>
                  <a:cubicBezTo>
                    <a:pt x="4" y="76"/>
                    <a:pt x="4" y="81"/>
                    <a:pt x="4" y="84"/>
                  </a:cubicBezTo>
                  <a:cubicBezTo>
                    <a:pt x="4" y="87"/>
                    <a:pt x="4" y="90"/>
                    <a:pt x="4" y="92"/>
                  </a:cubicBezTo>
                  <a:cubicBezTo>
                    <a:pt x="4" y="96"/>
                    <a:pt x="5" y="99"/>
                    <a:pt x="6" y="102"/>
                  </a:cubicBezTo>
                  <a:cubicBezTo>
                    <a:pt x="6" y="105"/>
                    <a:pt x="7" y="108"/>
                    <a:pt x="7" y="112"/>
                  </a:cubicBezTo>
                  <a:cubicBezTo>
                    <a:pt x="7" y="114"/>
                    <a:pt x="7" y="117"/>
                    <a:pt x="7" y="120"/>
                  </a:cubicBezTo>
                  <a:cubicBezTo>
                    <a:pt x="6" y="124"/>
                    <a:pt x="6" y="128"/>
                    <a:pt x="7" y="132"/>
                  </a:cubicBezTo>
                  <a:cubicBezTo>
                    <a:pt x="7" y="134"/>
                    <a:pt x="8" y="135"/>
                    <a:pt x="10" y="136"/>
                  </a:cubicBezTo>
                  <a:cubicBezTo>
                    <a:pt x="10" y="137"/>
                    <a:pt x="11" y="139"/>
                    <a:pt x="12" y="140"/>
                  </a:cubicBezTo>
                  <a:cubicBezTo>
                    <a:pt x="12" y="141"/>
                    <a:pt x="12" y="143"/>
                    <a:pt x="12" y="144"/>
                  </a:cubicBezTo>
                  <a:cubicBezTo>
                    <a:pt x="12" y="145"/>
                    <a:pt x="11" y="146"/>
                    <a:pt x="12" y="148"/>
                  </a:cubicBezTo>
                  <a:cubicBezTo>
                    <a:pt x="13" y="149"/>
                    <a:pt x="14" y="150"/>
                    <a:pt x="15" y="150"/>
                  </a:cubicBezTo>
                  <a:cubicBezTo>
                    <a:pt x="16" y="150"/>
                    <a:pt x="17" y="150"/>
                    <a:pt x="18" y="151"/>
                  </a:cubicBezTo>
                  <a:cubicBezTo>
                    <a:pt x="20" y="152"/>
                    <a:pt x="21" y="153"/>
                    <a:pt x="22" y="155"/>
                  </a:cubicBezTo>
                  <a:cubicBezTo>
                    <a:pt x="22" y="155"/>
                    <a:pt x="22" y="156"/>
                    <a:pt x="23" y="156"/>
                  </a:cubicBezTo>
                  <a:cubicBezTo>
                    <a:pt x="24" y="159"/>
                    <a:pt x="27" y="162"/>
                    <a:pt x="29" y="165"/>
                  </a:cubicBezTo>
                  <a:cubicBezTo>
                    <a:pt x="30" y="166"/>
                    <a:pt x="31" y="168"/>
                    <a:pt x="32" y="169"/>
                  </a:cubicBezTo>
                  <a:cubicBezTo>
                    <a:pt x="34" y="172"/>
                    <a:pt x="36" y="173"/>
                    <a:pt x="39" y="174"/>
                  </a:cubicBezTo>
                  <a:cubicBezTo>
                    <a:pt x="40" y="175"/>
                    <a:pt x="42" y="175"/>
                    <a:pt x="43" y="176"/>
                  </a:cubicBezTo>
                  <a:cubicBezTo>
                    <a:pt x="46" y="177"/>
                    <a:pt x="48" y="180"/>
                    <a:pt x="50" y="182"/>
                  </a:cubicBezTo>
                  <a:cubicBezTo>
                    <a:pt x="52" y="183"/>
                    <a:pt x="53" y="185"/>
                    <a:pt x="55" y="186"/>
                  </a:cubicBezTo>
                  <a:cubicBezTo>
                    <a:pt x="56" y="187"/>
                    <a:pt x="56" y="187"/>
                    <a:pt x="56" y="187"/>
                  </a:cubicBezTo>
                  <a:cubicBezTo>
                    <a:pt x="60" y="190"/>
                    <a:pt x="64" y="193"/>
                    <a:pt x="68" y="195"/>
                  </a:cubicBezTo>
                  <a:cubicBezTo>
                    <a:pt x="70" y="195"/>
                    <a:pt x="72" y="196"/>
                    <a:pt x="74" y="196"/>
                  </a:cubicBezTo>
                  <a:cubicBezTo>
                    <a:pt x="77" y="196"/>
                    <a:pt x="80" y="197"/>
                    <a:pt x="82" y="198"/>
                  </a:cubicBezTo>
                  <a:cubicBezTo>
                    <a:pt x="83" y="199"/>
                    <a:pt x="84" y="199"/>
                    <a:pt x="84" y="200"/>
                  </a:cubicBezTo>
                  <a:cubicBezTo>
                    <a:pt x="85" y="201"/>
                    <a:pt x="85" y="201"/>
                    <a:pt x="86" y="202"/>
                  </a:cubicBezTo>
                  <a:cubicBezTo>
                    <a:pt x="87" y="202"/>
                    <a:pt x="88" y="203"/>
                    <a:pt x="88" y="203"/>
                  </a:cubicBezTo>
                  <a:cubicBezTo>
                    <a:pt x="90" y="203"/>
                    <a:pt x="91" y="204"/>
                    <a:pt x="92" y="205"/>
                  </a:cubicBezTo>
                  <a:cubicBezTo>
                    <a:pt x="93" y="206"/>
                    <a:pt x="93" y="206"/>
                    <a:pt x="93" y="206"/>
                  </a:cubicBezTo>
                  <a:cubicBezTo>
                    <a:pt x="94" y="208"/>
                    <a:pt x="95" y="208"/>
                    <a:pt x="97" y="209"/>
                  </a:cubicBezTo>
                  <a:cubicBezTo>
                    <a:pt x="98" y="210"/>
                    <a:pt x="98" y="210"/>
                    <a:pt x="98" y="210"/>
                  </a:cubicBezTo>
                  <a:cubicBezTo>
                    <a:pt x="99" y="210"/>
                    <a:pt x="101" y="211"/>
                    <a:pt x="102" y="213"/>
                  </a:cubicBezTo>
                  <a:cubicBezTo>
                    <a:pt x="102" y="213"/>
                    <a:pt x="103" y="214"/>
                    <a:pt x="103" y="215"/>
                  </a:cubicBezTo>
                  <a:cubicBezTo>
                    <a:pt x="104" y="216"/>
                    <a:pt x="104" y="217"/>
                    <a:pt x="105" y="217"/>
                  </a:cubicBezTo>
                  <a:cubicBezTo>
                    <a:pt x="106" y="218"/>
                    <a:pt x="106" y="218"/>
                    <a:pt x="107" y="218"/>
                  </a:cubicBezTo>
                  <a:cubicBezTo>
                    <a:pt x="107" y="218"/>
                    <a:pt x="108" y="217"/>
                    <a:pt x="109" y="217"/>
                  </a:cubicBezTo>
                  <a:cubicBezTo>
                    <a:pt x="110" y="217"/>
                    <a:pt x="111" y="217"/>
                    <a:pt x="112" y="217"/>
                  </a:cubicBezTo>
                  <a:cubicBezTo>
                    <a:pt x="112" y="217"/>
                    <a:pt x="112" y="217"/>
                    <a:pt x="112" y="217"/>
                  </a:cubicBezTo>
                  <a:cubicBezTo>
                    <a:pt x="115" y="217"/>
                    <a:pt x="116" y="217"/>
                    <a:pt x="118" y="219"/>
                  </a:cubicBezTo>
                  <a:cubicBezTo>
                    <a:pt x="119" y="219"/>
                    <a:pt x="119" y="220"/>
                    <a:pt x="119" y="220"/>
                  </a:cubicBezTo>
                  <a:cubicBezTo>
                    <a:pt x="120" y="221"/>
                    <a:pt x="121" y="222"/>
                    <a:pt x="123" y="223"/>
                  </a:cubicBezTo>
                  <a:cubicBezTo>
                    <a:pt x="113" y="242"/>
                    <a:pt x="113" y="242"/>
                    <a:pt x="113" y="242"/>
                  </a:cubicBezTo>
                  <a:cubicBezTo>
                    <a:pt x="106" y="258"/>
                    <a:pt x="99" y="273"/>
                    <a:pt x="92" y="289"/>
                  </a:cubicBezTo>
                  <a:cubicBezTo>
                    <a:pt x="82" y="310"/>
                    <a:pt x="73" y="327"/>
                    <a:pt x="65" y="346"/>
                  </a:cubicBezTo>
                  <a:cubicBezTo>
                    <a:pt x="62" y="352"/>
                    <a:pt x="62" y="352"/>
                    <a:pt x="62" y="352"/>
                  </a:cubicBezTo>
                  <a:cubicBezTo>
                    <a:pt x="55" y="366"/>
                    <a:pt x="49" y="381"/>
                    <a:pt x="41" y="396"/>
                  </a:cubicBezTo>
                  <a:cubicBezTo>
                    <a:pt x="40" y="398"/>
                    <a:pt x="39" y="401"/>
                    <a:pt x="38" y="403"/>
                  </a:cubicBezTo>
                  <a:cubicBezTo>
                    <a:pt x="34" y="410"/>
                    <a:pt x="31" y="417"/>
                    <a:pt x="29" y="423"/>
                  </a:cubicBezTo>
                  <a:cubicBezTo>
                    <a:pt x="28" y="425"/>
                    <a:pt x="28" y="428"/>
                    <a:pt x="28" y="429"/>
                  </a:cubicBezTo>
                  <a:cubicBezTo>
                    <a:pt x="30" y="429"/>
                    <a:pt x="30" y="429"/>
                    <a:pt x="30" y="429"/>
                  </a:cubicBezTo>
                  <a:cubicBezTo>
                    <a:pt x="30" y="430"/>
                    <a:pt x="30" y="430"/>
                    <a:pt x="30" y="430"/>
                  </a:cubicBezTo>
                  <a:cubicBezTo>
                    <a:pt x="29" y="431"/>
                    <a:pt x="29" y="431"/>
                    <a:pt x="29" y="431"/>
                  </a:cubicBezTo>
                  <a:cubicBezTo>
                    <a:pt x="29" y="431"/>
                    <a:pt x="30" y="431"/>
                    <a:pt x="30" y="432"/>
                  </a:cubicBezTo>
                  <a:cubicBezTo>
                    <a:pt x="30" y="433"/>
                    <a:pt x="30" y="433"/>
                    <a:pt x="30" y="434"/>
                  </a:cubicBezTo>
                  <a:cubicBezTo>
                    <a:pt x="30" y="435"/>
                    <a:pt x="30" y="435"/>
                    <a:pt x="30" y="436"/>
                  </a:cubicBezTo>
                  <a:cubicBezTo>
                    <a:pt x="31" y="438"/>
                    <a:pt x="33" y="439"/>
                    <a:pt x="35" y="441"/>
                  </a:cubicBezTo>
                  <a:cubicBezTo>
                    <a:pt x="36" y="442"/>
                    <a:pt x="38" y="443"/>
                    <a:pt x="39" y="445"/>
                  </a:cubicBezTo>
                  <a:cubicBezTo>
                    <a:pt x="40" y="447"/>
                    <a:pt x="41" y="449"/>
                    <a:pt x="41" y="450"/>
                  </a:cubicBezTo>
                  <a:cubicBezTo>
                    <a:pt x="42" y="453"/>
                    <a:pt x="43" y="455"/>
                    <a:pt x="45" y="456"/>
                  </a:cubicBezTo>
                  <a:cubicBezTo>
                    <a:pt x="45" y="458"/>
                    <a:pt x="46" y="459"/>
                    <a:pt x="47" y="460"/>
                  </a:cubicBezTo>
                  <a:cubicBezTo>
                    <a:pt x="49" y="462"/>
                    <a:pt x="51" y="464"/>
                    <a:pt x="52" y="467"/>
                  </a:cubicBezTo>
                  <a:cubicBezTo>
                    <a:pt x="54" y="476"/>
                    <a:pt x="59" y="484"/>
                    <a:pt x="63" y="491"/>
                  </a:cubicBezTo>
                  <a:cubicBezTo>
                    <a:pt x="64" y="495"/>
                    <a:pt x="64" y="497"/>
                    <a:pt x="64" y="500"/>
                  </a:cubicBezTo>
                  <a:cubicBezTo>
                    <a:pt x="63" y="502"/>
                    <a:pt x="63" y="502"/>
                    <a:pt x="63" y="502"/>
                  </a:cubicBezTo>
                  <a:cubicBezTo>
                    <a:pt x="62" y="510"/>
                    <a:pt x="65" y="516"/>
                    <a:pt x="72" y="520"/>
                  </a:cubicBezTo>
                  <a:cubicBezTo>
                    <a:pt x="78" y="523"/>
                    <a:pt x="83" y="527"/>
                    <a:pt x="87" y="531"/>
                  </a:cubicBezTo>
                  <a:cubicBezTo>
                    <a:pt x="88" y="532"/>
                    <a:pt x="88" y="533"/>
                    <a:pt x="89" y="534"/>
                  </a:cubicBezTo>
                  <a:cubicBezTo>
                    <a:pt x="90" y="536"/>
                    <a:pt x="92" y="538"/>
                    <a:pt x="94" y="538"/>
                  </a:cubicBezTo>
                  <a:cubicBezTo>
                    <a:pt x="95" y="539"/>
                    <a:pt x="96" y="539"/>
                    <a:pt x="97" y="540"/>
                  </a:cubicBezTo>
                  <a:cubicBezTo>
                    <a:pt x="99" y="540"/>
                    <a:pt x="100" y="541"/>
                    <a:pt x="102" y="544"/>
                  </a:cubicBezTo>
                  <a:cubicBezTo>
                    <a:pt x="103" y="546"/>
                    <a:pt x="104" y="547"/>
                    <a:pt x="107" y="547"/>
                  </a:cubicBezTo>
                  <a:cubicBezTo>
                    <a:pt x="107" y="547"/>
                    <a:pt x="108" y="547"/>
                    <a:pt x="108" y="547"/>
                  </a:cubicBezTo>
                  <a:cubicBezTo>
                    <a:pt x="109" y="547"/>
                    <a:pt x="110" y="547"/>
                    <a:pt x="111" y="547"/>
                  </a:cubicBezTo>
                  <a:cubicBezTo>
                    <a:pt x="111" y="547"/>
                    <a:pt x="112" y="547"/>
                    <a:pt x="112" y="547"/>
                  </a:cubicBezTo>
                  <a:cubicBezTo>
                    <a:pt x="114" y="547"/>
                    <a:pt x="116" y="548"/>
                    <a:pt x="118" y="549"/>
                  </a:cubicBezTo>
                  <a:cubicBezTo>
                    <a:pt x="119" y="549"/>
                    <a:pt x="120" y="550"/>
                    <a:pt x="122" y="550"/>
                  </a:cubicBezTo>
                  <a:cubicBezTo>
                    <a:pt x="122" y="550"/>
                    <a:pt x="122" y="550"/>
                    <a:pt x="122" y="550"/>
                  </a:cubicBezTo>
                  <a:cubicBezTo>
                    <a:pt x="398" y="568"/>
                    <a:pt x="398" y="568"/>
                    <a:pt x="398" y="568"/>
                  </a:cubicBezTo>
                  <a:cubicBezTo>
                    <a:pt x="399" y="566"/>
                    <a:pt x="399" y="566"/>
                    <a:pt x="399" y="566"/>
                  </a:cubicBezTo>
                  <a:cubicBezTo>
                    <a:pt x="400" y="563"/>
                    <a:pt x="401" y="560"/>
                    <a:pt x="402" y="557"/>
                  </a:cubicBezTo>
                  <a:cubicBezTo>
                    <a:pt x="403" y="552"/>
                    <a:pt x="404" y="548"/>
                    <a:pt x="407" y="544"/>
                  </a:cubicBezTo>
                  <a:cubicBezTo>
                    <a:pt x="409" y="542"/>
                    <a:pt x="411" y="540"/>
                    <a:pt x="412" y="538"/>
                  </a:cubicBezTo>
                  <a:cubicBezTo>
                    <a:pt x="413" y="536"/>
                    <a:pt x="414" y="535"/>
                    <a:pt x="416" y="534"/>
                  </a:cubicBezTo>
                  <a:cubicBezTo>
                    <a:pt x="416" y="533"/>
                    <a:pt x="417" y="532"/>
                    <a:pt x="417" y="531"/>
                  </a:cubicBezTo>
                  <a:cubicBezTo>
                    <a:pt x="419" y="529"/>
                    <a:pt x="421" y="526"/>
                    <a:pt x="424" y="525"/>
                  </a:cubicBezTo>
                  <a:cubicBezTo>
                    <a:pt x="427" y="523"/>
                    <a:pt x="429" y="519"/>
                    <a:pt x="431" y="515"/>
                  </a:cubicBezTo>
                  <a:cubicBezTo>
                    <a:pt x="432" y="514"/>
                    <a:pt x="432" y="514"/>
                    <a:pt x="432" y="514"/>
                  </a:cubicBezTo>
                  <a:cubicBezTo>
                    <a:pt x="432" y="514"/>
                    <a:pt x="433" y="513"/>
                    <a:pt x="433" y="513"/>
                  </a:cubicBezTo>
                  <a:cubicBezTo>
                    <a:pt x="434" y="511"/>
                    <a:pt x="434" y="510"/>
                    <a:pt x="435" y="509"/>
                  </a:cubicBezTo>
                  <a:cubicBezTo>
                    <a:pt x="436" y="508"/>
                    <a:pt x="437" y="506"/>
                    <a:pt x="438" y="504"/>
                  </a:cubicBezTo>
                  <a:cubicBezTo>
                    <a:pt x="440" y="501"/>
                    <a:pt x="441" y="498"/>
                    <a:pt x="442" y="495"/>
                  </a:cubicBezTo>
                  <a:cubicBezTo>
                    <a:pt x="443" y="492"/>
                    <a:pt x="443" y="492"/>
                    <a:pt x="443" y="492"/>
                  </a:cubicBezTo>
                  <a:cubicBezTo>
                    <a:pt x="443" y="491"/>
                    <a:pt x="444" y="489"/>
                    <a:pt x="445" y="488"/>
                  </a:cubicBezTo>
                  <a:cubicBezTo>
                    <a:pt x="446" y="485"/>
                    <a:pt x="447" y="482"/>
                    <a:pt x="447" y="480"/>
                  </a:cubicBezTo>
                  <a:cubicBezTo>
                    <a:pt x="448" y="476"/>
                    <a:pt x="446" y="474"/>
                    <a:pt x="444" y="472"/>
                  </a:cubicBezTo>
                  <a:cubicBezTo>
                    <a:pt x="442" y="470"/>
                    <a:pt x="440" y="468"/>
                    <a:pt x="440" y="466"/>
                  </a:cubicBezTo>
                  <a:cubicBezTo>
                    <a:pt x="440" y="463"/>
                    <a:pt x="441" y="462"/>
                    <a:pt x="442" y="460"/>
                  </a:cubicBezTo>
                  <a:cubicBezTo>
                    <a:pt x="442" y="459"/>
                    <a:pt x="443" y="459"/>
                    <a:pt x="443" y="458"/>
                  </a:cubicBezTo>
                  <a:cubicBezTo>
                    <a:pt x="444" y="456"/>
                    <a:pt x="445" y="453"/>
                    <a:pt x="445" y="450"/>
                  </a:cubicBezTo>
                  <a:cubicBezTo>
                    <a:pt x="445" y="449"/>
                    <a:pt x="445" y="447"/>
                    <a:pt x="445" y="446"/>
                  </a:cubicBezTo>
                  <a:cubicBezTo>
                    <a:pt x="444" y="441"/>
                    <a:pt x="444" y="438"/>
                    <a:pt x="449" y="435"/>
                  </a:cubicBezTo>
                  <a:cubicBezTo>
                    <a:pt x="451" y="433"/>
                    <a:pt x="454" y="432"/>
                    <a:pt x="457" y="431"/>
                  </a:cubicBezTo>
                  <a:cubicBezTo>
                    <a:pt x="460" y="431"/>
                    <a:pt x="463" y="430"/>
                    <a:pt x="465" y="428"/>
                  </a:cubicBezTo>
                  <a:cubicBezTo>
                    <a:pt x="468" y="427"/>
                    <a:pt x="470" y="425"/>
                    <a:pt x="471" y="422"/>
                  </a:cubicBezTo>
                  <a:cubicBezTo>
                    <a:pt x="472" y="419"/>
                    <a:pt x="473" y="417"/>
                    <a:pt x="475" y="415"/>
                  </a:cubicBezTo>
                  <a:cubicBezTo>
                    <a:pt x="477" y="413"/>
                    <a:pt x="479" y="410"/>
                    <a:pt x="481" y="407"/>
                  </a:cubicBezTo>
                  <a:cubicBezTo>
                    <a:pt x="482" y="405"/>
                    <a:pt x="483" y="404"/>
                    <a:pt x="485" y="402"/>
                  </a:cubicBezTo>
                  <a:cubicBezTo>
                    <a:pt x="485" y="401"/>
                    <a:pt x="485" y="401"/>
                    <a:pt x="485" y="401"/>
                  </a:cubicBezTo>
                  <a:cubicBezTo>
                    <a:pt x="487" y="399"/>
                    <a:pt x="489" y="397"/>
                    <a:pt x="489" y="395"/>
                  </a:cubicBezTo>
                  <a:cubicBezTo>
                    <a:pt x="489" y="393"/>
                    <a:pt x="489" y="392"/>
                    <a:pt x="489" y="391"/>
                  </a:cubicBezTo>
                  <a:cubicBezTo>
                    <a:pt x="489" y="389"/>
                    <a:pt x="489" y="388"/>
                    <a:pt x="490" y="386"/>
                  </a:cubicBezTo>
                  <a:cubicBezTo>
                    <a:pt x="490" y="385"/>
                    <a:pt x="491" y="384"/>
                    <a:pt x="492" y="383"/>
                  </a:cubicBezTo>
                  <a:cubicBezTo>
                    <a:pt x="493" y="382"/>
                    <a:pt x="494" y="381"/>
                    <a:pt x="494" y="379"/>
                  </a:cubicBezTo>
                  <a:cubicBezTo>
                    <a:pt x="494" y="376"/>
                    <a:pt x="492" y="374"/>
                    <a:pt x="490" y="373"/>
                  </a:cubicBezTo>
                  <a:cubicBezTo>
                    <a:pt x="488" y="370"/>
                    <a:pt x="482" y="367"/>
                    <a:pt x="478" y="367"/>
                  </a:cubicBezTo>
                  <a:cubicBezTo>
                    <a:pt x="478" y="367"/>
                    <a:pt x="478" y="367"/>
                    <a:pt x="478" y="367"/>
                  </a:cubicBezTo>
                  <a:cubicBezTo>
                    <a:pt x="478" y="367"/>
                    <a:pt x="478" y="367"/>
                    <a:pt x="478" y="367"/>
                  </a:cubicBezTo>
                  <a:cubicBezTo>
                    <a:pt x="477" y="367"/>
                    <a:pt x="477" y="367"/>
                    <a:pt x="476" y="367"/>
                  </a:cubicBezTo>
                  <a:cubicBezTo>
                    <a:pt x="475" y="367"/>
                    <a:pt x="475" y="367"/>
                    <a:pt x="474" y="367"/>
                  </a:cubicBezTo>
                  <a:cubicBezTo>
                    <a:pt x="471" y="367"/>
                    <a:pt x="471" y="366"/>
                    <a:pt x="471" y="366"/>
                  </a:cubicBezTo>
                  <a:cubicBezTo>
                    <a:pt x="470" y="365"/>
                    <a:pt x="470" y="364"/>
                    <a:pt x="475" y="362"/>
                  </a:cubicBezTo>
                  <a:cubicBezTo>
                    <a:pt x="475" y="362"/>
                    <a:pt x="475" y="361"/>
                    <a:pt x="475" y="361"/>
                  </a:cubicBezTo>
                  <a:cubicBezTo>
                    <a:pt x="478" y="360"/>
                    <a:pt x="479" y="358"/>
                    <a:pt x="481" y="356"/>
                  </a:cubicBezTo>
                  <a:cubicBezTo>
                    <a:pt x="482" y="354"/>
                    <a:pt x="484" y="353"/>
                    <a:pt x="486" y="351"/>
                  </a:cubicBezTo>
                  <a:cubicBezTo>
                    <a:pt x="488" y="350"/>
                    <a:pt x="488" y="350"/>
                    <a:pt x="488" y="350"/>
                  </a:cubicBezTo>
                  <a:cubicBezTo>
                    <a:pt x="491" y="348"/>
                    <a:pt x="495" y="346"/>
                    <a:pt x="498" y="343"/>
                  </a:cubicBezTo>
                  <a:cubicBezTo>
                    <a:pt x="500" y="342"/>
                    <a:pt x="501" y="340"/>
                    <a:pt x="502" y="339"/>
                  </a:cubicBezTo>
                  <a:cubicBezTo>
                    <a:pt x="504" y="337"/>
                    <a:pt x="505" y="336"/>
                    <a:pt x="507" y="335"/>
                  </a:cubicBezTo>
                  <a:cubicBezTo>
                    <a:pt x="510" y="332"/>
                    <a:pt x="514" y="331"/>
                    <a:pt x="517" y="331"/>
                  </a:cubicBezTo>
                  <a:cubicBezTo>
                    <a:pt x="517" y="331"/>
                    <a:pt x="518" y="331"/>
                    <a:pt x="518" y="331"/>
                  </a:cubicBezTo>
                  <a:cubicBezTo>
                    <a:pt x="519" y="331"/>
                    <a:pt x="519" y="331"/>
                    <a:pt x="520" y="332"/>
                  </a:cubicBezTo>
                  <a:cubicBezTo>
                    <a:pt x="522" y="332"/>
                    <a:pt x="522" y="332"/>
                    <a:pt x="522" y="332"/>
                  </a:cubicBezTo>
                  <a:cubicBezTo>
                    <a:pt x="522" y="330"/>
                    <a:pt x="522" y="330"/>
                    <a:pt x="522" y="330"/>
                  </a:cubicBezTo>
                  <a:cubicBezTo>
                    <a:pt x="520" y="329"/>
                    <a:pt x="520" y="329"/>
                    <a:pt x="520" y="329"/>
                  </a:cubicBezTo>
                  <a:cubicBezTo>
                    <a:pt x="522" y="330"/>
                    <a:pt x="522" y="330"/>
                    <a:pt x="522" y="330"/>
                  </a:cubicBezTo>
                  <a:cubicBezTo>
                    <a:pt x="523" y="329"/>
                    <a:pt x="523" y="328"/>
                    <a:pt x="524" y="327"/>
                  </a:cubicBezTo>
                  <a:cubicBezTo>
                    <a:pt x="524" y="326"/>
                    <a:pt x="525" y="326"/>
                    <a:pt x="525" y="325"/>
                  </a:cubicBezTo>
                  <a:cubicBezTo>
                    <a:pt x="528" y="322"/>
                    <a:pt x="530" y="319"/>
                    <a:pt x="533" y="317"/>
                  </a:cubicBezTo>
                  <a:cubicBezTo>
                    <a:pt x="535" y="315"/>
                    <a:pt x="535" y="314"/>
                    <a:pt x="535" y="312"/>
                  </a:cubicBezTo>
                  <a:cubicBezTo>
                    <a:pt x="535" y="311"/>
                    <a:pt x="535" y="310"/>
                    <a:pt x="535" y="309"/>
                  </a:cubicBezTo>
                  <a:cubicBezTo>
                    <a:pt x="536" y="307"/>
                    <a:pt x="538" y="306"/>
                    <a:pt x="540" y="305"/>
                  </a:cubicBezTo>
                  <a:cubicBezTo>
                    <a:pt x="541" y="304"/>
                    <a:pt x="542" y="304"/>
                    <a:pt x="543" y="302"/>
                  </a:cubicBezTo>
                  <a:cubicBezTo>
                    <a:pt x="544" y="302"/>
                    <a:pt x="544" y="301"/>
                    <a:pt x="545" y="300"/>
                  </a:cubicBezTo>
                  <a:cubicBezTo>
                    <a:pt x="546" y="299"/>
                    <a:pt x="547" y="298"/>
                    <a:pt x="547" y="296"/>
                  </a:cubicBezTo>
                  <a:cubicBezTo>
                    <a:pt x="547" y="295"/>
                    <a:pt x="547" y="293"/>
                    <a:pt x="548" y="292"/>
                  </a:cubicBezTo>
                  <a:cubicBezTo>
                    <a:pt x="548" y="289"/>
                    <a:pt x="548" y="287"/>
                    <a:pt x="550" y="283"/>
                  </a:cubicBezTo>
                  <a:cubicBezTo>
                    <a:pt x="552" y="281"/>
                    <a:pt x="554" y="279"/>
                    <a:pt x="556" y="276"/>
                  </a:cubicBezTo>
                  <a:cubicBezTo>
                    <a:pt x="557" y="275"/>
                    <a:pt x="558" y="274"/>
                    <a:pt x="559" y="273"/>
                  </a:cubicBezTo>
                  <a:cubicBezTo>
                    <a:pt x="562" y="271"/>
                    <a:pt x="564" y="267"/>
                    <a:pt x="565" y="264"/>
                  </a:cubicBezTo>
                  <a:cubicBezTo>
                    <a:pt x="567" y="261"/>
                    <a:pt x="567" y="259"/>
                    <a:pt x="567" y="257"/>
                  </a:cubicBezTo>
                  <a:cubicBezTo>
                    <a:pt x="567" y="255"/>
                    <a:pt x="567" y="254"/>
                    <a:pt x="567" y="252"/>
                  </a:cubicBezTo>
                  <a:cubicBezTo>
                    <a:pt x="568" y="249"/>
                    <a:pt x="570" y="246"/>
                    <a:pt x="572" y="243"/>
                  </a:cubicBezTo>
                  <a:cubicBezTo>
                    <a:pt x="574" y="241"/>
                    <a:pt x="576" y="238"/>
                    <a:pt x="577" y="236"/>
                  </a:cubicBezTo>
                  <a:cubicBezTo>
                    <a:pt x="577" y="234"/>
                    <a:pt x="578" y="233"/>
                    <a:pt x="578" y="232"/>
                  </a:cubicBezTo>
                  <a:cubicBezTo>
                    <a:pt x="579" y="230"/>
                    <a:pt x="579" y="227"/>
                    <a:pt x="581" y="225"/>
                  </a:cubicBezTo>
                  <a:cubicBezTo>
                    <a:pt x="582" y="224"/>
                    <a:pt x="582" y="223"/>
                    <a:pt x="583" y="222"/>
                  </a:cubicBezTo>
                  <a:cubicBezTo>
                    <a:pt x="585" y="220"/>
                    <a:pt x="587" y="219"/>
                    <a:pt x="587" y="216"/>
                  </a:cubicBezTo>
                  <a:cubicBezTo>
                    <a:pt x="588" y="214"/>
                    <a:pt x="587" y="212"/>
                    <a:pt x="587" y="210"/>
                  </a:cubicBezTo>
                  <a:cubicBezTo>
                    <a:pt x="586" y="209"/>
                    <a:pt x="586" y="207"/>
                    <a:pt x="586" y="205"/>
                  </a:cubicBezTo>
                  <a:cubicBezTo>
                    <a:pt x="586" y="203"/>
                    <a:pt x="587" y="201"/>
                    <a:pt x="588" y="200"/>
                  </a:cubicBezTo>
                  <a:cubicBezTo>
                    <a:pt x="588" y="198"/>
                    <a:pt x="589" y="197"/>
                    <a:pt x="589" y="195"/>
                  </a:cubicBezTo>
                  <a:cubicBezTo>
                    <a:pt x="590" y="193"/>
                    <a:pt x="590" y="191"/>
                    <a:pt x="591" y="189"/>
                  </a:cubicBezTo>
                  <a:cubicBezTo>
                    <a:pt x="592" y="186"/>
                    <a:pt x="593" y="183"/>
                    <a:pt x="593" y="180"/>
                  </a:cubicBezTo>
                  <a:lnTo>
                    <a:pt x="593" y="178"/>
                  </a:lnTo>
                  <a:close/>
                  <a:moveTo>
                    <a:pt x="373" y="162"/>
                  </a:moveTo>
                  <a:cubicBezTo>
                    <a:pt x="373" y="162"/>
                    <a:pt x="372" y="162"/>
                    <a:pt x="371" y="162"/>
                  </a:cubicBezTo>
                  <a:cubicBezTo>
                    <a:pt x="370" y="162"/>
                    <a:pt x="369" y="163"/>
                    <a:pt x="367" y="163"/>
                  </a:cubicBezTo>
                  <a:cubicBezTo>
                    <a:pt x="367" y="164"/>
                    <a:pt x="367" y="164"/>
                    <a:pt x="367" y="164"/>
                  </a:cubicBezTo>
                  <a:cubicBezTo>
                    <a:pt x="368" y="163"/>
                    <a:pt x="368" y="162"/>
                    <a:pt x="369" y="161"/>
                  </a:cubicBezTo>
                  <a:cubicBezTo>
                    <a:pt x="371" y="160"/>
                    <a:pt x="371" y="159"/>
                    <a:pt x="371" y="158"/>
                  </a:cubicBezTo>
                  <a:cubicBezTo>
                    <a:pt x="372" y="158"/>
                    <a:pt x="372" y="157"/>
                    <a:pt x="372" y="157"/>
                  </a:cubicBezTo>
                  <a:cubicBezTo>
                    <a:pt x="373" y="156"/>
                    <a:pt x="373" y="156"/>
                    <a:pt x="374" y="155"/>
                  </a:cubicBezTo>
                  <a:cubicBezTo>
                    <a:pt x="374" y="155"/>
                    <a:pt x="375" y="154"/>
                    <a:pt x="375" y="154"/>
                  </a:cubicBezTo>
                  <a:cubicBezTo>
                    <a:pt x="375" y="155"/>
                    <a:pt x="375" y="156"/>
                    <a:pt x="375" y="156"/>
                  </a:cubicBezTo>
                  <a:cubicBezTo>
                    <a:pt x="375" y="159"/>
                    <a:pt x="374" y="161"/>
                    <a:pt x="373" y="162"/>
                  </a:cubicBezTo>
                  <a:close/>
                  <a:moveTo>
                    <a:pt x="389" y="127"/>
                  </a:moveTo>
                  <a:cubicBezTo>
                    <a:pt x="388" y="128"/>
                    <a:pt x="387" y="128"/>
                    <a:pt x="386" y="129"/>
                  </a:cubicBezTo>
                  <a:cubicBezTo>
                    <a:pt x="385" y="130"/>
                    <a:pt x="385" y="130"/>
                    <a:pt x="384" y="131"/>
                  </a:cubicBezTo>
                  <a:cubicBezTo>
                    <a:pt x="384" y="131"/>
                    <a:pt x="383" y="131"/>
                    <a:pt x="383" y="132"/>
                  </a:cubicBezTo>
                  <a:cubicBezTo>
                    <a:pt x="382" y="132"/>
                    <a:pt x="381" y="133"/>
                    <a:pt x="380" y="134"/>
                  </a:cubicBezTo>
                  <a:cubicBezTo>
                    <a:pt x="378" y="136"/>
                    <a:pt x="378" y="137"/>
                    <a:pt x="378" y="139"/>
                  </a:cubicBezTo>
                  <a:cubicBezTo>
                    <a:pt x="378" y="140"/>
                    <a:pt x="378" y="140"/>
                    <a:pt x="378" y="140"/>
                  </a:cubicBezTo>
                  <a:cubicBezTo>
                    <a:pt x="378" y="141"/>
                    <a:pt x="378" y="143"/>
                    <a:pt x="378" y="145"/>
                  </a:cubicBezTo>
                  <a:cubicBezTo>
                    <a:pt x="378" y="146"/>
                    <a:pt x="379" y="147"/>
                    <a:pt x="379" y="149"/>
                  </a:cubicBezTo>
                  <a:cubicBezTo>
                    <a:pt x="378" y="149"/>
                    <a:pt x="378" y="149"/>
                    <a:pt x="377" y="149"/>
                  </a:cubicBezTo>
                  <a:cubicBezTo>
                    <a:pt x="377" y="149"/>
                    <a:pt x="377" y="148"/>
                    <a:pt x="377" y="148"/>
                  </a:cubicBezTo>
                  <a:cubicBezTo>
                    <a:pt x="376" y="146"/>
                    <a:pt x="374" y="144"/>
                    <a:pt x="372" y="144"/>
                  </a:cubicBezTo>
                  <a:cubicBezTo>
                    <a:pt x="371" y="144"/>
                    <a:pt x="371" y="144"/>
                    <a:pt x="370" y="145"/>
                  </a:cubicBezTo>
                  <a:cubicBezTo>
                    <a:pt x="369" y="145"/>
                    <a:pt x="368" y="146"/>
                    <a:pt x="367" y="147"/>
                  </a:cubicBezTo>
                  <a:cubicBezTo>
                    <a:pt x="367" y="147"/>
                    <a:pt x="367" y="148"/>
                    <a:pt x="366" y="148"/>
                  </a:cubicBezTo>
                  <a:cubicBezTo>
                    <a:pt x="366" y="148"/>
                    <a:pt x="365" y="149"/>
                    <a:pt x="364" y="150"/>
                  </a:cubicBezTo>
                  <a:cubicBezTo>
                    <a:pt x="364" y="150"/>
                    <a:pt x="364" y="150"/>
                    <a:pt x="364" y="150"/>
                  </a:cubicBezTo>
                  <a:cubicBezTo>
                    <a:pt x="362" y="152"/>
                    <a:pt x="361" y="154"/>
                    <a:pt x="360" y="156"/>
                  </a:cubicBezTo>
                  <a:cubicBezTo>
                    <a:pt x="360" y="157"/>
                    <a:pt x="360" y="157"/>
                    <a:pt x="360" y="158"/>
                  </a:cubicBezTo>
                  <a:cubicBezTo>
                    <a:pt x="359" y="161"/>
                    <a:pt x="358" y="164"/>
                    <a:pt x="359" y="166"/>
                  </a:cubicBezTo>
                  <a:cubicBezTo>
                    <a:pt x="360" y="167"/>
                    <a:pt x="360" y="168"/>
                    <a:pt x="362" y="168"/>
                  </a:cubicBezTo>
                  <a:cubicBezTo>
                    <a:pt x="362" y="168"/>
                    <a:pt x="362" y="168"/>
                    <a:pt x="362" y="168"/>
                  </a:cubicBezTo>
                  <a:cubicBezTo>
                    <a:pt x="362" y="168"/>
                    <a:pt x="362" y="169"/>
                    <a:pt x="362" y="169"/>
                  </a:cubicBezTo>
                  <a:cubicBezTo>
                    <a:pt x="361" y="169"/>
                    <a:pt x="360" y="169"/>
                    <a:pt x="359" y="170"/>
                  </a:cubicBezTo>
                  <a:cubicBezTo>
                    <a:pt x="358" y="170"/>
                    <a:pt x="356" y="171"/>
                    <a:pt x="355" y="172"/>
                  </a:cubicBezTo>
                  <a:cubicBezTo>
                    <a:pt x="353" y="173"/>
                    <a:pt x="352" y="175"/>
                    <a:pt x="350" y="176"/>
                  </a:cubicBezTo>
                  <a:cubicBezTo>
                    <a:pt x="349" y="177"/>
                    <a:pt x="349" y="177"/>
                    <a:pt x="349" y="177"/>
                  </a:cubicBezTo>
                  <a:cubicBezTo>
                    <a:pt x="348" y="178"/>
                    <a:pt x="347" y="179"/>
                    <a:pt x="346" y="179"/>
                  </a:cubicBezTo>
                  <a:cubicBezTo>
                    <a:pt x="347" y="178"/>
                    <a:pt x="348" y="177"/>
                    <a:pt x="348" y="176"/>
                  </a:cubicBezTo>
                  <a:cubicBezTo>
                    <a:pt x="349" y="175"/>
                    <a:pt x="349" y="175"/>
                    <a:pt x="349" y="174"/>
                  </a:cubicBezTo>
                  <a:cubicBezTo>
                    <a:pt x="349" y="174"/>
                    <a:pt x="349" y="173"/>
                    <a:pt x="349" y="173"/>
                  </a:cubicBezTo>
                  <a:cubicBezTo>
                    <a:pt x="349" y="173"/>
                    <a:pt x="350" y="172"/>
                    <a:pt x="351" y="172"/>
                  </a:cubicBezTo>
                  <a:cubicBezTo>
                    <a:pt x="351" y="171"/>
                    <a:pt x="352" y="171"/>
                    <a:pt x="352" y="171"/>
                  </a:cubicBezTo>
                  <a:cubicBezTo>
                    <a:pt x="354" y="169"/>
                    <a:pt x="355" y="168"/>
                    <a:pt x="355" y="166"/>
                  </a:cubicBezTo>
                  <a:cubicBezTo>
                    <a:pt x="356" y="166"/>
                    <a:pt x="356" y="166"/>
                    <a:pt x="356" y="166"/>
                  </a:cubicBezTo>
                  <a:cubicBezTo>
                    <a:pt x="356" y="165"/>
                    <a:pt x="356" y="164"/>
                    <a:pt x="357" y="164"/>
                  </a:cubicBezTo>
                  <a:cubicBezTo>
                    <a:pt x="358" y="163"/>
                    <a:pt x="358" y="162"/>
                    <a:pt x="359" y="161"/>
                  </a:cubicBezTo>
                  <a:cubicBezTo>
                    <a:pt x="360" y="159"/>
                    <a:pt x="362" y="151"/>
                    <a:pt x="360" y="148"/>
                  </a:cubicBezTo>
                  <a:cubicBezTo>
                    <a:pt x="359" y="145"/>
                    <a:pt x="356" y="145"/>
                    <a:pt x="355" y="145"/>
                  </a:cubicBezTo>
                  <a:cubicBezTo>
                    <a:pt x="353" y="145"/>
                    <a:pt x="353" y="145"/>
                    <a:pt x="353" y="145"/>
                  </a:cubicBezTo>
                  <a:cubicBezTo>
                    <a:pt x="352" y="145"/>
                    <a:pt x="352" y="145"/>
                    <a:pt x="352" y="145"/>
                  </a:cubicBezTo>
                  <a:cubicBezTo>
                    <a:pt x="352" y="143"/>
                    <a:pt x="353" y="142"/>
                    <a:pt x="357" y="140"/>
                  </a:cubicBezTo>
                  <a:cubicBezTo>
                    <a:pt x="360" y="139"/>
                    <a:pt x="363" y="137"/>
                    <a:pt x="364" y="134"/>
                  </a:cubicBezTo>
                  <a:cubicBezTo>
                    <a:pt x="365" y="132"/>
                    <a:pt x="365" y="131"/>
                    <a:pt x="364" y="130"/>
                  </a:cubicBezTo>
                  <a:cubicBezTo>
                    <a:pt x="364" y="130"/>
                    <a:pt x="364" y="130"/>
                    <a:pt x="364" y="130"/>
                  </a:cubicBezTo>
                  <a:cubicBezTo>
                    <a:pt x="365" y="130"/>
                    <a:pt x="365" y="130"/>
                    <a:pt x="366" y="132"/>
                  </a:cubicBezTo>
                  <a:cubicBezTo>
                    <a:pt x="367" y="133"/>
                    <a:pt x="368" y="136"/>
                    <a:pt x="372" y="136"/>
                  </a:cubicBezTo>
                  <a:cubicBezTo>
                    <a:pt x="372" y="136"/>
                    <a:pt x="372" y="136"/>
                    <a:pt x="372" y="136"/>
                  </a:cubicBezTo>
                  <a:cubicBezTo>
                    <a:pt x="377" y="135"/>
                    <a:pt x="383" y="131"/>
                    <a:pt x="386" y="127"/>
                  </a:cubicBezTo>
                  <a:cubicBezTo>
                    <a:pt x="386" y="126"/>
                    <a:pt x="386" y="125"/>
                    <a:pt x="387" y="124"/>
                  </a:cubicBezTo>
                  <a:cubicBezTo>
                    <a:pt x="387" y="124"/>
                    <a:pt x="387" y="124"/>
                    <a:pt x="388" y="124"/>
                  </a:cubicBezTo>
                  <a:cubicBezTo>
                    <a:pt x="388" y="124"/>
                    <a:pt x="388" y="124"/>
                    <a:pt x="388" y="124"/>
                  </a:cubicBezTo>
                  <a:cubicBezTo>
                    <a:pt x="389" y="124"/>
                    <a:pt x="390" y="124"/>
                    <a:pt x="391" y="124"/>
                  </a:cubicBezTo>
                  <a:cubicBezTo>
                    <a:pt x="392" y="123"/>
                    <a:pt x="394" y="122"/>
                    <a:pt x="394" y="120"/>
                  </a:cubicBezTo>
                  <a:cubicBezTo>
                    <a:pt x="395" y="122"/>
                    <a:pt x="397" y="123"/>
                    <a:pt x="398" y="123"/>
                  </a:cubicBezTo>
                  <a:cubicBezTo>
                    <a:pt x="398" y="124"/>
                    <a:pt x="398" y="124"/>
                    <a:pt x="397" y="124"/>
                  </a:cubicBezTo>
                  <a:cubicBezTo>
                    <a:pt x="395" y="124"/>
                    <a:pt x="391" y="125"/>
                    <a:pt x="389" y="127"/>
                  </a:cubicBezTo>
                  <a:close/>
                  <a:moveTo>
                    <a:pt x="421" y="207"/>
                  </a:moveTo>
                  <a:cubicBezTo>
                    <a:pt x="419" y="207"/>
                    <a:pt x="419" y="207"/>
                    <a:pt x="419" y="207"/>
                  </a:cubicBezTo>
                  <a:cubicBezTo>
                    <a:pt x="419" y="208"/>
                    <a:pt x="419" y="208"/>
                    <a:pt x="419" y="208"/>
                  </a:cubicBezTo>
                  <a:cubicBezTo>
                    <a:pt x="418" y="207"/>
                    <a:pt x="417" y="206"/>
                    <a:pt x="415" y="205"/>
                  </a:cubicBezTo>
                  <a:cubicBezTo>
                    <a:pt x="412" y="204"/>
                    <a:pt x="410" y="204"/>
                    <a:pt x="408" y="204"/>
                  </a:cubicBezTo>
                  <a:cubicBezTo>
                    <a:pt x="404" y="204"/>
                    <a:pt x="404" y="204"/>
                    <a:pt x="404" y="204"/>
                  </a:cubicBezTo>
                  <a:cubicBezTo>
                    <a:pt x="406" y="204"/>
                    <a:pt x="408" y="203"/>
                    <a:pt x="410" y="203"/>
                  </a:cubicBezTo>
                  <a:cubicBezTo>
                    <a:pt x="410" y="203"/>
                    <a:pt x="410" y="203"/>
                    <a:pt x="410" y="203"/>
                  </a:cubicBezTo>
                  <a:cubicBezTo>
                    <a:pt x="412" y="203"/>
                    <a:pt x="413" y="203"/>
                    <a:pt x="414" y="204"/>
                  </a:cubicBezTo>
                  <a:cubicBezTo>
                    <a:pt x="415" y="204"/>
                    <a:pt x="416" y="204"/>
                    <a:pt x="417" y="205"/>
                  </a:cubicBezTo>
                  <a:cubicBezTo>
                    <a:pt x="419" y="205"/>
                    <a:pt x="421" y="206"/>
                    <a:pt x="423" y="206"/>
                  </a:cubicBezTo>
                  <a:cubicBezTo>
                    <a:pt x="424" y="206"/>
                    <a:pt x="426" y="205"/>
                    <a:pt x="427" y="205"/>
                  </a:cubicBezTo>
                  <a:cubicBezTo>
                    <a:pt x="425" y="206"/>
                    <a:pt x="423" y="207"/>
                    <a:pt x="421" y="207"/>
                  </a:cubicBezTo>
                  <a:close/>
                  <a:moveTo>
                    <a:pt x="433" y="202"/>
                  </a:moveTo>
                  <a:cubicBezTo>
                    <a:pt x="433" y="202"/>
                    <a:pt x="433" y="202"/>
                    <a:pt x="434" y="202"/>
                  </a:cubicBezTo>
                  <a:cubicBezTo>
                    <a:pt x="436" y="201"/>
                    <a:pt x="437" y="200"/>
                    <a:pt x="440" y="199"/>
                  </a:cubicBezTo>
                  <a:cubicBezTo>
                    <a:pt x="439" y="200"/>
                    <a:pt x="437" y="201"/>
                    <a:pt x="436" y="201"/>
                  </a:cubicBezTo>
                  <a:cubicBezTo>
                    <a:pt x="435" y="202"/>
                    <a:pt x="434" y="202"/>
                    <a:pt x="433" y="202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8" name="Google Shape;708;p28"/>
            <p:cNvSpPr/>
            <p:nvPr/>
          </p:nvSpPr>
          <p:spPr>
            <a:xfrm>
              <a:off x="4610" y="1308"/>
              <a:ext cx="432" cy="254"/>
            </a:xfrm>
            <a:custGeom>
              <a:avLst/>
              <a:gdLst/>
              <a:ahLst/>
              <a:cxnLst/>
              <a:rect l="l" t="t" r="r" b="b"/>
              <a:pathLst>
                <a:path w="177" h="104" extrusionOk="0">
                  <a:moveTo>
                    <a:pt x="176" y="60"/>
                  </a:moveTo>
                  <a:cubicBezTo>
                    <a:pt x="175" y="50"/>
                    <a:pt x="174" y="39"/>
                    <a:pt x="171" y="28"/>
                  </a:cubicBezTo>
                  <a:cubicBezTo>
                    <a:pt x="171" y="26"/>
                    <a:pt x="171" y="26"/>
                    <a:pt x="171" y="26"/>
                  </a:cubicBezTo>
                  <a:cubicBezTo>
                    <a:pt x="169" y="26"/>
                    <a:pt x="169" y="26"/>
                    <a:pt x="169" y="26"/>
                  </a:cubicBezTo>
                  <a:cubicBezTo>
                    <a:pt x="167" y="27"/>
                    <a:pt x="165" y="27"/>
                    <a:pt x="163" y="27"/>
                  </a:cubicBezTo>
                  <a:cubicBezTo>
                    <a:pt x="159" y="27"/>
                    <a:pt x="155" y="26"/>
                    <a:pt x="152" y="25"/>
                  </a:cubicBezTo>
                  <a:cubicBezTo>
                    <a:pt x="149" y="24"/>
                    <a:pt x="147" y="24"/>
                    <a:pt x="144" y="23"/>
                  </a:cubicBezTo>
                  <a:cubicBezTo>
                    <a:pt x="143" y="23"/>
                    <a:pt x="142" y="23"/>
                    <a:pt x="140" y="23"/>
                  </a:cubicBezTo>
                  <a:cubicBezTo>
                    <a:pt x="138" y="23"/>
                    <a:pt x="136" y="23"/>
                    <a:pt x="134" y="23"/>
                  </a:cubicBezTo>
                  <a:cubicBezTo>
                    <a:pt x="133" y="23"/>
                    <a:pt x="132" y="23"/>
                    <a:pt x="131" y="23"/>
                  </a:cubicBezTo>
                  <a:cubicBezTo>
                    <a:pt x="130" y="23"/>
                    <a:pt x="130" y="23"/>
                    <a:pt x="130" y="23"/>
                  </a:cubicBezTo>
                  <a:cubicBezTo>
                    <a:pt x="128" y="23"/>
                    <a:pt x="125" y="23"/>
                    <a:pt x="123" y="22"/>
                  </a:cubicBezTo>
                  <a:cubicBezTo>
                    <a:pt x="122" y="21"/>
                    <a:pt x="120" y="21"/>
                    <a:pt x="119" y="20"/>
                  </a:cubicBezTo>
                  <a:cubicBezTo>
                    <a:pt x="116" y="20"/>
                    <a:pt x="115" y="19"/>
                    <a:pt x="114" y="17"/>
                  </a:cubicBezTo>
                  <a:cubicBezTo>
                    <a:pt x="112" y="16"/>
                    <a:pt x="111" y="15"/>
                    <a:pt x="108" y="15"/>
                  </a:cubicBezTo>
                  <a:cubicBezTo>
                    <a:pt x="108" y="15"/>
                    <a:pt x="108" y="15"/>
                    <a:pt x="107" y="15"/>
                  </a:cubicBezTo>
                  <a:cubicBezTo>
                    <a:pt x="104" y="15"/>
                    <a:pt x="104" y="18"/>
                    <a:pt x="104" y="22"/>
                  </a:cubicBezTo>
                  <a:cubicBezTo>
                    <a:pt x="104" y="23"/>
                    <a:pt x="104" y="24"/>
                    <a:pt x="104" y="26"/>
                  </a:cubicBezTo>
                  <a:cubicBezTo>
                    <a:pt x="104" y="27"/>
                    <a:pt x="103" y="29"/>
                    <a:pt x="102" y="30"/>
                  </a:cubicBezTo>
                  <a:cubicBezTo>
                    <a:pt x="102" y="31"/>
                    <a:pt x="102" y="31"/>
                    <a:pt x="101" y="32"/>
                  </a:cubicBezTo>
                  <a:cubicBezTo>
                    <a:pt x="101" y="33"/>
                    <a:pt x="100" y="34"/>
                    <a:pt x="100" y="36"/>
                  </a:cubicBezTo>
                  <a:cubicBezTo>
                    <a:pt x="100" y="36"/>
                    <a:pt x="100" y="37"/>
                    <a:pt x="100" y="38"/>
                  </a:cubicBezTo>
                  <a:cubicBezTo>
                    <a:pt x="99" y="40"/>
                    <a:pt x="98" y="41"/>
                    <a:pt x="96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4" y="42"/>
                    <a:pt x="92" y="41"/>
                    <a:pt x="91" y="39"/>
                  </a:cubicBezTo>
                  <a:cubicBezTo>
                    <a:pt x="88" y="34"/>
                    <a:pt x="84" y="32"/>
                    <a:pt x="81" y="32"/>
                  </a:cubicBezTo>
                  <a:cubicBezTo>
                    <a:pt x="80" y="31"/>
                    <a:pt x="80" y="31"/>
                    <a:pt x="80" y="31"/>
                  </a:cubicBezTo>
                  <a:cubicBezTo>
                    <a:pt x="79" y="31"/>
                    <a:pt x="78" y="32"/>
                    <a:pt x="76" y="33"/>
                  </a:cubicBezTo>
                  <a:cubicBezTo>
                    <a:pt x="75" y="34"/>
                    <a:pt x="73" y="35"/>
                    <a:pt x="71" y="35"/>
                  </a:cubicBezTo>
                  <a:cubicBezTo>
                    <a:pt x="71" y="35"/>
                    <a:pt x="71" y="35"/>
                    <a:pt x="70" y="34"/>
                  </a:cubicBezTo>
                  <a:cubicBezTo>
                    <a:pt x="69" y="34"/>
                    <a:pt x="69" y="34"/>
                    <a:pt x="68" y="33"/>
                  </a:cubicBezTo>
                  <a:cubicBezTo>
                    <a:pt x="67" y="33"/>
                    <a:pt x="67" y="32"/>
                    <a:pt x="66" y="32"/>
                  </a:cubicBezTo>
                  <a:cubicBezTo>
                    <a:pt x="65" y="31"/>
                    <a:pt x="63" y="31"/>
                    <a:pt x="61" y="31"/>
                  </a:cubicBezTo>
                  <a:cubicBezTo>
                    <a:pt x="60" y="31"/>
                    <a:pt x="58" y="30"/>
                    <a:pt x="57" y="29"/>
                  </a:cubicBezTo>
                  <a:cubicBezTo>
                    <a:pt x="56" y="27"/>
                    <a:pt x="58" y="24"/>
                    <a:pt x="60" y="22"/>
                  </a:cubicBezTo>
                  <a:cubicBezTo>
                    <a:pt x="61" y="20"/>
                    <a:pt x="62" y="18"/>
                    <a:pt x="63" y="16"/>
                  </a:cubicBezTo>
                  <a:cubicBezTo>
                    <a:pt x="64" y="15"/>
                    <a:pt x="65" y="13"/>
                    <a:pt x="66" y="11"/>
                  </a:cubicBezTo>
                  <a:cubicBezTo>
                    <a:pt x="66" y="11"/>
                    <a:pt x="67" y="10"/>
                    <a:pt x="67" y="9"/>
                  </a:cubicBezTo>
                  <a:cubicBezTo>
                    <a:pt x="69" y="7"/>
                    <a:pt x="72" y="4"/>
                    <a:pt x="71" y="2"/>
                  </a:cubicBezTo>
                  <a:cubicBezTo>
                    <a:pt x="71" y="1"/>
                    <a:pt x="71" y="1"/>
                    <a:pt x="71" y="1"/>
                  </a:cubicBezTo>
                  <a:cubicBezTo>
                    <a:pt x="71" y="1"/>
                    <a:pt x="71" y="1"/>
                    <a:pt x="71" y="1"/>
                  </a:cubicBezTo>
                  <a:cubicBezTo>
                    <a:pt x="70" y="0"/>
                    <a:pt x="69" y="0"/>
                    <a:pt x="67" y="0"/>
                  </a:cubicBezTo>
                  <a:cubicBezTo>
                    <a:pt x="63" y="0"/>
                    <a:pt x="53" y="2"/>
                    <a:pt x="50" y="4"/>
                  </a:cubicBezTo>
                  <a:cubicBezTo>
                    <a:pt x="48" y="5"/>
                    <a:pt x="46" y="7"/>
                    <a:pt x="45" y="9"/>
                  </a:cubicBezTo>
                  <a:cubicBezTo>
                    <a:pt x="44" y="10"/>
                    <a:pt x="42" y="12"/>
                    <a:pt x="41" y="13"/>
                  </a:cubicBezTo>
                  <a:cubicBezTo>
                    <a:pt x="38" y="15"/>
                    <a:pt x="34" y="17"/>
                    <a:pt x="31" y="18"/>
                  </a:cubicBezTo>
                  <a:cubicBezTo>
                    <a:pt x="30" y="18"/>
                    <a:pt x="29" y="18"/>
                    <a:pt x="28" y="18"/>
                  </a:cubicBezTo>
                  <a:cubicBezTo>
                    <a:pt x="24" y="18"/>
                    <a:pt x="20" y="16"/>
                    <a:pt x="16" y="13"/>
                  </a:cubicBezTo>
                  <a:cubicBezTo>
                    <a:pt x="15" y="13"/>
                    <a:pt x="13" y="12"/>
                    <a:pt x="12" y="11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7"/>
                    <a:pt x="9" y="21"/>
                    <a:pt x="6" y="26"/>
                  </a:cubicBezTo>
                  <a:cubicBezTo>
                    <a:pt x="6" y="27"/>
                    <a:pt x="6" y="27"/>
                    <a:pt x="6" y="27"/>
                  </a:cubicBezTo>
                  <a:cubicBezTo>
                    <a:pt x="3" y="32"/>
                    <a:pt x="0" y="37"/>
                    <a:pt x="3" y="43"/>
                  </a:cubicBezTo>
                  <a:cubicBezTo>
                    <a:pt x="4" y="44"/>
                    <a:pt x="4" y="46"/>
                    <a:pt x="5" y="47"/>
                  </a:cubicBezTo>
                  <a:cubicBezTo>
                    <a:pt x="7" y="50"/>
                    <a:pt x="9" y="53"/>
                    <a:pt x="8" y="57"/>
                  </a:cubicBezTo>
                  <a:cubicBezTo>
                    <a:pt x="7" y="60"/>
                    <a:pt x="6" y="63"/>
                    <a:pt x="3" y="65"/>
                  </a:cubicBezTo>
                  <a:cubicBezTo>
                    <a:pt x="2" y="67"/>
                    <a:pt x="2" y="67"/>
                    <a:pt x="2" y="67"/>
                  </a:cubicBezTo>
                  <a:cubicBezTo>
                    <a:pt x="4" y="68"/>
                    <a:pt x="4" y="68"/>
                    <a:pt x="4" y="68"/>
                  </a:cubicBezTo>
                  <a:cubicBezTo>
                    <a:pt x="5" y="69"/>
                    <a:pt x="5" y="70"/>
                    <a:pt x="5" y="72"/>
                  </a:cubicBezTo>
                  <a:cubicBezTo>
                    <a:pt x="6" y="74"/>
                    <a:pt x="6" y="75"/>
                    <a:pt x="7" y="76"/>
                  </a:cubicBezTo>
                  <a:cubicBezTo>
                    <a:pt x="8" y="76"/>
                    <a:pt x="8" y="76"/>
                    <a:pt x="8" y="76"/>
                  </a:cubicBezTo>
                  <a:cubicBezTo>
                    <a:pt x="8" y="76"/>
                    <a:pt x="8" y="76"/>
                    <a:pt x="8" y="76"/>
                  </a:cubicBezTo>
                  <a:cubicBezTo>
                    <a:pt x="9" y="76"/>
                    <a:pt x="10" y="75"/>
                    <a:pt x="11" y="75"/>
                  </a:cubicBezTo>
                  <a:cubicBezTo>
                    <a:pt x="12" y="74"/>
                    <a:pt x="14" y="73"/>
                    <a:pt x="15" y="73"/>
                  </a:cubicBezTo>
                  <a:cubicBezTo>
                    <a:pt x="16" y="73"/>
                    <a:pt x="16" y="74"/>
                    <a:pt x="17" y="74"/>
                  </a:cubicBezTo>
                  <a:cubicBezTo>
                    <a:pt x="18" y="75"/>
                    <a:pt x="18" y="75"/>
                    <a:pt x="19" y="76"/>
                  </a:cubicBezTo>
                  <a:cubicBezTo>
                    <a:pt x="19" y="77"/>
                    <a:pt x="20" y="78"/>
                    <a:pt x="21" y="78"/>
                  </a:cubicBezTo>
                  <a:cubicBezTo>
                    <a:pt x="21" y="78"/>
                    <a:pt x="21" y="78"/>
                    <a:pt x="21" y="78"/>
                  </a:cubicBezTo>
                  <a:cubicBezTo>
                    <a:pt x="22" y="78"/>
                    <a:pt x="22" y="78"/>
                    <a:pt x="22" y="78"/>
                  </a:cubicBezTo>
                  <a:cubicBezTo>
                    <a:pt x="22" y="78"/>
                    <a:pt x="23" y="78"/>
                    <a:pt x="24" y="78"/>
                  </a:cubicBezTo>
                  <a:cubicBezTo>
                    <a:pt x="25" y="78"/>
                    <a:pt x="25" y="77"/>
                    <a:pt x="26" y="77"/>
                  </a:cubicBezTo>
                  <a:cubicBezTo>
                    <a:pt x="27" y="77"/>
                    <a:pt x="29" y="77"/>
                    <a:pt x="30" y="77"/>
                  </a:cubicBezTo>
                  <a:cubicBezTo>
                    <a:pt x="33" y="76"/>
                    <a:pt x="35" y="76"/>
                    <a:pt x="37" y="75"/>
                  </a:cubicBezTo>
                  <a:cubicBezTo>
                    <a:pt x="39" y="74"/>
                    <a:pt x="40" y="73"/>
                    <a:pt x="41" y="72"/>
                  </a:cubicBezTo>
                  <a:cubicBezTo>
                    <a:pt x="43" y="71"/>
                    <a:pt x="45" y="69"/>
                    <a:pt x="48" y="68"/>
                  </a:cubicBezTo>
                  <a:cubicBezTo>
                    <a:pt x="51" y="66"/>
                    <a:pt x="54" y="64"/>
                    <a:pt x="57" y="61"/>
                  </a:cubicBezTo>
                  <a:cubicBezTo>
                    <a:pt x="59" y="60"/>
                    <a:pt x="62" y="57"/>
                    <a:pt x="66" y="57"/>
                  </a:cubicBezTo>
                  <a:cubicBezTo>
                    <a:pt x="67" y="57"/>
                    <a:pt x="67" y="57"/>
                    <a:pt x="68" y="57"/>
                  </a:cubicBezTo>
                  <a:cubicBezTo>
                    <a:pt x="72" y="58"/>
                    <a:pt x="75" y="61"/>
                    <a:pt x="75" y="64"/>
                  </a:cubicBezTo>
                  <a:cubicBezTo>
                    <a:pt x="76" y="66"/>
                    <a:pt x="74" y="69"/>
                    <a:pt x="72" y="72"/>
                  </a:cubicBezTo>
                  <a:cubicBezTo>
                    <a:pt x="71" y="74"/>
                    <a:pt x="70" y="75"/>
                    <a:pt x="69" y="76"/>
                  </a:cubicBezTo>
                  <a:cubicBezTo>
                    <a:pt x="68" y="78"/>
                    <a:pt x="67" y="79"/>
                    <a:pt x="66" y="81"/>
                  </a:cubicBezTo>
                  <a:cubicBezTo>
                    <a:pt x="66" y="82"/>
                    <a:pt x="65" y="83"/>
                    <a:pt x="64" y="85"/>
                  </a:cubicBezTo>
                  <a:cubicBezTo>
                    <a:pt x="63" y="88"/>
                    <a:pt x="63" y="88"/>
                    <a:pt x="63" y="88"/>
                  </a:cubicBezTo>
                  <a:cubicBezTo>
                    <a:pt x="66" y="88"/>
                    <a:pt x="66" y="88"/>
                    <a:pt x="66" y="88"/>
                  </a:cubicBezTo>
                  <a:cubicBezTo>
                    <a:pt x="68" y="88"/>
                    <a:pt x="69" y="88"/>
                    <a:pt x="70" y="88"/>
                  </a:cubicBezTo>
                  <a:cubicBezTo>
                    <a:pt x="71" y="90"/>
                    <a:pt x="71" y="92"/>
                    <a:pt x="71" y="93"/>
                  </a:cubicBezTo>
                  <a:cubicBezTo>
                    <a:pt x="71" y="94"/>
                    <a:pt x="71" y="95"/>
                    <a:pt x="71" y="96"/>
                  </a:cubicBezTo>
                  <a:cubicBezTo>
                    <a:pt x="71" y="99"/>
                    <a:pt x="76" y="104"/>
                    <a:pt x="79" y="104"/>
                  </a:cubicBezTo>
                  <a:cubicBezTo>
                    <a:pt x="79" y="104"/>
                    <a:pt x="79" y="104"/>
                    <a:pt x="79" y="104"/>
                  </a:cubicBezTo>
                  <a:cubicBezTo>
                    <a:pt x="81" y="103"/>
                    <a:pt x="83" y="103"/>
                    <a:pt x="84" y="102"/>
                  </a:cubicBezTo>
                  <a:cubicBezTo>
                    <a:pt x="85" y="102"/>
                    <a:pt x="86" y="101"/>
                    <a:pt x="86" y="101"/>
                  </a:cubicBezTo>
                  <a:cubicBezTo>
                    <a:pt x="89" y="100"/>
                    <a:pt x="89" y="99"/>
                    <a:pt x="91" y="97"/>
                  </a:cubicBezTo>
                  <a:cubicBezTo>
                    <a:pt x="92" y="94"/>
                    <a:pt x="93" y="92"/>
                    <a:pt x="95" y="91"/>
                  </a:cubicBezTo>
                  <a:cubicBezTo>
                    <a:pt x="96" y="90"/>
                    <a:pt x="97" y="89"/>
                    <a:pt x="98" y="89"/>
                  </a:cubicBezTo>
                  <a:cubicBezTo>
                    <a:pt x="99" y="89"/>
                    <a:pt x="100" y="88"/>
                    <a:pt x="101" y="87"/>
                  </a:cubicBezTo>
                  <a:cubicBezTo>
                    <a:pt x="102" y="87"/>
                    <a:pt x="102" y="86"/>
                    <a:pt x="102" y="86"/>
                  </a:cubicBezTo>
                  <a:cubicBezTo>
                    <a:pt x="103" y="85"/>
                    <a:pt x="104" y="84"/>
                    <a:pt x="107" y="84"/>
                  </a:cubicBezTo>
                  <a:cubicBezTo>
                    <a:pt x="108" y="84"/>
                    <a:pt x="108" y="84"/>
                    <a:pt x="108" y="84"/>
                  </a:cubicBezTo>
                  <a:cubicBezTo>
                    <a:pt x="109" y="84"/>
                    <a:pt x="110" y="84"/>
                    <a:pt x="111" y="84"/>
                  </a:cubicBezTo>
                  <a:cubicBezTo>
                    <a:pt x="111" y="84"/>
                    <a:pt x="111" y="84"/>
                    <a:pt x="111" y="84"/>
                  </a:cubicBezTo>
                  <a:cubicBezTo>
                    <a:pt x="112" y="84"/>
                    <a:pt x="113" y="84"/>
                    <a:pt x="114" y="84"/>
                  </a:cubicBezTo>
                  <a:cubicBezTo>
                    <a:pt x="114" y="84"/>
                    <a:pt x="114" y="84"/>
                    <a:pt x="114" y="84"/>
                  </a:cubicBezTo>
                  <a:cubicBezTo>
                    <a:pt x="115" y="84"/>
                    <a:pt x="117" y="84"/>
                    <a:pt x="118" y="85"/>
                  </a:cubicBezTo>
                  <a:cubicBezTo>
                    <a:pt x="119" y="85"/>
                    <a:pt x="120" y="85"/>
                    <a:pt x="121" y="85"/>
                  </a:cubicBezTo>
                  <a:cubicBezTo>
                    <a:pt x="122" y="85"/>
                    <a:pt x="122" y="85"/>
                    <a:pt x="122" y="85"/>
                  </a:cubicBezTo>
                  <a:cubicBezTo>
                    <a:pt x="123" y="85"/>
                    <a:pt x="125" y="85"/>
                    <a:pt x="127" y="84"/>
                  </a:cubicBezTo>
                  <a:cubicBezTo>
                    <a:pt x="127" y="84"/>
                    <a:pt x="128" y="84"/>
                    <a:pt x="129" y="83"/>
                  </a:cubicBezTo>
                  <a:cubicBezTo>
                    <a:pt x="130" y="83"/>
                    <a:pt x="132" y="83"/>
                    <a:pt x="133" y="82"/>
                  </a:cubicBezTo>
                  <a:cubicBezTo>
                    <a:pt x="134" y="82"/>
                    <a:pt x="135" y="82"/>
                    <a:pt x="136" y="82"/>
                  </a:cubicBezTo>
                  <a:cubicBezTo>
                    <a:pt x="137" y="81"/>
                    <a:pt x="137" y="81"/>
                    <a:pt x="138" y="81"/>
                  </a:cubicBezTo>
                  <a:cubicBezTo>
                    <a:pt x="140" y="81"/>
                    <a:pt x="141" y="81"/>
                    <a:pt x="143" y="79"/>
                  </a:cubicBezTo>
                  <a:cubicBezTo>
                    <a:pt x="143" y="78"/>
                    <a:pt x="144" y="77"/>
                    <a:pt x="144" y="76"/>
                  </a:cubicBezTo>
                  <a:cubicBezTo>
                    <a:pt x="146" y="72"/>
                    <a:pt x="148" y="69"/>
                    <a:pt x="152" y="69"/>
                  </a:cubicBezTo>
                  <a:cubicBezTo>
                    <a:pt x="153" y="68"/>
                    <a:pt x="153" y="68"/>
                    <a:pt x="154" y="68"/>
                  </a:cubicBezTo>
                  <a:cubicBezTo>
                    <a:pt x="155" y="68"/>
                    <a:pt x="156" y="69"/>
                    <a:pt x="157" y="69"/>
                  </a:cubicBezTo>
                  <a:cubicBezTo>
                    <a:pt x="158" y="70"/>
                    <a:pt x="159" y="70"/>
                    <a:pt x="160" y="70"/>
                  </a:cubicBezTo>
                  <a:cubicBezTo>
                    <a:pt x="161" y="71"/>
                    <a:pt x="161" y="71"/>
                    <a:pt x="162" y="71"/>
                  </a:cubicBezTo>
                  <a:cubicBezTo>
                    <a:pt x="164" y="71"/>
                    <a:pt x="165" y="71"/>
                    <a:pt x="167" y="73"/>
                  </a:cubicBezTo>
                  <a:cubicBezTo>
                    <a:pt x="168" y="75"/>
                    <a:pt x="169" y="76"/>
                    <a:pt x="170" y="76"/>
                  </a:cubicBezTo>
                  <a:cubicBezTo>
                    <a:pt x="171" y="76"/>
                    <a:pt x="172" y="77"/>
                    <a:pt x="173" y="77"/>
                  </a:cubicBezTo>
                  <a:cubicBezTo>
                    <a:pt x="176" y="79"/>
                    <a:pt x="176" y="79"/>
                    <a:pt x="176" y="79"/>
                  </a:cubicBezTo>
                  <a:cubicBezTo>
                    <a:pt x="176" y="76"/>
                    <a:pt x="176" y="76"/>
                    <a:pt x="176" y="76"/>
                  </a:cubicBezTo>
                  <a:cubicBezTo>
                    <a:pt x="177" y="70"/>
                    <a:pt x="177" y="66"/>
                    <a:pt x="176" y="60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9" name="Google Shape;709;p28"/>
            <p:cNvSpPr/>
            <p:nvPr/>
          </p:nvSpPr>
          <p:spPr>
            <a:xfrm>
              <a:off x="4632" y="1172"/>
              <a:ext cx="396" cy="236"/>
            </a:xfrm>
            <a:custGeom>
              <a:avLst/>
              <a:gdLst/>
              <a:ahLst/>
              <a:cxnLst/>
              <a:rect l="l" t="t" r="r" b="b"/>
              <a:pathLst>
                <a:path w="162" h="97" extrusionOk="0">
                  <a:moveTo>
                    <a:pt x="161" y="78"/>
                  </a:moveTo>
                  <a:cubicBezTo>
                    <a:pt x="160" y="77"/>
                    <a:pt x="160" y="75"/>
                    <a:pt x="159" y="74"/>
                  </a:cubicBezTo>
                  <a:cubicBezTo>
                    <a:pt x="158" y="70"/>
                    <a:pt x="156" y="65"/>
                    <a:pt x="156" y="61"/>
                  </a:cubicBezTo>
                  <a:cubicBezTo>
                    <a:pt x="155" y="58"/>
                    <a:pt x="155" y="55"/>
                    <a:pt x="155" y="52"/>
                  </a:cubicBezTo>
                  <a:cubicBezTo>
                    <a:pt x="154" y="46"/>
                    <a:pt x="154" y="39"/>
                    <a:pt x="150" y="33"/>
                  </a:cubicBezTo>
                  <a:cubicBezTo>
                    <a:pt x="150" y="32"/>
                    <a:pt x="149" y="31"/>
                    <a:pt x="148" y="29"/>
                  </a:cubicBezTo>
                  <a:cubicBezTo>
                    <a:pt x="147" y="27"/>
                    <a:pt x="146" y="24"/>
                    <a:pt x="144" y="22"/>
                  </a:cubicBezTo>
                  <a:cubicBezTo>
                    <a:pt x="142" y="20"/>
                    <a:pt x="137" y="18"/>
                    <a:pt x="131" y="17"/>
                  </a:cubicBezTo>
                  <a:cubicBezTo>
                    <a:pt x="128" y="17"/>
                    <a:pt x="125" y="16"/>
                    <a:pt x="120" y="15"/>
                  </a:cubicBezTo>
                  <a:cubicBezTo>
                    <a:pt x="119" y="15"/>
                    <a:pt x="118" y="15"/>
                    <a:pt x="116" y="15"/>
                  </a:cubicBezTo>
                  <a:cubicBezTo>
                    <a:pt x="115" y="15"/>
                    <a:pt x="114" y="15"/>
                    <a:pt x="113" y="15"/>
                  </a:cubicBezTo>
                  <a:cubicBezTo>
                    <a:pt x="112" y="15"/>
                    <a:pt x="111" y="15"/>
                    <a:pt x="110" y="15"/>
                  </a:cubicBezTo>
                  <a:cubicBezTo>
                    <a:pt x="109" y="15"/>
                    <a:pt x="109" y="15"/>
                    <a:pt x="108" y="15"/>
                  </a:cubicBezTo>
                  <a:cubicBezTo>
                    <a:pt x="107" y="15"/>
                    <a:pt x="105" y="15"/>
                    <a:pt x="104" y="14"/>
                  </a:cubicBezTo>
                  <a:cubicBezTo>
                    <a:pt x="102" y="14"/>
                    <a:pt x="100" y="14"/>
                    <a:pt x="98" y="13"/>
                  </a:cubicBezTo>
                  <a:cubicBezTo>
                    <a:pt x="95" y="13"/>
                    <a:pt x="93" y="13"/>
                    <a:pt x="91" y="12"/>
                  </a:cubicBezTo>
                  <a:cubicBezTo>
                    <a:pt x="87" y="11"/>
                    <a:pt x="85" y="10"/>
                    <a:pt x="82" y="8"/>
                  </a:cubicBezTo>
                  <a:cubicBezTo>
                    <a:pt x="82" y="7"/>
                    <a:pt x="81" y="7"/>
                    <a:pt x="81" y="6"/>
                  </a:cubicBezTo>
                  <a:cubicBezTo>
                    <a:pt x="79" y="5"/>
                    <a:pt x="78" y="4"/>
                    <a:pt x="75" y="3"/>
                  </a:cubicBezTo>
                  <a:cubicBezTo>
                    <a:pt x="74" y="3"/>
                    <a:pt x="74" y="3"/>
                    <a:pt x="73" y="3"/>
                  </a:cubicBezTo>
                  <a:cubicBezTo>
                    <a:pt x="72" y="3"/>
                    <a:pt x="70" y="3"/>
                    <a:pt x="70" y="3"/>
                  </a:cubicBezTo>
                  <a:cubicBezTo>
                    <a:pt x="69" y="3"/>
                    <a:pt x="68" y="3"/>
                    <a:pt x="67" y="3"/>
                  </a:cubicBezTo>
                  <a:cubicBezTo>
                    <a:pt x="66" y="2"/>
                    <a:pt x="65" y="1"/>
                    <a:pt x="65" y="1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61" y="0"/>
                    <a:pt x="60" y="1"/>
                    <a:pt x="59" y="1"/>
                  </a:cubicBezTo>
                  <a:cubicBezTo>
                    <a:pt x="59" y="1"/>
                    <a:pt x="58" y="1"/>
                    <a:pt x="57" y="1"/>
                  </a:cubicBezTo>
                  <a:cubicBezTo>
                    <a:pt x="51" y="3"/>
                    <a:pt x="45" y="5"/>
                    <a:pt x="41" y="11"/>
                  </a:cubicBezTo>
                  <a:cubicBezTo>
                    <a:pt x="40" y="12"/>
                    <a:pt x="39" y="14"/>
                    <a:pt x="38" y="15"/>
                  </a:cubicBezTo>
                  <a:cubicBezTo>
                    <a:pt x="38" y="16"/>
                    <a:pt x="37" y="17"/>
                    <a:pt x="37" y="18"/>
                  </a:cubicBezTo>
                  <a:cubicBezTo>
                    <a:pt x="36" y="19"/>
                    <a:pt x="35" y="20"/>
                    <a:pt x="35" y="21"/>
                  </a:cubicBezTo>
                  <a:cubicBezTo>
                    <a:pt x="34" y="22"/>
                    <a:pt x="33" y="23"/>
                    <a:pt x="33" y="24"/>
                  </a:cubicBezTo>
                  <a:cubicBezTo>
                    <a:pt x="32" y="25"/>
                    <a:pt x="32" y="26"/>
                    <a:pt x="32" y="27"/>
                  </a:cubicBezTo>
                  <a:cubicBezTo>
                    <a:pt x="31" y="28"/>
                    <a:pt x="31" y="29"/>
                    <a:pt x="30" y="30"/>
                  </a:cubicBezTo>
                  <a:cubicBezTo>
                    <a:pt x="30" y="31"/>
                    <a:pt x="30" y="31"/>
                    <a:pt x="30" y="31"/>
                  </a:cubicBezTo>
                  <a:cubicBezTo>
                    <a:pt x="27" y="35"/>
                    <a:pt x="24" y="39"/>
                    <a:pt x="21" y="44"/>
                  </a:cubicBezTo>
                  <a:cubicBezTo>
                    <a:pt x="21" y="44"/>
                    <a:pt x="21" y="45"/>
                    <a:pt x="20" y="46"/>
                  </a:cubicBezTo>
                  <a:cubicBezTo>
                    <a:pt x="19" y="48"/>
                    <a:pt x="18" y="50"/>
                    <a:pt x="16" y="52"/>
                  </a:cubicBezTo>
                  <a:cubicBezTo>
                    <a:pt x="14" y="54"/>
                    <a:pt x="13" y="54"/>
                    <a:pt x="12" y="54"/>
                  </a:cubicBezTo>
                  <a:cubicBezTo>
                    <a:pt x="11" y="54"/>
                    <a:pt x="10" y="54"/>
                    <a:pt x="10" y="54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4" y="54"/>
                    <a:pt x="1" y="60"/>
                    <a:pt x="0" y="64"/>
                  </a:cubicBezTo>
                  <a:cubicBezTo>
                    <a:pt x="0" y="65"/>
                    <a:pt x="0" y="65"/>
                    <a:pt x="0" y="65"/>
                  </a:cubicBezTo>
                  <a:cubicBezTo>
                    <a:pt x="2" y="66"/>
                    <a:pt x="2" y="66"/>
                    <a:pt x="2" y="66"/>
                  </a:cubicBezTo>
                  <a:cubicBezTo>
                    <a:pt x="4" y="67"/>
                    <a:pt x="6" y="68"/>
                    <a:pt x="8" y="69"/>
                  </a:cubicBezTo>
                  <a:cubicBezTo>
                    <a:pt x="11" y="71"/>
                    <a:pt x="15" y="74"/>
                    <a:pt x="19" y="74"/>
                  </a:cubicBezTo>
                  <a:cubicBezTo>
                    <a:pt x="20" y="74"/>
                    <a:pt x="21" y="74"/>
                    <a:pt x="21" y="74"/>
                  </a:cubicBezTo>
                  <a:cubicBezTo>
                    <a:pt x="24" y="73"/>
                    <a:pt x="28" y="71"/>
                    <a:pt x="31" y="69"/>
                  </a:cubicBezTo>
                  <a:cubicBezTo>
                    <a:pt x="33" y="68"/>
                    <a:pt x="34" y="66"/>
                    <a:pt x="36" y="65"/>
                  </a:cubicBezTo>
                  <a:cubicBezTo>
                    <a:pt x="37" y="63"/>
                    <a:pt x="38" y="61"/>
                    <a:pt x="40" y="60"/>
                  </a:cubicBezTo>
                  <a:cubicBezTo>
                    <a:pt x="42" y="59"/>
                    <a:pt x="52" y="55"/>
                    <a:pt x="58" y="55"/>
                  </a:cubicBezTo>
                  <a:cubicBezTo>
                    <a:pt x="59" y="55"/>
                    <a:pt x="60" y="56"/>
                    <a:pt x="61" y="56"/>
                  </a:cubicBezTo>
                  <a:cubicBezTo>
                    <a:pt x="62" y="56"/>
                    <a:pt x="62" y="57"/>
                    <a:pt x="62" y="57"/>
                  </a:cubicBezTo>
                  <a:cubicBezTo>
                    <a:pt x="63" y="60"/>
                    <a:pt x="61" y="63"/>
                    <a:pt x="59" y="66"/>
                  </a:cubicBezTo>
                  <a:cubicBezTo>
                    <a:pt x="58" y="66"/>
                    <a:pt x="58" y="67"/>
                    <a:pt x="57" y="68"/>
                  </a:cubicBezTo>
                  <a:cubicBezTo>
                    <a:pt x="56" y="69"/>
                    <a:pt x="55" y="71"/>
                    <a:pt x="54" y="73"/>
                  </a:cubicBezTo>
                  <a:cubicBezTo>
                    <a:pt x="53" y="75"/>
                    <a:pt x="53" y="77"/>
                    <a:pt x="51" y="78"/>
                  </a:cubicBezTo>
                  <a:cubicBezTo>
                    <a:pt x="48" y="82"/>
                    <a:pt x="48" y="83"/>
                    <a:pt x="48" y="84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9" y="86"/>
                    <a:pt x="49" y="86"/>
                    <a:pt x="49" y="86"/>
                  </a:cubicBezTo>
                  <a:cubicBezTo>
                    <a:pt x="50" y="86"/>
                    <a:pt x="50" y="86"/>
                    <a:pt x="52" y="86"/>
                  </a:cubicBezTo>
                  <a:cubicBezTo>
                    <a:pt x="54" y="86"/>
                    <a:pt x="56" y="87"/>
                    <a:pt x="58" y="88"/>
                  </a:cubicBezTo>
                  <a:cubicBezTo>
                    <a:pt x="58" y="88"/>
                    <a:pt x="59" y="88"/>
                    <a:pt x="59" y="89"/>
                  </a:cubicBezTo>
                  <a:cubicBezTo>
                    <a:pt x="60" y="89"/>
                    <a:pt x="60" y="90"/>
                    <a:pt x="61" y="90"/>
                  </a:cubicBezTo>
                  <a:cubicBezTo>
                    <a:pt x="62" y="90"/>
                    <a:pt x="62" y="90"/>
                    <a:pt x="62" y="90"/>
                  </a:cubicBezTo>
                  <a:cubicBezTo>
                    <a:pt x="64" y="90"/>
                    <a:pt x="65" y="90"/>
                    <a:pt x="67" y="89"/>
                  </a:cubicBezTo>
                  <a:cubicBezTo>
                    <a:pt x="68" y="88"/>
                    <a:pt x="70" y="87"/>
                    <a:pt x="71" y="87"/>
                  </a:cubicBezTo>
                  <a:cubicBezTo>
                    <a:pt x="72" y="87"/>
                    <a:pt x="72" y="87"/>
                    <a:pt x="72" y="87"/>
                  </a:cubicBezTo>
                  <a:cubicBezTo>
                    <a:pt x="76" y="88"/>
                    <a:pt x="79" y="90"/>
                    <a:pt x="82" y="95"/>
                  </a:cubicBezTo>
                  <a:cubicBezTo>
                    <a:pt x="83" y="97"/>
                    <a:pt x="85" y="97"/>
                    <a:pt x="87" y="97"/>
                  </a:cubicBezTo>
                  <a:cubicBezTo>
                    <a:pt x="87" y="97"/>
                    <a:pt x="87" y="97"/>
                    <a:pt x="87" y="97"/>
                  </a:cubicBezTo>
                  <a:cubicBezTo>
                    <a:pt x="87" y="97"/>
                    <a:pt x="87" y="97"/>
                    <a:pt x="87" y="97"/>
                  </a:cubicBezTo>
                  <a:cubicBezTo>
                    <a:pt x="88" y="97"/>
                    <a:pt x="90" y="97"/>
                    <a:pt x="90" y="94"/>
                  </a:cubicBezTo>
                  <a:cubicBezTo>
                    <a:pt x="91" y="93"/>
                    <a:pt x="91" y="92"/>
                    <a:pt x="91" y="92"/>
                  </a:cubicBezTo>
                  <a:cubicBezTo>
                    <a:pt x="91" y="90"/>
                    <a:pt x="91" y="89"/>
                    <a:pt x="92" y="88"/>
                  </a:cubicBezTo>
                  <a:cubicBezTo>
                    <a:pt x="92" y="87"/>
                    <a:pt x="93" y="86"/>
                    <a:pt x="93" y="86"/>
                  </a:cubicBezTo>
                  <a:cubicBezTo>
                    <a:pt x="94" y="84"/>
                    <a:pt x="94" y="83"/>
                    <a:pt x="95" y="82"/>
                  </a:cubicBezTo>
                  <a:cubicBezTo>
                    <a:pt x="95" y="80"/>
                    <a:pt x="95" y="79"/>
                    <a:pt x="95" y="78"/>
                  </a:cubicBezTo>
                  <a:cubicBezTo>
                    <a:pt x="95" y="73"/>
                    <a:pt x="95" y="71"/>
                    <a:pt x="98" y="70"/>
                  </a:cubicBezTo>
                  <a:cubicBezTo>
                    <a:pt x="99" y="70"/>
                    <a:pt x="99" y="70"/>
                    <a:pt x="99" y="70"/>
                  </a:cubicBezTo>
                  <a:cubicBezTo>
                    <a:pt x="102" y="70"/>
                    <a:pt x="103" y="72"/>
                    <a:pt x="105" y="73"/>
                  </a:cubicBezTo>
                  <a:cubicBezTo>
                    <a:pt x="106" y="74"/>
                    <a:pt x="108" y="76"/>
                    <a:pt x="110" y="76"/>
                  </a:cubicBezTo>
                  <a:cubicBezTo>
                    <a:pt x="111" y="76"/>
                    <a:pt x="113" y="77"/>
                    <a:pt x="114" y="77"/>
                  </a:cubicBezTo>
                  <a:cubicBezTo>
                    <a:pt x="117" y="78"/>
                    <a:pt x="119" y="79"/>
                    <a:pt x="121" y="79"/>
                  </a:cubicBezTo>
                  <a:cubicBezTo>
                    <a:pt x="121" y="79"/>
                    <a:pt x="121" y="79"/>
                    <a:pt x="121" y="79"/>
                  </a:cubicBezTo>
                  <a:cubicBezTo>
                    <a:pt x="123" y="79"/>
                    <a:pt x="124" y="79"/>
                    <a:pt x="125" y="79"/>
                  </a:cubicBezTo>
                  <a:cubicBezTo>
                    <a:pt x="127" y="79"/>
                    <a:pt x="129" y="78"/>
                    <a:pt x="131" y="78"/>
                  </a:cubicBezTo>
                  <a:cubicBezTo>
                    <a:pt x="133" y="78"/>
                    <a:pt x="134" y="78"/>
                    <a:pt x="135" y="79"/>
                  </a:cubicBezTo>
                  <a:cubicBezTo>
                    <a:pt x="138" y="79"/>
                    <a:pt x="141" y="80"/>
                    <a:pt x="143" y="81"/>
                  </a:cubicBezTo>
                  <a:cubicBezTo>
                    <a:pt x="147" y="82"/>
                    <a:pt x="150" y="83"/>
                    <a:pt x="154" y="83"/>
                  </a:cubicBezTo>
                  <a:cubicBezTo>
                    <a:pt x="156" y="83"/>
                    <a:pt x="158" y="83"/>
                    <a:pt x="160" y="82"/>
                  </a:cubicBezTo>
                  <a:cubicBezTo>
                    <a:pt x="162" y="81"/>
                    <a:pt x="162" y="81"/>
                    <a:pt x="162" y="81"/>
                  </a:cubicBezTo>
                  <a:lnTo>
                    <a:pt x="161" y="78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0" name="Google Shape;710;p28"/>
            <p:cNvSpPr/>
            <p:nvPr/>
          </p:nvSpPr>
          <p:spPr>
            <a:xfrm>
              <a:off x="4327" y="930"/>
              <a:ext cx="462" cy="564"/>
            </a:xfrm>
            <a:custGeom>
              <a:avLst/>
              <a:gdLst/>
              <a:ahLst/>
              <a:cxnLst/>
              <a:rect l="l" t="t" r="r" b="b"/>
              <a:pathLst>
                <a:path w="189" h="231" extrusionOk="0">
                  <a:moveTo>
                    <a:pt x="189" y="96"/>
                  </a:moveTo>
                  <a:cubicBezTo>
                    <a:pt x="189" y="95"/>
                    <a:pt x="189" y="95"/>
                    <a:pt x="189" y="95"/>
                  </a:cubicBezTo>
                  <a:cubicBezTo>
                    <a:pt x="188" y="94"/>
                    <a:pt x="188" y="94"/>
                    <a:pt x="188" y="94"/>
                  </a:cubicBezTo>
                  <a:cubicBezTo>
                    <a:pt x="185" y="93"/>
                    <a:pt x="181" y="92"/>
                    <a:pt x="178" y="90"/>
                  </a:cubicBezTo>
                  <a:cubicBezTo>
                    <a:pt x="177" y="90"/>
                    <a:pt x="176" y="89"/>
                    <a:pt x="175" y="89"/>
                  </a:cubicBezTo>
                  <a:cubicBezTo>
                    <a:pt x="172" y="88"/>
                    <a:pt x="170" y="87"/>
                    <a:pt x="169" y="86"/>
                  </a:cubicBezTo>
                  <a:cubicBezTo>
                    <a:pt x="169" y="85"/>
                    <a:pt x="168" y="84"/>
                    <a:pt x="168" y="83"/>
                  </a:cubicBezTo>
                  <a:cubicBezTo>
                    <a:pt x="168" y="81"/>
                    <a:pt x="167" y="79"/>
                    <a:pt x="164" y="77"/>
                  </a:cubicBezTo>
                  <a:cubicBezTo>
                    <a:pt x="162" y="76"/>
                    <a:pt x="159" y="75"/>
                    <a:pt x="158" y="73"/>
                  </a:cubicBezTo>
                  <a:cubicBezTo>
                    <a:pt x="157" y="72"/>
                    <a:pt x="156" y="71"/>
                    <a:pt x="155" y="70"/>
                  </a:cubicBezTo>
                  <a:cubicBezTo>
                    <a:pt x="155" y="68"/>
                    <a:pt x="154" y="67"/>
                    <a:pt x="153" y="66"/>
                  </a:cubicBezTo>
                  <a:cubicBezTo>
                    <a:pt x="152" y="64"/>
                    <a:pt x="150" y="63"/>
                    <a:pt x="148" y="61"/>
                  </a:cubicBezTo>
                  <a:cubicBezTo>
                    <a:pt x="147" y="61"/>
                    <a:pt x="146" y="60"/>
                    <a:pt x="146" y="59"/>
                  </a:cubicBezTo>
                  <a:cubicBezTo>
                    <a:pt x="143" y="57"/>
                    <a:pt x="141" y="55"/>
                    <a:pt x="139" y="52"/>
                  </a:cubicBezTo>
                  <a:cubicBezTo>
                    <a:pt x="137" y="50"/>
                    <a:pt x="135" y="48"/>
                    <a:pt x="133" y="45"/>
                  </a:cubicBezTo>
                  <a:cubicBezTo>
                    <a:pt x="131" y="44"/>
                    <a:pt x="129" y="42"/>
                    <a:pt x="127" y="41"/>
                  </a:cubicBezTo>
                  <a:cubicBezTo>
                    <a:pt x="126" y="40"/>
                    <a:pt x="125" y="40"/>
                    <a:pt x="124" y="39"/>
                  </a:cubicBezTo>
                  <a:cubicBezTo>
                    <a:pt x="122" y="38"/>
                    <a:pt x="121" y="36"/>
                    <a:pt x="120" y="35"/>
                  </a:cubicBezTo>
                  <a:cubicBezTo>
                    <a:pt x="118" y="34"/>
                    <a:pt x="118" y="34"/>
                    <a:pt x="118" y="34"/>
                  </a:cubicBezTo>
                  <a:cubicBezTo>
                    <a:pt x="110" y="26"/>
                    <a:pt x="100" y="21"/>
                    <a:pt x="91" y="15"/>
                  </a:cubicBezTo>
                  <a:cubicBezTo>
                    <a:pt x="84" y="11"/>
                    <a:pt x="76" y="7"/>
                    <a:pt x="70" y="2"/>
                  </a:cubicBezTo>
                  <a:cubicBezTo>
                    <a:pt x="68" y="1"/>
                    <a:pt x="66" y="0"/>
                    <a:pt x="63" y="0"/>
                  </a:cubicBezTo>
                  <a:cubicBezTo>
                    <a:pt x="61" y="0"/>
                    <a:pt x="60" y="0"/>
                    <a:pt x="58" y="0"/>
                  </a:cubicBezTo>
                  <a:cubicBezTo>
                    <a:pt x="58" y="0"/>
                    <a:pt x="57" y="1"/>
                    <a:pt x="56" y="1"/>
                  </a:cubicBezTo>
                  <a:cubicBezTo>
                    <a:pt x="55" y="1"/>
                    <a:pt x="54" y="1"/>
                    <a:pt x="52" y="1"/>
                  </a:cubicBezTo>
                  <a:cubicBezTo>
                    <a:pt x="50" y="1"/>
                    <a:pt x="48" y="1"/>
                    <a:pt x="46" y="1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39" y="0"/>
                    <a:pt x="37" y="0"/>
                    <a:pt x="35" y="0"/>
                  </a:cubicBezTo>
                  <a:cubicBezTo>
                    <a:pt x="33" y="0"/>
                    <a:pt x="32" y="0"/>
                    <a:pt x="31" y="0"/>
                  </a:cubicBezTo>
                  <a:cubicBezTo>
                    <a:pt x="30" y="0"/>
                    <a:pt x="28" y="0"/>
                    <a:pt x="26" y="1"/>
                  </a:cubicBezTo>
                  <a:cubicBezTo>
                    <a:pt x="24" y="1"/>
                    <a:pt x="22" y="1"/>
                    <a:pt x="20" y="1"/>
                  </a:cubicBezTo>
                  <a:cubicBezTo>
                    <a:pt x="20" y="1"/>
                    <a:pt x="19" y="1"/>
                    <a:pt x="19" y="1"/>
                  </a:cubicBezTo>
                  <a:cubicBezTo>
                    <a:pt x="18" y="1"/>
                    <a:pt x="17" y="1"/>
                    <a:pt x="16" y="1"/>
                  </a:cubicBezTo>
                  <a:cubicBezTo>
                    <a:pt x="16" y="1"/>
                    <a:pt x="15" y="1"/>
                    <a:pt x="14" y="1"/>
                  </a:cubicBezTo>
                  <a:cubicBezTo>
                    <a:pt x="13" y="1"/>
                    <a:pt x="12" y="1"/>
                    <a:pt x="12" y="1"/>
                  </a:cubicBezTo>
                  <a:cubicBezTo>
                    <a:pt x="11" y="1"/>
                    <a:pt x="10" y="1"/>
                    <a:pt x="10" y="1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9" y="6"/>
                    <a:pt x="9" y="8"/>
                    <a:pt x="7" y="11"/>
                  </a:cubicBezTo>
                  <a:cubicBezTo>
                    <a:pt x="6" y="12"/>
                    <a:pt x="6" y="13"/>
                    <a:pt x="5" y="14"/>
                  </a:cubicBezTo>
                  <a:cubicBezTo>
                    <a:pt x="3" y="16"/>
                    <a:pt x="2" y="17"/>
                    <a:pt x="1" y="20"/>
                  </a:cubicBezTo>
                  <a:cubicBezTo>
                    <a:pt x="0" y="24"/>
                    <a:pt x="1" y="27"/>
                    <a:pt x="3" y="31"/>
                  </a:cubicBezTo>
                  <a:cubicBezTo>
                    <a:pt x="4" y="33"/>
                    <a:pt x="4" y="34"/>
                    <a:pt x="5" y="37"/>
                  </a:cubicBezTo>
                  <a:cubicBezTo>
                    <a:pt x="5" y="38"/>
                    <a:pt x="5" y="40"/>
                    <a:pt x="6" y="41"/>
                  </a:cubicBezTo>
                  <a:cubicBezTo>
                    <a:pt x="6" y="43"/>
                    <a:pt x="7" y="44"/>
                    <a:pt x="8" y="46"/>
                  </a:cubicBezTo>
                  <a:cubicBezTo>
                    <a:pt x="9" y="47"/>
                    <a:pt x="10" y="49"/>
                    <a:pt x="11" y="51"/>
                  </a:cubicBezTo>
                  <a:cubicBezTo>
                    <a:pt x="11" y="53"/>
                    <a:pt x="11" y="54"/>
                    <a:pt x="12" y="56"/>
                  </a:cubicBezTo>
                  <a:cubicBezTo>
                    <a:pt x="12" y="58"/>
                    <a:pt x="13" y="60"/>
                    <a:pt x="13" y="61"/>
                  </a:cubicBezTo>
                  <a:cubicBezTo>
                    <a:pt x="15" y="66"/>
                    <a:pt x="14" y="68"/>
                    <a:pt x="12" y="72"/>
                  </a:cubicBezTo>
                  <a:cubicBezTo>
                    <a:pt x="10" y="76"/>
                    <a:pt x="9" y="79"/>
                    <a:pt x="10" y="83"/>
                  </a:cubicBezTo>
                  <a:cubicBezTo>
                    <a:pt x="10" y="85"/>
                    <a:pt x="10" y="85"/>
                    <a:pt x="10" y="85"/>
                  </a:cubicBezTo>
                  <a:cubicBezTo>
                    <a:pt x="10" y="88"/>
                    <a:pt x="11" y="92"/>
                    <a:pt x="12" y="95"/>
                  </a:cubicBezTo>
                  <a:cubicBezTo>
                    <a:pt x="12" y="96"/>
                    <a:pt x="13" y="97"/>
                    <a:pt x="13" y="98"/>
                  </a:cubicBezTo>
                  <a:cubicBezTo>
                    <a:pt x="14" y="100"/>
                    <a:pt x="15" y="102"/>
                    <a:pt x="15" y="104"/>
                  </a:cubicBezTo>
                  <a:cubicBezTo>
                    <a:pt x="15" y="105"/>
                    <a:pt x="15" y="106"/>
                    <a:pt x="15" y="106"/>
                  </a:cubicBezTo>
                  <a:cubicBezTo>
                    <a:pt x="15" y="108"/>
                    <a:pt x="15" y="110"/>
                    <a:pt x="16" y="113"/>
                  </a:cubicBezTo>
                  <a:cubicBezTo>
                    <a:pt x="16" y="114"/>
                    <a:pt x="16" y="114"/>
                    <a:pt x="16" y="114"/>
                  </a:cubicBezTo>
                  <a:cubicBezTo>
                    <a:pt x="17" y="114"/>
                    <a:pt x="17" y="114"/>
                    <a:pt x="17" y="114"/>
                  </a:cubicBezTo>
                  <a:cubicBezTo>
                    <a:pt x="21" y="115"/>
                    <a:pt x="23" y="123"/>
                    <a:pt x="23" y="134"/>
                  </a:cubicBezTo>
                  <a:cubicBezTo>
                    <a:pt x="23" y="136"/>
                    <a:pt x="22" y="138"/>
                    <a:pt x="22" y="140"/>
                  </a:cubicBezTo>
                  <a:cubicBezTo>
                    <a:pt x="22" y="142"/>
                    <a:pt x="22" y="144"/>
                    <a:pt x="22" y="146"/>
                  </a:cubicBezTo>
                  <a:cubicBezTo>
                    <a:pt x="22" y="148"/>
                    <a:pt x="23" y="150"/>
                    <a:pt x="23" y="152"/>
                  </a:cubicBezTo>
                  <a:cubicBezTo>
                    <a:pt x="24" y="153"/>
                    <a:pt x="25" y="154"/>
                    <a:pt x="25" y="156"/>
                  </a:cubicBezTo>
                  <a:cubicBezTo>
                    <a:pt x="25" y="157"/>
                    <a:pt x="25" y="159"/>
                    <a:pt x="26" y="161"/>
                  </a:cubicBezTo>
                  <a:cubicBezTo>
                    <a:pt x="26" y="166"/>
                    <a:pt x="27" y="172"/>
                    <a:pt x="31" y="175"/>
                  </a:cubicBezTo>
                  <a:cubicBezTo>
                    <a:pt x="32" y="176"/>
                    <a:pt x="34" y="176"/>
                    <a:pt x="35" y="177"/>
                  </a:cubicBezTo>
                  <a:cubicBezTo>
                    <a:pt x="37" y="177"/>
                    <a:pt x="38" y="177"/>
                    <a:pt x="40" y="179"/>
                  </a:cubicBezTo>
                  <a:cubicBezTo>
                    <a:pt x="42" y="181"/>
                    <a:pt x="42" y="185"/>
                    <a:pt x="39" y="188"/>
                  </a:cubicBezTo>
                  <a:cubicBezTo>
                    <a:pt x="35" y="194"/>
                    <a:pt x="33" y="198"/>
                    <a:pt x="33" y="203"/>
                  </a:cubicBezTo>
                  <a:cubicBezTo>
                    <a:pt x="33" y="205"/>
                    <a:pt x="33" y="206"/>
                    <a:pt x="33" y="207"/>
                  </a:cubicBezTo>
                  <a:cubicBezTo>
                    <a:pt x="34" y="209"/>
                    <a:pt x="34" y="209"/>
                    <a:pt x="34" y="209"/>
                  </a:cubicBezTo>
                  <a:cubicBezTo>
                    <a:pt x="35" y="208"/>
                    <a:pt x="35" y="208"/>
                    <a:pt x="35" y="208"/>
                  </a:cubicBezTo>
                  <a:cubicBezTo>
                    <a:pt x="36" y="208"/>
                    <a:pt x="36" y="208"/>
                    <a:pt x="37" y="208"/>
                  </a:cubicBezTo>
                  <a:cubicBezTo>
                    <a:pt x="38" y="208"/>
                    <a:pt x="39" y="208"/>
                    <a:pt x="40" y="208"/>
                  </a:cubicBezTo>
                  <a:cubicBezTo>
                    <a:pt x="43" y="208"/>
                    <a:pt x="46" y="208"/>
                    <a:pt x="48" y="209"/>
                  </a:cubicBezTo>
                  <a:cubicBezTo>
                    <a:pt x="50" y="209"/>
                    <a:pt x="50" y="209"/>
                    <a:pt x="50" y="209"/>
                  </a:cubicBezTo>
                  <a:cubicBezTo>
                    <a:pt x="51" y="209"/>
                    <a:pt x="53" y="210"/>
                    <a:pt x="54" y="210"/>
                  </a:cubicBezTo>
                  <a:cubicBezTo>
                    <a:pt x="55" y="210"/>
                    <a:pt x="56" y="210"/>
                    <a:pt x="57" y="209"/>
                  </a:cubicBezTo>
                  <a:cubicBezTo>
                    <a:pt x="60" y="208"/>
                    <a:pt x="62" y="208"/>
                    <a:pt x="65" y="208"/>
                  </a:cubicBezTo>
                  <a:cubicBezTo>
                    <a:pt x="65" y="208"/>
                    <a:pt x="66" y="208"/>
                    <a:pt x="67" y="208"/>
                  </a:cubicBezTo>
                  <a:cubicBezTo>
                    <a:pt x="67" y="208"/>
                    <a:pt x="68" y="208"/>
                    <a:pt x="69" y="208"/>
                  </a:cubicBezTo>
                  <a:cubicBezTo>
                    <a:pt x="72" y="208"/>
                    <a:pt x="74" y="208"/>
                    <a:pt x="77" y="209"/>
                  </a:cubicBezTo>
                  <a:cubicBezTo>
                    <a:pt x="80" y="213"/>
                    <a:pt x="83" y="216"/>
                    <a:pt x="87" y="219"/>
                  </a:cubicBezTo>
                  <a:cubicBezTo>
                    <a:pt x="88" y="219"/>
                    <a:pt x="88" y="219"/>
                    <a:pt x="88" y="219"/>
                  </a:cubicBezTo>
                  <a:cubicBezTo>
                    <a:pt x="90" y="221"/>
                    <a:pt x="91" y="222"/>
                    <a:pt x="93" y="224"/>
                  </a:cubicBezTo>
                  <a:cubicBezTo>
                    <a:pt x="95" y="227"/>
                    <a:pt x="97" y="229"/>
                    <a:pt x="100" y="230"/>
                  </a:cubicBezTo>
                  <a:cubicBezTo>
                    <a:pt x="101" y="231"/>
                    <a:pt x="102" y="231"/>
                    <a:pt x="103" y="231"/>
                  </a:cubicBezTo>
                  <a:cubicBezTo>
                    <a:pt x="106" y="231"/>
                    <a:pt x="109" y="229"/>
                    <a:pt x="112" y="226"/>
                  </a:cubicBezTo>
                  <a:cubicBezTo>
                    <a:pt x="113" y="225"/>
                    <a:pt x="113" y="225"/>
                    <a:pt x="113" y="225"/>
                  </a:cubicBezTo>
                  <a:cubicBezTo>
                    <a:pt x="118" y="222"/>
                    <a:pt x="122" y="218"/>
                    <a:pt x="124" y="212"/>
                  </a:cubicBezTo>
                  <a:cubicBezTo>
                    <a:pt x="125" y="208"/>
                    <a:pt x="123" y="206"/>
                    <a:pt x="121" y="202"/>
                  </a:cubicBezTo>
                  <a:cubicBezTo>
                    <a:pt x="120" y="201"/>
                    <a:pt x="119" y="200"/>
                    <a:pt x="118" y="198"/>
                  </a:cubicBezTo>
                  <a:cubicBezTo>
                    <a:pt x="116" y="192"/>
                    <a:pt x="118" y="187"/>
                    <a:pt x="121" y="182"/>
                  </a:cubicBezTo>
                  <a:cubicBezTo>
                    <a:pt x="122" y="181"/>
                    <a:pt x="122" y="181"/>
                    <a:pt x="122" y="181"/>
                  </a:cubicBezTo>
                  <a:cubicBezTo>
                    <a:pt x="124" y="176"/>
                    <a:pt x="125" y="172"/>
                    <a:pt x="125" y="168"/>
                  </a:cubicBezTo>
                  <a:cubicBezTo>
                    <a:pt x="125" y="166"/>
                    <a:pt x="125" y="165"/>
                    <a:pt x="125" y="163"/>
                  </a:cubicBezTo>
                  <a:cubicBezTo>
                    <a:pt x="125" y="160"/>
                    <a:pt x="129" y="152"/>
                    <a:pt x="133" y="152"/>
                  </a:cubicBezTo>
                  <a:cubicBezTo>
                    <a:pt x="133" y="152"/>
                    <a:pt x="135" y="152"/>
                    <a:pt x="135" y="152"/>
                  </a:cubicBezTo>
                  <a:cubicBezTo>
                    <a:pt x="135" y="152"/>
                    <a:pt x="136" y="153"/>
                    <a:pt x="137" y="153"/>
                  </a:cubicBezTo>
                  <a:cubicBezTo>
                    <a:pt x="138" y="153"/>
                    <a:pt x="139" y="152"/>
                    <a:pt x="141" y="151"/>
                  </a:cubicBezTo>
                  <a:cubicBezTo>
                    <a:pt x="143" y="149"/>
                    <a:pt x="144" y="147"/>
                    <a:pt x="145" y="145"/>
                  </a:cubicBezTo>
                  <a:cubicBezTo>
                    <a:pt x="145" y="144"/>
                    <a:pt x="146" y="143"/>
                    <a:pt x="146" y="143"/>
                  </a:cubicBezTo>
                  <a:cubicBezTo>
                    <a:pt x="148" y="138"/>
                    <a:pt x="151" y="134"/>
                    <a:pt x="154" y="130"/>
                  </a:cubicBezTo>
                  <a:cubicBezTo>
                    <a:pt x="155" y="129"/>
                    <a:pt x="155" y="129"/>
                    <a:pt x="155" y="129"/>
                  </a:cubicBezTo>
                  <a:cubicBezTo>
                    <a:pt x="156" y="128"/>
                    <a:pt x="156" y="127"/>
                    <a:pt x="156" y="125"/>
                  </a:cubicBezTo>
                  <a:cubicBezTo>
                    <a:pt x="157" y="125"/>
                    <a:pt x="157" y="124"/>
                    <a:pt x="157" y="123"/>
                  </a:cubicBezTo>
                  <a:cubicBezTo>
                    <a:pt x="158" y="122"/>
                    <a:pt x="159" y="120"/>
                    <a:pt x="160" y="119"/>
                  </a:cubicBezTo>
                  <a:cubicBezTo>
                    <a:pt x="160" y="119"/>
                    <a:pt x="161" y="118"/>
                    <a:pt x="161" y="117"/>
                  </a:cubicBezTo>
                  <a:cubicBezTo>
                    <a:pt x="162" y="116"/>
                    <a:pt x="162" y="115"/>
                    <a:pt x="163" y="114"/>
                  </a:cubicBezTo>
                  <a:cubicBezTo>
                    <a:pt x="164" y="112"/>
                    <a:pt x="164" y="111"/>
                    <a:pt x="165" y="110"/>
                  </a:cubicBezTo>
                  <a:cubicBezTo>
                    <a:pt x="169" y="104"/>
                    <a:pt x="176" y="102"/>
                    <a:pt x="182" y="100"/>
                  </a:cubicBezTo>
                  <a:cubicBezTo>
                    <a:pt x="183" y="100"/>
                    <a:pt x="183" y="100"/>
                    <a:pt x="184" y="99"/>
                  </a:cubicBezTo>
                  <a:cubicBezTo>
                    <a:pt x="185" y="99"/>
                    <a:pt x="186" y="99"/>
                    <a:pt x="187" y="99"/>
                  </a:cubicBezTo>
                  <a:cubicBezTo>
                    <a:pt x="189" y="98"/>
                    <a:pt x="189" y="98"/>
                    <a:pt x="189" y="98"/>
                  </a:cubicBezTo>
                  <a:lnTo>
                    <a:pt x="189" y="96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1" name="Google Shape;711;p28"/>
            <p:cNvSpPr/>
            <p:nvPr/>
          </p:nvSpPr>
          <p:spPr>
            <a:xfrm>
              <a:off x="742" y="344"/>
              <a:ext cx="1923" cy="1357"/>
            </a:xfrm>
            <a:custGeom>
              <a:avLst/>
              <a:gdLst/>
              <a:ahLst/>
              <a:cxnLst/>
              <a:rect l="l" t="t" r="r" b="b"/>
              <a:pathLst>
                <a:path w="788" h="556" extrusionOk="0">
                  <a:moveTo>
                    <a:pt x="787" y="198"/>
                  </a:moveTo>
                  <a:cubicBezTo>
                    <a:pt x="786" y="198"/>
                    <a:pt x="786" y="197"/>
                    <a:pt x="785" y="196"/>
                  </a:cubicBezTo>
                  <a:cubicBezTo>
                    <a:pt x="785" y="196"/>
                    <a:pt x="784" y="195"/>
                    <a:pt x="784" y="195"/>
                  </a:cubicBezTo>
                  <a:cubicBezTo>
                    <a:pt x="782" y="193"/>
                    <a:pt x="781" y="193"/>
                    <a:pt x="778" y="193"/>
                  </a:cubicBezTo>
                  <a:cubicBezTo>
                    <a:pt x="778" y="193"/>
                    <a:pt x="778" y="193"/>
                    <a:pt x="778" y="193"/>
                  </a:cubicBezTo>
                  <a:cubicBezTo>
                    <a:pt x="777" y="193"/>
                    <a:pt x="776" y="193"/>
                    <a:pt x="775" y="194"/>
                  </a:cubicBezTo>
                  <a:cubicBezTo>
                    <a:pt x="775" y="194"/>
                    <a:pt x="773" y="194"/>
                    <a:pt x="773" y="194"/>
                  </a:cubicBezTo>
                  <a:cubicBezTo>
                    <a:pt x="772" y="194"/>
                    <a:pt x="771" y="194"/>
                    <a:pt x="771" y="194"/>
                  </a:cubicBezTo>
                  <a:cubicBezTo>
                    <a:pt x="770" y="193"/>
                    <a:pt x="769" y="192"/>
                    <a:pt x="769" y="191"/>
                  </a:cubicBezTo>
                  <a:cubicBezTo>
                    <a:pt x="768" y="190"/>
                    <a:pt x="768" y="189"/>
                    <a:pt x="768" y="189"/>
                  </a:cubicBezTo>
                  <a:cubicBezTo>
                    <a:pt x="766" y="187"/>
                    <a:pt x="765" y="187"/>
                    <a:pt x="763" y="186"/>
                  </a:cubicBezTo>
                  <a:cubicBezTo>
                    <a:pt x="763" y="186"/>
                    <a:pt x="763" y="186"/>
                    <a:pt x="763" y="186"/>
                  </a:cubicBezTo>
                  <a:cubicBezTo>
                    <a:pt x="760" y="184"/>
                    <a:pt x="760" y="184"/>
                    <a:pt x="759" y="183"/>
                  </a:cubicBezTo>
                  <a:cubicBezTo>
                    <a:pt x="758" y="182"/>
                    <a:pt x="758" y="182"/>
                    <a:pt x="758" y="182"/>
                  </a:cubicBezTo>
                  <a:cubicBezTo>
                    <a:pt x="757" y="180"/>
                    <a:pt x="756" y="180"/>
                    <a:pt x="754" y="179"/>
                  </a:cubicBezTo>
                  <a:cubicBezTo>
                    <a:pt x="754" y="179"/>
                    <a:pt x="753" y="179"/>
                    <a:pt x="752" y="178"/>
                  </a:cubicBezTo>
                  <a:cubicBezTo>
                    <a:pt x="751" y="178"/>
                    <a:pt x="751" y="177"/>
                    <a:pt x="750" y="176"/>
                  </a:cubicBezTo>
                  <a:cubicBezTo>
                    <a:pt x="749" y="176"/>
                    <a:pt x="749" y="175"/>
                    <a:pt x="748" y="175"/>
                  </a:cubicBezTo>
                  <a:cubicBezTo>
                    <a:pt x="746" y="173"/>
                    <a:pt x="743" y="173"/>
                    <a:pt x="740" y="172"/>
                  </a:cubicBezTo>
                  <a:cubicBezTo>
                    <a:pt x="738" y="172"/>
                    <a:pt x="736" y="172"/>
                    <a:pt x="734" y="171"/>
                  </a:cubicBezTo>
                  <a:cubicBezTo>
                    <a:pt x="730" y="170"/>
                    <a:pt x="726" y="166"/>
                    <a:pt x="722" y="163"/>
                  </a:cubicBezTo>
                  <a:cubicBezTo>
                    <a:pt x="721" y="163"/>
                    <a:pt x="721" y="163"/>
                    <a:pt x="721" y="163"/>
                  </a:cubicBezTo>
                  <a:cubicBezTo>
                    <a:pt x="719" y="161"/>
                    <a:pt x="717" y="160"/>
                    <a:pt x="716" y="158"/>
                  </a:cubicBezTo>
                  <a:cubicBezTo>
                    <a:pt x="714" y="156"/>
                    <a:pt x="711" y="154"/>
                    <a:pt x="709" y="152"/>
                  </a:cubicBezTo>
                  <a:cubicBezTo>
                    <a:pt x="707" y="151"/>
                    <a:pt x="706" y="151"/>
                    <a:pt x="705" y="150"/>
                  </a:cubicBezTo>
                  <a:cubicBezTo>
                    <a:pt x="702" y="149"/>
                    <a:pt x="700" y="148"/>
                    <a:pt x="698" y="145"/>
                  </a:cubicBezTo>
                  <a:cubicBezTo>
                    <a:pt x="697" y="144"/>
                    <a:pt x="696" y="143"/>
                    <a:pt x="695" y="141"/>
                  </a:cubicBezTo>
                  <a:cubicBezTo>
                    <a:pt x="692" y="138"/>
                    <a:pt x="690" y="136"/>
                    <a:pt x="688" y="133"/>
                  </a:cubicBezTo>
                  <a:cubicBezTo>
                    <a:pt x="688" y="132"/>
                    <a:pt x="688" y="132"/>
                    <a:pt x="687" y="131"/>
                  </a:cubicBezTo>
                  <a:cubicBezTo>
                    <a:pt x="686" y="129"/>
                    <a:pt x="686" y="128"/>
                    <a:pt x="684" y="127"/>
                  </a:cubicBezTo>
                  <a:cubicBezTo>
                    <a:pt x="683" y="127"/>
                    <a:pt x="682" y="127"/>
                    <a:pt x="681" y="126"/>
                  </a:cubicBezTo>
                  <a:cubicBezTo>
                    <a:pt x="680" y="126"/>
                    <a:pt x="678" y="126"/>
                    <a:pt x="678" y="124"/>
                  </a:cubicBezTo>
                  <a:cubicBezTo>
                    <a:pt x="677" y="123"/>
                    <a:pt x="677" y="121"/>
                    <a:pt x="677" y="120"/>
                  </a:cubicBezTo>
                  <a:cubicBezTo>
                    <a:pt x="678" y="118"/>
                    <a:pt x="678" y="117"/>
                    <a:pt x="677" y="116"/>
                  </a:cubicBezTo>
                  <a:cubicBezTo>
                    <a:pt x="677" y="115"/>
                    <a:pt x="676" y="114"/>
                    <a:pt x="675" y="113"/>
                  </a:cubicBezTo>
                  <a:cubicBezTo>
                    <a:pt x="674" y="111"/>
                    <a:pt x="673" y="110"/>
                    <a:pt x="673" y="108"/>
                  </a:cubicBezTo>
                  <a:cubicBezTo>
                    <a:pt x="672" y="104"/>
                    <a:pt x="672" y="100"/>
                    <a:pt x="672" y="96"/>
                  </a:cubicBezTo>
                  <a:cubicBezTo>
                    <a:pt x="673" y="93"/>
                    <a:pt x="673" y="90"/>
                    <a:pt x="673" y="88"/>
                  </a:cubicBezTo>
                  <a:cubicBezTo>
                    <a:pt x="673" y="87"/>
                    <a:pt x="673" y="87"/>
                    <a:pt x="673" y="87"/>
                  </a:cubicBezTo>
                  <a:cubicBezTo>
                    <a:pt x="672" y="85"/>
                    <a:pt x="672" y="85"/>
                    <a:pt x="672" y="85"/>
                  </a:cubicBezTo>
                  <a:cubicBezTo>
                    <a:pt x="671" y="85"/>
                    <a:pt x="671" y="85"/>
                    <a:pt x="671" y="85"/>
                  </a:cubicBezTo>
                  <a:cubicBezTo>
                    <a:pt x="666" y="85"/>
                    <a:pt x="663" y="85"/>
                    <a:pt x="659" y="86"/>
                  </a:cubicBezTo>
                  <a:cubicBezTo>
                    <a:pt x="657" y="86"/>
                    <a:pt x="657" y="86"/>
                    <a:pt x="657" y="86"/>
                  </a:cubicBezTo>
                  <a:cubicBezTo>
                    <a:pt x="654" y="86"/>
                    <a:pt x="650" y="86"/>
                    <a:pt x="646" y="86"/>
                  </a:cubicBezTo>
                  <a:cubicBezTo>
                    <a:pt x="645" y="86"/>
                    <a:pt x="645" y="86"/>
                    <a:pt x="645" y="86"/>
                  </a:cubicBezTo>
                  <a:cubicBezTo>
                    <a:pt x="641" y="86"/>
                    <a:pt x="636" y="87"/>
                    <a:pt x="631" y="87"/>
                  </a:cubicBezTo>
                  <a:cubicBezTo>
                    <a:pt x="630" y="87"/>
                    <a:pt x="630" y="87"/>
                    <a:pt x="630" y="87"/>
                  </a:cubicBezTo>
                  <a:cubicBezTo>
                    <a:pt x="627" y="88"/>
                    <a:pt x="622" y="88"/>
                    <a:pt x="619" y="89"/>
                  </a:cubicBezTo>
                  <a:cubicBezTo>
                    <a:pt x="616" y="91"/>
                    <a:pt x="613" y="96"/>
                    <a:pt x="611" y="100"/>
                  </a:cubicBezTo>
                  <a:cubicBezTo>
                    <a:pt x="610" y="101"/>
                    <a:pt x="610" y="101"/>
                    <a:pt x="610" y="101"/>
                  </a:cubicBezTo>
                  <a:cubicBezTo>
                    <a:pt x="609" y="102"/>
                    <a:pt x="608" y="104"/>
                    <a:pt x="607" y="106"/>
                  </a:cubicBezTo>
                  <a:cubicBezTo>
                    <a:pt x="605" y="109"/>
                    <a:pt x="603" y="112"/>
                    <a:pt x="602" y="115"/>
                  </a:cubicBezTo>
                  <a:cubicBezTo>
                    <a:pt x="601" y="118"/>
                    <a:pt x="602" y="120"/>
                    <a:pt x="604" y="121"/>
                  </a:cubicBezTo>
                  <a:cubicBezTo>
                    <a:pt x="605" y="123"/>
                    <a:pt x="606" y="124"/>
                    <a:pt x="606" y="126"/>
                  </a:cubicBezTo>
                  <a:cubicBezTo>
                    <a:pt x="606" y="129"/>
                    <a:pt x="602" y="132"/>
                    <a:pt x="595" y="135"/>
                  </a:cubicBezTo>
                  <a:cubicBezTo>
                    <a:pt x="594" y="135"/>
                    <a:pt x="593" y="135"/>
                    <a:pt x="592" y="135"/>
                  </a:cubicBezTo>
                  <a:cubicBezTo>
                    <a:pt x="587" y="135"/>
                    <a:pt x="584" y="131"/>
                    <a:pt x="581" y="127"/>
                  </a:cubicBezTo>
                  <a:cubicBezTo>
                    <a:pt x="579" y="124"/>
                    <a:pt x="577" y="121"/>
                    <a:pt x="574" y="120"/>
                  </a:cubicBezTo>
                  <a:cubicBezTo>
                    <a:pt x="573" y="119"/>
                    <a:pt x="571" y="119"/>
                    <a:pt x="570" y="119"/>
                  </a:cubicBezTo>
                  <a:cubicBezTo>
                    <a:pt x="568" y="119"/>
                    <a:pt x="566" y="120"/>
                    <a:pt x="564" y="120"/>
                  </a:cubicBezTo>
                  <a:cubicBezTo>
                    <a:pt x="558" y="123"/>
                    <a:pt x="553" y="127"/>
                    <a:pt x="551" y="132"/>
                  </a:cubicBezTo>
                  <a:cubicBezTo>
                    <a:pt x="549" y="136"/>
                    <a:pt x="549" y="141"/>
                    <a:pt x="548" y="146"/>
                  </a:cubicBezTo>
                  <a:cubicBezTo>
                    <a:pt x="548" y="147"/>
                    <a:pt x="548" y="147"/>
                    <a:pt x="548" y="147"/>
                  </a:cubicBezTo>
                  <a:cubicBezTo>
                    <a:pt x="547" y="149"/>
                    <a:pt x="547" y="151"/>
                    <a:pt x="547" y="154"/>
                  </a:cubicBezTo>
                  <a:cubicBezTo>
                    <a:pt x="548" y="156"/>
                    <a:pt x="548" y="159"/>
                    <a:pt x="547" y="162"/>
                  </a:cubicBezTo>
                  <a:cubicBezTo>
                    <a:pt x="546" y="162"/>
                    <a:pt x="546" y="162"/>
                    <a:pt x="545" y="162"/>
                  </a:cubicBezTo>
                  <a:cubicBezTo>
                    <a:pt x="541" y="162"/>
                    <a:pt x="536" y="160"/>
                    <a:pt x="534" y="158"/>
                  </a:cubicBezTo>
                  <a:cubicBezTo>
                    <a:pt x="533" y="157"/>
                    <a:pt x="533" y="156"/>
                    <a:pt x="532" y="156"/>
                  </a:cubicBezTo>
                  <a:cubicBezTo>
                    <a:pt x="532" y="154"/>
                    <a:pt x="532" y="153"/>
                    <a:pt x="531" y="153"/>
                  </a:cubicBezTo>
                  <a:cubicBezTo>
                    <a:pt x="530" y="152"/>
                    <a:pt x="529" y="152"/>
                    <a:pt x="527" y="152"/>
                  </a:cubicBezTo>
                  <a:cubicBezTo>
                    <a:pt x="527" y="152"/>
                    <a:pt x="526" y="152"/>
                    <a:pt x="525" y="151"/>
                  </a:cubicBezTo>
                  <a:cubicBezTo>
                    <a:pt x="523" y="150"/>
                    <a:pt x="521" y="148"/>
                    <a:pt x="520" y="146"/>
                  </a:cubicBezTo>
                  <a:cubicBezTo>
                    <a:pt x="519" y="144"/>
                    <a:pt x="518" y="143"/>
                    <a:pt x="517" y="142"/>
                  </a:cubicBezTo>
                  <a:cubicBezTo>
                    <a:pt x="516" y="141"/>
                    <a:pt x="515" y="141"/>
                    <a:pt x="515" y="140"/>
                  </a:cubicBezTo>
                  <a:cubicBezTo>
                    <a:pt x="512" y="139"/>
                    <a:pt x="510" y="137"/>
                    <a:pt x="509" y="134"/>
                  </a:cubicBezTo>
                  <a:cubicBezTo>
                    <a:pt x="509" y="131"/>
                    <a:pt x="510" y="130"/>
                    <a:pt x="511" y="128"/>
                  </a:cubicBezTo>
                  <a:cubicBezTo>
                    <a:pt x="511" y="127"/>
                    <a:pt x="512" y="126"/>
                    <a:pt x="512" y="125"/>
                  </a:cubicBezTo>
                  <a:cubicBezTo>
                    <a:pt x="513" y="122"/>
                    <a:pt x="512" y="119"/>
                    <a:pt x="512" y="117"/>
                  </a:cubicBezTo>
                  <a:cubicBezTo>
                    <a:pt x="511" y="114"/>
                    <a:pt x="509" y="111"/>
                    <a:pt x="507" y="109"/>
                  </a:cubicBezTo>
                  <a:cubicBezTo>
                    <a:pt x="506" y="107"/>
                    <a:pt x="505" y="105"/>
                    <a:pt x="504" y="103"/>
                  </a:cubicBezTo>
                  <a:cubicBezTo>
                    <a:pt x="500" y="95"/>
                    <a:pt x="502" y="86"/>
                    <a:pt x="503" y="77"/>
                  </a:cubicBezTo>
                  <a:cubicBezTo>
                    <a:pt x="504" y="73"/>
                    <a:pt x="505" y="69"/>
                    <a:pt x="505" y="66"/>
                  </a:cubicBezTo>
                  <a:cubicBezTo>
                    <a:pt x="506" y="53"/>
                    <a:pt x="501" y="42"/>
                    <a:pt x="496" y="32"/>
                  </a:cubicBezTo>
                  <a:cubicBezTo>
                    <a:pt x="494" y="26"/>
                    <a:pt x="494" y="25"/>
                    <a:pt x="495" y="22"/>
                  </a:cubicBezTo>
                  <a:cubicBezTo>
                    <a:pt x="495" y="21"/>
                    <a:pt x="496" y="19"/>
                    <a:pt x="496" y="17"/>
                  </a:cubicBezTo>
                  <a:cubicBezTo>
                    <a:pt x="497" y="10"/>
                    <a:pt x="495" y="9"/>
                    <a:pt x="490" y="8"/>
                  </a:cubicBezTo>
                  <a:cubicBezTo>
                    <a:pt x="488" y="8"/>
                    <a:pt x="487" y="8"/>
                    <a:pt x="485" y="7"/>
                  </a:cubicBezTo>
                  <a:cubicBezTo>
                    <a:pt x="483" y="7"/>
                    <a:pt x="480" y="5"/>
                    <a:pt x="478" y="4"/>
                  </a:cubicBezTo>
                  <a:cubicBezTo>
                    <a:pt x="476" y="3"/>
                    <a:pt x="474" y="2"/>
                    <a:pt x="472" y="1"/>
                  </a:cubicBezTo>
                  <a:cubicBezTo>
                    <a:pt x="471" y="0"/>
                    <a:pt x="469" y="0"/>
                    <a:pt x="467" y="0"/>
                  </a:cubicBezTo>
                  <a:cubicBezTo>
                    <a:pt x="465" y="0"/>
                    <a:pt x="463" y="1"/>
                    <a:pt x="460" y="1"/>
                  </a:cubicBezTo>
                  <a:cubicBezTo>
                    <a:pt x="459" y="1"/>
                    <a:pt x="459" y="1"/>
                    <a:pt x="459" y="1"/>
                  </a:cubicBezTo>
                  <a:cubicBezTo>
                    <a:pt x="459" y="2"/>
                    <a:pt x="459" y="2"/>
                    <a:pt x="459" y="2"/>
                  </a:cubicBezTo>
                  <a:cubicBezTo>
                    <a:pt x="459" y="2"/>
                    <a:pt x="458" y="2"/>
                    <a:pt x="458" y="2"/>
                  </a:cubicBezTo>
                  <a:cubicBezTo>
                    <a:pt x="458" y="2"/>
                    <a:pt x="458" y="2"/>
                    <a:pt x="457" y="2"/>
                  </a:cubicBezTo>
                  <a:cubicBezTo>
                    <a:pt x="457" y="2"/>
                    <a:pt x="456" y="2"/>
                    <a:pt x="455" y="3"/>
                  </a:cubicBezTo>
                  <a:cubicBezTo>
                    <a:pt x="454" y="3"/>
                    <a:pt x="453" y="4"/>
                    <a:pt x="453" y="5"/>
                  </a:cubicBezTo>
                  <a:cubicBezTo>
                    <a:pt x="452" y="5"/>
                    <a:pt x="452" y="5"/>
                    <a:pt x="452" y="6"/>
                  </a:cubicBezTo>
                  <a:cubicBezTo>
                    <a:pt x="451" y="6"/>
                    <a:pt x="451" y="6"/>
                    <a:pt x="450" y="7"/>
                  </a:cubicBezTo>
                  <a:cubicBezTo>
                    <a:pt x="449" y="9"/>
                    <a:pt x="446" y="11"/>
                    <a:pt x="444" y="11"/>
                  </a:cubicBezTo>
                  <a:cubicBezTo>
                    <a:pt x="444" y="11"/>
                    <a:pt x="444" y="11"/>
                    <a:pt x="444" y="11"/>
                  </a:cubicBezTo>
                  <a:cubicBezTo>
                    <a:pt x="443" y="10"/>
                    <a:pt x="443" y="10"/>
                    <a:pt x="442" y="10"/>
                  </a:cubicBezTo>
                  <a:cubicBezTo>
                    <a:pt x="442" y="10"/>
                    <a:pt x="441" y="9"/>
                    <a:pt x="440" y="9"/>
                  </a:cubicBezTo>
                  <a:cubicBezTo>
                    <a:pt x="439" y="9"/>
                    <a:pt x="438" y="9"/>
                    <a:pt x="437" y="10"/>
                  </a:cubicBezTo>
                  <a:cubicBezTo>
                    <a:pt x="435" y="11"/>
                    <a:pt x="433" y="13"/>
                    <a:pt x="432" y="15"/>
                  </a:cubicBezTo>
                  <a:cubicBezTo>
                    <a:pt x="431" y="18"/>
                    <a:pt x="431" y="20"/>
                    <a:pt x="430" y="21"/>
                  </a:cubicBezTo>
                  <a:cubicBezTo>
                    <a:pt x="430" y="23"/>
                    <a:pt x="430" y="24"/>
                    <a:pt x="430" y="25"/>
                  </a:cubicBezTo>
                  <a:cubicBezTo>
                    <a:pt x="429" y="27"/>
                    <a:pt x="428" y="29"/>
                    <a:pt x="426" y="31"/>
                  </a:cubicBezTo>
                  <a:cubicBezTo>
                    <a:pt x="425" y="31"/>
                    <a:pt x="425" y="32"/>
                    <a:pt x="424" y="32"/>
                  </a:cubicBezTo>
                  <a:cubicBezTo>
                    <a:pt x="423" y="33"/>
                    <a:pt x="422" y="34"/>
                    <a:pt x="421" y="35"/>
                  </a:cubicBezTo>
                  <a:cubicBezTo>
                    <a:pt x="421" y="34"/>
                    <a:pt x="421" y="34"/>
                    <a:pt x="421" y="34"/>
                  </a:cubicBezTo>
                  <a:cubicBezTo>
                    <a:pt x="421" y="31"/>
                    <a:pt x="421" y="31"/>
                    <a:pt x="421" y="31"/>
                  </a:cubicBezTo>
                  <a:cubicBezTo>
                    <a:pt x="419" y="32"/>
                    <a:pt x="419" y="32"/>
                    <a:pt x="419" y="32"/>
                  </a:cubicBezTo>
                  <a:cubicBezTo>
                    <a:pt x="415" y="33"/>
                    <a:pt x="409" y="36"/>
                    <a:pt x="407" y="41"/>
                  </a:cubicBezTo>
                  <a:cubicBezTo>
                    <a:pt x="406" y="41"/>
                    <a:pt x="406" y="41"/>
                    <a:pt x="406" y="41"/>
                  </a:cubicBezTo>
                  <a:cubicBezTo>
                    <a:pt x="405" y="43"/>
                    <a:pt x="405" y="44"/>
                    <a:pt x="404" y="44"/>
                  </a:cubicBezTo>
                  <a:cubicBezTo>
                    <a:pt x="403" y="44"/>
                    <a:pt x="403" y="44"/>
                    <a:pt x="403" y="44"/>
                  </a:cubicBezTo>
                  <a:cubicBezTo>
                    <a:pt x="403" y="44"/>
                    <a:pt x="402" y="44"/>
                    <a:pt x="401" y="44"/>
                  </a:cubicBezTo>
                  <a:cubicBezTo>
                    <a:pt x="401" y="43"/>
                    <a:pt x="400" y="43"/>
                    <a:pt x="399" y="43"/>
                  </a:cubicBezTo>
                  <a:cubicBezTo>
                    <a:pt x="398" y="43"/>
                    <a:pt x="398" y="43"/>
                    <a:pt x="398" y="43"/>
                  </a:cubicBezTo>
                  <a:cubicBezTo>
                    <a:pt x="395" y="43"/>
                    <a:pt x="392" y="45"/>
                    <a:pt x="390" y="47"/>
                  </a:cubicBezTo>
                  <a:cubicBezTo>
                    <a:pt x="390" y="47"/>
                    <a:pt x="389" y="48"/>
                    <a:pt x="388" y="48"/>
                  </a:cubicBezTo>
                  <a:cubicBezTo>
                    <a:pt x="387" y="49"/>
                    <a:pt x="387" y="49"/>
                    <a:pt x="387" y="49"/>
                  </a:cubicBezTo>
                  <a:cubicBezTo>
                    <a:pt x="384" y="51"/>
                    <a:pt x="382" y="52"/>
                    <a:pt x="380" y="57"/>
                  </a:cubicBezTo>
                  <a:cubicBezTo>
                    <a:pt x="380" y="58"/>
                    <a:pt x="380" y="58"/>
                    <a:pt x="380" y="58"/>
                  </a:cubicBezTo>
                  <a:cubicBezTo>
                    <a:pt x="380" y="59"/>
                    <a:pt x="379" y="60"/>
                    <a:pt x="379" y="60"/>
                  </a:cubicBezTo>
                  <a:cubicBezTo>
                    <a:pt x="378" y="60"/>
                    <a:pt x="378" y="60"/>
                    <a:pt x="378" y="60"/>
                  </a:cubicBezTo>
                  <a:cubicBezTo>
                    <a:pt x="377" y="60"/>
                    <a:pt x="377" y="60"/>
                    <a:pt x="376" y="60"/>
                  </a:cubicBezTo>
                  <a:cubicBezTo>
                    <a:pt x="375" y="60"/>
                    <a:pt x="374" y="60"/>
                    <a:pt x="373" y="61"/>
                  </a:cubicBezTo>
                  <a:cubicBezTo>
                    <a:pt x="371" y="62"/>
                    <a:pt x="371" y="65"/>
                    <a:pt x="370" y="67"/>
                  </a:cubicBezTo>
                  <a:cubicBezTo>
                    <a:pt x="370" y="68"/>
                    <a:pt x="370" y="70"/>
                    <a:pt x="369" y="71"/>
                  </a:cubicBezTo>
                  <a:cubicBezTo>
                    <a:pt x="369" y="71"/>
                    <a:pt x="368" y="71"/>
                    <a:pt x="368" y="71"/>
                  </a:cubicBezTo>
                  <a:cubicBezTo>
                    <a:pt x="368" y="70"/>
                    <a:pt x="368" y="69"/>
                    <a:pt x="369" y="68"/>
                  </a:cubicBezTo>
                  <a:cubicBezTo>
                    <a:pt x="369" y="67"/>
                    <a:pt x="369" y="65"/>
                    <a:pt x="369" y="65"/>
                  </a:cubicBezTo>
                  <a:cubicBezTo>
                    <a:pt x="369" y="62"/>
                    <a:pt x="369" y="57"/>
                    <a:pt x="364" y="55"/>
                  </a:cubicBezTo>
                  <a:cubicBezTo>
                    <a:pt x="363" y="55"/>
                    <a:pt x="362" y="55"/>
                    <a:pt x="361" y="55"/>
                  </a:cubicBezTo>
                  <a:cubicBezTo>
                    <a:pt x="357" y="55"/>
                    <a:pt x="352" y="57"/>
                    <a:pt x="346" y="62"/>
                  </a:cubicBezTo>
                  <a:cubicBezTo>
                    <a:pt x="345" y="63"/>
                    <a:pt x="344" y="64"/>
                    <a:pt x="344" y="65"/>
                  </a:cubicBezTo>
                  <a:cubicBezTo>
                    <a:pt x="343" y="66"/>
                    <a:pt x="342" y="67"/>
                    <a:pt x="341" y="67"/>
                  </a:cubicBezTo>
                  <a:cubicBezTo>
                    <a:pt x="340" y="68"/>
                    <a:pt x="339" y="68"/>
                    <a:pt x="337" y="68"/>
                  </a:cubicBezTo>
                  <a:cubicBezTo>
                    <a:pt x="336" y="68"/>
                    <a:pt x="335" y="68"/>
                    <a:pt x="334" y="68"/>
                  </a:cubicBezTo>
                  <a:cubicBezTo>
                    <a:pt x="332" y="68"/>
                    <a:pt x="332" y="68"/>
                    <a:pt x="332" y="68"/>
                  </a:cubicBezTo>
                  <a:cubicBezTo>
                    <a:pt x="329" y="68"/>
                    <a:pt x="328" y="67"/>
                    <a:pt x="326" y="64"/>
                  </a:cubicBezTo>
                  <a:cubicBezTo>
                    <a:pt x="324" y="62"/>
                    <a:pt x="324" y="62"/>
                    <a:pt x="324" y="62"/>
                  </a:cubicBezTo>
                  <a:cubicBezTo>
                    <a:pt x="322" y="60"/>
                    <a:pt x="320" y="58"/>
                    <a:pt x="317" y="57"/>
                  </a:cubicBezTo>
                  <a:cubicBezTo>
                    <a:pt x="316" y="56"/>
                    <a:pt x="315" y="55"/>
                    <a:pt x="314" y="55"/>
                  </a:cubicBezTo>
                  <a:cubicBezTo>
                    <a:pt x="312" y="54"/>
                    <a:pt x="311" y="53"/>
                    <a:pt x="309" y="51"/>
                  </a:cubicBezTo>
                  <a:cubicBezTo>
                    <a:pt x="309" y="51"/>
                    <a:pt x="309" y="51"/>
                    <a:pt x="309" y="51"/>
                  </a:cubicBezTo>
                  <a:cubicBezTo>
                    <a:pt x="307" y="49"/>
                    <a:pt x="306" y="48"/>
                    <a:pt x="302" y="48"/>
                  </a:cubicBezTo>
                  <a:cubicBezTo>
                    <a:pt x="302" y="48"/>
                    <a:pt x="301" y="48"/>
                    <a:pt x="301" y="48"/>
                  </a:cubicBezTo>
                  <a:cubicBezTo>
                    <a:pt x="300" y="48"/>
                    <a:pt x="300" y="48"/>
                    <a:pt x="299" y="48"/>
                  </a:cubicBezTo>
                  <a:cubicBezTo>
                    <a:pt x="298" y="48"/>
                    <a:pt x="298" y="48"/>
                    <a:pt x="298" y="48"/>
                  </a:cubicBezTo>
                  <a:cubicBezTo>
                    <a:pt x="298" y="48"/>
                    <a:pt x="298" y="47"/>
                    <a:pt x="298" y="45"/>
                  </a:cubicBezTo>
                  <a:cubicBezTo>
                    <a:pt x="298" y="44"/>
                    <a:pt x="298" y="43"/>
                    <a:pt x="298" y="42"/>
                  </a:cubicBezTo>
                  <a:cubicBezTo>
                    <a:pt x="298" y="38"/>
                    <a:pt x="299" y="34"/>
                    <a:pt x="297" y="30"/>
                  </a:cubicBezTo>
                  <a:cubicBezTo>
                    <a:pt x="295" y="24"/>
                    <a:pt x="293" y="21"/>
                    <a:pt x="289" y="16"/>
                  </a:cubicBezTo>
                  <a:cubicBezTo>
                    <a:pt x="288" y="16"/>
                    <a:pt x="288" y="15"/>
                    <a:pt x="287" y="13"/>
                  </a:cubicBezTo>
                  <a:cubicBezTo>
                    <a:pt x="285" y="10"/>
                    <a:pt x="283" y="6"/>
                    <a:pt x="279" y="6"/>
                  </a:cubicBezTo>
                  <a:cubicBezTo>
                    <a:pt x="279" y="6"/>
                    <a:pt x="278" y="7"/>
                    <a:pt x="277" y="7"/>
                  </a:cubicBezTo>
                  <a:cubicBezTo>
                    <a:pt x="275" y="8"/>
                    <a:pt x="273" y="10"/>
                    <a:pt x="272" y="12"/>
                  </a:cubicBezTo>
                  <a:cubicBezTo>
                    <a:pt x="271" y="12"/>
                    <a:pt x="271" y="13"/>
                    <a:pt x="271" y="13"/>
                  </a:cubicBezTo>
                  <a:cubicBezTo>
                    <a:pt x="269" y="15"/>
                    <a:pt x="267" y="17"/>
                    <a:pt x="265" y="18"/>
                  </a:cubicBezTo>
                  <a:cubicBezTo>
                    <a:pt x="264" y="19"/>
                    <a:pt x="264" y="20"/>
                    <a:pt x="263" y="21"/>
                  </a:cubicBezTo>
                  <a:cubicBezTo>
                    <a:pt x="261" y="22"/>
                    <a:pt x="258" y="25"/>
                    <a:pt x="256" y="25"/>
                  </a:cubicBezTo>
                  <a:cubicBezTo>
                    <a:pt x="255" y="25"/>
                    <a:pt x="255" y="25"/>
                    <a:pt x="255" y="25"/>
                  </a:cubicBezTo>
                  <a:cubicBezTo>
                    <a:pt x="253" y="25"/>
                    <a:pt x="252" y="22"/>
                    <a:pt x="250" y="20"/>
                  </a:cubicBezTo>
                  <a:cubicBezTo>
                    <a:pt x="250" y="19"/>
                    <a:pt x="249" y="19"/>
                    <a:pt x="249" y="18"/>
                  </a:cubicBezTo>
                  <a:cubicBezTo>
                    <a:pt x="247" y="16"/>
                    <a:pt x="246" y="15"/>
                    <a:pt x="244" y="15"/>
                  </a:cubicBezTo>
                  <a:cubicBezTo>
                    <a:pt x="243" y="15"/>
                    <a:pt x="240" y="15"/>
                    <a:pt x="240" y="21"/>
                  </a:cubicBezTo>
                  <a:cubicBezTo>
                    <a:pt x="240" y="22"/>
                    <a:pt x="240" y="23"/>
                    <a:pt x="240" y="24"/>
                  </a:cubicBezTo>
                  <a:cubicBezTo>
                    <a:pt x="240" y="27"/>
                    <a:pt x="240" y="28"/>
                    <a:pt x="238" y="28"/>
                  </a:cubicBezTo>
                  <a:cubicBezTo>
                    <a:pt x="230" y="30"/>
                    <a:pt x="221" y="30"/>
                    <a:pt x="213" y="30"/>
                  </a:cubicBezTo>
                  <a:cubicBezTo>
                    <a:pt x="211" y="30"/>
                    <a:pt x="210" y="30"/>
                    <a:pt x="208" y="30"/>
                  </a:cubicBezTo>
                  <a:cubicBezTo>
                    <a:pt x="206" y="29"/>
                    <a:pt x="204" y="29"/>
                    <a:pt x="202" y="29"/>
                  </a:cubicBezTo>
                  <a:cubicBezTo>
                    <a:pt x="202" y="29"/>
                    <a:pt x="201" y="29"/>
                    <a:pt x="201" y="29"/>
                  </a:cubicBezTo>
                  <a:cubicBezTo>
                    <a:pt x="199" y="29"/>
                    <a:pt x="197" y="29"/>
                    <a:pt x="195" y="29"/>
                  </a:cubicBezTo>
                  <a:cubicBezTo>
                    <a:pt x="193" y="29"/>
                    <a:pt x="192" y="29"/>
                    <a:pt x="190" y="29"/>
                  </a:cubicBezTo>
                  <a:cubicBezTo>
                    <a:pt x="187" y="28"/>
                    <a:pt x="185" y="28"/>
                    <a:pt x="182" y="28"/>
                  </a:cubicBezTo>
                  <a:cubicBezTo>
                    <a:pt x="181" y="28"/>
                    <a:pt x="179" y="27"/>
                    <a:pt x="179" y="27"/>
                  </a:cubicBezTo>
                  <a:cubicBezTo>
                    <a:pt x="176" y="27"/>
                    <a:pt x="169" y="30"/>
                    <a:pt x="167" y="34"/>
                  </a:cubicBezTo>
                  <a:cubicBezTo>
                    <a:pt x="166" y="36"/>
                    <a:pt x="166" y="40"/>
                    <a:pt x="167" y="43"/>
                  </a:cubicBezTo>
                  <a:cubicBezTo>
                    <a:pt x="167" y="44"/>
                    <a:pt x="167" y="44"/>
                    <a:pt x="167" y="45"/>
                  </a:cubicBezTo>
                  <a:cubicBezTo>
                    <a:pt x="167" y="51"/>
                    <a:pt x="167" y="56"/>
                    <a:pt x="167" y="62"/>
                  </a:cubicBezTo>
                  <a:cubicBezTo>
                    <a:pt x="167" y="63"/>
                    <a:pt x="167" y="63"/>
                    <a:pt x="167" y="63"/>
                  </a:cubicBezTo>
                  <a:cubicBezTo>
                    <a:pt x="192" y="65"/>
                    <a:pt x="192" y="65"/>
                    <a:pt x="192" y="65"/>
                  </a:cubicBezTo>
                  <a:cubicBezTo>
                    <a:pt x="196" y="66"/>
                    <a:pt x="198" y="72"/>
                    <a:pt x="199" y="74"/>
                  </a:cubicBezTo>
                  <a:cubicBezTo>
                    <a:pt x="199" y="76"/>
                    <a:pt x="199" y="77"/>
                    <a:pt x="198" y="78"/>
                  </a:cubicBezTo>
                  <a:cubicBezTo>
                    <a:pt x="198" y="79"/>
                    <a:pt x="197" y="79"/>
                    <a:pt x="196" y="79"/>
                  </a:cubicBezTo>
                  <a:cubicBezTo>
                    <a:pt x="196" y="79"/>
                    <a:pt x="196" y="79"/>
                    <a:pt x="195" y="79"/>
                  </a:cubicBezTo>
                  <a:cubicBezTo>
                    <a:pt x="194" y="79"/>
                    <a:pt x="193" y="78"/>
                    <a:pt x="191" y="77"/>
                  </a:cubicBezTo>
                  <a:cubicBezTo>
                    <a:pt x="190" y="76"/>
                    <a:pt x="188" y="75"/>
                    <a:pt x="186" y="75"/>
                  </a:cubicBezTo>
                  <a:cubicBezTo>
                    <a:pt x="185" y="75"/>
                    <a:pt x="184" y="76"/>
                    <a:pt x="182" y="76"/>
                  </a:cubicBezTo>
                  <a:cubicBezTo>
                    <a:pt x="181" y="77"/>
                    <a:pt x="179" y="77"/>
                    <a:pt x="177" y="78"/>
                  </a:cubicBezTo>
                  <a:cubicBezTo>
                    <a:pt x="175" y="78"/>
                    <a:pt x="173" y="79"/>
                    <a:pt x="172" y="80"/>
                  </a:cubicBezTo>
                  <a:cubicBezTo>
                    <a:pt x="171" y="80"/>
                    <a:pt x="170" y="80"/>
                    <a:pt x="170" y="80"/>
                  </a:cubicBezTo>
                  <a:cubicBezTo>
                    <a:pt x="164" y="82"/>
                    <a:pt x="159" y="84"/>
                    <a:pt x="157" y="88"/>
                  </a:cubicBezTo>
                  <a:cubicBezTo>
                    <a:pt x="157" y="90"/>
                    <a:pt x="157" y="92"/>
                    <a:pt x="157" y="94"/>
                  </a:cubicBezTo>
                  <a:cubicBezTo>
                    <a:pt x="157" y="95"/>
                    <a:pt x="157" y="96"/>
                    <a:pt x="157" y="96"/>
                  </a:cubicBezTo>
                  <a:cubicBezTo>
                    <a:pt x="157" y="98"/>
                    <a:pt x="158" y="100"/>
                    <a:pt x="158" y="102"/>
                  </a:cubicBezTo>
                  <a:cubicBezTo>
                    <a:pt x="158" y="103"/>
                    <a:pt x="158" y="105"/>
                    <a:pt x="158" y="106"/>
                  </a:cubicBezTo>
                  <a:cubicBezTo>
                    <a:pt x="158" y="110"/>
                    <a:pt x="158" y="113"/>
                    <a:pt x="158" y="116"/>
                  </a:cubicBezTo>
                  <a:cubicBezTo>
                    <a:pt x="158" y="119"/>
                    <a:pt x="158" y="119"/>
                    <a:pt x="158" y="119"/>
                  </a:cubicBezTo>
                  <a:cubicBezTo>
                    <a:pt x="158" y="119"/>
                    <a:pt x="158" y="119"/>
                    <a:pt x="158" y="119"/>
                  </a:cubicBezTo>
                  <a:cubicBezTo>
                    <a:pt x="159" y="124"/>
                    <a:pt x="166" y="128"/>
                    <a:pt x="169" y="129"/>
                  </a:cubicBezTo>
                  <a:cubicBezTo>
                    <a:pt x="173" y="130"/>
                    <a:pt x="175" y="133"/>
                    <a:pt x="178" y="137"/>
                  </a:cubicBezTo>
                  <a:cubicBezTo>
                    <a:pt x="179" y="138"/>
                    <a:pt x="179" y="141"/>
                    <a:pt x="180" y="143"/>
                  </a:cubicBezTo>
                  <a:cubicBezTo>
                    <a:pt x="180" y="145"/>
                    <a:pt x="180" y="146"/>
                    <a:pt x="180" y="147"/>
                  </a:cubicBezTo>
                  <a:cubicBezTo>
                    <a:pt x="181" y="149"/>
                    <a:pt x="182" y="150"/>
                    <a:pt x="183" y="152"/>
                  </a:cubicBezTo>
                  <a:cubicBezTo>
                    <a:pt x="183" y="152"/>
                    <a:pt x="183" y="153"/>
                    <a:pt x="184" y="153"/>
                  </a:cubicBezTo>
                  <a:cubicBezTo>
                    <a:pt x="186" y="158"/>
                    <a:pt x="190" y="165"/>
                    <a:pt x="188" y="171"/>
                  </a:cubicBezTo>
                  <a:cubicBezTo>
                    <a:pt x="188" y="173"/>
                    <a:pt x="188" y="175"/>
                    <a:pt x="187" y="177"/>
                  </a:cubicBezTo>
                  <a:cubicBezTo>
                    <a:pt x="187" y="178"/>
                    <a:pt x="187" y="180"/>
                    <a:pt x="187" y="181"/>
                  </a:cubicBezTo>
                  <a:cubicBezTo>
                    <a:pt x="185" y="188"/>
                    <a:pt x="184" y="196"/>
                    <a:pt x="183" y="203"/>
                  </a:cubicBezTo>
                  <a:cubicBezTo>
                    <a:pt x="182" y="208"/>
                    <a:pt x="181" y="213"/>
                    <a:pt x="180" y="218"/>
                  </a:cubicBezTo>
                  <a:cubicBezTo>
                    <a:pt x="179" y="226"/>
                    <a:pt x="178" y="234"/>
                    <a:pt x="176" y="242"/>
                  </a:cubicBezTo>
                  <a:cubicBezTo>
                    <a:pt x="175" y="249"/>
                    <a:pt x="174" y="255"/>
                    <a:pt x="173" y="262"/>
                  </a:cubicBezTo>
                  <a:cubicBezTo>
                    <a:pt x="172" y="268"/>
                    <a:pt x="171" y="275"/>
                    <a:pt x="170" y="281"/>
                  </a:cubicBezTo>
                  <a:cubicBezTo>
                    <a:pt x="169" y="287"/>
                    <a:pt x="168" y="293"/>
                    <a:pt x="167" y="299"/>
                  </a:cubicBezTo>
                  <a:cubicBezTo>
                    <a:pt x="166" y="302"/>
                    <a:pt x="165" y="305"/>
                    <a:pt x="165" y="309"/>
                  </a:cubicBezTo>
                  <a:cubicBezTo>
                    <a:pt x="165" y="309"/>
                    <a:pt x="165" y="309"/>
                    <a:pt x="165" y="309"/>
                  </a:cubicBezTo>
                  <a:cubicBezTo>
                    <a:pt x="164" y="309"/>
                    <a:pt x="164" y="308"/>
                    <a:pt x="163" y="308"/>
                  </a:cubicBezTo>
                  <a:cubicBezTo>
                    <a:pt x="163" y="308"/>
                    <a:pt x="163" y="308"/>
                    <a:pt x="163" y="308"/>
                  </a:cubicBezTo>
                  <a:cubicBezTo>
                    <a:pt x="161" y="307"/>
                    <a:pt x="160" y="307"/>
                    <a:pt x="159" y="306"/>
                  </a:cubicBezTo>
                  <a:cubicBezTo>
                    <a:pt x="158" y="306"/>
                    <a:pt x="157" y="306"/>
                    <a:pt x="156" y="305"/>
                  </a:cubicBezTo>
                  <a:cubicBezTo>
                    <a:pt x="156" y="304"/>
                    <a:pt x="156" y="303"/>
                    <a:pt x="156" y="303"/>
                  </a:cubicBezTo>
                  <a:cubicBezTo>
                    <a:pt x="155" y="300"/>
                    <a:pt x="154" y="300"/>
                    <a:pt x="150" y="300"/>
                  </a:cubicBezTo>
                  <a:cubicBezTo>
                    <a:pt x="149" y="299"/>
                    <a:pt x="148" y="299"/>
                    <a:pt x="146" y="299"/>
                  </a:cubicBezTo>
                  <a:cubicBezTo>
                    <a:pt x="144" y="298"/>
                    <a:pt x="142" y="298"/>
                    <a:pt x="140" y="298"/>
                  </a:cubicBezTo>
                  <a:cubicBezTo>
                    <a:pt x="138" y="298"/>
                    <a:pt x="136" y="298"/>
                    <a:pt x="135" y="299"/>
                  </a:cubicBezTo>
                  <a:cubicBezTo>
                    <a:pt x="133" y="300"/>
                    <a:pt x="131" y="302"/>
                    <a:pt x="129" y="304"/>
                  </a:cubicBezTo>
                  <a:cubicBezTo>
                    <a:pt x="129" y="304"/>
                    <a:pt x="129" y="304"/>
                    <a:pt x="129" y="304"/>
                  </a:cubicBezTo>
                  <a:cubicBezTo>
                    <a:pt x="128" y="305"/>
                    <a:pt x="127" y="306"/>
                    <a:pt x="126" y="307"/>
                  </a:cubicBezTo>
                  <a:cubicBezTo>
                    <a:pt x="125" y="310"/>
                    <a:pt x="124" y="311"/>
                    <a:pt x="121" y="311"/>
                  </a:cubicBezTo>
                  <a:cubicBezTo>
                    <a:pt x="116" y="311"/>
                    <a:pt x="113" y="312"/>
                    <a:pt x="109" y="314"/>
                  </a:cubicBezTo>
                  <a:cubicBezTo>
                    <a:pt x="108" y="314"/>
                    <a:pt x="107" y="315"/>
                    <a:pt x="106" y="315"/>
                  </a:cubicBezTo>
                  <a:cubicBezTo>
                    <a:pt x="104" y="316"/>
                    <a:pt x="102" y="317"/>
                    <a:pt x="99" y="317"/>
                  </a:cubicBezTo>
                  <a:cubicBezTo>
                    <a:pt x="97" y="318"/>
                    <a:pt x="97" y="318"/>
                    <a:pt x="97" y="318"/>
                  </a:cubicBezTo>
                  <a:cubicBezTo>
                    <a:pt x="90" y="319"/>
                    <a:pt x="81" y="320"/>
                    <a:pt x="75" y="326"/>
                  </a:cubicBezTo>
                  <a:cubicBezTo>
                    <a:pt x="74" y="326"/>
                    <a:pt x="74" y="327"/>
                    <a:pt x="73" y="327"/>
                  </a:cubicBezTo>
                  <a:cubicBezTo>
                    <a:pt x="72" y="327"/>
                    <a:pt x="72" y="327"/>
                    <a:pt x="71" y="328"/>
                  </a:cubicBezTo>
                  <a:cubicBezTo>
                    <a:pt x="70" y="328"/>
                    <a:pt x="69" y="329"/>
                    <a:pt x="68" y="330"/>
                  </a:cubicBezTo>
                  <a:cubicBezTo>
                    <a:pt x="67" y="330"/>
                    <a:pt x="67" y="331"/>
                    <a:pt x="66" y="331"/>
                  </a:cubicBezTo>
                  <a:cubicBezTo>
                    <a:pt x="65" y="331"/>
                    <a:pt x="65" y="332"/>
                    <a:pt x="65" y="332"/>
                  </a:cubicBezTo>
                  <a:cubicBezTo>
                    <a:pt x="63" y="332"/>
                    <a:pt x="62" y="333"/>
                    <a:pt x="61" y="334"/>
                  </a:cubicBezTo>
                  <a:cubicBezTo>
                    <a:pt x="60" y="335"/>
                    <a:pt x="60" y="335"/>
                    <a:pt x="60" y="336"/>
                  </a:cubicBezTo>
                  <a:cubicBezTo>
                    <a:pt x="59" y="337"/>
                    <a:pt x="58" y="338"/>
                    <a:pt x="57" y="339"/>
                  </a:cubicBezTo>
                  <a:cubicBezTo>
                    <a:pt x="55" y="342"/>
                    <a:pt x="52" y="344"/>
                    <a:pt x="48" y="345"/>
                  </a:cubicBezTo>
                  <a:cubicBezTo>
                    <a:pt x="45" y="346"/>
                    <a:pt x="41" y="349"/>
                    <a:pt x="39" y="351"/>
                  </a:cubicBezTo>
                  <a:cubicBezTo>
                    <a:pt x="36" y="353"/>
                    <a:pt x="36" y="356"/>
                    <a:pt x="36" y="358"/>
                  </a:cubicBezTo>
                  <a:cubicBezTo>
                    <a:pt x="36" y="359"/>
                    <a:pt x="36" y="360"/>
                    <a:pt x="36" y="360"/>
                  </a:cubicBezTo>
                  <a:cubicBezTo>
                    <a:pt x="36" y="361"/>
                    <a:pt x="36" y="361"/>
                    <a:pt x="36" y="361"/>
                  </a:cubicBezTo>
                  <a:cubicBezTo>
                    <a:pt x="35" y="364"/>
                    <a:pt x="34" y="366"/>
                    <a:pt x="34" y="369"/>
                  </a:cubicBezTo>
                  <a:cubicBezTo>
                    <a:pt x="34" y="375"/>
                    <a:pt x="33" y="378"/>
                    <a:pt x="31" y="383"/>
                  </a:cubicBezTo>
                  <a:cubicBezTo>
                    <a:pt x="30" y="383"/>
                    <a:pt x="30" y="384"/>
                    <a:pt x="29" y="385"/>
                  </a:cubicBezTo>
                  <a:cubicBezTo>
                    <a:pt x="29" y="387"/>
                    <a:pt x="28" y="388"/>
                    <a:pt x="27" y="389"/>
                  </a:cubicBezTo>
                  <a:cubicBezTo>
                    <a:pt x="27" y="389"/>
                    <a:pt x="27" y="390"/>
                    <a:pt x="26" y="390"/>
                  </a:cubicBezTo>
                  <a:cubicBezTo>
                    <a:pt x="25" y="391"/>
                    <a:pt x="24" y="393"/>
                    <a:pt x="23" y="395"/>
                  </a:cubicBezTo>
                  <a:cubicBezTo>
                    <a:pt x="22" y="401"/>
                    <a:pt x="24" y="405"/>
                    <a:pt x="27" y="408"/>
                  </a:cubicBezTo>
                  <a:cubicBezTo>
                    <a:pt x="27" y="410"/>
                    <a:pt x="27" y="410"/>
                    <a:pt x="27" y="410"/>
                  </a:cubicBezTo>
                  <a:cubicBezTo>
                    <a:pt x="29" y="413"/>
                    <a:pt x="29" y="415"/>
                    <a:pt x="26" y="417"/>
                  </a:cubicBezTo>
                  <a:cubicBezTo>
                    <a:pt x="23" y="419"/>
                    <a:pt x="23" y="419"/>
                    <a:pt x="23" y="419"/>
                  </a:cubicBezTo>
                  <a:cubicBezTo>
                    <a:pt x="20" y="421"/>
                    <a:pt x="17" y="423"/>
                    <a:pt x="13" y="425"/>
                  </a:cubicBezTo>
                  <a:cubicBezTo>
                    <a:pt x="9" y="428"/>
                    <a:pt x="7" y="431"/>
                    <a:pt x="4" y="436"/>
                  </a:cubicBezTo>
                  <a:cubicBezTo>
                    <a:pt x="4" y="436"/>
                    <a:pt x="4" y="436"/>
                    <a:pt x="4" y="436"/>
                  </a:cubicBezTo>
                  <a:cubicBezTo>
                    <a:pt x="2" y="438"/>
                    <a:pt x="0" y="441"/>
                    <a:pt x="0" y="445"/>
                  </a:cubicBezTo>
                  <a:cubicBezTo>
                    <a:pt x="0" y="446"/>
                    <a:pt x="0" y="446"/>
                    <a:pt x="0" y="446"/>
                  </a:cubicBezTo>
                  <a:cubicBezTo>
                    <a:pt x="57" y="467"/>
                    <a:pt x="57" y="467"/>
                    <a:pt x="57" y="467"/>
                  </a:cubicBezTo>
                  <a:cubicBezTo>
                    <a:pt x="119" y="477"/>
                    <a:pt x="159" y="485"/>
                    <a:pt x="164" y="487"/>
                  </a:cubicBezTo>
                  <a:cubicBezTo>
                    <a:pt x="167" y="488"/>
                    <a:pt x="167" y="488"/>
                    <a:pt x="167" y="488"/>
                  </a:cubicBezTo>
                  <a:cubicBezTo>
                    <a:pt x="167" y="488"/>
                    <a:pt x="167" y="488"/>
                    <a:pt x="167" y="488"/>
                  </a:cubicBezTo>
                  <a:cubicBezTo>
                    <a:pt x="238" y="524"/>
                    <a:pt x="238" y="524"/>
                    <a:pt x="238" y="524"/>
                  </a:cubicBezTo>
                  <a:cubicBezTo>
                    <a:pt x="322" y="556"/>
                    <a:pt x="322" y="556"/>
                    <a:pt x="322" y="556"/>
                  </a:cubicBezTo>
                  <a:cubicBezTo>
                    <a:pt x="323" y="553"/>
                    <a:pt x="323" y="553"/>
                    <a:pt x="323" y="553"/>
                  </a:cubicBezTo>
                  <a:cubicBezTo>
                    <a:pt x="325" y="551"/>
                    <a:pt x="326" y="549"/>
                    <a:pt x="329" y="548"/>
                  </a:cubicBezTo>
                  <a:cubicBezTo>
                    <a:pt x="329" y="547"/>
                    <a:pt x="330" y="547"/>
                    <a:pt x="330" y="547"/>
                  </a:cubicBezTo>
                  <a:cubicBezTo>
                    <a:pt x="332" y="546"/>
                    <a:pt x="333" y="546"/>
                    <a:pt x="333" y="544"/>
                  </a:cubicBezTo>
                  <a:cubicBezTo>
                    <a:pt x="334" y="544"/>
                    <a:pt x="334" y="543"/>
                    <a:pt x="335" y="542"/>
                  </a:cubicBezTo>
                  <a:cubicBezTo>
                    <a:pt x="335" y="541"/>
                    <a:pt x="336" y="540"/>
                    <a:pt x="337" y="539"/>
                  </a:cubicBezTo>
                  <a:cubicBezTo>
                    <a:pt x="337" y="539"/>
                    <a:pt x="337" y="538"/>
                    <a:pt x="337" y="537"/>
                  </a:cubicBezTo>
                  <a:cubicBezTo>
                    <a:pt x="338" y="536"/>
                    <a:pt x="338" y="535"/>
                    <a:pt x="340" y="534"/>
                  </a:cubicBezTo>
                  <a:cubicBezTo>
                    <a:pt x="341" y="533"/>
                    <a:pt x="343" y="533"/>
                    <a:pt x="345" y="533"/>
                  </a:cubicBezTo>
                  <a:cubicBezTo>
                    <a:pt x="346" y="533"/>
                    <a:pt x="346" y="533"/>
                    <a:pt x="346" y="533"/>
                  </a:cubicBezTo>
                  <a:cubicBezTo>
                    <a:pt x="347" y="533"/>
                    <a:pt x="348" y="533"/>
                    <a:pt x="350" y="533"/>
                  </a:cubicBezTo>
                  <a:cubicBezTo>
                    <a:pt x="352" y="533"/>
                    <a:pt x="354" y="532"/>
                    <a:pt x="356" y="532"/>
                  </a:cubicBezTo>
                  <a:cubicBezTo>
                    <a:pt x="357" y="532"/>
                    <a:pt x="358" y="532"/>
                    <a:pt x="359" y="533"/>
                  </a:cubicBezTo>
                  <a:cubicBezTo>
                    <a:pt x="360" y="533"/>
                    <a:pt x="360" y="534"/>
                    <a:pt x="360" y="534"/>
                  </a:cubicBezTo>
                  <a:cubicBezTo>
                    <a:pt x="361" y="534"/>
                    <a:pt x="361" y="535"/>
                    <a:pt x="361" y="535"/>
                  </a:cubicBezTo>
                  <a:cubicBezTo>
                    <a:pt x="362" y="536"/>
                    <a:pt x="362" y="536"/>
                    <a:pt x="363" y="537"/>
                  </a:cubicBezTo>
                  <a:cubicBezTo>
                    <a:pt x="364" y="537"/>
                    <a:pt x="364" y="537"/>
                    <a:pt x="364" y="537"/>
                  </a:cubicBezTo>
                  <a:cubicBezTo>
                    <a:pt x="365" y="538"/>
                    <a:pt x="366" y="539"/>
                    <a:pt x="367" y="539"/>
                  </a:cubicBezTo>
                  <a:cubicBezTo>
                    <a:pt x="368" y="539"/>
                    <a:pt x="368" y="538"/>
                    <a:pt x="369" y="538"/>
                  </a:cubicBezTo>
                  <a:cubicBezTo>
                    <a:pt x="370" y="538"/>
                    <a:pt x="372" y="536"/>
                    <a:pt x="373" y="535"/>
                  </a:cubicBezTo>
                  <a:cubicBezTo>
                    <a:pt x="374" y="533"/>
                    <a:pt x="374" y="533"/>
                    <a:pt x="374" y="533"/>
                  </a:cubicBezTo>
                  <a:cubicBezTo>
                    <a:pt x="374" y="533"/>
                    <a:pt x="374" y="533"/>
                    <a:pt x="374" y="533"/>
                  </a:cubicBezTo>
                  <a:cubicBezTo>
                    <a:pt x="374" y="532"/>
                    <a:pt x="375" y="532"/>
                    <a:pt x="375" y="532"/>
                  </a:cubicBezTo>
                  <a:cubicBezTo>
                    <a:pt x="376" y="532"/>
                    <a:pt x="376" y="532"/>
                    <a:pt x="376" y="532"/>
                  </a:cubicBezTo>
                  <a:cubicBezTo>
                    <a:pt x="376" y="532"/>
                    <a:pt x="377" y="532"/>
                    <a:pt x="377" y="532"/>
                  </a:cubicBezTo>
                  <a:cubicBezTo>
                    <a:pt x="379" y="534"/>
                    <a:pt x="379" y="534"/>
                    <a:pt x="379" y="534"/>
                  </a:cubicBezTo>
                  <a:cubicBezTo>
                    <a:pt x="380" y="533"/>
                    <a:pt x="380" y="533"/>
                    <a:pt x="380" y="533"/>
                  </a:cubicBezTo>
                  <a:cubicBezTo>
                    <a:pt x="381" y="533"/>
                    <a:pt x="381" y="532"/>
                    <a:pt x="381" y="531"/>
                  </a:cubicBezTo>
                  <a:cubicBezTo>
                    <a:pt x="382" y="531"/>
                    <a:pt x="382" y="530"/>
                    <a:pt x="382" y="530"/>
                  </a:cubicBezTo>
                  <a:cubicBezTo>
                    <a:pt x="384" y="529"/>
                    <a:pt x="385" y="528"/>
                    <a:pt x="387" y="527"/>
                  </a:cubicBezTo>
                  <a:cubicBezTo>
                    <a:pt x="388" y="527"/>
                    <a:pt x="389" y="526"/>
                    <a:pt x="390" y="526"/>
                  </a:cubicBezTo>
                  <a:cubicBezTo>
                    <a:pt x="390" y="526"/>
                    <a:pt x="390" y="526"/>
                    <a:pt x="390" y="526"/>
                  </a:cubicBezTo>
                  <a:cubicBezTo>
                    <a:pt x="391" y="527"/>
                    <a:pt x="392" y="527"/>
                    <a:pt x="392" y="529"/>
                  </a:cubicBezTo>
                  <a:cubicBezTo>
                    <a:pt x="392" y="530"/>
                    <a:pt x="393" y="532"/>
                    <a:pt x="395" y="532"/>
                  </a:cubicBezTo>
                  <a:cubicBezTo>
                    <a:pt x="395" y="532"/>
                    <a:pt x="395" y="532"/>
                    <a:pt x="395" y="532"/>
                  </a:cubicBezTo>
                  <a:cubicBezTo>
                    <a:pt x="395" y="532"/>
                    <a:pt x="395" y="532"/>
                    <a:pt x="395" y="532"/>
                  </a:cubicBezTo>
                  <a:cubicBezTo>
                    <a:pt x="396" y="531"/>
                    <a:pt x="397" y="531"/>
                    <a:pt x="398" y="529"/>
                  </a:cubicBezTo>
                  <a:cubicBezTo>
                    <a:pt x="399" y="528"/>
                    <a:pt x="400" y="527"/>
                    <a:pt x="401" y="527"/>
                  </a:cubicBezTo>
                  <a:cubicBezTo>
                    <a:pt x="403" y="526"/>
                    <a:pt x="403" y="525"/>
                    <a:pt x="404" y="523"/>
                  </a:cubicBezTo>
                  <a:cubicBezTo>
                    <a:pt x="404" y="522"/>
                    <a:pt x="404" y="522"/>
                    <a:pt x="404" y="522"/>
                  </a:cubicBezTo>
                  <a:cubicBezTo>
                    <a:pt x="404" y="521"/>
                    <a:pt x="405" y="520"/>
                    <a:pt x="405" y="519"/>
                  </a:cubicBezTo>
                  <a:cubicBezTo>
                    <a:pt x="406" y="515"/>
                    <a:pt x="407" y="512"/>
                    <a:pt x="411" y="512"/>
                  </a:cubicBezTo>
                  <a:cubicBezTo>
                    <a:pt x="413" y="511"/>
                    <a:pt x="413" y="511"/>
                    <a:pt x="413" y="511"/>
                  </a:cubicBezTo>
                  <a:cubicBezTo>
                    <a:pt x="415" y="512"/>
                    <a:pt x="415" y="512"/>
                    <a:pt x="415" y="512"/>
                  </a:cubicBezTo>
                  <a:cubicBezTo>
                    <a:pt x="414" y="512"/>
                    <a:pt x="413" y="513"/>
                    <a:pt x="413" y="513"/>
                  </a:cubicBezTo>
                  <a:cubicBezTo>
                    <a:pt x="414" y="513"/>
                    <a:pt x="415" y="513"/>
                    <a:pt x="415" y="513"/>
                  </a:cubicBezTo>
                  <a:cubicBezTo>
                    <a:pt x="416" y="514"/>
                    <a:pt x="416" y="514"/>
                    <a:pt x="416" y="514"/>
                  </a:cubicBezTo>
                  <a:cubicBezTo>
                    <a:pt x="417" y="514"/>
                    <a:pt x="417" y="514"/>
                    <a:pt x="417" y="514"/>
                  </a:cubicBezTo>
                  <a:cubicBezTo>
                    <a:pt x="418" y="513"/>
                    <a:pt x="419" y="513"/>
                    <a:pt x="420" y="512"/>
                  </a:cubicBezTo>
                  <a:cubicBezTo>
                    <a:pt x="421" y="511"/>
                    <a:pt x="422" y="510"/>
                    <a:pt x="423" y="510"/>
                  </a:cubicBezTo>
                  <a:cubicBezTo>
                    <a:pt x="424" y="510"/>
                    <a:pt x="424" y="510"/>
                    <a:pt x="424" y="510"/>
                  </a:cubicBezTo>
                  <a:cubicBezTo>
                    <a:pt x="425" y="510"/>
                    <a:pt x="425" y="510"/>
                    <a:pt x="426" y="510"/>
                  </a:cubicBezTo>
                  <a:cubicBezTo>
                    <a:pt x="426" y="510"/>
                    <a:pt x="427" y="510"/>
                    <a:pt x="427" y="510"/>
                  </a:cubicBezTo>
                  <a:cubicBezTo>
                    <a:pt x="427" y="510"/>
                    <a:pt x="428" y="510"/>
                    <a:pt x="428" y="510"/>
                  </a:cubicBezTo>
                  <a:cubicBezTo>
                    <a:pt x="428" y="509"/>
                    <a:pt x="429" y="509"/>
                    <a:pt x="429" y="509"/>
                  </a:cubicBezTo>
                  <a:cubicBezTo>
                    <a:pt x="430" y="509"/>
                    <a:pt x="431" y="508"/>
                    <a:pt x="432" y="508"/>
                  </a:cubicBezTo>
                  <a:cubicBezTo>
                    <a:pt x="433" y="508"/>
                    <a:pt x="433" y="508"/>
                    <a:pt x="434" y="508"/>
                  </a:cubicBezTo>
                  <a:cubicBezTo>
                    <a:pt x="435" y="509"/>
                    <a:pt x="436" y="509"/>
                    <a:pt x="436" y="509"/>
                  </a:cubicBezTo>
                  <a:cubicBezTo>
                    <a:pt x="437" y="509"/>
                    <a:pt x="439" y="508"/>
                    <a:pt x="440" y="507"/>
                  </a:cubicBezTo>
                  <a:cubicBezTo>
                    <a:pt x="441" y="505"/>
                    <a:pt x="441" y="502"/>
                    <a:pt x="440" y="498"/>
                  </a:cubicBezTo>
                  <a:cubicBezTo>
                    <a:pt x="441" y="497"/>
                    <a:pt x="442" y="497"/>
                    <a:pt x="443" y="497"/>
                  </a:cubicBezTo>
                  <a:cubicBezTo>
                    <a:pt x="445" y="496"/>
                    <a:pt x="446" y="496"/>
                    <a:pt x="447" y="493"/>
                  </a:cubicBezTo>
                  <a:cubicBezTo>
                    <a:pt x="447" y="491"/>
                    <a:pt x="446" y="490"/>
                    <a:pt x="446" y="488"/>
                  </a:cubicBezTo>
                  <a:cubicBezTo>
                    <a:pt x="445" y="487"/>
                    <a:pt x="444" y="485"/>
                    <a:pt x="445" y="483"/>
                  </a:cubicBezTo>
                  <a:cubicBezTo>
                    <a:pt x="446" y="482"/>
                    <a:pt x="447" y="481"/>
                    <a:pt x="449" y="481"/>
                  </a:cubicBezTo>
                  <a:cubicBezTo>
                    <a:pt x="450" y="480"/>
                    <a:pt x="451" y="480"/>
                    <a:pt x="452" y="479"/>
                  </a:cubicBezTo>
                  <a:cubicBezTo>
                    <a:pt x="453" y="478"/>
                    <a:pt x="453" y="478"/>
                    <a:pt x="454" y="477"/>
                  </a:cubicBezTo>
                  <a:cubicBezTo>
                    <a:pt x="454" y="477"/>
                    <a:pt x="455" y="476"/>
                    <a:pt x="455" y="476"/>
                  </a:cubicBezTo>
                  <a:cubicBezTo>
                    <a:pt x="456" y="475"/>
                    <a:pt x="457" y="474"/>
                    <a:pt x="458" y="474"/>
                  </a:cubicBezTo>
                  <a:cubicBezTo>
                    <a:pt x="458" y="474"/>
                    <a:pt x="459" y="474"/>
                    <a:pt x="459" y="474"/>
                  </a:cubicBezTo>
                  <a:cubicBezTo>
                    <a:pt x="461" y="473"/>
                    <a:pt x="462" y="473"/>
                    <a:pt x="462" y="470"/>
                  </a:cubicBezTo>
                  <a:cubicBezTo>
                    <a:pt x="462" y="470"/>
                    <a:pt x="462" y="469"/>
                    <a:pt x="462" y="469"/>
                  </a:cubicBezTo>
                  <a:cubicBezTo>
                    <a:pt x="462" y="467"/>
                    <a:pt x="462" y="466"/>
                    <a:pt x="464" y="464"/>
                  </a:cubicBezTo>
                  <a:cubicBezTo>
                    <a:pt x="466" y="464"/>
                    <a:pt x="468" y="463"/>
                    <a:pt x="470" y="463"/>
                  </a:cubicBezTo>
                  <a:cubicBezTo>
                    <a:pt x="471" y="463"/>
                    <a:pt x="471" y="463"/>
                    <a:pt x="471" y="463"/>
                  </a:cubicBezTo>
                  <a:cubicBezTo>
                    <a:pt x="472" y="463"/>
                    <a:pt x="473" y="463"/>
                    <a:pt x="474" y="463"/>
                  </a:cubicBezTo>
                  <a:cubicBezTo>
                    <a:pt x="476" y="463"/>
                    <a:pt x="477" y="463"/>
                    <a:pt x="479" y="463"/>
                  </a:cubicBezTo>
                  <a:cubicBezTo>
                    <a:pt x="480" y="463"/>
                    <a:pt x="482" y="463"/>
                    <a:pt x="483" y="463"/>
                  </a:cubicBezTo>
                  <a:cubicBezTo>
                    <a:pt x="485" y="463"/>
                    <a:pt x="485" y="463"/>
                    <a:pt x="485" y="463"/>
                  </a:cubicBezTo>
                  <a:cubicBezTo>
                    <a:pt x="486" y="463"/>
                    <a:pt x="487" y="463"/>
                    <a:pt x="489" y="463"/>
                  </a:cubicBezTo>
                  <a:cubicBezTo>
                    <a:pt x="494" y="463"/>
                    <a:pt x="500" y="464"/>
                    <a:pt x="504" y="469"/>
                  </a:cubicBezTo>
                  <a:cubicBezTo>
                    <a:pt x="505" y="470"/>
                    <a:pt x="506" y="471"/>
                    <a:pt x="507" y="472"/>
                  </a:cubicBezTo>
                  <a:cubicBezTo>
                    <a:pt x="508" y="474"/>
                    <a:pt x="510" y="475"/>
                    <a:pt x="511" y="477"/>
                  </a:cubicBezTo>
                  <a:cubicBezTo>
                    <a:pt x="511" y="478"/>
                    <a:pt x="511" y="478"/>
                    <a:pt x="511" y="478"/>
                  </a:cubicBezTo>
                  <a:cubicBezTo>
                    <a:pt x="512" y="478"/>
                    <a:pt x="512" y="478"/>
                    <a:pt x="512" y="478"/>
                  </a:cubicBezTo>
                  <a:cubicBezTo>
                    <a:pt x="514" y="479"/>
                    <a:pt x="516" y="480"/>
                    <a:pt x="516" y="480"/>
                  </a:cubicBezTo>
                  <a:cubicBezTo>
                    <a:pt x="517" y="481"/>
                    <a:pt x="518" y="482"/>
                    <a:pt x="518" y="483"/>
                  </a:cubicBezTo>
                  <a:cubicBezTo>
                    <a:pt x="518" y="484"/>
                    <a:pt x="519" y="485"/>
                    <a:pt x="519" y="486"/>
                  </a:cubicBezTo>
                  <a:cubicBezTo>
                    <a:pt x="520" y="487"/>
                    <a:pt x="521" y="487"/>
                    <a:pt x="522" y="488"/>
                  </a:cubicBezTo>
                  <a:cubicBezTo>
                    <a:pt x="523" y="488"/>
                    <a:pt x="524" y="489"/>
                    <a:pt x="525" y="489"/>
                  </a:cubicBezTo>
                  <a:cubicBezTo>
                    <a:pt x="526" y="491"/>
                    <a:pt x="527" y="492"/>
                    <a:pt x="528" y="494"/>
                  </a:cubicBezTo>
                  <a:cubicBezTo>
                    <a:pt x="529" y="494"/>
                    <a:pt x="529" y="495"/>
                    <a:pt x="530" y="496"/>
                  </a:cubicBezTo>
                  <a:cubicBezTo>
                    <a:pt x="531" y="498"/>
                    <a:pt x="533" y="499"/>
                    <a:pt x="536" y="500"/>
                  </a:cubicBezTo>
                  <a:cubicBezTo>
                    <a:pt x="536" y="500"/>
                    <a:pt x="536" y="500"/>
                    <a:pt x="537" y="500"/>
                  </a:cubicBezTo>
                  <a:cubicBezTo>
                    <a:pt x="539" y="500"/>
                    <a:pt x="541" y="499"/>
                    <a:pt x="542" y="497"/>
                  </a:cubicBezTo>
                  <a:cubicBezTo>
                    <a:pt x="543" y="497"/>
                    <a:pt x="543" y="496"/>
                    <a:pt x="544" y="496"/>
                  </a:cubicBezTo>
                  <a:cubicBezTo>
                    <a:pt x="545" y="495"/>
                    <a:pt x="546" y="493"/>
                    <a:pt x="549" y="493"/>
                  </a:cubicBezTo>
                  <a:cubicBezTo>
                    <a:pt x="549" y="493"/>
                    <a:pt x="549" y="493"/>
                    <a:pt x="549" y="493"/>
                  </a:cubicBezTo>
                  <a:cubicBezTo>
                    <a:pt x="552" y="494"/>
                    <a:pt x="553" y="495"/>
                    <a:pt x="554" y="497"/>
                  </a:cubicBezTo>
                  <a:cubicBezTo>
                    <a:pt x="555" y="498"/>
                    <a:pt x="555" y="498"/>
                    <a:pt x="555" y="498"/>
                  </a:cubicBezTo>
                  <a:cubicBezTo>
                    <a:pt x="690" y="495"/>
                    <a:pt x="690" y="495"/>
                    <a:pt x="690" y="495"/>
                  </a:cubicBezTo>
                  <a:cubicBezTo>
                    <a:pt x="690" y="495"/>
                    <a:pt x="690" y="495"/>
                    <a:pt x="690" y="495"/>
                  </a:cubicBezTo>
                  <a:cubicBezTo>
                    <a:pt x="692" y="493"/>
                    <a:pt x="694" y="491"/>
                    <a:pt x="694" y="489"/>
                  </a:cubicBezTo>
                  <a:cubicBezTo>
                    <a:pt x="694" y="488"/>
                    <a:pt x="694" y="486"/>
                    <a:pt x="694" y="485"/>
                  </a:cubicBezTo>
                  <a:cubicBezTo>
                    <a:pt x="694" y="484"/>
                    <a:pt x="694" y="482"/>
                    <a:pt x="695" y="481"/>
                  </a:cubicBezTo>
                  <a:cubicBezTo>
                    <a:pt x="695" y="480"/>
                    <a:pt x="695" y="480"/>
                    <a:pt x="695" y="479"/>
                  </a:cubicBezTo>
                  <a:cubicBezTo>
                    <a:pt x="695" y="477"/>
                    <a:pt x="696" y="476"/>
                    <a:pt x="696" y="474"/>
                  </a:cubicBezTo>
                  <a:cubicBezTo>
                    <a:pt x="698" y="472"/>
                    <a:pt x="698" y="471"/>
                    <a:pt x="698" y="468"/>
                  </a:cubicBezTo>
                  <a:cubicBezTo>
                    <a:pt x="698" y="468"/>
                    <a:pt x="698" y="467"/>
                    <a:pt x="698" y="467"/>
                  </a:cubicBezTo>
                  <a:cubicBezTo>
                    <a:pt x="698" y="466"/>
                    <a:pt x="698" y="465"/>
                    <a:pt x="698" y="464"/>
                  </a:cubicBezTo>
                  <a:cubicBezTo>
                    <a:pt x="698" y="464"/>
                    <a:pt x="698" y="463"/>
                    <a:pt x="699" y="463"/>
                  </a:cubicBezTo>
                  <a:cubicBezTo>
                    <a:pt x="699" y="462"/>
                    <a:pt x="699" y="461"/>
                    <a:pt x="699" y="461"/>
                  </a:cubicBezTo>
                  <a:cubicBezTo>
                    <a:pt x="699" y="460"/>
                    <a:pt x="698" y="459"/>
                    <a:pt x="698" y="459"/>
                  </a:cubicBezTo>
                  <a:cubicBezTo>
                    <a:pt x="698" y="458"/>
                    <a:pt x="697" y="458"/>
                    <a:pt x="697" y="457"/>
                  </a:cubicBezTo>
                  <a:cubicBezTo>
                    <a:pt x="697" y="456"/>
                    <a:pt x="697" y="455"/>
                    <a:pt x="697" y="454"/>
                  </a:cubicBezTo>
                  <a:cubicBezTo>
                    <a:pt x="697" y="453"/>
                    <a:pt x="697" y="453"/>
                    <a:pt x="697" y="453"/>
                  </a:cubicBezTo>
                  <a:cubicBezTo>
                    <a:pt x="697" y="450"/>
                    <a:pt x="699" y="448"/>
                    <a:pt x="700" y="446"/>
                  </a:cubicBezTo>
                  <a:cubicBezTo>
                    <a:pt x="701" y="445"/>
                    <a:pt x="703" y="443"/>
                    <a:pt x="703" y="441"/>
                  </a:cubicBezTo>
                  <a:cubicBezTo>
                    <a:pt x="704" y="440"/>
                    <a:pt x="704" y="439"/>
                    <a:pt x="704" y="438"/>
                  </a:cubicBezTo>
                  <a:cubicBezTo>
                    <a:pt x="704" y="437"/>
                    <a:pt x="704" y="436"/>
                    <a:pt x="704" y="435"/>
                  </a:cubicBezTo>
                  <a:cubicBezTo>
                    <a:pt x="705" y="433"/>
                    <a:pt x="706" y="430"/>
                    <a:pt x="707" y="428"/>
                  </a:cubicBezTo>
                  <a:cubicBezTo>
                    <a:pt x="707" y="427"/>
                    <a:pt x="707" y="427"/>
                    <a:pt x="707" y="427"/>
                  </a:cubicBezTo>
                  <a:cubicBezTo>
                    <a:pt x="707" y="427"/>
                    <a:pt x="707" y="427"/>
                    <a:pt x="707" y="427"/>
                  </a:cubicBezTo>
                  <a:cubicBezTo>
                    <a:pt x="706" y="424"/>
                    <a:pt x="705" y="423"/>
                    <a:pt x="704" y="421"/>
                  </a:cubicBezTo>
                  <a:cubicBezTo>
                    <a:pt x="703" y="420"/>
                    <a:pt x="702" y="418"/>
                    <a:pt x="701" y="417"/>
                  </a:cubicBezTo>
                  <a:cubicBezTo>
                    <a:pt x="699" y="416"/>
                    <a:pt x="697" y="414"/>
                    <a:pt x="696" y="412"/>
                  </a:cubicBezTo>
                  <a:cubicBezTo>
                    <a:pt x="696" y="411"/>
                    <a:pt x="696" y="411"/>
                    <a:pt x="696" y="410"/>
                  </a:cubicBezTo>
                  <a:cubicBezTo>
                    <a:pt x="696" y="409"/>
                    <a:pt x="696" y="409"/>
                    <a:pt x="696" y="409"/>
                  </a:cubicBezTo>
                  <a:cubicBezTo>
                    <a:pt x="696" y="406"/>
                    <a:pt x="696" y="406"/>
                    <a:pt x="696" y="406"/>
                  </a:cubicBezTo>
                  <a:cubicBezTo>
                    <a:pt x="694" y="407"/>
                    <a:pt x="694" y="407"/>
                    <a:pt x="694" y="407"/>
                  </a:cubicBezTo>
                  <a:cubicBezTo>
                    <a:pt x="694" y="407"/>
                    <a:pt x="694" y="406"/>
                    <a:pt x="694" y="406"/>
                  </a:cubicBezTo>
                  <a:cubicBezTo>
                    <a:pt x="693" y="405"/>
                    <a:pt x="694" y="401"/>
                    <a:pt x="694" y="399"/>
                  </a:cubicBezTo>
                  <a:cubicBezTo>
                    <a:pt x="696" y="393"/>
                    <a:pt x="700" y="386"/>
                    <a:pt x="703" y="379"/>
                  </a:cubicBezTo>
                  <a:cubicBezTo>
                    <a:pt x="705" y="377"/>
                    <a:pt x="706" y="374"/>
                    <a:pt x="707" y="372"/>
                  </a:cubicBezTo>
                  <a:cubicBezTo>
                    <a:pt x="714" y="357"/>
                    <a:pt x="721" y="342"/>
                    <a:pt x="728" y="328"/>
                  </a:cubicBezTo>
                  <a:cubicBezTo>
                    <a:pt x="731" y="321"/>
                    <a:pt x="731" y="321"/>
                    <a:pt x="731" y="321"/>
                  </a:cubicBezTo>
                  <a:cubicBezTo>
                    <a:pt x="739" y="303"/>
                    <a:pt x="748" y="284"/>
                    <a:pt x="757" y="264"/>
                  </a:cubicBezTo>
                  <a:cubicBezTo>
                    <a:pt x="765" y="249"/>
                    <a:pt x="772" y="233"/>
                    <a:pt x="779" y="218"/>
                  </a:cubicBezTo>
                  <a:cubicBezTo>
                    <a:pt x="788" y="199"/>
                    <a:pt x="788" y="199"/>
                    <a:pt x="788" y="199"/>
                  </a:cubicBezTo>
                  <a:lnTo>
                    <a:pt x="787" y="198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2" name="Google Shape;712;p28"/>
            <p:cNvSpPr/>
            <p:nvPr/>
          </p:nvSpPr>
          <p:spPr>
            <a:xfrm>
              <a:off x="3004" y="1955"/>
              <a:ext cx="791" cy="791"/>
            </a:xfrm>
            <a:custGeom>
              <a:avLst/>
              <a:gdLst/>
              <a:ahLst/>
              <a:cxnLst/>
              <a:rect l="l" t="t" r="r" b="b"/>
              <a:pathLst>
                <a:path w="324" h="324" extrusionOk="0">
                  <a:moveTo>
                    <a:pt x="323" y="104"/>
                  </a:moveTo>
                  <a:cubicBezTo>
                    <a:pt x="323" y="103"/>
                    <a:pt x="323" y="102"/>
                    <a:pt x="323" y="102"/>
                  </a:cubicBezTo>
                  <a:cubicBezTo>
                    <a:pt x="323" y="101"/>
                    <a:pt x="323" y="100"/>
                    <a:pt x="323" y="99"/>
                  </a:cubicBezTo>
                  <a:cubicBezTo>
                    <a:pt x="323" y="97"/>
                    <a:pt x="323" y="94"/>
                    <a:pt x="321" y="93"/>
                  </a:cubicBezTo>
                  <a:cubicBezTo>
                    <a:pt x="320" y="91"/>
                    <a:pt x="318" y="90"/>
                    <a:pt x="317" y="88"/>
                  </a:cubicBezTo>
                  <a:cubicBezTo>
                    <a:pt x="315" y="86"/>
                    <a:pt x="314" y="84"/>
                    <a:pt x="313" y="82"/>
                  </a:cubicBezTo>
                  <a:cubicBezTo>
                    <a:pt x="313" y="81"/>
                    <a:pt x="312" y="80"/>
                    <a:pt x="312" y="79"/>
                  </a:cubicBezTo>
                  <a:cubicBezTo>
                    <a:pt x="311" y="76"/>
                    <a:pt x="309" y="73"/>
                    <a:pt x="309" y="69"/>
                  </a:cubicBezTo>
                  <a:cubicBezTo>
                    <a:pt x="309" y="64"/>
                    <a:pt x="310" y="61"/>
                    <a:pt x="312" y="57"/>
                  </a:cubicBezTo>
                  <a:cubicBezTo>
                    <a:pt x="313" y="55"/>
                    <a:pt x="313" y="53"/>
                    <a:pt x="315" y="51"/>
                  </a:cubicBezTo>
                  <a:cubicBezTo>
                    <a:pt x="315" y="51"/>
                    <a:pt x="315" y="50"/>
                    <a:pt x="316" y="50"/>
                  </a:cubicBezTo>
                  <a:cubicBezTo>
                    <a:pt x="317" y="49"/>
                    <a:pt x="317" y="48"/>
                    <a:pt x="318" y="47"/>
                  </a:cubicBezTo>
                  <a:cubicBezTo>
                    <a:pt x="318" y="45"/>
                    <a:pt x="318" y="44"/>
                    <a:pt x="317" y="42"/>
                  </a:cubicBezTo>
                  <a:cubicBezTo>
                    <a:pt x="316" y="41"/>
                    <a:pt x="315" y="39"/>
                    <a:pt x="315" y="37"/>
                  </a:cubicBezTo>
                  <a:cubicBezTo>
                    <a:pt x="315" y="36"/>
                    <a:pt x="316" y="35"/>
                    <a:pt x="316" y="34"/>
                  </a:cubicBezTo>
                  <a:cubicBezTo>
                    <a:pt x="317" y="32"/>
                    <a:pt x="318" y="30"/>
                    <a:pt x="316" y="27"/>
                  </a:cubicBezTo>
                  <a:cubicBezTo>
                    <a:pt x="316" y="26"/>
                    <a:pt x="314" y="25"/>
                    <a:pt x="311" y="25"/>
                  </a:cubicBezTo>
                  <a:cubicBezTo>
                    <a:pt x="311" y="25"/>
                    <a:pt x="310" y="25"/>
                    <a:pt x="310" y="25"/>
                  </a:cubicBezTo>
                  <a:cubicBezTo>
                    <a:pt x="307" y="25"/>
                    <a:pt x="305" y="26"/>
                    <a:pt x="302" y="27"/>
                  </a:cubicBezTo>
                  <a:cubicBezTo>
                    <a:pt x="300" y="27"/>
                    <a:pt x="300" y="27"/>
                    <a:pt x="300" y="27"/>
                  </a:cubicBezTo>
                  <a:cubicBezTo>
                    <a:pt x="297" y="28"/>
                    <a:pt x="295" y="30"/>
                    <a:pt x="293" y="31"/>
                  </a:cubicBezTo>
                  <a:cubicBezTo>
                    <a:pt x="292" y="33"/>
                    <a:pt x="290" y="34"/>
                    <a:pt x="289" y="35"/>
                  </a:cubicBezTo>
                  <a:cubicBezTo>
                    <a:pt x="287" y="35"/>
                    <a:pt x="286" y="36"/>
                    <a:pt x="284" y="36"/>
                  </a:cubicBezTo>
                  <a:cubicBezTo>
                    <a:pt x="283" y="36"/>
                    <a:pt x="282" y="36"/>
                    <a:pt x="281" y="36"/>
                  </a:cubicBezTo>
                  <a:cubicBezTo>
                    <a:pt x="281" y="35"/>
                    <a:pt x="280" y="35"/>
                    <a:pt x="279" y="35"/>
                  </a:cubicBezTo>
                  <a:cubicBezTo>
                    <a:pt x="278" y="35"/>
                    <a:pt x="277" y="36"/>
                    <a:pt x="276" y="36"/>
                  </a:cubicBezTo>
                  <a:cubicBezTo>
                    <a:pt x="273" y="37"/>
                    <a:pt x="268" y="38"/>
                    <a:pt x="264" y="40"/>
                  </a:cubicBezTo>
                  <a:cubicBezTo>
                    <a:pt x="264" y="40"/>
                    <a:pt x="263" y="40"/>
                    <a:pt x="263" y="41"/>
                  </a:cubicBezTo>
                  <a:cubicBezTo>
                    <a:pt x="262" y="41"/>
                    <a:pt x="260" y="42"/>
                    <a:pt x="259" y="42"/>
                  </a:cubicBezTo>
                  <a:cubicBezTo>
                    <a:pt x="259" y="42"/>
                    <a:pt x="258" y="42"/>
                    <a:pt x="258" y="42"/>
                  </a:cubicBezTo>
                  <a:cubicBezTo>
                    <a:pt x="257" y="42"/>
                    <a:pt x="255" y="40"/>
                    <a:pt x="254" y="39"/>
                  </a:cubicBezTo>
                  <a:cubicBezTo>
                    <a:pt x="254" y="38"/>
                    <a:pt x="253" y="38"/>
                    <a:pt x="253" y="38"/>
                  </a:cubicBezTo>
                  <a:cubicBezTo>
                    <a:pt x="252" y="36"/>
                    <a:pt x="250" y="35"/>
                    <a:pt x="250" y="35"/>
                  </a:cubicBezTo>
                  <a:cubicBezTo>
                    <a:pt x="246" y="34"/>
                    <a:pt x="246" y="34"/>
                    <a:pt x="246" y="34"/>
                  </a:cubicBezTo>
                  <a:cubicBezTo>
                    <a:pt x="247" y="37"/>
                    <a:pt x="247" y="37"/>
                    <a:pt x="247" y="37"/>
                  </a:cubicBezTo>
                  <a:cubicBezTo>
                    <a:pt x="247" y="38"/>
                    <a:pt x="247" y="38"/>
                    <a:pt x="247" y="39"/>
                  </a:cubicBezTo>
                  <a:cubicBezTo>
                    <a:pt x="247" y="39"/>
                    <a:pt x="248" y="40"/>
                    <a:pt x="248" y="40"/>
                  </a:cubicBezTo>
                  <a:cubicBezTo>
                    <a:pt x="248" y="42"/>
                    <a:pt x="248" y="46"/>
                    <a:pt x="246" y="46"/>
                  </a:cubicBezTo>
                  <a:cubicBezTo>
                    <a:pt x="246" y="47"/>
                    <a:pt x="246" y="47"/>
                    <a:pt x="246" y="47"/>
                  </a:cubicBezTo>
                  <a:cubicBezTo>
                    <a:pt x="245" y="47"/>
                    <a:pt x="243" y="46"/>
                    <a:pt x="242" y="45"/>
                  </a:cubicBezTo>
                  <a:cubicBezTo>
                    <a:pt x="241" y="44"/>
                    <a:pt x="241" y="44"/>
                    <a:pt x="241" y="44"/>
                  </a:cubicBezTo>
                  <a:cubicBezTo>
                    <a:pt x="240" y="44"/>
                    <a:pt x="239" y="43"/>
                    <a:pt x="238" y="42"/>
                  </a:cubicBezTo>
                  <a:cubicBezTo>
                    <a:pt x="235" y="41"/>
                    <a:pt x="233" y="40"/>
                    <a:pt x="231" y="39"/>
                  </a:cubicBezTo>
                  <a:cubicBezTo>
                    <a:pt x="229" y="37"/>
                    <a:pt x="227" y="36"/>
                    <a:pt x="225" y="36"/>
                  </a:cubicBezTo>
                  <a:cubicBezTo>
                    <a:pt x="223" y="36"/>
                    <a:pt x="221" y="37"/>
                    <a:pt x="219" y="38"/>
                  </a:cubicBezTo>
                  <a:cubicBezTo>
                    <a:pt x="218" y="38"/>
                    <a:pt x="218" y="38"/>
                    <a:pt x="217" y="38"/>
                  </a:cubicBezTo>
                  <a:cubicBezTo>
                    <a:pt x="216" y="38"/>
                    <a:pt x="214" y="38"/>
                    <a:pt x="213" y="37"/>
                  </a:cubicBezTo>
                  <a:cubicBezTo>
                    <a:pt x="212" y="37"/>
                    <a:pt x="210" y="37"/>
                    <a:pt x="209" y="37"/>
                  </a:cubicBezTo>
                  <a:cubicBezTo>
                    <a:pt x="208" y="37"/>
                    <a:pt x="208" y="37"/>
                    <a:pt x="207" y="37"/>
                  </a:cubicBezTo>
                  <a:cubicBezTo>
                    <a:pt x="206" y="38"/>
                    <a:pt x="205" y="39"/>
                    <a:pt x="205" y="41"/>
                  </a:cubicBezTo>
                  <a:cubicBezTo>
                    <a:pt x="205" y="43"/>
                    <a:pt x="204" y="44"/>
                    <a:pt x="203" y="45"/>
                  </a:cubicBezTo>
                  <a:cubicBezTo>
                    <a:pt x="203" y="45"/>
                    <a:pt x="202" y="45"/>
                    <a:pt x="202" y="45"/>
                  </a:cubicBezTo>
                  <a:cubicBezTo>
                    <a:pt x="202" y="45"/>
                    <a:pt x="202" y="45"/>
                    <a:pt x="202" y="45"/>
                  </a:cubicBezTo>
                  <a:cubicBezTo>
                    <a:pt x="200" y="44"/>
                    <a:pt x="200" y="41"/>
                    <a:pt x="201" y="38"/>
                  </a:cubicBezTo>
                  <a:cubicBezTo>
                    <a:pt x="201" y="38"/>
                    <a:pt x="201" y="37"/>
                    <a:pt x="201" y="37"/>
                  </a:cubicBezTo>
                  <a:cubicBezTo>
                    <a:pt x="200" y="32"/>
                    <a:pt x="196" y="19"/>
                    <a:pt x="190" y="17"/>
                  </a:cubicBezTo>
                  <a:cubicBezTo>
                    <a:pt x="190" y="16"/>
                    <a:pt x="189" y="16"/>
                    <a:pt x="189" y="16"/>
                  </a:cubicBezTo>
                  <a:cubicBezTo>
                    <a:pt x="187" y="16"/>
                    <a:pt x="186" y="17"/>
                    <a:pt x="184" y="18"/>
                  </a:cubicBezTo>
                  <a:cubicBezTo>
                    <a:pt x="181" y="21"/>
                    <a:pt x="180" y="24"/>
                    <a:pt x="178" y="28"/>
                  </a:cubicBezTo>
                  <a:cubicBezTo>
                    <a:pt x="178" y="30"/>
                    <a:pt x="177" y="32"/>
                    <a:pt x="176" y="34"/>
                  </a:cubicBezTo>
                  <a:cubicBezTo>
                    <a:pt x="174" y="37"/>
                    <a:pt x="172" y="39"/>
                    <a:pt x="169" y="39"/>
                  </a:cubicBezTo>
                  <a:cubicBezTo>
                    <a:pt x="167" y="39"/>
                    <a:pt x="166" y="38"/>
                    <a:pt x="165" y="38"/>
                  </a:cubicBezTo>
                  <a:cubicBezTo>
                    <a:pt x="164" y="37"/>
                    <a:pt x="163" y="37"/>
                    <a:pt x="162" y="36"/>
                  </a:cubicBezTo>
                  <a:cubicBezTo>
                    <a:pt x="162" y="35"/>
                    <a:pt x="161" y="35"/>
                    <a:pt x="160" y="34"/>
                  </a:cubicBezTo>
                  <a:cubicBezTo>
                    <a:pt x="158" y="34"/>
                    <a:pt x="156" y="33"/>
                    <a:pt x="154" y="33"/>
                  </a:cubicBezTo>
                  <a:cubicBezTo>
                    <a:pt x="154" y="32"/>
                    <a:pt x="153" y="32"/>
                    <a:pt x="152" y="32"/>
                  </a:cubicBezTo>
                  <a:cubicBezTo>
                    <a:pt x="150" y="31"/>
                    <a:pt x="148" y="31"/>
                    <a:pt x="147" y="31"/>
                  </a:cubicBezTo>
                  <a:cubicBezTo>
                    <a:pt x="143" y="30"/>
                    <a:pt x="139" y="29"/>
                    <a:pt x="136" y="26"/>
                  </a:cubicBezTo>
                  <a:cubicBezTo>
                    <a:pt x="132" y="22"/>
                    <a:pt x="134" y="13"/>
                    <a:pt x="137" y="9"/>
                  </a:cubicBezTo>
                  <a:cubicBezTo>
                    <a:pt x="137" y="9"/>
                    <a:pt x="137" y="8"/>
                    <a:pt x="138" y="8"/>
                  </a:cubicBezTo>
                  <a:cubicBezTo>
                    <a:pt x="139" y="6"/>
                    <a:pt x="140" y="4"/>
                    <a:pt x="140" y="3"/>
                  </a:cubicBezTo>
                  <a:cubicBezTo>
                    <a:pt x="140" y="0"/>
                    <a:pt x="140" y="0"/>
                    <a:pt x="140" y="0"/>
                  </a:cubicBezTo>
                  <a:cubicBezTo>
                    <a:pt x="137" y="2"/>
                    <a:pt x="137" y="2"/>
                    <a:pt x="137" y="2"/>
                  </a:cubicBezTo>
                  <a:cubicBezTo>
                    <a:pt x="136" y="2"/>
                    <a:pt x="136" y="3"/>
                    <a:pt x="134" y="6"/>
                  </a:cubicBezTo>
                  <a:cubicBezTo>
                    <a:pt x="133" y="6"/>
                    <a:pt x="133" y="7"/>
                    <a:pt x="133" y="7"/>
                  </a:cubicBezTo>
                  <a:cubicBezTo>
                    <a:pt x="132" y="9"/>
                    <a:pt x="130" y="10"/>
                    <a:pt x="129" y="11"/>
                  </a:cubicBezTo>
                  <a:cubicBezTo>
                    <a:pt x="127" y="13"/>
                    <a:pt x="125" y="16"/>
                    <a:pt x="123" y="18"/>
                  </a:cubicBezTo>
                  <a:cubicBezTo>
                    <a:pt x="123" y="19"/>
                    <a:pt x="123" y="19"/>
                    <a:pt x="123" y="19"/>
                  </a:cubicBezTo>
                  <a:cubicBezTo>
                    <a:pt x="124" y="21"/>
                    <a:pt x="124" y="21"/>
                    <a:pt x="124" y="21"/>
                  </a:cubicBezTo>
                  <a:cubicBezTo>
                    <a:pt x="125" y="22"/>
                    <a:pt x="125" y="23"/>
                    <a:pt x="124" y="25"/>
                  </a:cubicBezTo>
                  <a:cubicBezTo>
                    <a:pt x="124" y="27"/>
                    <a:pt x="123" y="27"/>
                    <a:pt x="122" y="28"/>
                  </a:cubicBezTo>
                  <a:cubicBezTo>
                    <a:pt x="122" y="29"/>
                    <a:pt x="121" y="29"/>
                    <a:pt x="121" y="30"/>
                  </a:cubicBezTo>
                  <a:cubicBezTo>
                    <a:pt x="120" y="31"/>
                    <a:pt x="120" y="32"/>
                    <a:pt x="120" y="34"/>
                  </a:cubicBezTo>
                  <a:cubicBezTo>
                    <a:pt x="120" y="35"/>
                    <a:pt x="119" y="35"/>
                    <a:pt x="119" y="36"/>
                  </a:cubicBezTo>
                  <a:cubicBezTo>
                    <a:pt x="119" y="40"/>
                    <a:pt x="118" y="45"/>
                    <a:pt x="117" y="48"/>
                  </a:cubicBezTo>
                  <a:cubicBezTo>
                    <a:pt x="116" y="49"/>
                    <a:pt x="115" y="50"/>
                    <a:pt x="114" y="51"/>
                  </a:cubicBezTo>
                  <a:cubicBezTo>
                    <a:pt x="114" y="51"/>
                    <a:pt x="113" y="52"/>
                    <a:pt x="113" y="53"/>
                  </a:cubicBezTo>
                  <a:cubicBezTo>
                    <a:pt x="112" y="54"/>
                    <a:pt x="112" y="55"/>
                    <a:pt x="111" y="55"/>
                  </a:cubicBezTo>
                  <a:cubicBezTo>
                    <a:pt x="111" y="56"/>
                    <a:pt x="111" y="57"/>
                    <a:pt x="110" y="58"/>
                  </a:cubicBezTo>
                  <a:cubicBezTo>
                    <a:pt x="108" y="61"/>
                    <a:pt x="107" y="64"/>
                    <a:pt x="107" y="68"/>
                  </a:cubicBezTo>
                  <a:cubicBezTo>
                    <a:pt x="107" y="69"/>
                    <a:pt x="107" y="71"/>
                    <a:pt x="107" y="72"/>
                  </a:cubicBezTo>
                  <a:cubicBezTo>
                    <a:pt x="107" y="74"/>
                    <a:pt x="107" y="77"/>
                    <a:pt x="106" y="78"/>
                  </a:cubicBezTo>
                  <a:cubicBezTo>
                    <a:pt x="106" y="79"/>
                    <a:pt x="105" y="80"/>
                    <a:pt x="104" y="81"/>
                  </a:cubicBezTo>
                  <a:cubicBezTo>
                    <a:pt x="104" y="81"/>
                    <a:pt x="103" y="82"/>
                    <a:pt x="103" y="83"/>
                  </a:cubicBezTo>
                  <a:cubicBezTo>
                    <a:pt x="101" y="86"/>
                    <a:pt x="101" y="89"/>
                    <a:pt x="101" y="92"/>
                  </a:cubicBezTo>
                  <a:cubicBezTo>
                    <a:pt x="101" y="94"/>
                    <a:pt x="101" y="95"/>
                    <a:pt x="101" y="97"/>
                  </a:cubicBezTo>
                  <a:cubicBezTo>
                    <a:pt x="101" y="100"/>
                    <a:pt x="100" y="103"/>
                    <a:pt x="99" y="105"/>
                  </a:cubicBezTo>
                  <a:cubicBezTo>
                    <a:pt x="98" y="107"/>
                    <a:pt x="97" y="108"/>
                    <a:pt x="97" y="109"/>
                  </a:cubicBezTo>
                  <a:cubicBezTo>
                    <a:pt x="95" y="114"/>
                    <a:pt x="94" y="117"/>
                    <a:pt x="90" y="119"/>
                  </a:cubicBezTo>
                  <a:cubicBezTo>
                    <a:pt x="89" y="120"/>
                    <a:pt x="87" y="121"/>
                    <a:pt x="86" y="121"/>
                  </a:cubicBezTo>
                  <a:cubicBezTo>
                    <a:pt x="84" y="121"/>
                    <a:pt x="84" y="121"/>
                    <a:pt x="84" y="121"/>
                  </a:cubicBezTo>
                  <a:cubicBezTo>
                    <a:pt x="83" y="121"/>
                    <a:pt x="83" y="121"/>
                    <a:pt x="83" y="121"/>
                  </a:cubicBezTo>
                  <a:cubicBezTo>
                    <a:pt x="81" y="121"/>
                    <a:pt x="80" y="122"/>
                    <a:pt x="78" y="123"/>
                  </a:cubicBezTo>
                  <a:cubicBezTo>
                    <a:pt x="77" y="123"/>
                    <a:pt x="77" y="123"/>
                    <a:pt x="77" y="123"/>
                  </a:cubicBezTo>
                  <a:cubicBezTo>
                    <a:pt x="72" y="127"/>
                    <a:pt x="70" y="129"/>
                    <a:pt x="69" y="135"/>
                  </a:cubicBezTo>
                  <a:cubicBezTo>
                    <a:pt x="68" y="139"/>
                    <a:pt x="67" y="143"/>
                    <a:pt x="65" y="146"/>
                  </a:cubicBezTo>
                  <a:cubicBezTo>
                    <a:pt x="65" y="147"/>
                    <a:pt x="64" y="148"/>
                    <a:pt x="64" y="149"/>
                  </a:cubicBezTo>
                  <a:cubicBezTo>
                    <a:pt x="63" y="152"/>
                    <a:pt x="61" y="156"/>
                    <a:pt x="58" y="157"/>
                  </a:cubicBezTo>
                  <a:cubicBezTo>
                    <a:pt x="57" y="158"/>
                    <a:pt x="55" y="158"/>
                    <a:pt x="54" y="158"/>
                  </a:cubicBezTo>
                  <a:cubicBezTo>
                    <a:pt x="53" y="158"/>
                    <a:pt x="51" y="158"/>
                    <a:pt x="50" y="158"/>
                  </a:cubicBezTo>
                  <a:cubicBezTo>
                    <a:pt x="47" y="159"/>
                    <a:pt x="45" y="160"/>
                    <a:pt x="43" y="161"/>
                  </a:cubicBezTo>
                  <a:cubicBezTo>
                    <a:pt x="42" y="162"/>
                    <a:pt x="41" y="163"/>
                    <a:pt x="41" y="164"/>
                  </a:cubicBezTo>
                  <a:cubicBezTo>
                    <a:pt x="40" y="165"/>
                    <a:pt x="39" y="166"/>
                    <a:pt x="39" y="167"/>
                  </a:cubicBezTo>
                  <a:cubicBezTo>
                    <a:pt x="38" y="168"/>
                    <a:pt x="37" y="169"/>
                    <a:pt x="36" y="169"/>
                  </a:cubicBezTo>
                  <a:cubicBezTo>
                    <a:pt x="31" y="173"/>
                    <a:pt x="26" y="178"/>
                    <a:pt x="27" y="184"/>
                  </a:cubicBezTo>
                  <a:cubicBezTo>
                    <a:pt x="28" y="190"/>
                    <a:pt x="25" y="193"/>
                    <a:pt x="21" y="197"/>
                  </a:cubicBezTo>
                  <a:cubicBezTo>
                    <a:pt x="20" y="198"/>
                    <a:pt x="18" y="199"/>
                    <a:pt x="16" y="200"/>
                  </a:cubicBezTo>
                  <a:cubicBezTo>
                    <a:pt x="14" y="202"/>
                    <a:pt x="11" y="203"/>
                    <a:pt x="10" y="206"/>
                  </a:cubicBezTo>
                  <a:cubicBezTo>
                    <a:pt x="9" y="206"/>
                    <a:pt x="9" y="207"/>
                    <a:pt x="8" y="208"/>
                  </a:cubicBezTo>
                  <a:cubicBezTo>
                    <a:pt x="8" y="210"/>
                    <a:pt x="7" y="212"/>
                    <a:pt x="5" y="213"/>
                  </a:cubicBezTo>
                  <a:cubicBezTo>
                    <a:pt x="4" y="215"/>
                    <a:pt x="2" y="218"/>
                    <a:pt x="2" y="220"/>
                  </a:cubicBezTo>
                  <a:cubicBezTo>
                    <a:pt x="0" y="225"/>
                    <a:pt x="1" y="230"/>
                    <a:pt x="1" y="234"/>
                  </a:cubicBezTo>
                  <a:cubicBezTo>
                    <a:pt x="1" y="236"/>
                    <a:pt x="1" y="237"/>
                    <a:pt x="1" y="238"/>
                  </a:cubicBezTo>
                  <a:cubicBezTo>
                    <a:pt x="2" y="240"/>
                    <a:pt x="2" y="241"/>
                    <a:pt x="3" y="242"/>
                  </a:cubicBezTo>
                  <a:cubicBezTo>
                    <a:pt x="3" y="243"/>
                    <a:pt x="4" y="244"/>
                    <a:pt x="4" y="245"/>
                  </a:cubicBezTo>
                  <a:cubicBezTo>
                    <a:pt x="4" y="247"/>
                    <a:pt x="4" y="249"/>
                    <a:pt x="4" y="250"/>
                  </a:cubicBezTo>
                  <a:cubicBezTo>
                    <a:pt x="4" y="253"/>
                    <a:pt x="4" y="253"/>
                    <a:pt x="4" y="253"/>
                  </a:cubicBezTo>
                  <a:cubicBezTo>
                    <a:pt x="6" y="253"/>
                    <a:pt x="6" y="253"/>
                    <a:pt x="6" y="253"/>
                  </a:cubicBezTo>
                  <a:cubicBezTo>
                    <a:pt x="7" y="254"/>
                    <a:pt x="8" y="254"/>
                    <a:pt x="8" y="255"/>
                  </a:cubicBezTo>
                  <a:cubicBezTo>
                    <a:pt x="9" y="257"/>
                    <a:pt x="9" y="261"/>
                    <a:pt x="9" y="265"/>
                  </a:cubicBezTo>
                  <a:cubicBezTo>
                    <a:pt x="8" y="268"/>
                    <a:pt x="8" y="268"/>
                    <a:pt x="8" y="268"/>
                  </a:cubicBezTo>
                  <a:cubicBezTo>
                    <a:pt x="10" y="269"/>
                    <a:pt x="10" y="269"/>
                    <a:pt x="10" y="269"/>
                  </a:cubicBezTo>
                  <a:cubicBezTo>
                    <a:pt x="12" y="269"/>
                    <a:pt x="15" y="271"/>
                    <a:pt x="16" y="271"/>
                  </a:cubicBezTo>
                  <a:cubicBezTo>
                    <a:pt x="17" y="273"/>
                    <a:pt x="17" y="274"/>
                    <a:pt x="17" y="276"/>
                  </a:cubicBezTo>
                  <a:cubicBezTo>
                    <a:pt x="17" y="276"/>
                    <a:pt x="16" y="277"/>
                    <a:pt x="16" y="278"/>
                  </a:cubicBezTo>
                  <a:cubicBezTo>
                    <a:pt x="16" y="282"/>
                    <a:pt x="15" y="285"/>
                    <a:pt x="17" y="287"/>
                  </a:cubicBezTo>
                  <a:cubicBezTo>
                    <a:pt x="18" y="287"/>
                    <a:pt x="19" y="288"/>
                    <a:pt x="21" y="288"/>
                  </a:cubicBezTo>
                  <a:cubicBezTo>
                    <a:pt x="22" y="288"/>
                    <a:pt x="24" y="287"/>
                    <a:pt x="26" y="287"/>
                  </a:cubicBezTo>
                  <a:cubicBezTo>
                    <a:pt x="28" y="287"/>
                    <a:pt x="30" y="286"/>
                    <a:pt x="31" y="286"/>
                  </a:cubicBezTo>
                  <a:cubicBezTo>
                    <a:pt x="34" y="286"/>
                    <a:pt x="35" y="287"/>
                    <a:pt x="36" y="288"/>
                  </a:cubicBezTo>
                  <a:cubicBezTo>
                    <a:pt x="37" y="289"/>
                    <a:pt x="37" y="289"/>
                    <a:pt x="37" y="290"/>
                  </a:cubicBezTo>
                  <a:cubicBezTo>
                    <a:pt x="38" y="291"/>
                    <a:pt x="38" y="291"/>
                    <a:pt x="39" y="292"/>
                  </a:cubicBezTo>
                  <a:cubicBezTo>
                    <a:pt x="39" y="292"/>
                    <a:pt x="40" y="292"/>
                    <a:pt x="41" y="292"/>
                  </a:cubicBezTo>
                  <a:cubicBezTo>
                    <a:pt x="42" y="292"/>
                    <a:pt x="42" y="292"/>
                    <a:pt x="42" y="292"/>
                  </a:cubicBezTo>
                  <a:cubicBezTo>
                    <a:pt x="42" y="292"/>
                    <a:pt x="43" y="292"/>
                    <a:pt x="43" y="292"/>
                  </a:cubicBezTo>
                  <a:cubicBezTo>
                    <a:pt x="45" y="293"/>
                    <a:pt x="47" y="294"/>
                    <a:pt x="48" y="295"/>
                  </a:cubicBezTo>
                  <a:cubicBezTo>
                    <a:pt x="49" y="295"/>
                    <a:pt x="50" y="296"/>
                    <a:pt x="51" y="297"/>
                  </a:cubicBezTo>
                  <a:cubicBezTo>
                    <a:pt x="52" y="297"/>
                    <a:pt x="53" y="298"/>
                    <a:pt x="54" y="298"/>
                  </a:cubicBezTo>
                  <a:cubicBezTo>
                    <a:pt x="56" y="299"/>
                    <a:pt x="58" y="299"/>
                    <a:pt x="59" y="301"/>
                  </a:cubicBezTo>
                  <a:cubicBezTo>
                    <a:pt x="61" y="302"/>
                    <a:pt x="63" y="304"/>
                    <a:pt x="66" y="305"/>
                  </a:cubicBezTo>
                  <a:cubicBezTo>
                    <a:pt x="67" y="305"/>
                    <a:pt x="68" y="306"/>
                    <a:pt x="70" y="306"/>
                  </a:cubicBezTo>
                  <a:cubicBezTo>
                    <a:pt x="71" y="306"/>
                    <a:pt x="72" y="307"/>
                    <a:pt x="73" y="307"/>
                  </a:cubicBezTo>
                  <a:cubicBezTo>
                    <a:pt x="73" y="307"/>
                    <a:pt x="73" y="307"/>
                    <a:pt x="73" y="307"/>
                  </a:cubicBezTo>
                  <a:cubicBezTo>
                    <a:pt x="73" y="308"/>
                    <a:pt x="73" y="308"/>
                    <a:pt x="73" y="308"/>
                  </a:cubicBezTo>
                  <a:cubicBezTo>
                    <a:pt x="77" y="308"/>
                    <a:pt x="77" y="308"/>
                    <a:pt x="77" y="308"/>
                  </a:cubicBezTo>
                  <a:cubicBezTo>
                    <a:pt x="77" y="308"/>
                    <a:pt x="77" y="308"/>
                    <a:pt x="77" y="308"/>
                  </a:cubicBezTo>
                  <a:cubicBezTo>
                    <a:pt x="77" y="308"/>
                    <a:pt x="78" y="308"/>
                    <a:pt x="78" y="308"/>
                  </a:cubicBezTo>
                  <a:cubicBezTo>
                    <a:pt x="78" y="308"/>
                    <a:pt x="79" y="308"/>
                    <a:pt x="80" y="308"/>
                  </a:cubicBezTo>
                  <a:cubicBezTo>
                    <a:pt x="81" y="309"/>
                    <a:pt x="81" y="310"/>
                    <a:pt x="82" y="310"/>
                  </a:cubicBezTo>
                  <a:cubicBezTo>
                    <a:pt x="83" y="311"/>
                    <a:pt x="84" y="311"/>
                    <a:pt x="84" y="312"/>
                  </a:cubicBezTo>
                  <a:cubicBezTo>
                    <a:pt x="85" y="312"/>
                    <a:pt x="85" y="312"/>
                    <a:pt x="86" y="312"/>
                  </a:cubicBezTo>
                  <a:cubicBezTo>
                    <a:pt x="87" y="312"/>
                    <a:pt x="87" y="312"/>
                    <a:pt x="88" y="313"/>
                  </a:cubicBezTo>
                  <a:cubicBezTo>
                    <a:pt x="89" y="313"/>
                    <a:pt x="89" y="314"/>
                    <a:pt x="90" y="314"/>
                  </a:cubicBezTo>
                  <a:cubicBezTo>
                    <a:pt x="90" y="314"/>
                    <a:pt x="90" y="315"/>
                    <a:pt x="91" y="315"/>
                  </a:cubicBezTo>
                  <a:cubicBezTo>
                    <a:pt x="93" y="317"/>
                    <a:pt x="95" y="319"/>
                    <a:pt x="97" y="322"/>
                  </a:cubicBezTo>
                  <a:cubicBezTo>
                    <a:pt x="99" y="324"/>
                    <a:pt x="99" y="324"/>
                    <a:pt x="99" y="324"/>
                  </a:cubicBezTo>
                  <a:cubicBezTo>
                    <a:pt x="101" y="321"/>
                    <a:pt x="101" y="321"/>
                    <a:pt x="101" y="321"/>
                  </a:cubicBezTo>
                  <a:cubicBezTo>
                    <a:pt x="102" y="319"/>
                    <a:pt x="103" y="317"/>
                    <a:pt x="105" y="316"/>
                  </a:cubicBezTo>
                  <a:cubicBezTo>
                    <a:pt x="105" y="314"/>
                    <a:pt x="105" y="314"/>
                    <a:pt x="105" y="314"/>
                  </a:cubicBezTo>
                  <a:cubicBezTo>
                    <a:pt x="107" y="312"/>
                    <a:pt x="109" y="311"/>
                    <a:pt x="111" y="310"/>
                  </a:cubicBezTo>
                  <a:cubicBezTo>
                    <a:pt x="113" y="308"/>
                    <a:pt x="115" y="307"/>
                    <a:pt x="116" y="305"/>
                  </a:cubicBezTo>
                  <a:cubicBezTo>
                    <a:pt x="116" y="304"/>
                    <a:pt x="117" y="303"/>
                    <a:pt x="117" y="302"/>
                  </a:cubicBezTo>
                  <a:cubicBezTo>
                    <a:pt x="118" y="301"/>
                    <a:pt x="118" y="300"/>
                    <a:pt x="119" y="299"/>
                  </a:cubicBezTo>
                  <a:cubicBezTo>
                    <a:pt x="120" y="297"/>
                    <a:pt x="121" y="296"/>
                    <a:pt x="122" y="295"/>
                  </a:cubicBezTo>
                  <a:cubicBezTo>
                    <a:pt x="123" y="294"/>
                    <a:pt x="123" y="294"/>
                    <a:pt x="123" y="294"/>
                  </a:cubicBezTo>
                  <a:cubicBezTo>
                    <a:pt x="125" y="293"/>
                    <a:pt x="127" y="291"/>
                    <a:pt x="129" y="290"/>
                  </a:cubicBezTo>
                  <a:cubicBezTo>
                    <a:pt x="129" y="290"/>
                    <a:pt x="129" y="290"/>
                    <a:pt x="129" y="290"/>
                  </a:cubicBezTo>
                  <a:cubicBezTo>
                    <a:pt x="130" y="289"/>
                    <a:pt x="131" y="288"/>
                    <a:pt x="132" y="288"/>
                  </a:cubicBezTo>
                  <a:cubicBezTo>
                    <a:pt x="136" y="284"/>
                    <a:pt x="140" y="284"/>
                    <a:pt x="146" y="284"/>
                  </a:cubicBezTo>
                  <a:cubicBezTo>
                    <a:pt x="148" y="284"/>
                    <a:pt x="150" y="284"/>
                    <a:pt x="153" y="282"/>
                  </a:cubicBezTo>
                  <a:cubicBezTo>
                    <a:pt x="153" y="282"/>
                    <a:pt x="154" y="282"/>
                    <a:pt x="155" y="281"/>
                  </a:cubicBezTo>
                  <a:cubicBezTo>
                    <a:pt x="156" y="280"/>
                    <a:pt x="157" y="280"/>
                    <a:pt x="158" y="279"/>
                  </a:cubicBezTo>
                  <a:cubicBezTo>
                    <a:pt x="158" y="279"/>
                    <a:pt x="159" y="279"/>
                    <a:pt x="159" y="279"/>
                  </a:cubicBezTo>
                  <a:cubicBezTo>
                    <a:pt x="161" y="279"/>
                    <a:pt x="162" y="281"/>
                    <a:pt x="164" y="282"/>
                  </a:cubicBezTo>
                  <a:cubicBezTo>
                    <a:pt x="165" y="283"/>
                    <a:pt x="166" y="284"/>
                    <a:pt x="168" y="284"/>
                  </a:cubicBezTo>
                  <a:cubicBezTo>
                    <a:pt x="169" y="284"/>
                    <a:pt x="169" y="284"/>
                    <a:pt x="170" y="283"/>
                  </a:cubicBezTo>
                  <a:cubicBezTo>
                    <a:pt x="171" y="283"/>
                    <a:pt x="172" y="282"/>
                    <a:pt x="174" y="280"/>
                  </a:cubicBezTo>
                  <a:cubicBezTo>
                    <a:pt x="174" y="280"/>
                    <a:pt x="175" y="279"/>
                    <a:pt x="176" y="278"/>
                  </a:cubicBezTo>
                  <a:cubicBezTo>
                    <a:pt x="177" y="278"/>
                    <a:pt x="177" y="277"/>
                    <a:pt x="178" y="276"/>
                  </a:cubicBezTo>
                  <a:cubicBezTo>
                    <a:pt x="179" y="275"/>
                    <a:pt x="180" y="274"/>
                    <a:pt x="182" y="273"/>
                  </a:cubicBezTo>
                  <a:cubicBezTo>
                    <a:pt x="183" y="273"/>
                    <a:pt x="184" y="273"/>
                    <a:pt x="186" y="273"/>
                  </a:cubicBezTo>
                  <a:cubicBezTo>
                    <a:pt x="186" y="273"/>
                    <a:pt x="187" y="273"/>
                    <a:pt x="188" y="273"/>
                  </a:cubicBezTo>
                  <a:cubicBezTo>
                    <a:pt x="190" y="273"/>
                    <a:pt x="190" y="273"/>
                    <a:pt x="190" y="273"/>
                  </a:cubicBezTo>
                  <a:cubicBezTo>
                    <a:pt x="192" y="273"/>
                    <a:pt x="194" y="273"/>
                    <a:pt x="196" y="273"/>
                  </a:cubicBezTo>
                  <a:cubicBezTo>
                    <a:pt x="196" y="273"/>
                    <a:pt x="196" y="273"/>
                    <a:pt x="196" y="273"/>
                  </a:cubicBezTo>
                  <a:cubicBezTo>
                    <a:pt x="200" y="273"/>
                    <a:pt x="203" y="273"/>
                    <a:pt x="206" y="273"/>
                  </a:cubicBezTo>
                  <a:cubicBezTo>
                    <a:pt x="207" y="273"/>
                    <a:pt x="207" y="273"/>
                    <a:pt x="207" y="273"/>
                  </a:cubicBezTo>
                  <a:cubicBezTo>
                    <a:pt x="208" y="273"/>
                    <a:pt x="209" y="273"/>
                    <a:pt x="210" y="273"/>
                  </a:cubicBezTo>
                  <a:cubicBezTo>
                    <a:pt x="211" y="273"/>
                    <a:pt x="212" y="273"/>
                    <a:pt x="213" y="273"/>
                  </a:cubicBezTo>
                  <a:cubicBezTo>
                    <a:pt x="215" y="273"/>
                    <a:pt x="217" y="273"/>
                    <a:pt x="218" y="274"/>
                  </a:cubicBezTo>
                  <a:cubicBezTo>
                    <a:pt x="220" y="274"/>
                    <a:pt x="222" y="275"/>
                    <a:pt x="224" y="276"/>
                  </a:cubicBezTo>
                  <a:cubicBezTo>
                    <a:pt x="226" y="277"/>
                    <a:pt x="227" y="278"/>
                    <a:pt x="228" y="278"/>
                  </a:cubicBezTo>
                  <a:cubicBezTo>
                    <a:pt x="229" y="279"/>
                    <a:pt x="230" y="279"/>
                    <a:pt x="231" y="279"/>
                  </a:cubicBezTo>
                  <a:cubicBezTo>
                    <a:pt x="235" y="279"/>
                    <a:pt x="238" y="277"/>
                    <a:pt x="241" y="273"/>
                  </a:cubicBezTo>
                  <a:cubicBezTo>
                    <a:pt x="243" y="272"/>
                    <a:pt x="244" y="271"/>
                    <a:pt x="246" y="270"/>
                  </a:cubicBezTo>
                  <a:cubicBezTo>
                    <a:pt x="247" y="269"/>
                    <a:pt x="249" y="268"/>
                    <a:pt x="250" y="268"/>
                  </a:cubicBezTo>
                  <a:cubicBezTo>
                    <a:pt x="252" y="267"/>
                    <a:pt x="254" y="266"/>
                    <a:pt x="255" y="265"/>
                  </a:cubicBezTo>
                  <a:cubicBezTo>
                    <a:pt x="258" y="263"/>
                    <a:pt x="258" y="260"/>
                    <a:pt x="257" y="257"/>
                  </a:cubicBezTo>
                  <a:cubicBezTo>
                    <a:pt x="257" y="256"/>
                    <a:pt x="257" y="256"/>
                    <a:pt x="257" y="256"/>
                  </a:cubicBezTo>
                  <a:cubicBezTo>
                    <a:pt x="256" y="253"/>
                    <a:pt x="257" y="250"/>
                    <a:pt x="258" y="247"/>
                  </a:cubicBezTo>
                  <a:cubicBezTo>
                    <a:pt x="259" y="247"/>
                    <a:pt x="259" y="246"/>
                    <a:pt x="260" y="245"/>
                  </a:cubicBezTo>
                  <a:cubicBezTo>
                    <a:pt x="262" y="241"/>
                    <a:pt x="259" y="239"/>
                    <a:pt x="255" y="237"/>
                  </a:cubicBezTo>
                  <a:cubicBezTo>
                    <a:pt x="253" y="236"/>
                    <a:pt x="252" y="235"/>
                    <a:pt x="251" y="233"/>
                  </a:cubicBezTo>
                  <a:cubicBezTo>
                    <a:pt x="249" y="231"/>
                    <a:pt x="250" y="229"/>
                    <a:pt x="253" y="227"/>
                  </a:cubicBezTo>
                  <a:cubicBezTo>
                    <a:pt x="256" y="225"/>
                    <a:pt x="260" y="221"/>
                    <a:pt x="262" y="217"/>
                  </a:cubicBezTo>
                  <a:cubicBezTo>
                    <a:pt x="267" y="211"/>
                    <a:pt x="266" y="204"/>
                    <a:pt x="259" y="196"/>
                  </a:cubicBezTo>
                  <a:cubicBezTo>
                    <a:pt x="258" y="196"/>
                    <a:pt x="258" y="196"/>
                    <a:pt x="258" y="196"/>
                  </a:cubicBezTo>
                  <a:cubicBezTo>
                    <a:pt x="256" y="194"/>
                    <a:pt x="255" y="192"/>
                    <a:pt x="255" y="189"/>
                  </a:cubicBezTo>
                  <a:cubicBezTo>
                    <a:pt x="255" y="187"/>
                    <a:pt x="256" y="185"/>
                    <a:pt x="257" y="183"/>
                  </a:cubicBezTo>
                  <a:cubicBezTo>
                    <a:pt x="257" y="182"/>
                    <a:pt x="257" y="182"/>
                    <a:pt x="257" y="181"/>
                  </a:cubicBezTo>
                  <a:cubicBezTo>
                    <a:pt x="258" y="181"/>
                    <a:pt x="258" y="180"/>
                    <a:pt x="258" y="179"/>
                  </a:cubicBezTo>
                  <a:cubicBezTo>
                    <a:pt x="258" y="178"/>
                    <a:pt x="259" y="176"/>
                    <a:pt x="259" y="175"/>
                  </a:cubicBezTo>
                  <a:cubicBezTo>
                    <a:pt x="259" y="174"/>
                    <a:pt x="259" y="173"/>
                    <a:pt x="258" y="173"/>
                  </a:cubicBezTo>
                  <a:cubicBezTo>
                    <a:pt x="258" y="171"/>
                    <a:pt x="258" y="171"/>
                    <a:pt x="258" y="171"/>
                  </a:cubicBezTo>
                  <a:cubicBezTo>
                    <a:pt x="220" y="169"/>
                    <a:pt x="220" y="169"/>
                    <a:pt x="220" y="169"/>
                  </a:cubicBezTo>
                  <a:cubicBezTo>
                    <a:pt x="220" y="168"/>
                    <a:pt x="220" y="166"/>
                    <a:pt x="220" y="165"/>
                  </a:cubicBezTo>
                  <a:cubicBezTo>
                    <a:pt x="220" y="162"/>
                    <a:pt x="220" y="159"/>
                    <a:pt x="220" y="156"/>
                  </a:cubicBezTo>
                  <a:cubicBezTo>
                    <a:pt x="220" y="155"/>
                    <a:pt x="221" y="153"/>
                    <a:pt x="221" y="152"/>
                  </a:cubicBezTo>
                  <a:cubicBezTo>
                    <a:pt x="222" y="149"/>
                    <a:pt x="223" y="147"/>
                    <a:pt x="222" y="144"/>
                  </a:cubicBezTo>
                  <a:cubicBezTo>
                    <a:pt x="231" y="144"/>
                    <a:pt x="231" y="144"/>
                    <a:pt x="231" y="144"/>
                  </a:cubicBezTo>
                  <a:cubicBezTo>
                    <a:pt x="238" y="144"/>
                    <a:pt x="246" y="144"/>
                    <a:pt x="253" y="144"/>
                  </a:cubicBezTo>
                  <a:cubicBezTo>
                    <a:pt x="257" y="144"/>
                    <a:pt x="259" y="147"/>
                    <a:pt x="260" y="151"/>
                  </a:cubicBezTo>
                  <a:cubicBezTo>
                    <a:pt x="262" y="153"/>
                    <a:pt x="261" y="155"/>
                    <a:pt x="261" y="157"/>
                  </a:cubicBezTo>
                  <a:cubicBezTo>
                    <a:pt x="260" y="159"/>
                    <a:pt x="260" y="159"/>
                    <a:pt x="260" y="159"/>
                  </a:cubicBezTo>
                  <a:cubicBezTo>
                    <a:pt x="260" y="162"/>
                    <a:pt x="259" y="164"/>
                    <a:pt x="259" y="167"/>
                  </a:cubicBezTo>
                  <a:cubicBezTo>
                    <a:pt x="258" y="171"/>
                    <a:pt x="258" y="171"/>
                    <a:pt x="258" y="171"/>
                  </a:cubicBezTo>
                  <a:cubicBezTo>
                    <a:pt x="262" y="169"/>
                    <a:pt x="262" y="169"/>
                    <a:pt x="262" y="169"/>
                  </a:cubicBezTo>
                  <a:cubicBezTo>
                    <a:pt x="263" y="168"/>
                    <a:pt x="263" y="168"/>
                    <a:pt x="264" y="167"/>
                  </a:cubicBezTo>
                  <a:cubicBezTo>
                    <a:pt x="264" y="167"/>
                    <a:pt x="264" y="167"/>
                    <a:pt x="264" y="167"/>
                  </a:cubicBezTo>
                  <a:cubicBezTo>
                    <a:pt x="266" y="166"/>
                    <a:pt x="267" y="165"/>
                    <a:pt x="269" y="165"/>
                  </a:cubicBezTo>
                  <a:cubicBezTo>
                    <a:pt x="269" y="164"/>
                    <a:pt x="270" y="164"/>
                    <a:pt x="271" y="164"/>
                  </a:cubicBezTo>
                  <a:cubicBezTo>
                    <a:pt x="272" y="164"/>
                    <a:pt x="273" y="164"/>
                    <a:pt x="273" y="164"/>
                  </a:cubicBezTo>
                  <a:cubicBezTo>
                    <a:pt x="275" y="165"/>
                    <a:pt x="276" y="165"/>
                    <a:pt x="277" y="165"/>
                  </a:cubicBezTo>
                  <a:cubicBezTo>
                    <a:pt x="279" y="165"/>
                    <a:pt x="280" y="164"/>
                    <a:pt x="281" y="163"/>
                  </a:cubicBezTo>
                  <a:cubicBezTo>
                    <a:pt x="282" y="161"/>
                    <a:pt x="282" y="159"/>
                    <a:pt x="282" y="156"/>
                  </a:cubicBezTo>
                  <a:cubicBezTo>
                    <a:pt x="282" y="156"/>
                    <a:pt x="282" y="155"/>
                    <a:pt x="282" y="155"/>
                  </a:cubicBezTo>
                  <a:cubicBezTo>
                    <a:pt x="282" y="153"/>
                    <a:pt x="281" y="151"/>
                    <a:pt x="280" y="149"/>
                  </a:cubicBezTo>
                  <a:cubicBezTo>
                    <a:pt x="280" y="149"/>
                    <a:pt x="279" y="149"/>
                    <a:pt x="279" y="148"/>
                  </a:cubicBezTo>
                  <a:cubicBezTo>
                    <a:pt x="277" y="147"/>
                    <a:pt x="276" y="146"/>
                    <a:pt x="277" y="144"/>
                  </a:cubicBezTo>
                  <a:cubicBezTo>
                    <a:pt x="277" y="143"/>
                    <a:pt x="278" y="142"/>
                    <a:pt x="279" y="141"/>
                  </a:cubicBezTo>
                  <a:cubicBezTo>
                    <a:pt x="280" y="140"/>
                    <a:pt x="281" y="139"/>
                    <a:pt x="281" y="138"/>
                  </a:cubicBezTo>
                  <a:cubicBezTo>
                    <a:pt x="281" y="137"/>
                    <a:pt x="281" y="136"/>
                    <a:pt x="280" y="135"/>
                  </a:cubicBezTo>
                  <a:cubicBezTo>
                    <a:pt x="280" y="134"/>
                    <a:pt x="279" y="133"/>
                    <a:pt x="279" y="132"/>
                  </a:cubicBezTo>
                  <a:cubicBezTo>
                    <a:pt x="279" y="130"/>
                    <a:pt x="281" y="125"/>
                    <a:pt x="283" y="124"/>
                  </a:cubicBezTo>
                  <a:cubicBezTo>
                    <a:pt x="284" y="123"/>
                    <a:pt x="285" y="123"/>
                    <a:pt x="285" y="123"/>
                  </a:cubicBezTo>
                  <a:cubicBezTo>
                    <a:pt x="286" y="123"/>
                    <a:pt x="287" y="123"/>
                    <a:pt x="287" y="124"/>
                  </a:cubicBezTo>
                  <a:cubicBezTo>
                    <a:pt x="288" y="124"/>
                    <a:pt x="288" y="125"/>
                    <a:pt x="289" y="125"/>
                  </a:cubicBezTo>
                  <a:cubicBezTo>
                    <a:pt x="290" y="126"/>
                    <a:pt x="291" y="126"/>
                    <a:pt x="291" y="126"/>
                  </a:cubicBezTo>
                  <a:cubicBezTo>
                    <a:pt x="292" y="126"/>
                    <a:pt x="292" y="126"/>
                    <a:pt x="292" y="126"/>
                  </a:cubicBezTo>
                  <a:cubicBezTo>
                    <a:pt x="293" y="126"/>
                    <a:pt x="293" y="126"/>
                    <a:pt x="293" y="126"/>
                  </a:cubicBezTo>
                  <a:cubicBezTo>
                    <a:pt x="295" y="124"/>
                    <a:pt x="295" y="121"/>
                    <a:pt x="295" y="119"/>
                  </a:cubicBezTo>
                  <a:cubicBezTo>
                    <a:pt x="295" y="119"/>
                    <a:pt x="295" y="118"/>
                    <a:pt x="295" y="118"/>
                  </a:cubicBezTo>
                  <a:cubicBezTo>
                    <a:pt x="295" y="115"/>
                    <a:pt x="295" y="112"/>
                    <a:pt x="296" y="111"/>
                  </a:cubicBezTo>
                  <a:cubicBezTo>
                    <a:pt x="297" y="111"/>
                    <a:pt x="297" y="111"/>
                    <a:pt x="298" y="111"/>
                  </a:cubicBezTo>
                  <a:cubicBezTo>
                    <a:pt x="299" y="111"/>
                    <a:pt x="301" y="112"/>
                    <a:pt x="302" y="113"/>
                  </a:cubicBezTo>
                  <a:cubicBezTo>
                    <a:pt x="303" y="114"/>
                    <a:pt x="303" y="114"/>
                    <a:pt x="304" y="115"/>
                  </a:cubicBezTo>
                  <a:cubicBezTo>
                    <a:pt x="305" y="116"/>
                    <a:pt x="305" y="117"/>
                    <a:pt x="306" y="118"/>
                  </a:cubicBezTo>
                  <a:cubicBezTo>
                    <a:pt x="308" y="120"/>
                    <a:pt x="311" y="121"/>
                    <a:pt x="313" y="122"/>
                  </a:cubicBezTo>
                  <a:cubicBezTo>
                    <a:pt x="313" y="122"/>
                    <a:pt x="314" y="122"/>
                    <a:pt x="314" y="122"/>
                  </a:cubicBezTo>
                  <a:cubicBezTo>
                    <a:pt x="316" y="122"/>
                    <a:pt x="317" y="121"/>
                    <a:pt x="318" y="119"/>
                  </a:cubicBezTo>
                  <a:cubicBezTo>
                    <a:pt x="319" y="118"/>
                    <a:pt x="319" y="118"/>
                    <a:pt x="319" y="118"/>
                  </a:cubicBezTo>
                  <a:cubicBezTo>
                    <a:pt x="320" y="116"/>
                    <a:pt x="322" y="114"/>
                    <a:pt x="323" y="113"/>
                  </a:cubicBezTo>
                  <a:cubicBezTo>
                    <a:pt x="324" y="110"/>
                    <a:pt x="323" y="107"/>
                    <a:pt x="323" y="104"/>
                  </a:cubicBezTo>
                  <a:close/>
                </a:path>
              </a:pathLst>
            </a:custGeom>
            <a:solidFill>
              <a:srgbClr val="31BC5C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3" name="Google Shape;713;p28"/>
            <p:cNvSpPr/>
            <p:nvPr/>
          </p:nvSpPr>
          <p:spPr>
            <a:xfrm>
              <a:off x="3239" y="2182"/>
              <a:ext cx="1196" cy="952"/>
            </a:xfrm>
            <a:custGeom>
              <a:avLst/>
              <a:gdLst/>
              <a:ahLst/>
              <a:cxnLst/>
              <a:rect l="l" t="t" r="r" b="b"/>
              <a:pathLst>
                <a:path w="490" h="390" extrusionOk="0">
                  <a:moveTo>
                    <a:pt x="478" y="85"/>
                  </a:moveTo>
                  <a:cubicBezTo>
                    <a:pt x="478" y="84"/>
                    <a:pt x="478" y="84"/>
                    <a:pt x="478" y="84"/>
                  </a:cubicBezTo>
                  <a:cubicBezTo>
                    <a:pt x="472" y="82"/>
                    <a:pt x="466" y="80"/>
                    <a:pt x="459" y="77"/>
                  </a:cubicBezTo>
                  <a:cubicBezTo>
                    <a:pt x="454" y="76"/>
                    <a:pt x="450" y="75"/>
                    <a:pt x="446" y="75"/>
                  </a:cubicBezTo>
                  <a:cubicBezTo>
                    <a:pt x="444" y="75"/>
                    <a:pt x="442" y="75"/>
                    <a:pt x="440" y="75"/>
                  </a:cubicBezTo>
                  <a:cubicBezTo>
                    <a:pt x="440" y="76"/>
                    <a:pt x="439" y="76"/>
                    <a:pt x="439" y="76"/>
                  </a:cubicBezTo>
                  <a:cubicBezTo>
                    <a:pt x="437" y="76"/>
                    <a:pt x="436" y="77"/>
                    <a:pt x="434" y="77"/>
                  </a:cubicBezTo>
                  <a:cubicBezTo>
                    <a:pt x="433" y="77"/>
                    <a:pt x="432" y="76"/>
                    <a:pt x="431" y="76"/>
                  </a:cubicBezTo>
                  <a:cubicBezTo>
                    <a:pt x="429" y="75"/>
                    <a:pt x="428" y="72"/>
                    <a:pt x="428" y="69"/>
                  </a:cubicBezTo>
                  <a:cubicBezTo>
                    <a:pt x="428" y="68"/>
                    <a:pt x="428" y="68"/>
                    <a:pt x="428" y="68"/>
                  </a:cubicBezTo>
                  <a:cubicBezTo>
                    <a:pt x="427" y="63"/>
                    <a:pt x="424" y="61"/>
                    <a:pt x="421" y="58"/>
                  </a:cubicBezTo>
                  <a:cubicBezTo>
                    <a:pt x="420" y="57"/>
                    <a:pt x="419" y="56"/>
                    <a:pt x="418" y="55"/>
                  </a:cubicBezTo>
                  <a:cubicBezTo>
                    <a:pt x="414" y="50"/>
                    <a:pt x="411" y="48"/>
                    <a:pt x="406" y="47"/>
                  </a:cubicBezTo>
                  <a:cubicBezTo>
                    <a:pt x="404" y="47"/>
                    <a:pt x="403" y="47"/>
                    <a:pt x="401" y="47"/>
                  </a:cubicBezTo>
                  <a:cubicBezTo>
                    <a:pt x="398" y="46"/>
                    <a:pt x="395" y="46"/>
                    <a:pt x="392" y="45"/>
                  </a:cubicBezTo>
                  <a:cubicBezTo>
                    <a:pt x="389" y="43"/>
                    <a:pt x="386" y="42"/>
                    <a:pt x="382" y="41"/>
                  </a:cubicBezTo>
                  <a:cubicBezTo>
                    <a:pt x="377" y="39"/>
                    <a:pt x="372" y="36"/>
                    <a:pt x="368" y="32"/>
                  </a:cubicBezTo>
                  <a:cubicBezTo>
                    <a:pt x="365" y="30"/>
                    <a:pt x="365" y="30"/>
                    <a:pt x="365" y="30"/>
                  </a:cubicBezTo>
                  <a:cubicBezTo>
                    <a:pt x="363" y="29"/>
                    <a:pt x="361" y="28"/>
                    <a:pt x="359" y="26"/>
                  </a:cubicBezTo>
                  <a:cubicBezTo>
                    <a:pt x="359" y="25"/>
                    <a:pt x="359" y="25"/>
                    <a:pt x="359" y="24"/>
                  </a:cubicBezTo>
                  <a:cubicBezTo>
                    <a:pt x="358" y="23"/>
                    <a:pt x="358" y="23"/>
                    <a:pt x="357" y="22"/>
                  </a:cubicBezTo>
                  <a:cubicBezTo>
                    <a:pt x="356" y="22"/>
                    <a:pt x="355" y="21"/>
                    <a:pt x="354" y="21"/>
                  </a:cubicBezTo>
                  <a:cubicBezTo>
                    <a:pt x="353" y="21"/>
                    <a:pt x="353" y="21"/>
                    <a:pt x="352" y="21"/>
                  </a:cubicBezTo>
                  <a:cubicBezTo>
                    <a:pt x="351" y="21"/>
                    <a:pt x="351" y="21"/>
                    <a:pt x="351" y="21"/>
                  </a:cubicBezTo>
                  <a:cubicBezTo>
                    <a:pt x="350" y="20"/>
                    <a:pt x="348" y="20"/>
                    <a:pt x="347" y="20"/>
                  </a:cubicBezTo>
                  <a:cubicBezTo>
                    <a:pt x="345" y="20"/>
                    <a:pt x="344" y="21"/>
                    <a:pt x="343" y="22"/>
                  </a:cubicBezTo>
                  <a:cubicBezTo>
                    <a:pt x="342" y="22"/>
                    <a:pt x="342" y="22"/>
                    <a:pt x="341" y="23"/>
                  </a:cubicBezTo>
                  <a:cubicBezTo>
                    <a:pt x="339" y="24"/>
                    <a:pt x="336" y="26"/>
                    <a:pt x="334" y="27"/>
                  </a:cubicBezTo>
                  <a:cubicBezTo>
                    <a:pt x="334" y="27"/>
                    <a:pt x="334" y="27"/>
                    <a:pt x="333" y="27"/>
                  </a:cubicBezTo>
                  <a:cubicBezTo>
                    <a:pt x="331" y="27"/>
                    <a:pt x="328" y="25"/>
                    <a:pt x="326" y="24"/>
                  </a:cubicBezTo>
                  <a:cubicBezTo>
                    <a:pt x="325" y="23"/>
                    <a:pt x="325" y="23"/>
                    <a:pt x="325" y="23"/>
                  </a:cubicBezTo>
                  <a:cubicBezTo>
                    <a:pt x="322" y="22"/>
                    <a:pt x="321" y="21"/>
                    <a:pt x="320" y="18"/>
                  </a:cubicBezTo>
                  <a:cubicBezTo>
                    <a:pt x="320" y="17"/>
                    <a:pt x="320" y="17"/>
                    <a:pt x="320" y="17"/>
                  </a:cubicBezTo>
                  <a:cubicBezTo>
                    <a:pt x="319" y="17"/>
                    <a:pt x="319" y="17"/>
                    <a:pt x="319" y="17"/>
                  </a:cubicBezTo>
                  <a:cubicBezTo>
                    <a:pt x="318" y="14"/>
                    <a:pt x="319" y="12"/>
                    <a:pt x="320" y="9"/>
                  </a:cubicBezTo>
                  <a:cubicBezTo>
                    <a:pt x="321" y="7"/>
                    <a:pt x="321" y="6"/>
                    <a:pt x="321" y="5"/>
                  </a:cubicBezTo>
                  <a:cubicBezTo>
                    <a:pt x="320" y="4"/>
                    <a:pt x="319" y="3"/>
                    <a:pt x="317" y="3"/>
                  </a:cubicBezTo>
                  <a:cubicBezTo>
                    <a:pt x="316" y="2"/>
                    <a:pt x="316" y="2"/>
                    <a:pt x="316" y="2"/>
                  </a:cubicBezTo>
                  <a:cubicBezTo>
                    <a:pt x="312" y="1"/>
                    <a:pt x="307" y="0"/>
                    <a:pt x="303" y="0"/>
                  </a:cubicBezTo>
                  <a:cubicBezTo>
                    <a:pt x="302" y="0"/>
                    <a:pt x="301" y="0"/>
                    <a:pt x="300" y="0"/>
                  </a:cubicBezTo>
                  <a:cubicBezTo>
                    <a:pt x="294" y="1"/>
                    <a:pt x="288" y="4"/>
                    <a:pt x="283" y="7"/>
                  </a:cubicBezTo>
                  <a:cubicBezTo>
                    <a:pt x="281" y="8"/>
                    <a:pt x="279" y="9"/>
                    <a:pt x="277" y="11"/>
                  </a:cubicBezTo>
                  <a:cubicBezTo>
                    <a:pt x="275" y="13"/>
                    <a:pt x="273" y="15"/>
                    <a:pt x="271" y="16"/>
                  </a:cubicBezTo>
                  <a:cubicBezTo>
                    <a:pt x="267" y="18"/>
                    <a:pt x="267" y="18"/>
                    <a:pt x="267" y="18"/>
                  </a:cubicBezTo>
                  <a:cubicBezTo>
                    <a:pt x="263" y="20"/>
                    <a:pt x="259" y="22"/>
                    <a:pt x="256" y="24"/>
                  </a:cubicBezTo>
                  <a:cubicBezTo>
                    <a:pt x="255" y="24"/>
                    <a:pt x="255" y="24"/>
                    <a:pt x="255" y="24"/>
                  </a:cubicBezTo>
                  <a:cubicBezTo>
                    <a:pt x="255" y="25"/>
                    <a:pt x="255" y="25"/>
                    <a:pt x="255" y="25"/>
                  </a:cubicBezTo>
                  <a:cubicBezTo>
                    <a:pt x="253" y="27"/>
                    <a:pt x="250" y="31"/>
                    <a:pt x="248" y="31"/>
                  </a:cubicBezTo>
                  <a:cubicBezTo>
                    <a:pt x="248" y="31"/>
                    <a:pt x="248" y="31"/>
                    <a:pt x="247" y="31"/>
                  </a:cubicBezTo>
                  <a:cubicBezTo>
                    <a:pt x="247" y="31"/>
                    <a:pt x="246" y="31"/>
                    <a:pt x="245" y="31"/>
                  </a:cubicBezTo>
                  <a:cubicBezTo>
                    <a:pt x="245" y="31"/>
                    <a:pt x="244" y="31"/>
                    <a:pt x="244" y="31"/>
                  </a:cubicBezTo>
                  <a:cubicBezTo>
                    <a:pt x="244" y="31"/>
                    <a:pt x="244" y="31"/>
                    <a:pt x="244" y="31"/>
                  </a:cubicBezTo>
                  <a:cubicBezTo>
                    <a:pt x="243" y="31"/>
                    <a:pt x="243" y="31"/>
                    <a:pt x="243" y="31"/>
                  </a:cubicBezTo>
                  <a:cubicBezTo>
                    <a:pt x="242" y="31"/>
                    <a:pt x="242" y="31"/>
                    <a:pt x="241" y="32"/>
                  </a:cubicBezTo>
                  <a:cubicBezTo>
                    <a:pt x="241" y="33"/>
                    <a:pt x="241" y="33"/>
                    <a:pt x="240" y="34"/>
                  </a:cubicBezTo>
                  <a:cubicBezTo>
                    <a:pt x="240" y="34"/>
                    <a:pt x="239" y="34"/>
                    <a:pt x="239" y="35"/>
                  </a:cubicBezTo>
                  <a:cubicBezTo>
                    <a:pt x="238" y="35"/>
                    <a:pt x="237" y="36"/>
                    <a:pt x="237" y="36"/>
                  </a:cubicBezTo>
                  <a:cubicBezTo>
                    <a:pt x="237" y="37"/>
                    <a:pt x="236" y="37"/>
                    <a:pt x="236" y="37"/>
                  </a:cubicBezTo>
                  <a:cubicBezTo>
                    <a:pt x="235" y="38"/>
                    <a:pt x="235" y="39"/>
                    <a:pt x="233" y="39"/>
                  </a:cubicBezTo>
                  <a:cubicBezTo>
                    <a:pt x="232" y="39"/>
                    <a:pt x="231" y="39"/>
                    <a:pt x="230" y="39"/>
                  </a:cubicBezTo>
                  <a:cubicBezTo>
                    <a:pt x="226" y="39"/>
                    <a:pt x="225" y="38"/>
                    <a:pt x="224" y="37"/>
                  </a:cubicBezTo>
                  <a:cubicBezTo>
                    <a:pt x="223" y="36"/>
                    <a:pt x="222" y="33"/>
                    <a:pt x="221" y="30"/>
                  </a:cubicBezTo>
                  <a:cubicBezTo>
                    <a:pt x="221" y="29"/>
                    <a:pt x="221" y="29"/>
                    <a:pt x="221" y="29"/>
                  </a:cubicBezTo>
                  <a:cubicBezTo>
                    <a:pt x="219" y="29"/>
                    <a:pt x="219" y="29"/>
                    <a:pt x="219" y="29"/>
                  </a:cubicBezTo>
                  <a:cubicBezTo>
                    <a:pt x="219" y="29"/>
                    <a:pt x="219" y="29"/>
                    <a:pt x="218" y="29"/>
                  </a:cubicBezTo>
                  <a:cubicBezTo>
                    <a:pt x="218" y="29"/>
                    <a:pt x="217" y="29"/>
                    <a:pt x="217" y="29"/>
                  </a:cubicBezTo>
                  <a:cubicBezTo>
                    <a:pt x="214" y="28"/>
                    <a:pt x="211" y="26"/>
                    <a:pt x="210" y="25"/>
                  </a:cubicBezTo>
                  <a:cubicBezTo>
                    <a:pt x="209" y="25"/>
                    <a:pt x="208" y="24"/>
                    <a:pt x="207" y="22"/>
                  </a:cubicBezTo>
                  <a:cubicBezTo>
                    <a:pt x="207" y="22"/>
                    <a:pt x="206" y="21"/>
                    <a:pt x="206" y="20"/>
                  </a:cubicBezTo>
                  <a:cubicBezTo>
                    <a:pt x="205" y="19"/>
                    <a:pt x="203" y="18"/>
                    <a:pt x="202" y="18"/>
                  </a:cubicBezTo>
                  <a:cubicBezTo>
                    <a:pt x="201" y="18"/>
                    <a:pt x="201" y="18"/>
                    <a:pt x="201" y="18"/>
                  </a:cubicBezTo>
                  <a:cubicBezTo>
                    <a:pt x="201" y="18"/>
                    <a:pt x="201" y="18"/>
                    <a:pt x="201" y="18"/>
                  </a:cubicBezTo>
                  <a:cubicBezTo>
                    <a:pt x="200" y="19"/>
                    <a:pt x="200" y="19"/>
                    <a:pt x="200" y="19"/>
                  </a:cubicBezTo>
                  <a:cubicBezTo>
                    <a:pt x="199" y="20"/>
                    <a:pt x="199" y="21"/>
                    <a:pt x="199" y="25"/>
                  </a:cubicBezTo>
                  <a:cubicBezTo>
                    <a:pt x="200" y="25"/>
                    <a:pt x="200" y="26"/>
                    <a:pt x="200" y="26"/>
                  </a:cubicBezTo>
                  <a:cubicBezTo>
                    <a:pt x="200" y="29"/>
                    <a:pt x="199" y="32"/>
                    <a:pt x="198" y="33"/>
                  </a:cubicBezTo>
                  <a:cubicBezTo>
                    <a:pt x="197" y="34"/>
                    <a:pt x="196" y="34"/>
                    <a:pt x="196" y="34"/>
                  </a:cubicBezTo>
                  <a:cubicBezTo>
                    <a:pt x="195" y="34"/>
                    <a:pt x="193" y="33"/>
                    <a:pt x="193" y="32"/>
                  </a:cubicBezTo>
                  <a:cubicBezTo>
                    <a:pt x="192" y="32"/>
                    <a:pt x="192" y="31"/>
                    <a:pt x="191" y="31"/>
                  </a:cubicBezTo>
                  <a:cubicBezTo>
                    <a:pt x="191" y="31"/>
                    <a:pt x="190" y="31"/>
                    <a:pt x="189" y="31"/>
                  </a:cubicBezTo>
                  <a:cubicBezTo>
                    <a:pt x="189" y="31"/>
                    <a:pt x="188" y="31"/>
                    <a:pt x="187" y="31"/>
                  </a:cubicBezTo>
                  <a:cubicBezTo>
                    <a:pt x="185" y="33"/>
                    <a:pt x="183" y="37"/>
                    <a:pt x="183" y="39"/>
                  </a:cubicBezTo>
                  <a:cubicBezTo>
                    <a:pt x="183" y="40"/>
                    <a:pt x="184" y="41"/>
                    <a:pt x="185" y="42"/>
                  </a:cubicBezTo>
                  <a:cubicBezTo>
                    <a:pt x="185" y="43"/>
                    <a:pt x="186" y="44"/>
                    <a:pt x="186" y="45"/>
                  </a:cubicBezTo>
                  <a:cubicBezTo>
                    <a:pt x="186" y="47"/>
                    <a:pt x="185" y="48"/>
                    <a:pt x="183" y="49"/>
                  </a:cubicBezTo>
                  <a:cubicBezTo>
                    <a:pt x="182" y="49"/>
                    <a:pt x="181" y="50"/>
                    <a:pt x="181" y="51"/>
                  </a:cubicBezTo>
                  <a:cubicBezTo>
                    <a:pt x="181" y="52"/>
                    <a:pt x="181" y="52"/>
                    <a:pt x="181" y="52"/>
                  </a:cubicBezTo>
                  <a:cubicBezTo>
                    <a:pt x="181" y="52"/>
                    <a:pt x="181" y="52"/>
                    <a:pt x="181" y="52"/>
                  </a:cubicBezTo>
                  <a:cubicBezTo>
                    <a:pt x="181" y="53"/>
                    <a:pt x="182" y="54"/>
                    <a:pt x="183" y="55"/>
                  </a:cubicBezTo>
                  <a:cubicBezTo>
                    <a:pt x="184" y="55"/>
                    <a:pt x="184" y="56"/>
                    <a:pt x="185" y="56"/>
                  </a:cubicBezTo>
                  <a:cubicBezTo>
                    <a:pt x="186" y="58"/>
                    <a:pt x="186" y="60"/>
                    <a:pt x="186" y="62"/>
                  </a:cubicBezTo>
                  <a:cubicBezTo>
                    <a:pt x="186" y="63"/>
                    <a:pt x="186" y="63"/>
                    <a:pt x="186" y="63"/>
                  </a:cubicBezTo>
                  <a:cubicBezTo>
                    <a:pt x="187" y="66"/>
                    <a:pt x="187" y="68"/>
                    <a:pt x="185" y="70"/>
                  </a:cubicBezTo>
                  <a:cubicBezTo>
                    <a:pt x="184" y="72"/>
                    <a:pt x="183" y="72"/>
                    <a:pt x="181" y="72"/>
                  </a:cubicBezTo>
                  <a:cubicBezTo>
                    <a:pt x="180" y="72"/>
                    <a:pt x="178" y="72"/>
                    <a:pt x="177" y="72"/>
                  </a:cubicBezTo>
                  <a:cubicBezTo>
                    <a:pt x="177" y="72"/>
                    <a:pt x="176" y="72"/>
                    <a:pt x="175" y="72"/>
                  </a:cubicBezTo>
                  <a:cubicBezTo>
                    <a:pt x="174" y="72"/>
                    <a:pt x="173" y="72"/>
                    <a:pt x="173" y="72"/>
                  </a:cubicBezTo>
                  <a:cubicBezTo>
                    <a:pt x="171" y="72"/>
                    <a:pt x="170" y="73"/>
                    <a:pt x="169" y="74"/>
                  </a:cubicBezTo>
                  <a:cubicBezTo>
                    <a:pt x="168" y="75"/>
                    <a:pt x="168" y="75"/>
                    <a:pt x="168" y="75"/>
                  </a:cubicBezTo>
                  <a:cubicBezTo>
                    <a:pt x="167" y="75"/>
                    <a:pt x="166" y="76"/>
                    <a:pt x="165" y="77"/>
                  </a:cubicBezTo>
                  <a:cubicBezTo>
                    <a:pt x="165" y="77"/>
                    <a:pt x="163" y="78"/>
                    <a:pt x="163" y="78"/>
                  </a:cubicBezTo>
                  <a:cubicBezTo>
                    <a:pt x="163" y="80"/>
                    <a:pt x="163" y="80"/>
                    <a:pt x="163" y="80"/>
                  </a:cubicBezTo>
                  <a:cubicBezTo>
                    <a:pt x="163" y="80"/>
                    <a:pt x="163" y="81"/>
                    <a:pt x="163" y="82"/>
                  </a:cubicBezTo>
                  <a:cubicBezTo>
                    <a:pt x="163" y="83"/>
                    <a:pt x="163" y="85"/>
                    <a:pt x="163" y="86"/>
                  </a:cubicBezTo>
                  <a:cubicBezTo>
                    <a:pt x="162" y="87"/>
                    <a:pt x="162" y="88"/>
                    <a:pt x="162" y="89"/>
                  </a:cubicBezTo>
                  <a:cubicBezTo>
                    <a:pt x="162" y="89"/>
                    <a:pt x="161" y="90"/>
                    <a:pt x="161" y="90"/>
                  </a:cubicBezTo>
                  <a:cubicBezTo>
                    <a:pt x="160" y="92"/>
                    <a:pt x="160" y="94"/>
                    <a:pt x="159" y="96"/>
                  </a:cubicBezTo>
                  <a:cubicBezTo>
                    <a:pt x="159" y="99"/>
                    <a:pt x="161" y="100"/>
                    <a:pt x="162" y="102"/>
                  </a:cubicBezTo>
                  <a:cubicBezTo>
                    <a:pt x="163" y="103"/>
                    <a:pt x="163" y="103"/>
                    <a:pt x="163" y="103"/>
                  </a:cubicBezTo>
                  <a:cubicBezTo>
                    <a:pt x="170" y="111"/>
                    <a:pt x="171" y="118"/>
                    <a:pt x="167" y="125"/>
                  </a:cubicBezTo>
                  <a:cubicBezTo>
                    <a:pt x="164" y="128"/>
                    <a:pt x="161" y="132"/>
                    <a:pt x="157" y="135"/>
                  </a:cubicBezTo>
                  <a:cubicBezTo>
                    <a:pt x="155" y="136"/>
                    <a:pt x="155" y="137"/>
                    <a:pt x="154" y="138"/>
                  </a:cubicBezTo>
                  <a:cubicBezTo>
                    <a:pt x="154" y="139"/>
                    <a:pt x="154" y="139"/>
                    <a:pt x="155" y="140"/>
                  </a:cubicBezTo>
                  <a:cubicBezTo>
                    <a:pt x="156" y="142"/>
                    <a:pt x="158" y="143"/>
                    <a:pt x="159" y="144"/>
                  </a:cubicBezTo>
                  <a:cubicBezTo>
                    <a:pt x="163" y="146"/>
                    <a:pt x="166" y="148"/>
                    <a:pt x="164" y="152"/>
                  </a:cubicBezTo>
                  <a:cubicBezTo>
                    <a:pt x="164" y="153"/>
                    <a:pt x="163" y="154"/>
                    <a:pt x="163" y="155"/>
                  </a:cubicBezTo>
                  <a:cubicBezTo>
                    <a:pt x="161" y="157"/>
                    <a:pt x="160" y="160"/>
                    <a:pt x="161" y="163"/>
                  </a:cubicBezTo>
                  <a:cubicBezTo>
                    <a:pt x="161" y="164"/>
                    <a:pt x="161" y="164"/>
                    <a:pt x="161" y="164"/>
                  </a:cubicBezTo>
                  <a:cubicBezTo>
                    <a:pt x="162" y="168"/>
                    <a:pt x="163" y="170"/>
                    <a:pt x="160" y="172"/>
                  </a:cubicBezTo>
                  <a:cubicBezTo>
                    <a:pt x="158" y="173"/>
                    <a:pt x="156" y="174"/>
                    <a:pt x="154" y="175"/>
                  </a:cubicBezTo>
                  <a:cubicBezTo>
                    <a:pt x="153" y="176"/>
                    <a:pt x="151" y="176"/>
                    <a:pt x="150" y="177"/>
                  </a:cubicBezTo>
                  <a:cubicBezTo>
                    <a:pt x="148" y="178"/>
                    <a:pt x="147" y="179"/>
                    <a:pt x="145" y="181"/>
                  </a:cubicBezTo>
                  <a:cubicBezTo>
                    <a:pt x="142" y="183"/>
                    <a:pt x="139" y="186"/>
                    <a:pt x="135" y="186"/>
                  </a:cubicBezTo>
                  <a:cubicBezTo>
                    <a:pt x="134" y="186"/>
                    <a:pt x="133" y="186"/>
                    <a:pt x="132" y="186"/>
                  </a:cubicBezTo>
                  <a:cubicBezTo>
                    <a:pt x="131" y="185"/>
                    <a:pt x="129" y="184"/>
                    <a:pt x="128" y="184"/>
                  </a:cubicBezTo>
                  <a:cubicBezTo>
                    <a:pt x="126" y="183"/>
                    <a:pt x="124" y="181"/>
                    <a:pt x="122" y="181"/>
                  </a:cubicBezTo>
                  <a:cubicBezTo>
                    <a:pt x="121" y="181"/>
                    <a:pt x="119" y="181"/>
                    <a:pt x="117" y="181"/>
                  </a:cubicBezTo>
                  <a:cubicBezTo>
                    <a:pt x="116" y="181"/>
                    <a:pt x="115" y="181"/>
                    <a:pt x="114" y="181"/>
                  </a:cubicBezTo>
                  <a:cubicBezTo>
                    <a:pt x="113" y="181"/>
                    <a:pt x="112" y="181"/>
                    <a:pt x="111" y="181"/>
                  </a:cubicBezTo>
                  <a:cubicBezTo>
                    <a:pt x="109" y="181"/>
                    <a:pt x="109" y="181"/>
                    <a:pt x="109" y="181"/>
                  </a:cubicBezTo>
                  <a:cubicBezTo>
                    <a:pt x="107" y="181"/>
                    <a:pt x="104" y="181"/>
                    <a:pt x="101" y="181"/>
                  </a:cubicBezTo>
                  <a:cubicBezTo>
                    <a:pt x="100" y="181"/>
                    <a:pt x="100" y="181"/>
                    <a:pt x="100" y="181"/>
                  </a:cubicBezTo>
                  <a:cubicBezTo>
                    <a:pt x="98" y="180"/>
                    <a:pt x="96" y="180"/>
                    <a:pt x="94" y="180"/>
                  </a:cubicBezTo>
                  <a:cubicBezTo>
                    <a:pt x="92" y="180"/>
                    <a:pt x="92" y="180"/>
                    <a:pt x="92" y="180"/>
                  </a:cubicBezTo>
                  <a:cubicBezTo>
                    <a:pt x="91" y="180"/>
                    <a:pt x="90" y="180"/>
                    <a:pt x="90" y="180"/>
                  </a:cubicBezTo>
                  <a:cubicBezTo>
                    <a:pt x="88" y="180"/>
                    <a:pt x="87" y="180"/>
                    <a:pt x="86" y="181"/>
                  </a:cubicBezTo>
                  <a:cubicBezTo>
                    <a:pt x="85" y="181"/>
                    <a:pt x="83" y="182"/>
                    <a:pt x="82" y="184"/>
                  </a:cubicBezTo>
                  <a:cubicBezTo>
                    <a:pt x="82" y="184"/>
                    <a:pt x="81" y="185"/>
                    <a:pt x="80" y="185"/>
                  </a:cubicBezTo>
                  <a:cubicBezTo>
                    <a:pt x="80" y="186"/>
                    <a:pt x="79" y="187"/>
                    <a:pt x="78" y="188"/>
                  </a:cubicBezTo>
                  <a:cubicBezTo>
                    <a:pt x="77" y="189"/>
                    <a:pt x="76" y="190"/>
                    <a:pt x="74" y="191"/>
                  </a:cubicBezTo>
                  <a:cubicBezTo>
                    <a:pt x="73" y="191"/>
                    <a:pt x="72" y="192"/>
                    <a:pt x="72" y="192"/>
                  </a:cubicBezTo>
                  <a:cubicBezTo>
                    <a:pt x="70" y="192"/>
                    <a:pt x="69" y="190"/>
                    <a:pt x="67" y="189"/>
                  </a:cubicBezTo>
                  <a:cubicBezTo>
                    <a:pt x="66" y="188"/>
                    <a:pt x="65" y="187"/>
                    <a:pt x="63" y="187"/>
                  </a:cubicBezTo>
                  <a:cubicBezTo>
                    <a:pt x="62" y="187"/>
                    <a:pt x="62" y="187"/>
                    <a:pt x="62" y="187"/>
                  </a:cubicBezTo>
                  <a:cubicBezTo>
                    <a:pt x="62" y="187"/>
                    <a:pt x="62" y="187"/>
                    <a:pt x="62" y="187"/>
                  </a:cubicBezTo>
                  <a:cubicBezTo>
                    <a:pt x="61" y="187"/>
                    <a:pt x="60" y="188"/>
                    <a:pt x="59" y="188"/>
                  </a:cubicBezTo>
                  <a:cubicBezTo>
                    <a:pt x="58" y="189"/>
                    <a:pt x="57" y="189"/>
                    <a:pt x="57" y="190"/>
                  </a:cubicBezTo>
                  <a:cubicBezTo>
                    <a:pt x="54" y="191"/>
                    <a:pt x="52" y="191"/>
                    <a:pt x="50" y="191"/>
                  </a:cubicBezTo>
                  <a:cubicBezTo>
                    <a:pt x="44" y="191"/>
                    <a:pt x="40" y="192"/>
                    <a:pt x="36" y="195"/>
                  </a:cubicBezTo>
                  <a:cubicBezTo>
                    <a:pt x="35" y="196"/>
                    <a:pt x="33" y="197"/>
                    <a:pt x="33" y="197"/>
                  </a:cubicBezTo>
                  <a:cubicBezTo>
                    <a:pt x="31" y="199"/>
                    <a:pt x="29" y="200"/>
                    <a:pt x="27" y="202"/>
                  </a:cubicBezTo>
                  <a:cubicBezTo>
                    <a:pt x="27" y="202"/>
                    <a:pt x="27" y="202"/>
                    <a:pt x="27" y="202"/>
                  </a:cubicBezTo>
                  <a:cubicBezTo>
                    <a:pt x="25" y="203"/>
                    <a:pt x="24" y="204"/>
                    <a:pt x="23" y="206"/>
                  </a:cubicBezTo>
                  <a:cubicBezTo>
                    <a:pt x="22" y="207"/>
                    <a:pt x="22" y="208"/>
                    <a:pt x="22" y="209"/>
                  </a:cubicBezTo>
                  <a:cubicBezTo>
                    <a:pt x="21" y="210"/>
                    <a:pt x="21" y="212"/>
                    <a:pt x="20" y="213"/>
                  </a:cubicBezTo>
                  <a:cubicBezTo>
                    <a:pt x="19" y="215"/>
                    <a:pt x="17" y="216"/>
                    <a:pt x="15" y="217"/>
                  </a:cubicBezTo>
                  <a:cubicBezTo>
                    <a:pt x="13" y="218"/>
                    <a:pt x="11" y="220"/>
                    <a:pt x="10" y="222"/>
                  </a:cubicBezTo>
                  <a:cubicBezTo>
                    <a:pt x="9" y="223"/>
                    <a:pt x="9" y="223"/>
                    <a:pt x="9" y="223"/>
                  </a:cubicBezTo>
                  <a:cubicBezTo>
                    <a:pt x="7" y="226"/>
                    <a:pt x="4" y="230"/>
                    <a:pt x="2" y="233"/>
                  </a:cubicBezTo>
                  <a:cubicBezTo>
                    <a:pt x="0" y="237"/>
                    <a:pt x="0" y="242"/>
                    <a:pt x="0" y="248"/>
                  </a:cubicBezTo>
                  <a:cubicBezTo>
                    <a:pt x="0" y="249"/>
                    <a:pt x="0" y="253"/>
                    <a:pt x="0" y="253"/>
                  </a:cubicBezTo>
                  <a:cubicBezTo>
                    <a:pt x="3" y="252"/>
                    <a:pt x="3" y="252"/>
                    <a:pt x="3" y="252"/>
                  </a:cubicBezTo>
                  <a:cubicBezTo>
                    <a:pt x="7" y="250"/>
                    <a:pt x="13" y="249"/>
                    <a:pt x="15" y="249"/>
                  </a:cubicBezTo>
                  <a:cubicBezTo>
                    <a:pt x="16" y="249"/>
                    <a:pt x="16" y="249"/>
                    <a:pt x="16" y="249"/>
                  </a:cubicBezTo>
                  <a:cubicBezTo>
                    <a:pt x="16" y="248"/>
                    <a:pt x="16" y="248"/>
                    <a:pt x="16" y="248"/>
                  </a:cubicBezTo>
                  <a:cubicBezTo>
                    <a:pt x="18" y="247"/>
                    <a:pt x="21" y="245"/>
                    <a:pt x="24" y="245"/>
                  </a:cubicBezTo>
                  <a:cubicBezTo>
                    <a:pt x="24" y="245"/>
                    <a:pt x="24" y="245"/>
                    <a:pt x="24" y="245"/>
                  </a:cubicBezTo>
                  <a:cubicBezTo>
                    <a:pt x="26" y="246"/>
                    <a:pt x="27" y="247"/>
                    <a:pt x="28" y="247"/>
                  </a:cubicBezTo>
                  <a:cubicBezTo>
                    <a:pt x="29" y="248"/>
                    <a:pt x="30" y="249"/>
                    <a:pt x="32" y="249"/>
                  </a:cubicBezTo>
                  <a:cubicBezTo>
                    <a:pt x="33" y="249"/>
                    <a:pt x="33" y="249"/>
                    <a:pt x="33" y="249"/>
                  </a:cubicBezTo>
                  <a:cubicBezTo>
                    <a:pt x="34" y="249"/>
                    <a:pt x="35" y="249"/>
                    <a:pt x="36" y="249"/>
                  </a:cubicBezTo>
                  <a:cubicBezTo>
                    <a:pt x="37" y="249"/>
                    <a:pt x="38" y="249"/>
                    <a:pt x="39" y="249"/>
                  </a:cubicBezTo>
                  <a:cubicBezTo>
                    <a:pt x="41" y="249"/>
                    <a:pt x="42" y="249"/>
                    <a:pt x="43" y="249"/>
                  </a:cubicBezTo>
                  <a:cubicBezTo>
                    <a:pt x="44" y="250"/>
                    <a:pt x="45" y="250"/>
                    <a:pt x="46" y="250"/>
                  </a:cubicBezTo>
                  <a:cubicBezTo>
                    <a:pt x="48" y="251"/>
                    <a:pt x="50" y="252"/>
                    <a:pt x="53" y="252"/>
                  </a:cubicBezTo>
                  <a:cubicBezTo>
                    <a:pt x="54" y="252"/>
                    <a:pt x="55" y="252"/>
                    <a:pt x="56" y="252"/>
                  </a:cubicBezTo>
                  <a:cubicBezTo>
                    <a:pt x="58" y="252"/>
                    <a:pt x="60" y="252"/>
                    <a:pt x="62" y="252"/>
                  </a:cubicBezTo>
                  <a:cubicBezTo>
                    <a:pt x="69" y="252"/>
                    <a:pt x="72" y="253"/>
                    <a:pt x="73" y="255"/>
                  </a:cubicBezTo>
                  <a:cubicBezTo>
                    <a:pt x="74" y="257"/>
                    <a:pt x="74" y="258"/>
                    <a:pt x="74" y="260"/>
                  </a:cubicBezTo>
                  <a:cubicBezTo>
                    <a:pt x="74" y="262"/>
                    <a:pt x="74" y="265"/>
                    <a:pt x="76" y="267"/>
                  </a:cubicBezTo>
                  <a:cubicBezTo>
                    <a:pt x="76" y="267"/>
                    <a:pt x="77" y="268"/>
                    <a:pt x="77" y="268"/>
                  </a:cubicBezTo>
                  <a:cubicBezTo>
                    <a:pt x="78" y="269"/>
                    <a:pt x="78" y="269"/>
                    <a:pt x="78" y="269"/>
                  </a:cubicBezTo>
                  <a:cubicBezTo>
                    <a:pt x="79" y="268"/>
                    <a:pt x="79" y="268"/>
                    <a:pt x="79" y="268"/>
                  </a:cubicBezTo>
                  <a:cubicBezTo>
                    <a:pt x="80" y="268"/>
                    <a:pt x="80" y="268"/>
                    <a:pt x="80" y="267"/>
                  </a:cubicBezTo>
                  <a:cubicBezTo>
                    <a:pt x="81" y="267"/>
                    <a:pt x="82" y="266"/>
                    <a:pt x="84" y="266"/>
                  </a:cubicBezTo>
                  <a:cubicBezTo>
                    <a:pt x="84" y="266"/>
                    <a:pt x="84" y="266"/>
                    <a:pt x="84" y="266"/>
                  </a:cubicBezTo>
                  <a:cubicBezTo>
                    <a:pt x="85" y="267"/>
                    <a:pt x="85" y="268"/>
                    <a:pt x="86" y="269"/>
                  </a:cubicBezTo>
                  <a:cubicBezTo>
                    <a:pt x="86" y="271"/>
                    <a:pt x="86" y="271"/>
                    <a:pt x="86" y="271"/>
                  </a:cubicBezTo>
                  <a:cubicBezTo>
                    <a:pt x="88" y="271"/>
                    <a:pt x="88" y="271"/>
                    <a:pt x="88" y="271"/>
                  </a:cubicBezTo>
                  <a:cubicBezTo>
                    <a:pt x="90" y="271"/>
                    <a:pt x="91" y="269"/>
                    <a:pt x="93" y="267"/>
                  </a:cubicBezTo>
                  <a:cubicBezTo>
                    <a:pt x="93" y="266"/>
                    <a:pt x="93" y="266"/>
                    <a:pt x="93" y="266"/>
                  </a:cubicBezTo>
                  <a:cubicBezTo>
                    <a:pt x="96" y="264"/>
                    <a:pt x="96" y="264"/>
                    <a:pt x="99" y="263"/>
                  </a:cubicBezTo>
                  <a:cubicBezTo>
                    <a:pt x="101" y="263"/>
                    <a:pt x="101" y="263"/>
                    <a:pt x="101" y="263"/>
                  </a:cubicBezTo>
                  <a:cubicBezTo>
                    <a:pt x="102" y="263"/>
                    <a:pt x="103" y="262"/>
                    <a:pt x="104" y="262"/>
                  </a:cubicBezTo>
                  <a:cubicBezTo>
                    <a:pt x="106" y="261"/>
                    <a:pt x="108" y="261"/>
                    <a:pt x="110" y="261"/>
                  </a:cubicBezTo>
                  <a:cubicBezTo>
                    <a:pt x="111" y="261"/>
                    <a:pt x="112" y="261"/>
                    <a:pt x="113" y="260"/>
                  </a:cubicBezTo>
                  <a:cubicBezTo>
                    <a:pt x="113" y="260"/>
                    <a:pt x="113" y="260"/>
                    <a:pt x="113" y="260"/>
                  </a:cubicBezTo>
                  <a:cubicBezTo>
                    <a:pt x="115" y="260"/>
                    <a:pt x="117" y="260"/>
                    <a:pt x="119" y="260"/>
                  </a:cubicBezTo>
                  <a:cubicBezTo>
                    <a:pt x="120" y="260"/>
                    <a:pt x="120" y="260"/>
                    <a:pt x="121" y="260"/>
                  </a:cubicBezTo>
                  <a:cubicBezTo>
                    <a:pt x="121" y="261"/>
                    <a:pt x="122" y="262"/>
                    <a:pt x="123" y="262"/>
                  </a:cubicBezTo>
                  <a:cubicBezTo>
                    <a:pt x="123" y="262"/>
                    <a:pt x="124" y="262"/>
                    <a:pt x="124" y="262"/>
                  </a:cubicBezTo>
                  <a:cubicBezTo>
                    <a:pt x="126" y="262"/>
                    <a:pt x="128" y="262"/>
                    <a:pt x="130" y="261"/>
                  </a:cubicBezTo>
                  <a:cubicBezTo>
                    <a:pt x="131" y="260"/>
                    <a:pt x="131" y="260"/>
                    <a:pt x="131" y="260"/>
                  </a:cubicBezTo>
                  <a:cubicBezTo>
                    <a:pt x="133" y="260"/>
                    <a:pt x="134" y="259"/>
                    <a:pt x="136" y="259"/>
                  </a:cubicBezTo>
                  <a:cubicBezTo>
                    <a:pt x="137" y="259"/>
                    <a:pt x="138" y="259"/>
                    <a:pt x="139" y="259"/>
                  </a:cubicBezTo>
                  <a:cubicBezTo>
                    <a:pt x="140" y="260"/>
                    <a:pt x="141" y="260"/>
                    <a:pt x="142" y="260"/>
                  </a:cubicBezTo>
                  <a:cubicBezTo>
                    <a:pt x="143" y="260"/>
                    <a:pt x="144" y="260"/>
                    <a:pt x="145" y="259"/>
                  </a:cubicBezTo>
                  <a:cubicBezTo>
                    <a:pt x="146" y="259"/>
                    <a:pt x="147" y="259"/>
                    <a:pt x="147" y="258"/>
                  </a:cubicBezTo>
                  <a:cubicBezTo>
                    <a:pt x="148" y="258"/>
                    <a:pt x="149" y="257"/>
                    <a:pt x="150" y="257"/>
                  </a:cubicBezTo>
                  <a:cubicBezTo>
                    <a:pt x="150" y="257"/>
                    <a:pt x="151" y="257"/>
                    <a:pt x="151" y="258"/>
                  </a:cubicBezTo>
                  <a:cubicBezTo>
                    <a:pt x="152" y="258"/>
                    <a:pt x="152" y="259"/>
                    <a:pt x="153" y="260"/>
                  </a:cubicBezTo>
                  <a:cubicBezTo>
                    <a:pt x="153" y="261"/>
                    <a:pt x="154" y="262"/>
                    <a:pt x="155" y="263"/>
                  </a:cubicBezTo>
                  <a:cubicBezTo>
                    <a:pt x="156" y="263"/>
                    <a:pt x="156" y="264"/>
                    <a:pt x="157" y="264"/>
                  </a:cubicBezTo>
                  <a:cubicBezTo>
                    <a:pt x="158" y="264"/>
                    <a:pt x="158" y="264"/>
                    <a:pt x="159" y="267"/>
                  </a:cubicBezTo>
                  <a:cubicBezTo>
                    <a:pt x="160" y="269"/>
                    <a:pt x="159" y="271"/>
                    <a:pt x="159" y="273"/>
                  </a:cubicBezTo>
                  <a:cubicBezTo>
                    <a:pt x="158" y="275"/>
                    <a:pt x="158" y="277"/>
                    <a:pt x="159" y="279"/>
                  </a:cubicBezTo>
                  <a:cubicBezTo>
                    <a:pt x="159" y="280"/>
                    <a:pt x="160" y="281"/>
                    <a:pt x="161" y="282"/>
                  </a:cubicBezTo>
                  <a:cubicBezTo>
                    <a:pt x="163" y="284"/>
                    <a:pt x="165" y="285"/>
                    <a:pt x="165" y="287"/>
                  </a:cubicBezTo>
                  <a:cubicBezTo>
                    <a:pt x="165" y="290"/>
                    <a:pt x="164" y="291"/>
                    <a:pt x="163" y="292"/>
                  </a:cubicBezTo>
                  <a:cubicBezTo>
                    <a:pt x="162" y="293"/>
                    <a:pt x="161" y="293"/>
                    <a:pt x="161" y="294"/>
                  </a:cubicBezTo>
                  <a:cubicBezTo>
                    <a:pt x="159" y="298"/>
                    <a:pt x="162" y="303"/>
                    <a:pt x="164" y="307"/>
                  </a:cubicBezTo>
                  <a:cubicBezTo>
                    <a:pt x="164" y="308"/>
                    <a:pt x="164" y="308"/>
                    <a:pt x="164" y="308"/>
                  </a:cubicBezTo>
                  <a:cubicBezTo>
                    <a:pt x="165" y="308"/>
                    <a:pt x="165" y="310"/>
                    <a:pt x="166" y="311"/>
                  </a:cubicBezTo>
                  <a:cubicBezTo>
                    <a:pt x="168" y="316"/>
                    <a:pt x="170" y="319"/>
                    <a:pt x="171" y="320"/>
                  </a:cubicBezTo>
                  <a:cubicBezTo>
                    <a:pt x="172" y="321"/>
                    <a:pt x="173" y="321"/>
                    <a:pt x="175" y="321"/>
                  </a:cubicBezTo>
                  <a:cubicBezTo>
                    <a:pt x="176" y="321"/>
                    <a:pt x="177" y="321"/>
                    <a:pt x="179" y="321"/>
                  </a:cubicBezTo>
                  <a:cubicBezTo>
                    <a:pt x="180" y="320"/>
                    <a:pt x="182" y="320"/>
                    <a:pt x="183" y="320"/>
                  </a:cubicBezTo>
                  <a:cubicBezTo>
                    <a:pt x="185" y="320"/>
                    <a:pt x="187" y="321"/>
                    <a:pt x="189" y="324"/>
                  </a:cubicBezTo>
                  <a:cubicBezTo>
                    <a:pt x="191" y="327"/>
                    <a:pt x="190" y="329"/>
                    <a:pt x="188" y="330"/>
                  </a:cubicBezTo>
                  <a:cubicBezTo>
                    <a:pt x="187" y="331"/>
                    <a:pt x="187" y="331"/>
                    <a:pt x="187" y="332"/>
                  </a:cubicBezTo>
                  <a:cubicBezTo>
                    <a:pt x="183" y="336"/>
                    <a:pt x="183" y="345"/>
                    <a:pt x="183" y="352"/>
                  </a:cubicBezTo>
                  <a:cubicBezTo>
                    <a:pt x="183" y="354"/>
                    <a:pt x="183" y="354"/>
                    <a:pt x="183" y="354"/>
                  </a:cubicBezTo>
                  <a:cubicBezTo>
                    <a:pt x="183" y="356"/>
                    <a:pt x="182" y="358"/>
                    <a:pt x="182" y="359"/>
                  </a:cubicBezTo>
                  <a:cubicBezTo>
                    <a:pt x="181" y="362"/>
                    <a:pt x="180" y="365"/>
                    <a:pt x="181" y="367"/>
                  </a:cubicBezTo>
                  <a:cubicBezTo>
                    <a:pt x="182" y="369"/>
                    <a:pt x="184" y="369"/>
                    <a:pt x="186" y="370"/>
                  </a:cubicBezTo>
                  <a:cubicBezTo>
                    <a:pt x="188" y="371"/>
                    <a:pt x="190" y="372"/>
                    <a:pt x="191" y="374"/>
                  </a:cubicBezTo>
                  <a:cubicBezTo>
                    <a:pt x="192" y="375"/>
                    <a:pt x="192" y="377"/>
                    <a:pt x="192" y="379"/>
                  </a:cubicBezTo>
                  <a:cubicBezTo>
                    <a:pt x="192" y="381"/>
                    <a:pt x="192" y="384"/>
                    <a:pt x="193" y="385"/>
                  </a:cubicBezTo>
                  <a:cubicBezTo>
                    <a:pt x="195" y="388"/>
                    <a:pt x="198" y="389"/>
                    <a:pt x="202" y="390"/>
                  </a:cubicBezTo>
                  <a:cubicBezTo>
                    <a:pt x="203" y="390"/>
                    <a:pt x="205" y="390"/>
                    <a:pt x="206" y="390"/>
                  </a:cubicBezTo>
                  <a:cubicBezTo>
                    <a:pt x="210" y="390"/>
                    <a:pt x="214" y="389"/>
                    <a:pt x="216" y="387"/>
                  </a:cubicBezTo>
                  <a:cubicBezTo>
                    <a:pt x="217" y="387"/>
                    <a:pt x="218" y="385"/>
                    <a:pt x="219" y="384"/>
                  </a:cubicBezTo>
                  <a:cubicBezTo>
                    <a:pt x="220" y="382"/>
                    <a:pt x="222" y="380"/>
                    <a:pt x="224" y="380"/>
                  </a:cubicBezTo>
                  <a:cubicBezTo>
                    <a:pt x="227" y="379"/>
                    <a:pt x="229" y="379"/>
                    <a:pt x="231" y="378"/>
                  </a:cubicBezTo>
                  <a:cubicBezTo>
                    <a:pt x="233" y="378"/>
                    <a:pt x="235" y="378"/>
                    <a:pt x="237" y="378"/>
                  </a:cubicBezTo>
                  <a:cubicBezTo>
                    <a:pt x="242" y="377"/>
                    <a:pt x="248" y="375"/>
                    <a:pt x="254" y="373"/>
                  </a:cubicBezTo>
                  <a:cubicBezTo>
                    <a:pt x="262" y="370"/>
                    <a:pt x="271" y="367"/>
                    <a:pt x="280" y="367"/>
                  </a:cubicBezTo>
                  <a:cubicBezTo>
                    <a:pt x="285" y="367"/>
                    <a:pt x="288" y="365"/>
                    <a:pt x="292" y="363"/>
                  </a:cubicBezTo>
                  <a:cubicBezTo>
                    <a:pt x="293" y="362"/>
                    <a:pt x="295" y="361"/>
                    <a:pt x="297" y="360"/>
                  </a:cubicBezTo>
                  <a:cubicBezTo>
                    <a:pt x="300" y="358"/>
                    <a:pt x="303" y="358"/>
                    <a:pt x="306" y="358"/>
                  </a:cubicBezTo>
                  <a:cubicBezTo>
                    <a:pt x="307" y="358"/>
                    <a:pt x="308" y="358"/>
                    <a:pt x="309" y="358"/>
                  </a:cubicBezTo>
                  <a:cubicBezTo>
                    <a:pt x="310" y="358"/>
                    <a:pt x="311" y="358"/>
                    <a:pt x="312" y="358"/>
                  </a:cubicBezTo>
                  <a:cubicBezTo>
                    <a:pt x="313" y="358"/>
                    <a:pt x="314" y="358"/>
                    <a:pt x="315" y="358"/>
                  </a:cubicBezTo>
                  <a:cubicBezTo>
                    <a:pt x="318" y="358"/>
                    <a:pt x="318" y="358"/>
                    <a:pt x="318" y="358"/>
                  </a:cubicBezTo>
                  <a:cubicBezTo>
                    <a:pt x="320" y="358"/>
                    <a:pt x="322" y="358"/>
                    <a:pt x="323" y="358"/>
                  </a:cubicBezTo>
                  <a:cubicBezTo>
                    <a:pt x="324" y="358"/>
                    <a:pt x="325" y="358"/>
                    <a:pt x="326" y="358"/>
                  </a:cubicBezTo>
                  <a:cubicBezTo>
                    <a:pt x="327" y="358"/>
                    <a:pt x="327" y="358"/>
                    <a:pt x="328" y="358"/>
                  </a:cubicBezTo>
                  <a:cubicBezTo>
                    <a:pt x="330" y="358"/>
                    <a:pt x="331" y="358"/>
                    <a:pt x="333" y="358"/>
                  </a:cubicBezTo>
                  <a:cubicBezTo>
                    <a:pt x="333" y="358"/>
                    <a:pt x="334" y="358"/>
                    <a:pt x="335" y="358"/>
                  </a:cubicBezTo>
                  <a:cubicBezTo>
                    <a:pt x="339" y="358"/>
                    <a:pt x="342" y="356"/>
                    <a:pt x="346" y="354"/>
                  </a:cubicBezTo>
                  <a:cubicBezTo>
                    <a:pt x="348" y="353"/>
                    <a:pt x="350" y="352"/>
                    <a:pt x="352" y="352"/>
                  </a:cubicBezTo>
                  <a:cubicBezTo>
                    <a:pt x="353" y="351"/>
                    <a:pt x="354" y="351"/>
                    <a:pt x="355" y="350"/>
                  </a:cubicBezTo>
                  <a:cubicBezTo>
                    <a:pt x="360" y="349"/>
                    <a:pt x="363" y="348"/>
                    <a:pt x="365" y="343"/>
                  </a:cubicBezTo>
                  <a:cubicBezTo>
                    <a:pt x="366" y="339"/>
                    <a:pt x="368" y="336"/>
                    <a:pt x="369" y="333"/>
                  </a:cubicBezTo>
                  <a:cubicBezTo>
                    <a:pt x="370" y="330"/>
                    <a:pt x="371" y="328"/>
                    <a:pt x="372" y="325"/>
                  </a:cubicBezTo>
                  <a:cubicBezTo>
                    <a:pt x="374" y="319"/>
                    <a:pt x="378" y="315"/>
                    <a:pt x="381" y="311"/>
                  </a:cubicBezTo>
                  <a:cubicBezTo>
                    <a:pt x="383" y="310"/>
                    <a:pt x="383" y="310"/>
                    <a:pt x="383" y="310"/>
                  </a:cubicBezTo>
                  <a:cubicBezTo>
                    <a:pt x="384" y="308"/>
                    <a:pt x="386" y="306"/>
                    <a:pt x="387" y="305"/>
                  </a:cubicBezTo>
                  <a:cubicBezTo>
                    <a:pt x="388" y="305"/>
                    <a:pt x="388" y="305"/>
                    <a:pt x="388" y="305"/>
                  </a:cubicBezTo>
                  <a:cubicBezTo>
                    <a:pt x="389" y="300"/>
                    <a:pt x="389" y="300"/>
                    <a:pt x="389" y="300"/>
                  </a:cubicBezTo>
                  <a:cubicBezTo>
                    <a:pt x="389" y="298"/>
                    <a:pt x="390" y="296"/>
                    <a:pt x="390" y="295"/>
                  </a:cubicBezTo>
                  <a:cubicBezTo>
                    <a:pt x="390" y="294"/>
                    <a:pt x="390" y="293"/>
                    <a:pt x="390" y="291"/>
                  </a:cubicBezTo>
                  <a:cubicBezTo>
                    <a:pt x="390" y="289"/>
                    <a:pt x="390" y="286"/>
                    <a:pt x="392" y="283"/>
                  </a:cubicBezTo>
                  <a:cubicBezTo>
                    <a:pt x="394" y="280"/>
                    <a:pt x="397" y="278"/>
                    <a:pt x="401" y="278"/>
                  </a:cubicBezTo>
                  <a:cubicBezTo>
                    <a:pt x="402" y="278"/>
                    <a:pt x="402" y="278"/>
                    <a:pt x="402" y="278"/>
                  </a:cubicBezTo>
                  <a:cubicBezTo>
                    <a:pt x="406" y="278"/>
                    <a:pt x="408" y="278"/>
                    <a:pt x="410" y="275"/>
                  </a:cubicBezTo>
                  <a:cubicBezTo>
                    <a:pt x="411" y="274"/>
                    <a:pt x="412" y="273"/>
                    <a:pt x="413" y="272"/>
                  </a:cubicBezTo>
                  <a:cubicBezTo>
                    <a:pt x="414" y="270"/>
                    <a:pt x="415" y="268"/>
                    <a:pt x="417" y="267"/>
                  </a:cubicBezTo>
                  <a:cubicBezTo>
                    <a:pt x="420" y="265"/>
                    <a:pt x="420" y="262"/>
                    <a:pt x="421" y="260"/>
                  </a:cubicBezTo>
                  <a:cubicBezTo>
                    <a:pt x="421" y="259"/>
                    <a:pt x="422" y="258"/>
                    <a:pt x="422" y="256"/>
                  </a:cubicBezTo>
                  <a:cubicBezTo>
                    <a:pt x="423" y="253"/>
                    <a:pt x="425" y="251"/>
                    <a:pt x="427" y="249"/>
                  </a:cubicBezTo>
                  <a:cubicBezTo>
                    <a:pt x="430" y="246"/>
                    <a:pt x="432" y="243"/>
                    <a:pt x="432" y="239"/>
                  </a:cubicBezTo>
                  <a:cubicBezTo>
                    <a:pt x="432" y="237"/>
                    <a:pt x="432" y="230"/>
                    <a:pt x="430" y="227"/>
                  </a:cubicBezTo>
                  <a:cubicBezTo>
                    <a:pt x="430" y="225"/>
                    <a:pt x="430" y="225"/>
                    <a:pt x="430" y="225"/>
                  </a:cubicBezTo>
                  <a:cubicBezTo>
                    <a:pt x="428" y="222"/>
                    <a:pt x="426" y="219"/>
                    <a:pt x="423" y="217"/>
                  </a:cubicBezTo>
                  <a:cubicBezTo>
                    <a:pt x="423" y="216"/>
                    <a:pt x="423" y="216"/>
                    <a:pt x="424" y="216"/>
                  </a:cubicBezTo>
                  <a:cubicBezTo>
                    <a:pt x="424" y="215"/>
                    <a:pt x="424" y="215"/>
                    <a:pt x="425" y="215"/>
                  </a:cubicBezTo>
                  <a:cubicBezTo>
                    <a:pt x="426" y="215"/>
                    <a:pt x="428" y="216"/>
                    <a:pt x="429" y="216"/>
                  </a:cubicBezTo>
                  <a:cubicBezTo>
                    <a:pt x="432" y="217"/>
                    <a:pt x="432" y="217"/>
                    <a:pt x="433" y="217"/>
                  </a:cubicBezTo>
                  <a:cubicBezTo>
                    <a:pt x="433" y="217"/>
                    <a:pt x="433" y="217"/>
                    <a:pt x="433" y="217"/>
                  </a:cubicBezTo>
                  <a:cubicBezTo>
                    <a:pt x="433" y="217"/>
                    <a:pt x="434" y="217"/>
                    <a:pt x="434" y="217"/>
                  </a:cubicBezTo>
                  <a:cubicBezTo>
                    <a:pt x="440" y="217"/>
                    <a:pt x="440" y="217"/>
                    <a:pt x="440" y="217"/>
                  </a:cubicBezTo>
                  <a:cubicBezTo>
                    <a:pt x="435" y="213"/>
                    <a:pt x="435" y="213"/>
                    <a:pt x="435" y="213"/>
                  </a:cubicBezTo>
                  <a:cubicBezTo>
                    <a:pt x="434" y="213"/>
                    <a:pt x="433" y="212"/>
                    <a:pt x="433" y="211"/>
                  </a:cubicBezTo>
                  <a:cubicBezTo>
                    <a:pt x="432" y="210"/>
                    <a:pt x="431" y="209"/>
                    <a:pt x="430" y="208"/>
                  </a:cubicBezTo>
                  <a:cubicBezTo>
                    <a:pt x="430" y="206"/>
                    <a:pt x="430" y="204"/>
                    <a:pt x="431" y="203"/>
                  </a:cubicBezTo>
                  <a:cubicBezTo>
                    <a:pt x="431" y="202"/>
                    <a:pt x="431" y="202"/>
                    <a:pt x="431" y="201"/>
                  </a:cubicBezTo>
                  <a:cubicBezTo>
                    <a:pt x="431" y="200"/>
                    <a:pt x="431" y="199"/>
                    <a:pt x="431" y="199"/>
                  </a:cubicBezTo>
                  <a:cubicBezTo>
                    <a:pt x="431" y="199"/>
                    <a:pt x="431" y="199"/>
                    <a:pt x="431" y="199"/>
                  </a:cubicBezTo>
                  <a:cubicBezTo>
                    <a:pt x="431" y="198"/>
                    <a:pt x="431" y="198"/>
                    <a:pt x="431" y="198"/>
                  </a:cubicBezTo>
                  <a:cubicBezTo>
                    <a:pt x="431" y="198"/>
                    <a:pt x="431" y="198"/>
                    <a:pt x="430" y="198"/>
                  </a:cubicBezTo>
                  <a:cubicBezTo>
                    <a:pt x="430" y="197"/>
                    <a:pt x="430" y="197"/>
                    <a:pt x="429" y="196"/>
                  </a:cubicBezTo>
                  <a:cubicBezTo>
                    <a:pt x="429" y="196"/>
                    <a:pt x="426" y="192"/>
                    <a:pt x="428" y="190"/>
                  </a:cubicBezTo>
                  <a:cubicBezTo>
                    <a:pt x="428" y="189"/>
                    <a:pt x="430" y="188"/>
                    <a:pt x="431" y="188"/>
                  </a:cubicBezTo>
                  <a:cubicBezTo>
                    <a:pt x="432" y="188"/>
                    <a:pt x="433" y="187"/>
                    <a:pt x="433" y="187"/>
                  </a:cubicBezTo>
                  <a:cubicBezTo>
                    <a:pt x="435" y="186"/>
                    <a:pt x="437" y="184"/>
                    <a:pt x="438" y="182"/>
                  </a:cubicBezTo>
                  <a:cubicBezTo>
                    <a:pt x="438" y="181"/>
                    <a:pt x="438" y="181"/>
                    <a:pt x="438" y="181"/>
                  </a:cubicBezTo>
                  <a:cubicBezTo>
                    <a:pt x="439" y="180"/>
                    <a:pt x="439" y="179"/>
                    <a:pt x="440" y="179"/>
                  </a:cubicBezTo>
                  <a:cubicBezTo>
                    <a:pt x="440" y="179"/>
                    <a:pt x="440" y="179"/>
                    <a:pt x="440" y="179"/>
                  </a:cubicBezTo>
                  <a:cubicBezTo>
                    <a:pt x="441" y="179"/>
                    <a:pt x="441" y="179"/>
                    <a:pt x="442" y="179"/>
                  </a:cubicBezTo>
                  <a:cubicBezTo>
                    <a:pt x="442" y="179"/>
                    <a:pt x="442" y="179"/>
                    <a:pt x="442" y="179"/>
                  </a:cubicBezTo>
                  <a:cubicBezTo>
                    <a:pt x="443" y="180"/>
                    <a:pt x="444" y="180"/>
                    <a:pt x="445" y="180"/>
                  </a:cubicBezTo>
                  <a:cubicBezTo>
                    <a:pt x="445" y="180"/>
                    <a:pt x="446" y="180"/>
                    <a:pt x="446" y="180"/>
                  </a:cubicBezTo>
                  <a:cubicBezTo>
                    <a:pt x="447" y="180"/>
                    <a:pt x="448" y="179"/>
                    <a:pt x="450" y="178"/>
                  </a:cubicBezTo>
                  <a:cubicBezTo>
                    <a:pt x="451" y="177"/>
                    <a:pt x="451" y="177"/>
                    <a:pt x="451" y="177"/>
                  </a:cubicBezTo>
                  <a:cubicBezTo>
                    <a:pt x="452" y="177"/>
                    <a:pt x="452" y="176"/>
                    <a:pt x="453" y="176"/>
                  </a:cubicBezTo>
                  <a:cubicBezTo>
                    <a:pt x="454" y="175"/>
                    <a:pt x="455" y="175"/>
                    <a:pt x="455" y="175"/>
                  </a:cubicBezTo>
                  <a:cubicBezTo>
                    <a:pt x="456" y="175"/>
                    <a:pt x="456" y="175"/>
                    <a:pt x="456" y="175"/>
                  </a:cubicBezTo>
                  <a:cubicBezTo>
                    <a:pt x="457" y="175"/>
                    <a:pt x="457" y="175"/>
                    <a:pt x="457" y="175"/>
                  </a:cubicBezTo>
                  <a:cubicBezTo>
                    <a:pt x="458" y="175"/>
                    <a:pt x="459" y="176"/>
                    <a:pt x="460" y="176"/>
                  </a:cubicBezTo>
                  <a:cubicBezTo>
                    <a:pt x="461" y="177"/>
                    <a:pt x="461" y="177"/>
                    <a:pt x="462" y="177"/>
                  </a:cubicBezTo>
                  <a:cubicBezTo>
                    <a:pt x="463" y="178"/>
                    <a:pt x="464" y="178"/>
                    <a:pt x="465" y="179"/>
                  </a:cubicBezTo>
                  <a:cubicBezTo>
                    <a:pt x="467" y="180"/>
                    <a:pt x="467" y="180"/>
                    <a:pt x="467" y="180"/>
                  </a:cubicBezTo>
                  <a:cubicBezTo>
                    <a:pt x="468" y="178"/>
                    <a:pt x="468" y="178"/>
                    <a:pt x="468" y="178"/>
                  </a:cubicBezTo>
                  <a:cubicBezTo>
                    <a:pt x="468" y="178"/>
                    <a:pt x="468" y="178"/>
                    <a:pt x="469" y="177"/>
                  </a:cubicBezTo>
                  <a:cubicBezTo>
                    <a:pt x="469" y="176"/>
                    <a:pt x="470" y="175"/>
                    <a:pt x="470" y="174"/>
                  </a:cubicBezTo>
                  <a:cubicBezTo>
                    <a:pt x="469" y="172"/>
                    <a:pt x="468" y="170"/>
                    <a:pt x="466" y="169"/>
                  </a:cubicBezTo>
                  <a:cubicBezTo>
                    <a:pt x="464" y="166"/>
                    <a:pt x="464" y="166"/>
                    <a:pt x="464" y="166"/>
                  </a:cubicBezTo>
                  <a:cubicBezTo>
                    <a:pt x="460" y="162"/>
                    <a:pt x="457" y="159"/>
                    <a:pt x="456" y="153"/>
                  </a:cubicBezTo>
                  <a:cubicBezTo>
                    <a:pt x="455" y="149"/>
                    <a:pt x="453" y="142"/>
                    <a:pt x="455" y="136"/>
                  </a:cubicBezTo>
                  <a:cubicBezTo>
                    <a:pt x="456" y="133"/>
                    <a:pt x="459" y="132"/>
                    <a:pt x="462" y="131"/>
                  </a:cubicBezTo>
                  <a:cubicBezTo>
                    <a:pt x="465" y="130"/>
                    <a:pt x="468" y="129"/>
                    <a:pt x="469" y="126"/>
                  </a:cubicBezTo>
                  <a:cubicBezTo>
                    <a:pt x="469" y="125"/>
                    <a:pt x="469" y="124"/>
                    <a:pt x="469" y="122"/>
                  </a:cubicBezTo>
                  <a:cubicBezTo>
                    <a:pt x="469" y="121"/>
                    <a:pt x="470" y="119"/>
                    <a:pt x="470" y="117"/>
                  </a:cubicBezTo>
                  <a:cubicBezTo>
                    <a:pt x="472" y="115"/>
                    <a:pt x="474" y="114"/>
                    <a:pt x="476" y="112"/>
                  </a:cubicBezTo>
                  <a:cubicBezTo>
                    <a:pt x="477" y="112"/>
                    <a:pt x="477" y="112"/>
                    <a:pt x="478" y="111"/>
                  </a:cubicBezTo>
                  <a:cubicBezTo>
                    <a:pt x="483" y="108"/>
                    <a:pt x="487" y="102"/>
                    <a:pt x="488" y="96"/>
                  </a:cubicBezTo>
                  <a:cubicBezTo>
                    <a:pt x="490" y="90"/>
                    <a:pt x="483" y="87"/>
                    <a:pt x="478" y="85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4" name="Google Shape;714;p28"/>
            <p:cNvSpPr/>
            <p:nvPr/>
          </p:nvSpPr>
          <p:spPr>
            <a:xfrm>
              <a:off x="3805" y="918"/>
              <a:ext cx="625" cy="888"/>
            </a:xfrm>
            <a:custGeom>
              <a:avLst/>
              <a:gdLst/>
              <a:ahLst/>
              <a:cxnLst/>
              <a:rect l="l" t="t" r="r" b="b"/>
              <a:pathLst>
                <a:path w="256" h="364" extrusionOk="0">
                  <a:moveTo>
                    <a:pt x="253" y="193"/>
                  </a:moveTo>
                  <a:cubicBezTo>
                    <a:pt x="255" y="190"/>
                    <a:pt x="256" y="187"/>
                    <a:pt x="253" y="184"/>
                  </a:cubicBezTo>
                  <a:cubicBezTo>
                    <a:pt x="252" y="183"/>
                    <a:pt x="251" y="182"/>
                    <a:pt x="249" y="182"/>
                  </a:cubicBezTo>
                  <a:cubicBezTo>
                    <a:pt x="247" y="182"/>
                    <a:pt x="246" y="182"/>
                    <a:pt x="245" y="181"/>
                  </a:cubicBezTo>
                  <a:cubicBezTo>
                    <a:pt x="240" y="177"/>
                    <a:pt x="240" y="171"/>
                    <a:pt x="239" y="166"/>
                  </a:cubicBezTo>
                  <a:cubicBezTo>
                    <a:pt x="239" y="164"/>
                    <a:pt x="239" y="162"/>
                    <a:pt x="238" y="161"/>
                  </a:cubicBezTo>
                  <a:cubicBezTo>
                    <a:pt x="238" y="159"/>
                    <a:pt x="238" y="158"/>
                    <a:pt x="237" y="157"/>
                  </a:cubicBezTo>
                  <a:cubicBezTo>
                    <a:pt x="236" y="155"/>
                    <a:pt x="236" y="154"/>
                    <a:pt x="236" y="151"/>
                  </a:cubicBezTo>
                  <a:cubicBezTo>
                    <a:pt x="236" y="149"/>
                    <a:pt x="236" y="147"/>
                    <a:pt x="236" y="145"/>
                  </a:cubicBezTo>
                  <a:cubicBezTo>
                    <a:pt x="236" y="143"/>
                    <a:pt x="236" y="141"/>
                    <a:pt x="236" y="139"/>
                  </a:cubicBezTo>
                  <a:cubicBezTo>
                    <a:pt x="236" y="137"/>
                    <a:pt x="236" y="119"/>
                    <a:pt x="230" y="119"/>
                  </a:cubicBezTo>
                  <a:cubicBezTo>
                    <a:pt x="229" y="116"/>
                    <a:pt x="229" y="114"/>
                    <a:pt x="229" y="111"/>
                  </a:cubicBezTo>
                  <a:cubicBezTo>
                    <a:pt x="229" y="111"/>
                    <a:pt x="229" y="110"/>
                    <a:pt x="229" y="109"/>
                  </a:cubicBezTo>
                  <a:cubicBezTo>
                    <a:pt x="229" y="107"/>
                    <a:pt x="228" y="105"/>
                    <a:pt x="227" y="103"/>
                  </a:cubicBezTo>
                  <a:cubicBezTo>
                    <a:pt x="226" y="102"/>
                    <a:pt x="226" y="101"/>
                    <a:pt x="225" y="100"/>
                  </a:cubicBezTo>
                  <a:cubicBezTo>
                    <a:pt x="224" y="97"/>
                    <a:pt x="224" y="93"/>
                    <a:pt x="224" y="90"/>
                  </a:cubicBezTo>
                  <a:cubicBezTo>
                    <a:pt x="223" y="88"/>
                    <a:pt x="223" y="88"/>
                    <a:pt x="223" y="88"/>
                  </a:cubicBezTo>
                  <a:cubicBezTo>
                    <a:pt x="223" y="84"/>
                    <a:pt x="223" y="81"/>
                    <a:pt x="226" y="77"/>
                  </a:cubicBezTo>
                  <a:cubicBezTo>
                    <a:pt x="228" y="72"/>
                    <a:pt x="228" y="71"/>
                    <a:pt x="227" y="66"/>
                  </a:cubicBezTo>
                  <a:cubicBezTo>
                    <a:pt x="226" y="65"/>
                    <a:pt x="226" y="63"/>
                    <a:pt x="226" y="61"/>
                  </a:cubicBezTo>
                  <a:cubicBezTo>
                    <a:pt x="225" y="59"/>
                    <a:pt x="225" y="58"/>
                    <a:pt x="224" y="56"/>
                  </a:cubicBezTo>
                  <a:cubicBezTo>
                    <a:pt x="224" y="54"/>
                    <a:pt x="223" y="52"/>
                    <a:pt x="222" y="51"/>
                  </a:cubicBezTo>
                  <a:cubicBezTo>
                    <a:pt x="221" y="50"/>
                    <a:pt x="220" y="48"/>
                    <a:pt x="220" y="47"/>
                  </a:cubicBezTo>
                  <a:cubicBezTo>
                    <a:pt x="219" y="45"/>
                    <a:pt x="219" y="43"/>
                    <a:pt x="218" y="42"/>
                  </a:cubicBezTo>
                  <a:cubicBezTo>
                    <a:pt x="218" y="40"/>
                    <a:pt x="217" y="38"/>
                    <a:pt x="216" y="36"/>
                  </a:cubicBezTo>
                  <a:cubicBezTo>
                    <a:pt x="215" y="32"/>
                    <a:pt x="214" y="29"/>
                    <a:pt x="215" y="25"/>
                  </a:cubicBezTo>
                  <a:cubicBezTo>
                    <a:pt x="216" y="22"/>
                    <a:pt x="217" y="20"/>
                    <a:pt x="219" y="18"/>
                  </a:cubicBezTo>
                  <a:cubicBezTo>
                    <a:pt x="219" y="18"/>
                    <a:pt x="220" y="17"/>
                    <a:pt x="221" y="16"/>
                  </a:cubicBezTo>
                  <a:cubicBezTo>
                    <a:pt x="223" y="13"/>
                    <a:pt x="222" y="11"/>
                    <a:pt x="221" y="8"/>
                  </a:cubicBezTo>
                  <a:cubicBezTo>
                    <a:pt x="221" y="7"/>
                    <a:pt x="221" y="7"/>
                    <a:pt x="221" y="7"/>
                  </a:cubicBezTo>
                  <a:cubicBezTo>
                    <a:pt x="221" y="6"/>
                    <a:pt x="221" y="6"/>
                    <a:pt x="221" y="6"/>
                  </a:cubicBezTo>
                  <a:cubicBezTo>
                    <a:pt x="220" y="6"/>
                    <a:pt x="220" y="6"/>
                    <a:pt x="220" y="6"/>
                  </a:cubicBezTo>
                  <a:cubicBezTo>
                    <a:pt x="219" y="6"/>
                    <a:pt x="219" y="6"/>
                    <a:pt x="219" y="6"/>
                  </a:cubicBezTo>
                  <a:cubicBezTo>
                    <a:pt x="217" y="5"/>
                    <a:pt x="216" y="5"/>
                    <a:pt x="215" y="5"/>
                  </a:cubicBezTo>
                  <a:cubicBezTo>
                    <a:pt x="211" y="5"/>
                    <a:pt x="208" y="5"/>
                    <a:pt x="205" y="3"/>
                  </a:cubicBezTo>
                  <a:cubicBezTo>
                    <a:pt x="200" y="0"/>
                    <a:pt x="200" y="0"/>
                    <a:pt x="200" y="0"/>
                  </a:cubicBezTo>
                  <a:cubicBezTo>
                    <a:pt x="200" y="4"/>
                    <a:pt x="200" y="4"/>
                    <a:pt x="200" y="4"/>
                  </a:cubicBezTo>
                  <a:cubicBezTo>
                    <a:pt x="200" y="9"/>
                    <a:pt x="195" y="13"/>
                    <a:pt x="191" y="17"/>
                  </a:cubicBezTo>
                  <a:cubicBezTo>
                    <a:pt x="190" y="18"/>
                    <a:pt x="190" y="18"/>
                    <a:pt x="190" y="18"/>
                  </a:cubicBezTo>
                  <a:cubicBezTo>
                    <a:pt x="188" y="20"/>
                    <a:pt x="186" y="21"/>
                    <a:pt x="185" y="23"/>
                  </a:cubicBezTo>
                  <a:cubicBezTo>
                    <a:pt x="181" y="27"/>
                    <a:pt x="178" y="30"/>
                    <a:pt x="171" y="31"/>
                  </a:cubicBezTo>
                  <a:cubicBezTo>
                    <a:pt x="166" y="31"/>
                    <a:pt x="163" y="33"/>
                    <a:pt x="161" y="35"/>
                  </a:cubicBezTo>
                  <a:cubicBezTo>
                    <a:pt x="158" y="37"/>
                    <a:pt x="158" y="40"/>
                    <a:pt x="158" y="42"/>
                  </a:cubicBezTo>
                  <a:cubicBezTo>
                    <a:pt x="158" y="43"/>
                    <a:pt x="157" y="44"/>
                    <a:pt x="157" y="46"/>
                  </a:cubicBezTo>
                  <a:cubicBezTo>
                    <a:pt x="156" y="49"/>
                    <a:pt x="151" y="54"/>
                    <a:pt x="148" y="58"/>
                  </a:cubicBezTo>
                  <a:cubicBezTo>
                    <a:pt x="147" y="59"/>
                    <a:pt x="147" y="59"/>
                    <a:pt x="147" y="59"/>
                  </a:cubicBezTo>
                  <a:cubicBezTo>
                    <a:pt x="147" y="60"/>
                    <a:pt x="146" y="60"/>
                    <a:pt x="145" y="61"/>
                  </a:cubicBezTo>
                  <a:cubicBezTo>
                    <a:pt x="145" y="61"/>
                    <a:pt x="144" y="62"/>
                    <a:pt x="143" y="63"/>
                  </a:cubicBezTo>
                  <a:cubicBezTo>
                    <a:pt x="142" y="66"/>
                    <a:pt x="143" y="68"/>
                    <a:pt x="145" y="71"/>
                  </a:cubicBezTo>
                  <a:cubicBezTo>
                    <a:pt x="146" y="72"/>
                    <a:pt x="146" y="74"/>
                    <a:pt x="147" y="76"/>
                  </a:cubicBezTo>
                  <a:cubicBezTo>
                    <a:pt x="147" y="79"/>
                    <a:pt x="147" y="83"/>
                    <a:pt x="146" y="86"/>
                  </a:cubicBezTo>
                  <a:cubicBezTo>
                    <a:pt x="146" y="87"/>
                    <a:pt x="146" y="88"/>
                    <a:pt x="146" y="89"/>
                  </a:cubicBezTo>
                  <a:cubicBezTo>
                    <a:pt x="145" y="93"/>
                    <a:pt x="147" y="96"/>
                    <a:pt x="148" y="100"/>
                  </a:cubicBezTo>
                  <a:cubicBezTo>
                    <a:pt x="150" y="105"/>
                    <a:pt x="151" y="109"/>
                    <a:pt x="150" y="113"/>
                  </a:cubicBezTo>
                  <a:cubicBezTo>
                    <a:pt x="149" y="115"/>
                    <a:pt x="148" y="117"/>
                    <a:pt x="146" y="118"/>
                  </a:cubicBezTo>
                  <a:cubicBezTo>
                    <a:pt x="145" y="119"/>
                    <a:pt x="144" y="120"/>
                    <a:pt x="143" y="121"/>
                  </a:cubicBezTo>
                  <a:cubicBezTo>
                    <a:pt x="140" y="123"/>
                    <a:pt x="137" y="127"/>
                    <a:pt x="136" y="130"/>
                  </a:cubicBezTo>
                  <a:cubicBezTo>
                    <a:pt x="135" y="134"/>
                    <a:pt x="135" y="140"/>
                    <a:pt x="135" y="143"/>
                  </a:cubicBezTo>
                  <a:cubicBezTo>
                    <a:pt x="136" y="147"/>
                    <a:pt x="138" y="148"/>
                    <a:pt x="140" y="150"/>
                  </a:cubicBezTo>
                  <a:cubicBezTo>
                    <a:pt x="141" y="150"/>
                    <a:pt x="141" y="150"/>
                    <a:pt x="142" y="151"/>
                  </a:cubicBezTo>
                  <a:cubicBezTo>
                    <a:pt x="150" y="156"/>
                    <a:pt x="146" y="166"/>
                    <a:pt x="144" y="173"/>
                  </a:cubicBezTo>
                  <a:cubicBezTo>
                    <a:pt x="142" y="179"/>
                    <a:pt x="139" y="180"/>
                    <a:pt x="136" y="180"/>
                  </a:cubicBezTo>
                  <a:cubicBezTo>
                    <a:pt x="135" y="180"/>
                    <a:pt x="134" y="180"/>
                    <a:pt x="133" y="180"/>
                  </a:cubicBezTo>
                  <a:cubicBezTo>
                    <a:pt x="132" y="180"/>
                    <a:pt x="131" y="180"/>
                    <a:pt x="131" y="179"/>
                  </a:cubicBezTo>
                  <a:cubicBezTo>
                    <a:pt x="129" y="179"/>
                    <a:pt x="127" y="179"/>
                    <a:pt x="126" y="179"/>
                  </a:cubicBezTo>
                  <a:cubicBezTo>
                    <a:pt x="124" y="179"/>
                    <a:pt x="123" y="179"/>
                    <a:pt x="122" y="180"/>
                  </a:cubicBezTo>
                  <a:cubicBezTo>
                    <a:pt x="120" y="180"/>
                    <a:pt x="119" y="181"/>
                    <a:pt x="118" y="181"/>
                  </a:cubicBezTo>
                  <a:cubicBezTo>
                    <a:pt x="116" y="181"/>
                    <a:pt x="114" y="180"/>
                    <a:pt x="113" y="179"/>
                  </a:cubicBezTo>
                  <a:cubicBezTo>
                    <a:pt x="111" y="178"/>
                    <a:pt x="110" y="178"/>
                    <a:pt x="108" y="177"/>
                  </a:cubicBezTo>
                  <a:cubicBezTo>
                    <a:pt x="107" y="177"/>
                    <a:pt x="106" y="177"/>
                    <a:pt x="105" y="177"/>
                  </a:cubicBezTo>
                  <a:cubicBezTo>
                    <a:pt x="103" y="177"/>
                    <a:pt x="101" y="178"/>
                    <a:pt x="98" y="178"/>
                  </a:cubicBezTo>
                  <a:cubicBezTo>
                    <a:pt x="92" y="181"/>
                    <a:pt x="86" y="185"/>
                    <a:pt x="81" y="190"/>
                  </a:cubicBezTo>
                  <a:cubicBezTo>
                    <a:pt x="80" y="190"/>
                    <a:pt x="80" y="190"/>
                    <a:pt x="80" y="190"/>
                  </a:cubicBezTo>
                  <a:cubicBezTo>
                    <a:pt x="68" y="201"/>
                    <a:pt x="53" y="209"/>
                    <a:pt x="40" y="212"/>
                  </a:cubicBezTo>
                  <a:cubicBezTo>
                    <a:pt x="32" y="214"/>
                    <a:pt x="27" y="216"/>
                    <a:pt x="24" y="224"/>
                  </a:cubicBezTo>
                  <a:cubicBezTo>
                    <a:pt x="23" y="227"/>
                    <a:pt x="22" y="230"/>
                    <a:pt x="21" y="233"/>
                  </a:cubicBezTo>
                  <a:cubicBezTo>
                    <a:pt x="20" y="237"/>
                    <a:pt x="19" y="242"/>
                    <a:pt x="17" y="246"/>
                  </a:cubicBezTo>
                  <a:cubicBezTo>
                    <a:pt x="15" y="248"/>
                    <a:pt x="14" y="250"/>
                    <a:pt x="13" y="253"/>
                  </a:cubicBezTo>
                  <a:cubicBezTo>
                    <a:pt x="7" y="264"/>
                    <a:pt x="2" y="274"/>
                    <a:pt x="5" y="289"/>
                  </a:cubicBezTo>
                  <a:cubicBezTo>
                    <a:pt x="7" y="294"/>
                    <a:pt x="8" y="300"/>
                    <a:pt x="8" y="305"/>
                  </a:cubicBezTo>
                  <a:cubicBezTo>
                    <a:pt x="7" y="314"/>
                    <a:pt x="5" y="320"/>
                    <a:pt x="3" y="328"/>
                  </a:cubicBezTo>
                  <a:cubicBezTo>
                    <a:pt x="2" y="329"/>
                    <a:pt x="2" y="331"/>
                    <a:pt x="1" y="332"/>
                  </a:cubicBezTo>
                  <a:cubicBezTo>
                    <a:pt x="0" y="336"/>
                    <a:pt x="0" y="336"/>
                    <a:pt x="0" y="336"/>
                  </a:cubicBezTo>
                  <a:cubicBezTo>
                    <a:pt x="1" y="336"/>
                    <a:pt x="1" y="336"/>
                    <a:pt x="1" y="336"/>
                  </a:cubicBezTo>
                  <a:cubicBezTo>
                    <a:pt x="2" y="337"/>
                    <a:pt x="3" y="337"/>
                    <a:pt x="5" y="337"/>
                  </a:cubicBezTo>
                  <a:cubicBezTo>
                    <a:pt x="5" y="337"/>
                    <a:pt x="5" y="337"/>
                    <a:pt x="5" y="337"/>
                  </a:cubicBezTo>
                  <a:cubicBezTo>
                    <a:pt x="6" y="337"/>
                    <a:pt x="6" y="337"/>
                    <a:pt x="7" y="337"/>
                  </a:cubicBezTo>
                  <a:cubicBezTo>
                    <a:pt x="8" y="337"/>
                    <a:pt x="8" y="337"/>
                    <a:pt x="8" y="337"/>
                  </a:cubicBezTo>
                  <a:cubicBezTo>
                    <a:pt x="8" y="337"/>
                    <a:pt x="8" y="337"/>
                    <a:pt x="8" y="337"/>
                  </a:cubicBezTo>
                  <a:cubicBezTo>
                    <a:pt x="9" y="337"/>
                    <a:pt x="9" y="337"/>
                    <a:pt x="9" y="337"/>
                  </a:cubicBezTo>
                  <a:cubicBezTo>
                    <a:pt x="9" y="337"/>
                    <a:pt x="9" y="337"/>
                    <a:pt x="9" y="337"/>
                  </a:cubicBezTo>
                  <a:cubicBezTo>
                    <a:pt x="11" y="337"/>
                    <a:pt x="12" y="337"/>
                    <a:pt x="13" y="337"/>
                  </a:cubicBezTo>
                  <a:cubicBezTo>
                    <a:pt x="14" y="337"/>
                    <a:pt x="16" y="337"/>
                    <a:pt x="16" y="337"/>
                  </a:cubicBezTo>
                  <a:cubicBezTo>
                    <a:pt x="18" y="338"/>
                    <a:pt x="20" y="342"/>
                    <a:pt x="21" y="344"/>
                  </a:cubicBezTo>
                  <a:cubicBezTo>
                    <a:pt x="21" y="344"/>
                    <a:pt x="21" y="344"/>
                    <a:pt x="21" y="344"/>
                  </a:cubicBezTo>
                  <a:cubicBezTo>
                    <a:pt x="22" y="346"/>
                    <a:pt x="22" y="347"/>
                    <a:pt x="23" y="348"/>
                  </a:cubicBezTo>
                  <a:cubicBezTo>
                    <a:pt x="25" y="352"/>
                    <a:pt x="26" y="357"/>
                    <a:pt x="30" y="359"/>
                  </a:cubicBezTo>
                  <a:cubicBezTo>
                    <a:pt x="35" y="362"/>
                    <a:pt x="41" y="364"/>
                    <a:pt x="46" y="364"/>
                  </a:cubicBezTo>
                  <a:cubicBezTo>
                    <a:pt x="50" y="364"/>
                    <a:pt x="53" y="363"/>
                    <a:pt x="56" y="361"/>
                  </a:cubicBezTo>
                  <a:cubicBezTo>
                    <a:pt x="57" y="360"/>
                    <a:pt x="58" y="359"/>
                    <a:pt x="59" y="358"/>
                  </a:cubicBezTo>
                  <a:cubicBezTo>
                    <a:pt x="62" y="355"/>
                    <a:pt x="64" y="353"/>
                    <a:pt x="68" y="352"/>
                  </a:cubicBezTo>
                  <a:cubicBezTo>
                    <a:pt x="69" y="352"/>
                    <a:pt x="70" y="352"/>
                    <a:pt x="71" y="352"/>
                  </a:cubicBezTo>
                  <a:cubicBezTo>
                    <a:pt x="72" y="352"/>
                    <a:pt x="73" y="352"/>
                    <a:pt x="74" y="352"/>
                  </a:cubicBezTo>
                  <a:cubicBezTo>
                    <a:pt x="75" y="352"/>
                    <a:pt x="76" y="352"/>
                    <a:pt x="77" y="352"/>
                  </a:cubicBezTo>
                  <a:cubicBezTo>
                    <a:pt x="79" y="352"/>
                    <a:pt x="80" y="352"/>
                    <a:pt x="81" y="351"/>
                  </a:cubicBezTo>
                  <a:cubicBezTo>
                    <a:pt x="89" y="349"/>
                    <a:pt x="97" y="339"/>
                    <a:pt x="100" y="331"/>
                  </a:cubicBezTo>
                  <a:cubicBezTo>
                    <a:pt x="105" y="321"/>
                    <a:pt x="102" y="310"/>
                    <a:pt x="99" y="299"/>
                  </a:cubicBezTo>
                  <a:cubicBezTo>
                    <a:pt x="102" y="299"/>
                    <a:pt x="103" y="298"/>
                    <a:pt x="106" y="297"/>
                  </a:cubicBezTo>
                  <a:cubicBezTo>
                    <a:pt x="107" y="296"/>
                    <a:pt x="107" y="296"/>
                    <a:pt x="107" y="296"/>
                  </a:cubicBezTo>
                  <a:cubicBezTo>
                    <a:pt x="108" y="295"/>
                    <a:pt x="109" y="295"/>
                    <a:pt x="110" y="295"/>
                  </a:cubicBezTo>
                  <a:cubicBezTo>
                    <a:pt x="110" y="295"/>
                    <a:pt x="111" y="295"/>
                    <a:pt x="112" y="296"/>
                  </a:cubicBezTo>
                  <a:cubicBezTo>
                    <a:pt x="113" y="296"/>
                    <a:pt x="114" y="297"/>
                    <a:pt x="114" y="297"/>
                  </a:cubicBezTo>
                  <a:cubicBezTo>
                    <a:pt x="115" y="298"/>
                    <a:pt x="116" y="298"/>
                    <a:pt x="118" y="298"/>
                  </a:cubicBezTo>
                  <a:cubicBezTo>
                    <a:pt x="118" y="298"/>
                    <a:pt x="119" y="298"/>
                    <a:pt x="119" y="298"/>
                  </a:cubicBezTo>
                  <a:cubicBezTo>
                    <a:pt x="120" y="298"/>
                    <a:pt x="121" y="298"/>
                    <a:pt x="123" y="298"/>
                  </a:cubicBezTo>
                  <a:cubicBezTo>
                    <a:pt x="124" y="298"/>
                    <a:pt x="125" y="298"/>
                    <a:pt x="126" y="298"/>
                  </a:cubicBezTo>
                  <a:cubicBezTo>
                    <a:pt x="126" y="298"/>
                    <a:pt x="126" y="298"/>
                    <a:pt x="126" y="298"/>
                  </a:cubicBezTo>
                  <a:cubicBezTo>
                    <a:pt x="130" y="298"/>
                    <a:pt x="132" y="299"/>
                    <a:pt x="135" y="301"/>
                  </a:cubicBezTo>
                  <a:cubicBezTo>
                    <a:pt x="136" y="302"/>
                    <a:pt x="137" y="302"/>
                    <a:pt x="138" y="303"/>
                  </a:cubicBezTo>
                  <a:cubicBezTo>
                    <a:pt x="142" y="306"/>
                    <a:pt x="145" y="306"/>
                    <a:pt x="151" y="306"/>
                  </a:cubicBezTo>
                  <a:cubicBezTo>
                    <a:pt x="155" y="306"/>
                    <a:pt x="158" y="304"/>
                    <a:pt x="161" y="301"/>
                  </a:cubicBezTo>
                  <a:cubicBezTo>
                    <a:pt x="163" y="300"/>
                    <a:pt x="165" y="298"/>
                    <a:pt x="168" y="297"/>
                  </a:cubicBezTo>
                  <a:cubicBezTo>
                    <a:pt x="170" y="296"/>
                    <a:pt x="173" y="296"/>
                    <a:pt x="176" y="296"/>
                  </a:cubicBezTo>
                  <a:cubicBezTo>
                    <a:pt x="180" y="296"/>
                    <a:pt x="184" y="296"/>
                    <a:pt x="187" y="294"/>
                  </a:cubicBezTo>
                  <a:cubicBezTo>
                    <a:pt x="188" y="293"/>
                    <a:pt x="190" y="291"/>
                    <a:pt x="191" y="289"/>
                  </a:cubicBezTo>
                  <a:cubicBezTo>
                    <a:pt x="191" y="288"/>
                    <a:pt x="192" y="288"/>
                    <a:pt x="192" y="287"/>
                  </a:cubicBezTo>
                  <a:cubicBezTo>
                    <a:pt x="192" y="286"/>
                    <a:pt x="192" y="286"/>
                    <a:pt x="195" y="284"/>
                  </a:cubicBezTo>
                  <a:cubicBezTo>
                    <a:pt x="196" y="284"/>
                    <a:pt x="196" y="284"/>
                    <a:pt x="197" y="283"/>
                  </a:cubicBezTo>
                  <a:cubicBezTo>
                    <a:pt x="200" y="282"/>
                    <a:pt x="203" y="281"/>
                    <a:pt x="205" y="278"/>
                  </a:cubicBezTo>
                  <a:cubicBezTo>
                    <a:pt x="206" y="276"/>
                    <a:pt x="206" y="276"/>
                    <a:pt x="206" y="276"/>
                  </a:cubicBezTo>
                  <a:cubicBezTo>
                    <a:pt x="209" y="273"/>
                    <a:pt x="211" y="270"/>
                    <a:pt x="215" y="270"/>
                  </a:cubicBezTo>
                  <a:cubicBezTo>
                    <a:pt x="217" y="270"/>
                    <a:pt x="217" y="270"/>
                    <a:pt x="217" y="270"/>
                  </a:cubicBezTo>
                  <a:cubicBezTo>
                    <a:pt x="217" y="268"/>
                    <a:pt x="217" y="268"/>
                    <a:pt x="217" y="268"/>
                  </a:cubicBezTo>
                  <a:cubicBezTo>
                    <a:pt x="217" y="265"/>
                    <a:pt x="218" y="264"/>
                    <a:pt x="221" y="263"/>
                  </a:cubicBezTo>
                  <a:cubicBezTo>
                    <a:pt x="222" y="263"/>
                    <a:pt x="222" y="262"/>
                    <a:pt x="223" y="262"/>
                  </a:cubicBezTo>
                  <a:cubicBezTo>
                    <a:pt x="224" y="261"/>
                    <a:pt x="225" y="261"/>
                    <a:pt x="226" y="260"/>
                  </a:cubicBezTo>
                  <a:cubicBezTo>
                    <a:pt x="228" y="259"/>
                    <a:pt x="229" y="257"/>
                    <a:pt x="231" y="256"/>
                  </a:cubicBezTo>
                  <a:cubicBezTo>
                    <a:pt x="236" y="254"/>
                    <a:pt x="241" y="250"/>
                    <a:pt x="246" y="245"/>
                  </a:cubicBezTo>
                  <a:cubicBezTo>
                    <a:pt x="248" y="243"/>
                    <a:pt x="250" y="238"/>
                    <a:pt x="248" y="235"/>
                  </a:cubicBezTo>
                  <a:cubicBezTo>
                    <a:pt x="248" y="235"/>
                    <a:pt x="247" y="234"/>
                    <a:pt x="246" y="233"/>
                  </a:cubicBezTo>
                  <a:cubicBezTo>
                    <a:pt x="245" y="232"/>
                    <a:pt x="244" y="231"/>
                    <a:pt x="244" y="230"/>
                  </a:cubicBezTo>
                  <a:cubicBezTo>
                    <a:pt x="244" y="228"/>
                    <a:pt x="244" y="227"/>
                    <a:pt x="244" y="226"/>
                  </a:cubicBezTo>
                  <a:cubicBezTo>
                    <a:pt x="245" y="224"/>
                    <a:pt x="245" y="223"/>
                    <a:pt x="245" y="222"/>
                  </a:cubicBezTo>
                  <a:cubicBezTo>
                    <a:pt x="245" y="221"/>
                    <a:pt x="244" y="220"/>
                    <a:pt x="244" y="220"/>
                  </a:cubicBezTo>
                  <a:cubicBezTo>
                    <a:pt x="243" y="219"/>
                    <a:pt x="243" y="219"/>
                    <a:pt x="242" y="218"/>
                  </a:cubicBezTo>
                  <a:cubicBezTo>
                    <a:pt x="242" y="217"/>
                    <a:pt x="241" y="216"/>
                    <a:pt x="242" y="216"/>
                  </a:cubicBezTo>
                  <a:cubicBezTo>
                    <a:pt x="242" y="214"/>
                    <a:pt x="243" y="213"/>
                    <a:pt x="245" y="212"/>
                  </a:cubicBezTo>
                  <a:cubicBezTo>
                    <a:pt x="247" y="212"/>
                    <a:pt x="247" y="212"/>
                    <a:pt x="247" y="212"/>
                  </a:cubicBezTo>
                  <a:cubicBezTo>
                    <a:pt x="246" y="211"/>
                    <a:pt x="246" y="211"/>
                    <a:pt x="246" y="211"/>
                  </a:cubicBezTo>
                  <a:cubicBezTo>
                    <a:pt x="246" y="210"/>
                    <a:pt x="246" y="209"/>
                    <a:pt x="247" y="208"/>
                  </a:cubicBezTo>
                  <a:cubicBezTo>
                    <a:pt x="247" y="202"/>
                    <a:pt x="250" y="197"/>
                    <a:pt x="253" y="193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5" name="Google Shape;715;p28"/>
            <p:cNvSpPr/>
            <p:nvPr/>
          </p:nvSpPr>
          <p:spPr>
            <a:xfrm>
              <a:off x="3280" y="1157"/>
              <a:ext cx="544" cy="913"/>
            </a:xfrm>
            <a:custGeom>
              <a:avLst/>
              <a:gdLst/>
              <a:ahLst/>
              <a:cxnLst/>
              <a:rect l="l" t="t" r="r" b="b"/>
              <a:pathLst>
                <a:path w="223" h="374" extrusionOk="0">
                  <a:moveTo>
                    <a:pt x="220" y="240"/>
                  </a:moveTo>
                  <a:cubicBezTo>
                    <a:pt x="217" y="240"/>
                    <a:pt x="216" y="239"/>
                    <a:pt x="215" y="238"/>
                  </a:cubicBezTo>
                  <a:cubicBezTo>
                    <a:pt x="214" y="237"/>
                    <a:pt x="214" y="237"/>
                    <a:pt x="214" y="237"/>
                  </a:cubicBezTo>
                  <a:cubicBezTo>
                    <a:pt x="213" y="236"/>
                    <a:pt x="213" y="236"/>
                    <a:pt x="212" y="235"/>
                  </a:cubicBezTo>
                  <a:cubicBezTo>
                    <a:pt x="210" y="233"/>
                    <a:pt x="208" y="232"/>
                    <a:pt x="205" y="232"/>
                  </a:cubicBezTo>
                  <a:cubicBezTo>
                    <a:pt x="204" y="232"/>
                    <a:pt x="204" y="232"/>
                    <a:pt x="204" y="232"/>
                  </a:cubicBezTo>
                  <a:cubicBezTo>
                    <a:pt x="201" y="231"/>
                    <a:pt x="200" y="231"/>
                    <a:pt x="198" y="228"/>
                  </a:cubicBezTo>
                  <a:cubicBezTo>
                    <a:pt x="196" y="225"/>
                    <a:pt x="194" y="222"/>
                    <a:pt x="192" y="219"/>
                  </a:cubicBezTo>
                  <a:cubicBezTo>
                    <a:pt x="192" y="219"/>
                    <a:pt x="192" y="219"/>
                    <a:pt x="192" y="219"/>
                  </a:cubicBezTo>
                  <a:cubicBezTo>
                    <a:pt x="191" y="218"/>
                    <a:pt x="190" y="217"/>
                    <a:pt x="189" y="216"/>
                  </a:cubicBezTo>
                  <a:cubicBezTo>
                    <a:pt x="189" y="215"/>
                    <a:pt x="189" y="215"/>
                    <a:pt x="188" y="214"/>
                  </a:cubicBezTo>
                  <a:cubicBezTo>
                    <a:pt x="186" y="212"/>
                    <a:pt x="185" y="211"/>
                    <a:pt x="186" y="208"/>
                  </a:cubicBezTo>
                  <a:cubicBezTo>
                    <a:pt x="186" y="207"/>
                    <a:pt x="187" y="206"/>
                    <a:pt x="188" y="205"/>
                  </a:cubicBezTo>
                  <a:cubicBezTo>
                    <a:pt x="189" y="204"/>
                    <a:pt x="191" y="203"/>
                    <a:pt x="190" y="201"/>
                  </a:cubicBezTo>
                  <a:cubicBezTo>
                    <a:pt x="190" y="199"/>
                    <a:pt x="187" y="198"/>
                    <a:pt x="184" y="197"/>
                  </a:cubicBezTo>
                  <a:cubicBezTo>
                    <a:pt x="182" y="196"/>
                    <a:pt x="180" y="195"/>
                    <a:pt x="179" y="194"/>
                  </a:cubicBezTo>
                  <a:cubicBezTo>
                    <a:pt x="178" y="192"/>
                    <a:pt x="178" y="190"/>
                    <a:pt x="177" y="187"/>
                  </a:cubicBezTo>
                  <a:cubicBezTo>
                    <a:pt x="177" y="184"/>
                    <a:pt x="177" y="180"/>
                    <a:pt x="174" y="179"/>
                  </a:cubicBezTo>
                  <a:cubicBezTo>
                    <a:pt x="173" y="179"/>
                    <a:pt x="173" y="179"/>
                    <a:pt x="173" y="179"/>
                  </a:cubicBezTo>
                  <a:cubicBezTo>
                    <a:pt x="173" y="179"/>
                    <a:pt x="173" y="179"/>
                    <a:pt x="173" y="179"/>
                  </a:cubicBezTo>
                  <a:cubicBezTo>
                    <a:pt x="172" y="179"/>
                    <a:pt x="171" y="179"/>
                    <a:pt x="171" y="179"/>
                  </a:cubicBezTo>
                  <a:cubicBezTo>
                    <a:pt x="170" y="179"/>
                    <a:pt x="170" y="179"/>
                    <a:pt x="169" y="179"/>
                  </a:cubicBezTo>
                  <a:cubicBezTo>
                    <a:pt x="168" y="179"/>
                    <a:pt x="168" y="179"/>
                    <a:pt x="167" y="178"/>
                  </a:cubicBezTo>
                  <a:cubicBezTo>
                    <a:pt x="166" y="178"/>
                    <a:pt x="166" y="177"/>
                    <a:pt x="166" y="176"/>
                  </a:cubicBezTo>
                  <a:cubicBezTo>
                    <a:pt x="166" y="175"/>
                    <a:pt x="168" y="173"/>
                    <a:pt x="169" y="173"/>
                  </a:cubicBezTo>
                  <a:cubicBezTo>
                    <a:pt x="170" y="172"/>
                    <a:pt x="171" y="172"/>
                    <a:pt x="171" y="172"/>
                  </a:cubicBezTo>
                  <a:cubicBezTo>
                    <a:pt x="172" y="171"/>
                    <a:pt x="173" y="171"/>
                    <a:pt x="174" y="169"/>
                  </a:cubicBezTo>
                  <a:cubicBezTo>
                    <a:pt x="175" y="168"/>
                    <a:pt x="175" y="166"/>
                    <a:pt x="175" y="165"/>
                  </a:cubicBezTo>
                  <a:cubicBezTo>
                    <a:pt x="175" y="164"/>
                    <a:pt x="175" y="163"/>
                    <a:pt x="175" y="162"/>
                  </a:cubicBezTo>
                  <a:cubicBezTo>
                    <a:pt x="177" y="154"/>
                    <a:pt x="182" y="150"/>
                    <a:pt x="190" y="150"/>
                  </a:cubicBezTo>
                  <a:cubicBezTo>
                    <a:pt x="193" y="150"/>
                    <a:pt x="193" y="150"/>
                    <a:pt x="193" y="150"/>
                  </a:cubicBezTo>
                  <a:cubicBezTo>
                    <a:pt x="193" y="146"/>
                    <a:pt x="193" y="146"/>
                    <a:pt x="193" y="146"/>
                  </a:cubicBezTo>
                  <a:cubicBezTo>
                    <a:pt x="194" y="143"/>
                    <a:pt x="194" y="140"/>
                    <a:pt x="195" y="137"/>
                  </a:cubicBezTo>
                  <a:cubicBezTo>
                    <a:pt x="196" y="133"/>
                    <a:pt x="196" y="130"/>
                    <a:pt x="192" y="128"/>
                  </a:cubicBezTo>
                  <a:cubicBezTo>
                    <a:pt x="191" y="127"/>
                    <a:pt x="190" y="127"/>
                    <a:pt x="188" y="127"/>
                  </a:cubicBezTo>
                  <a:cubicBezTo>
                    <a:pt x="185" y="127"/>
                    <a:pt x="182" y="128"/>
                    <a:pt x="180" y="129"/>
                  </a:cubicBezTo>
                  <a:cubicBezTo>
                    <a:pt x="179" y="129"/>
                    <a:pt x="177" y="130"/>
                    <a:pt x="176" y="130"/>
                  </a:cubicBezTo>
                  <a:cubicBezTo>
                    <a:pt x="175" y="131"/>
                    <a:pt x="173" y="132"/>
                    <a:pt x="172" y="132"/>
                  </a:cubicBezTo>
                  <a:cubicBezTo>
                    <a:pt x="171" y="132"/>
                    <a:pt x="170" y="132"/>
                    <a:pt x="168" y="130"/>
                  </a:cubicBezTo>
                  <a:cubicBezTo>
                    <a:pt x="165" y="128"/>
                    <a:pt x="162" y="124"/>
                    <a:pt x="159" y="120"/>
                  </a:cubicBezTo>
                  <a:cubicBezTo>
                    <a:pt x="158" y="118"/>
                    <a:pt x="157" y="117"/>
                    <a:pt x="156" y="116"/>
                  </a:cubicBezTo>
                  <a:cubicBezTo>
                    <a:pt x="156" y="115"/>
                    <a:pt x="155" y="114"/>
                    <a:pt x="154" y="114"/>
                  </a:cubicBezTo>
                  <a:cubicBezTo>
                    <a:pt x="153" y="112"/>
                    <a:pt x="151" y="110"/>
                    <a:pt x="150" y="108"/>
                  </a:cubicBezTo>
                  <a:cubicBezTo>
                    <a:pt x="149" y="105"/>
                    <a:pt x="149" y="103"/>
                    <a:pt x="149" y="100"/>
                  </a:cubicBezTo>
                  <a:cubicBezTo>
                    <a:pt x="149" y="97"/>
                    <a:pt x="149" y="97"/>
                    <a:pt x="149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4" y="97"/>
                    <a:pt x="143" y="96"/>
                    <a:pt x="142" y="95"/>
                  </a:cubicBezTo>
                  <a:cubicBezTo>
                    <a:pt x="141" y="94"/>
                    <a:pt x="141" y="93"/>
                    <a:pt x="142" y="91"/>
                  </a:cubicBezTo>
                  <a:cubicBezTo>
                    <a:pt x="143" y="90"/>
                    <a:pt x="144" y="89"/>
                    <a:pt x="146" y="87"/>
                  </a:cubicBezTo>
                  <a:cubicBezTo>
                    <a:pt x="147" y="86"/>
                    <a:pt x="149" y="85"/>
                    <a:pt x="150" y="83"/>
                  </a:cubicBezTo>
                  <a:cubicBezTo>
                    <a:pt x="151" y="80"/>
                    <a:pt x="151" y="76"/>
                    <a:pt x="152" y="73"/>
                  </a:cubicBezTo>
                  <a:cubicBezTo>
                    <a:pt x="152" y="69"/>
                    <a:pt x="153" y="65"/>
                    <a:pt x="154" y="62"/>
                  </a:cubicBezTo>
                  <a:cubicBezTo>
                    <a:pt x="154" y="60"/>
                    <a:pt x="154" y="60"/>
                    <a:pt x="154" y="60"/>
                  </a:cubicBezTo>
                  <a:cubicBezTo>
                    <a:pt x="156" y="58"/>
                    <a:pt x="157" y="55"/>
                    <a:pt x="157" y="52"/>
                  </a:cubicBezTo>
                  <a:cubicBezTo>
                    <a:pt x="156" y="50"/>
                    <a:pt x="156" y="49"/>
                    <a:pt x="155" y="47"/>
                  </a:cubicBezTo>
                  <a:cubicBezTo>
                    <a:pt x="155" y="45"/>
                    <a:pt x="154" y="43"/>
                    <a:pt x="154" y="41"/>
                  </a:cubicBezTo>
                  <a:cubicBezTo>
                    <a:pt x="154" y="39"/>
                    <a:pt x="155" y="37"/>
                    <a:pt x="155" y="35"/>
                  </a:cubicBezTo>
                  <a:cubicBezTo>
                    <a:pt x="156" y="30"/>
                    <a:pt x="157" y="26"/>
                    <a:pt x="153" y="20"/>
                  </a:cubicBezTo>
                  <a:cubicBezTo>
                    <a:pt x="151" y="17"/>
                    <a:pt x="149" y="14"/>
                    <a:pt x="147" y="13"/>
                  </a:cubicBezTo>
                  <a:cubicBezTo>
                    <a:pt x="145" y="12"/>
                    <a:pt x="144" y="12"/>
                    <a:pt x="142" y="12"/>
                  </a:cubicBezTo>
                  <a:cubicBezTo>
                    <a:pt x="140" y="12"/>
                    <a:pt x="138" y="12"/>
                    <a:pt x="136" y="9"/>
                  </a:cubicBezTo>
                  <a:cubicBezTo>
                    <a:pt x="136" y="8"/>
                    <a:pt x="135" y="7"/>
                    <a:pt x="135" y="6"/>
                  </a:cubicBezTo>
                  <a:cubicBezTo>
                    <a:pt x="135" y="5"/>
                    <a:pt x="134" y="3"/>
                    <a:pt x="132" y="3"/>
                  </a:cubicBezTo>
                  <a:cubicBezTo>
                    <a:pt x="132" y="3"/>
                    <a:pt x="132" y="3"/>
                    <a:pt x="132" y="3"/>
                  </a:cubicBezTo>
                  <a:cubicBezTo>
                    <a:pt x="130" y="3"/>
                    <a:pt x="129" y="4"/>
                    <a:pt x="128" y="5"/>
                  </a:cubicBezTo>
                  <a:cubicBezTo>
                    <a:pt x="127" y="6"/>
                    <a:pt x="126" y="6"/>
                    <a:pt x="125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2" y="6"/>
                    <a:pt x="121" y="5"/>
                    <a:pt x="120" y="4"/>
                  </a:cubicBezTo>
                  <a:cubicBezTo>
                    <a:pt x="119" y="3"/>
                    <a:pt x="118" y="2"/>
                    <a:pt x="117" y="1"/>
                  </a:cubicBezTo>
                  <a:cubicBezTo>
                    <a:pt x="116" y="1"/>
                    <a:pt x="116" y="1"/>
                    <a:pt x="114" y="1"/>
                  </a:cubicBezTo>
                  <a:cubicBezTo>
                    <a:pt x="114" y="1"/>
                    <a:pt x="113" y="1"/>
                    <a:pt x="113" y="1"/>
                  </a:cubicBezTo>
                  <a:cubicBezTo>
                    <a:pt x="112" y="1"/>
                    <a:pt x="112" y="1"/>
                    <a:pt x="112" y="1"/>
                  </a:cubicBezTo>
                  <a:cubicBezTo>
                    <a:pt x="110" y="1"/>
                    <a:pt x="109" y="0"/>
                    <a:pt x="108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06" y="1"/>
                    <a:pt x="106" y="1"/>
                    <a:pt x="106" y="1"/>
                  </a:cubicBezTo>
                  <a:cubicBezTo>
                    <a:pt x="105" y="2"/>
                    <a:pt x="103" y="4"/>
                    <a:pt x="102" y="5"/>
                  </a:cubicBezTo>
                  <a:cubicBezTo>
                    <a:pt x="101" y="5"/>
                    <a:pt x="101" y="5"/>
                    <a:pt x="101" y="5"/>
                  </a:cubicBezTo>
                  <a:cubicBezTo>
                    <a:pt x="100" y="5"/>
                    <a:pt x="100" y="6"/>
                    <a:pt x="99" y="6"/>
                  </a:cubicBezTo>
                  <a:cubicBezTo>
                    <a:pt x="100" y="10"/>
                    <a:pt x="100" y="10"/>
                    <a:pt x="100" y="10"/>
                  </a:cubicBezTo>
                  <a:cubicBezTo>
                    <a:pt x="101" y="10"/>
                    <a:pt x="101" y="10"/>
                    <a:pt x="102" y="10"/>
                  </a:cubicBezTo>
                  <a:cubicBezTo>
                    <a:pt x="103" y="10"/>
                    <a:pt x="103" y="9"/>
                    <a:pt x="104" y="9"/>
                  </a:cubicBezTo>
                  <a:cubicBezTo>
                    <a:pt x="104" y="9"/>
                    <a:pt x="104" y="9"/>
                    <a:pt x="104" y="10"/>
                  </a:cubicBezTo>
                  <a:cubicBezTo>
                    <a:pt x="108" y="10"/>
                    <a:pt x="114" y="13"/>
                    <a:pt x="117" y="16"/>
                  </a:cubicBezTo>
                  <a:cubicBezTo>
                    <a:pt x="118" y="17"/>
                    <a:pt x="120" y="19"/>
                    <a:pt x="120" y="22"/>
                  </a:cubicBezTo>
                  <a:cubicBezTo>
                    <a:pt x="120" y="24"/>
                    <a:pt x="119" y="25"/>
                    <a:pt x="118" y="27"/>
                  </a:cubicBezTo>
                  <a:cubicBezTo>
                    <a:pt x="117" y="28"/>
                    <a:pt x="117" y="28"/>
                    <a:pt x="116" y="29"/>
                  </a:cubicBezTo>
                  <a:cubicBezTo>
                    <a:pt x="116" y="31"/>
                    <a:pt x="116" y="32"/>
                    <a:pt x="116" y="34"/>
                  </a:cubicBezTo>
                  <a:cubicBezTo>
                    <a:pt x="116" y="35"/>
                    <a:pt x="116" y="37"/>
                    <a:pt x="116" y="38"/>
                  </a:cubicBezTo>
                  <a:cubicBezTo>
                    <a:pt x="115" y="40"/>
                    <a:pt x="113" y="43"/>
                    <a:pt x="112" y="45"/>
                  </a:cubicBezTo>
                  <a:cubicBezTo>
                    <a:pt x="111" y="45"/>
                    <a:pt x="111" y="45"/>
                    <a:pt x="111" y="45"/>
                  </a:cubicBezTo>
                  <a:cubicBezTo>
                    <a:pt x="110" y="47"/>
                    <a:pt x="109" y="49"/>
                    <a:pt x="107" y="51"/>
                  </a:cubicBezTo>
                  <a:cubicBezTo>
                    <a:pt x="106" y="53"/>
                    <a:pt x="104" y="56"/>
                    <a:pt x="101" y="59"/>
                  </a:cubicBezTo>
                  <a:cubicBezTo>
                    <a:pt x="99" y="61"/>
                    <a:pt x="98" y="62"/>
                    <a:pt x="98" y="65"/>
                  </a:cubicBezTo>
                  <a:cubicBezTo>
                    <a:pt x="96" y="69"/>
                    <a:pt x="94" y="70"/>
                    <a:pt x="91" y="72"/>
                  </a:cubicBezTo>
                  <a:cubicBezTo>
                    <a:pt x="89" y="73"/>
                    <a:pt x="86" y="74"/>
                    <a:pt x="83" y="75"/>
                  </a:cubicBezTo>
                  <a:cubicBezTo>
                    <a:pt x="80" y="75"/>
                    <a:pt x="78" y="76"/>
                    <a:pt x="75" y="78"/>
                  </a:cubicBezTo>
                  <a:cubicBezTo>
                    <a:pt x="70" y="81"/>
                    <a:pt x="71" y="84"/>
                    <a:pt x="71" y="89"/>
                  </a:cubicBezTo>
                  <a:cubicBezTo>
                    <a:pt x="71" y="90"/>
                    <a:pt x="72" y="91"/>
                    <a:pt x="72" y="93"/>
                  </a:cubicBezTo>
                  <a:cubicBezTo>
                    <a:pt x="71" y="96"/>
                    <a:pt x="71" y="99"/>
                    <a:pt x="69" y="102"/>
                  </a:cubicBezTo>
                  <a:cubicBezTo>
                    <a:pt x="69" y="102"/>
                    <a:pt x="69" y="102"/>
                    <a:pt x="68" y="103"/>
                  </a:cubicBezTo>
                  <a:cubicBezTo>
                    <a:pt x="67" y="105"/>
                    <a:pt x="66" y="107"/>
                    <a:pt x="66" y="109"/>
                  </a:cubicBezTo>
                  <a:cubicBezTo>
                    <a:pt x="67" y="111"/>
                    <a:pt x="68" y="113"/>
                    <a:pt x="70" y="115"/>
                  </a:cubicBezTo>
                  <a:cubicBezTo>
                    <a:pt x="72" y="117"/>
                    <a:pt x="74" y="119"/>
                    <a:pt x="74" y="123"/>
                  </a:cubicBezTo>
                  <a:cubicBezTo>
                    <a:pt x="73" y="126"/>
                    <a:pt x="72" y="128"/>
                    <a:pt x="71" y="131"/>
                  </a:cubicBezTo>
                  <a:cubicBezTo>
                    <a:pt x="70" y="132"/>
                    <a:pt x="70" y="134"/>
                    <a:pt x="69" y="136"/>
                  </a:cubicBezTo>
                  <a:cubicBezTo>
                    <a:pt x="68" y="138"/>
                    <a:pt x="68" y="138"/>
                    <a:pt x="68" y="138"/>
                  </a:cubicBezTo>
                  <a:cubicBezTo>
                    <a:pt x="67" y="141"/>
                    <a:pt x="67" y="144"/>
                    <a:pt x="65" y="148"/>
                  </a:cubicBezTo>
                  <a:cubicBezTo>
                    <a:pt x="64" y="149"/>
                    <a:pt x="63" y="151"/>
                    <a:pt x="61" y="152"/>
                  </a:cubicBezTo>
                  <a:cubicBezTo>
                    <a:pt x="60" y="154"/>
                    <a:pt x="60" y="155"/>
                    <a:pt x="59" y="156"/>
                  </a:cubicBezTo>
                  <a:cubicBezTo>
                    <a:pt x="59" y="156"/>
                    <a:pt x="59" y="157"/>
                    <a:pt x="58" y="158"/>
                  </a:cubicBezTo>
                  <a:cubicBezTo>
                    <a:pt x="58" y="159"/>
                    <a:pt x="58" y="159"/>
                    <a:pt x="58" y="159"/>
                  </a:cubicBezTo>
                  <a:cubicBezTo>
                    <a:pt x="56" y="162"/>
                    <a:pt x="53" y="166"/>
                    <a:pt x="50" y="168"/>
                  </a:cubicBezTo>
                  <a:cubicBezTo>
                    <a:pt x="47" y="170"/>
                    <a:pt x="45" y="172"/>
                    <a:pt x="44" y="175"/>
                  </a:cubicBezTo>
                  <a:cubicBezTo>
                    <a:pt x="43" y="175"/>
                    <a:pt x="42" y="176"/>
                    <a:pt x="42" y="177"/>
                  </a:cubicBezTo>
                  <a:cubicBezTo>
                    <a:pt x="41" y="178"/>
                    <a:pt x="40" y="180"/>
                    <a:pt x="39" y="181"/>
                  </a:cubicBezTo>
                  <a:cubicBezTo>
                    <a:pt x="37" y="183"/>
                    <a:pt x="36" y="186"/>
                    <a:pt x="34" y="188"/>
                  </a:cubicBezTo>
                  <a:cubicBezTo>
                    <a:pt x="30" y="191"/>
                    <a:pt x="29" y="195"/>
                    <a:pt x="28" y="200"/>
                  </a:cubicBezTo>
                  <a:cubicBezTo>
                    <a:pt x="26" y="207"/>
                    <a:pt x="24" y="214"/>
                    <a:pt x="21" y="220"/>
                  </a:cubicBezTo>
                  <a:cubicBezTo>
                    <a:pt x="20" y="221"/>
                    <a:pt x="20" y="222"/>
                    <a:pt x="20" y="223"/>
                  </a:cubicBezTo>
                  <a:cubicBezTo>
                    <a:pt x="19" y="224"/>
                    <a:pt x="18" y="226"/>
                    <a:pt x="18" y="228"/>
                  </a:cubicBezTo>
                  <a:cubicBezTo>
                    <a:pt x="17" y="231"/>
                    <a:pt x="16" y="235"/>
                    <a:pt x="14" y="237"/>
                  </a:cubicBezTo>
                  <a:cubicBezTo>
                    <a:pt x="12" y="239"/>
                    <a:pt x="11" y="242"/>
                    <a:pt x="10" y="245"/>
                  </a:cubicBezTo>
                  <a:cubicBezTo>
                    <a:pt x="10" y="246"/>
                    <a:pt x="9" y="248"/>
                    <a:pt x="8" y="250"/>
                  </a:cubicBezTo>
                  <a:cubicBezTo>
                    <a:pt x="6" y="253"/>
                    <a:pt x="6" y="256"/>
                    <a:pt x="6" y="260"/>
                  </a:cubicBezTo>
                  <a:cubicBezTo>
                    <a:pt x="6" y="261"/>
                    <a:pt x="6" y="262"/>
                    <a:pt x="6" y="263"/>
                  </a:cubicBezTo>
                  <a:cubicBezTo>
                    <a:pt x="6" y="263"/>
                    <a:pt x="6" y="264"/>
                    <a:pt x="6" y="265"/>
                  </a:cubicBezTo>
                  <a:cubicBezTo>
                    <a:pt x="6" y="266"/>
                    <a:pt x="6" y="268"/>
                    <a:pt x="6" y="269"/>
                  </a:cubicBezTo>
                  <a:cubicBezTo>
                    <a:pt x="6" y="270"/>
                    <a:pt x="5" y="271"/>
                    <a:pt x="5" y="272"/>
                  </a:cubicBezTo>
                  <a:cubicBezTo>
                    <a:pt x="4" y="273"/>
                    <a:pt x="4" y="274"/>
                    <a:pt x="3" y="275"/>
                  </a:cubicBezTo>
                  <a:cubicBezTo>
                    <a:pt x="3" y="276"/>
                    <a:pt x="3" y="277"/>
                    <a:pt x="2" y="278"/>
                  </a:cubicBezTo>
                  <a:cubicBezTo>
                    <a:pt x="1" y="281"/>
                    <a:pt x="0" y="284"/>
                    <a:pt x="1" y="288"/>
                  </a:cubicBezTo>
                  <a:cubicBezTo>
                    <a:pt x="1" y="288"/>
                    <a:pt x="1" y="289"/>
                    <a:pt x="2" y="290"/>
                  </a:cubicBezTo>
                  <a:cubicBezTo>
                    <a:pt x="2" y="291"/>
                    <a:pt x="3" y="292"/>
                    <a:pt x="3" y="293"/>
                  </a:cubicBezTo>
                  <a:cubicBezTo>
                    <a:pt x="3" y="294"/>
                    <a:pt x="3" y="295"/>
                    <a:pt x="3" y="296"/>
                  </a:cubicBezTo>
                  <a:cubicBezTo>
                    <a:pt x="2" y="297"/>
                    <a:pt x="2" y="298"/>
                    <a:pt x="2" y="299"/>
                  </a:cubicBezTo>
                  <a:cubicBezTo>
                    <a:pt x="2" y="300"/>
                    <a:pt x="3" y="301"/>
                    <a:pt x="3" y="302"/>
                  </a:cubicBezTo>
                  <a:cubicBezTo>
                    <a:pt x="3" y="303"/>
                    <a:pt x="4" y="304"/>
                    <a:pt x="4" y="306"/>
                  </a:cubicBezTo>
                  <a:cubicBezTo>
                    <a:pt x="4" y="307"/>
                    <a:pt x="4" y="308"/>
                    <a:pt x="3" y="310"/>
                  </a:cubicBezTo>
                  <a:cubicBezTo>
                    <a:pt x="3" y="310"/>
                    <a:pt x="3" y="311"/>
                    <a:pt x="3" y="312"/>
                  </a:cubicBezTo>
                  <a:cubicBezTo>
                    <a:pt x="3" y="315"/>
                    <a:pt x="3" y="318"/>
                    <a:pt x="4" y="321"/>
                  </a:cubicBezTo>
                  <a:cubicBezTo>
                    <a:pt x="4" y="322"/>
                    <a:pt x="5" y="324"/>
                    <a:pt x="5" y="325"/>
                  </a:cubicBezTo>
                  <a:cubicBezTo>
                    <a:pt x="5" y="328"/>
                    <a:pt x="5" y="330"/>
                    <a:pt x="4" y="332"/>
                  </a:cubicBezTo>
                  <a:cubicBezTo>
                    <a:pt x="4" y="334"/>
                    <a:pt x="3" y="337"/>
                    <a:pt x="4" y="339"/>
                  </a:cubicBezTo>
                  <a:cubicBezTo>
                    <a:pt x="5" y="342"/>
                    <a:pt x="6" y="343"/>
                    <a:pt x="7" y="345"/>
                  </a:cubicBezTo>
                  <a:cubicBezTo>
                    <a:pt x="9" y="346"/>
                    <a:pt x="9" y="346"/>
                    <a:pt x="9" y="346"/>
                  </a:cubicBezTo>
                  <a:cubicBezTo>
                    <a:pt x="10" y="345"/>
                    <a:pt x="10" y="345"/>
                    <a:pt x="10" y="345"/>
                  </a:cubicBezTo>
                  <a:cubicBezTo>
                    <a:pt x="12" y="343"/>
                    <a:pt x="13" y="340"/>
                    <a:pt x="16" y="338"/>
                  </a:cubicBezTo>
                  <a:cubicBezTo>
                    <a:pt x="17" y="337"/>
                    <a:pt x="18" y="335"/>
                    <a:pt x="19" y="334"/>
                  </a:cubicBezTo>
                  <a:cubicBezTo>
                    <a:pt x="20" y="334"/>
                    <a:pt x="20" y="333"/>
                    <a:pt x="20" y="333"/>
                  </a:cubicBezTo>
                  <a:cubicBezTo>
                    <a:pt x="21" y="331"/>
                    <a:pt x="23" y="328"/>
                    <a:pt x="25" y="328"/>
                  </a:cubicBezTo>
                  <a:cubicBezTo>
                    <a:pt x="25" y="328"/>
                    <a:pt x="26" y="328"/>
                    <a:pt x="26" y="328"/>
                  </a:cubicBezTo>
                  <a:cubicBezTo>
                    <a:pt x="27" y="329"/>
                    <a:pt x="27" y="329"/>
                    <a:pt x="27" y="330"/>
                  </a:cubicBezTo>
                  <a:cubicBezTo>
                    <a:pt x="28" y="331"/>
                    <a:pt x="26" y="334"/>
                    <a:pt x="25" y="335"/>
                  </a:cubicBezTo>
                  <a:cubicBezTo>
                    <a:pt x="25" y="336"/>
                    <a:pt x="25" y="336"/>
                    <a:pt x="24" y="336"/>
                  </a:cubicBezTo>
                  <a:cubicBezTo>
                    <a:pt x="22" y="340"/>
                    <a:pt x="19" y="349"/>
                    <a:pt x="23" y="353"/>
                  </a:cubicBezTo>
                  <a:cubicBezTo>
                    <a:pt x="26" y="356"/>
                    <a:pt x="30" y="357"/>
                    <a:pt x="34" y="357"/>
                  </a:cubicBezTo>
                  <a:cubicBezTo>
                    <a:pt x="36" y="358"/>
                    <a:pt x="37" y="358"/>
                    <a:pt x="39" y="359"/>
                  </a:cubicBezTo>
                  <a:cubicBezTo>
                    <a:pt x="40" y="359"/>
                    <a:pt x="41" y="359"/>
                    <a:pt x="42" y="359"/>
                  </a:cubicBezTo>
                  <a:cubicBezTo>
                    <a:pt x="43" y="360"/>
                    <a:pt x="45" y="360"/>
                    <a:pt x="47" y="361"/>
                  </a:cubicBezTo>
                  <a:cubicBezTo>
                    <a:pt x="48" y="361"/>
                    <a:pt x="49" y="362"/>
                    <a:pt x="50" y="363"/>
                  </a:cubicBezTo>
                  <a:cubicBezTo>
                    <a:pt x="51" y="363"/>
                    <a:pt x="51" y="364"/>
                    <a:pt x="52" y="365"/>
                  </a:cubicBezTo>
                  <a:cubicBezTo>
                    <a:pt x="53" y="365"/>
                    <a:pt x="55" y="365"/>
                    <a:pt x="56" y="365"/>
                  </a:cubicBezTo>
                  <a:cubicBezTo>
                    <a:pt x="59" y="365"/>
                    <a:pt x="61" y="364"/>
                    <a:pt x="63" y="361"/>
                  </a:cubicBezTo>
                  <a:cubicBezTo>
                    <a:pt x="64" y="359"/>
                    <a:pt x="64" y="357"/>
                    <a:pt x="65" y="355"/>
                  </a:cubicBezTo>
                  <a:cubicBezTo>
                    <a:pt x="66" y="351"/>
                    <a:pt x="68" y="347"/>
                    <a:pt x="71" y="345"/>
                  </a:cubicBezTo>
                  <a:cubicBezTo>
                    <a:pt x="73" y="343"/>
                    <a:pt x="74" y="343"/>
                    <a:pt x="76" y="343"/>
                  </a:cubicBezTo>
                  <a:cubicBezTo>
                    <a:pt x="76" y="343"/>
                    <a:pt x="77" y="343"/>
                    <a:pt x="77" y="343"/>
                  </a:cubicBezTo>
                  <a:cubicBezTo>
                    <a:pt x="84" y="346"/>
                    <a:pt x="87" y="359"/>
                    <a:pt x="88" y="364"/>
                  </a:cubicBezTo>
                  <a:cubicBezTo>
                    <a:pt x="88" y="364"/>
                    <a:pt x="88" y="365"/>
                    <a:pt x="88" y="366"/>
                  </a:cubicBezTo>
                  <a:cubicBezTo>
                    <a:pt x="88" y="366"/>
                    <a:pt x="88" y="366"/>
                    <a:pt x="88" y="367"/>
                  </a:cubicBezTo>
                  <a:cubicBezTo>
                    <a:pt x="92" y="368"/>
                    <a:pt x="92" y="368"/>
                    <a:pt x="92" y="368"/>
                  </a:cubicBezTo>
                  <a:cubicBezTo>
                    <a:pt x="92" y="366"/>
                    <a:pt x="93" y="364"/>
                    <a:pt x="94" y="364"/>
                  </a:cubicBezTo>
                  <a:cubicBezTo>
                    <a:pt x="94" y="363"/>
                    <a:pt x="95" y="363"/>
                    <a:pt x="96" y="363"/>
                  </a:cubicBezTo>
                  <a:cubicBezTo>
                    <a:pt x="97" y="363"/>
                    <a:pt x="99" y="363"/>
                    <a:pt x="100" y="364"/>
                  </a:cubicBezTo>
                  <a:cubicBezTo>
                    <a:pt x="101" y="364"/>
                    <a:pt x="103" y="365"/>
                    <a:pt x="104" y="365"/>
                  </a:cubicBezTo>
                  <a:cubicBezTo>
                    <a:pt x="105" y="365"/>
                    <a:pt x="105" y="364"/>
                    <a:pt x="106" y="364"/>
                  </a:cubicBezTo>
                  <a:cubicBezTo>
                    <a:pt x="108" y="364"/>
                    <a:pt x="110" y="363"/>
                    <a:pt x="112" y="363"/>
                  </a:cubicBezTo>
                  <a:cubicBezTo>
                    <a:pt x="114" y="363"/>
                    <a:pt x="116" y="364"/>
                    <a:pt x="118" y="365"/>
                  </a:cubicBezTo>
                  <a:cubicBezTo>
                    <a:pt x="120" y="367"/>
                    <a:pt x="122" y="368"/>
                    <a:pt x="125" y="369"/>
                  </a:cubicBezTo>
                  <a:cubicBezTo>
                    <a:pt x="126" y="370"/>
                    <a:pt x="127" y="370"/>
                    <a:pt x="128" y="371"/>
                  </a:cubicBezTo>
                  <a:cubicBezTo>
                    <a:pt x="128" y="371"/>
                    <a:pt x="129" y="371"/>
                    <a:pt x="129" y="371"/>
                  </a:cubicBezTo>
                  <a:cubicBezTo>
                    <a:pt x="129" y="372"/>
                    <a:pt x="131" y="372"/>
                    <a:pt x="131" y="373"/>
                  </a:cubicBezTo>
                  <a:cubicBezTo>
                    <a:pt x="134" y="374"/>
                    <a:pt x="134" y="374"/>
                    <a:pt x="134" y="374"/>
                  </a:cubicBezTo>
                  <a:cubicBezTo>
                    <a:pt x="134" y="371"/>
                    <a:pt x="134" y="371"/>
                    <a:pt x="134" y="371"/>
                  </a:cubicBezTo>
                  <a:cubicBezTo>
                    <a:pt x="134" y="370"/>
                    <a:pt x="134" y="369"/>
                    <a:pt x="134" y="367"/>
                  </a:cubicBezTo>
                  <a:cubicBezTo>
                    <a:pt x="134" y="367"/>
                    <a:pt x="134" y="367"/>
                    <a:pt x="134" y="366"/>
                  </a:cubicBezTo>
                  <a:cubicBezTo>
                    <a:pt x="133" y="363"/>
                    <a:pt x="133" y="362"/>
                    <a:pt x="134" y="362"/>
                  </a:cubicBezTo>
                  <a:cubicBezTo>
                    <a:pt x="135" y="362"/>
                    <a:pt x="135" y="361"/>
                    <a:pt x="135" y="361"/>
                  </a:cubicBezTo>
                  <a:cubicBezTo>
                    <a:pt x="137" y="361"/>
                    <a:pt x="139" y="363"/>
                    <a:pt x="140" y="364"/>
                  </a:cubicBezTo>
                  <a:cubicBezTo>
                    <a:pt x="141" y="365"/>
                    <a:pt x="141" y="365"/>
                    <a:pt x="142" y="366"/>
                  </a:cubicBezTo>
                  <a:cubicBezTo>
                    <a:pt x="143" y="367"/>
                    <a:pt x="144" y="368"/>
                    <a:pt x="145" y="369"/>
                  </a:cubicBezTo>
                  <a:cubicBezTo>
                    <a:pt x="146" y="369"/>
                    <a:pt x="146" y="369"/>
                    <a:pt x="146" y="369"/>
                  </a:cubicBezTo>
                  <a:cubicBezTo>
                    <a:pt x="146" y="369"/>
                    <a:pt x="146" y="369"/>
                    <a:pt x="146" y="369"/>
                  </a:cubicBezTo>
                  <a:cubicBezTo>
                    <a:pt x="147" y="369"/>
                    <a:pt x="149" y="368"/>
                    <a:pt x="150" y="367"/>
                  </a:cubicBezTo>
                  <a:cubicBezTo>
                    <a:pt x="150" y="367"/>
                    <a:pt x="151" y="367"/>
                    <a:pt x="151" y="367"/>
                  </a:cubicBezTo>
                  <a:cubicBezTo>
                    <a:pt x="155" y="365"/>
                    <a:pt x="159" y="363"/>
                    <a:pt x="163" y="362"/>
                  </a:cubicBezTo>
                  <a:cubicBezTo>
                    <a:pt x="164" y="362"/>
                    <a:pt x="165" y="362"/>
                    <a:pt x="166" y="362"/>
                  </a:cubicBezTo>
                  <a:cubicBezTo>
                    <a:pt x="167" y="362"/>
                    <a:pt x="168" y="362"/>
                    <a:pt x="168" y="362"/>
                  </a:cubicBezTo>
                  <a:cubicBezTo>
                    <a:pt x="169" y="362"/>
                    <a:pt x="170" y="362"/>
                    <a:pt x="171" y="362"/>
                  </a:cubicBezTo>
                  <a:cubicBezTo>
                    <a:pt x="172" y="362"/>
                    <a:pt x="174" y="362"/>
                    <a:pt x="175" y="361"/>
                  </a:cubicBezTo>
                  <a:cubicBezTo>
                    <a:pt x="177" y="360"/>
                    <a:pt x="179" y="359"/>
                    <a:pt x="180" y="358"/>
                  </a:cubicBezTo>
                  <a:cubicBezTo>
                    <a:pt x="182" y="356"/>
                    <a:pt x="184" y="355"/>
                    <a:pt x="187" y="354"/>
                  </a:cubicBezTo>
                  <a:cubicBezTo>
                    <a:pt x="189" y="353"/>
                    <a:pt x="189" y="353"/>
                    <a:pt x="189" y="353"/>
                  </a:cubicBezTo>
                  <a:cubicBezTo>
                    <a:pt x="191" y="353"/>
                    <a:pt x="194" y="352"/>
                    <a:pt x="197" y="351"/>
                  </a:cubicBezTo>
                  <a:cubicBezTo>
                    <a:pt x="197" y="351"/>
                    <a:pt x="197" y="351"/>
                    <a:pt x="197" y="351"/>
                  </a:cubicBezTo>
                  <a:cubicBezTo>
                    <a:pt x="198" y="351"/>
                    <a:pt x="198" y="351"/>
                    <a:pt x="198" y="351"/>
                  </a:cubicBezTo>
                  <a:cubicBezTo>
                    <a:pt x="199" y="350"/>
                    <a:pt x="199" y="350"/>
                    <a:pt x="199" y="350"/>
                  </a:cubicBezTo>
                  <a:cubicBezTo>
                    <a:pt x="199" y="349"/>
                    <a:pt x="199" y="349"/>
                    <a:pt x="200" y="348"/>
                  </a:cubicBezTo>
                  <a:cubicBezTo>
                    <a:pt x="200" y="347"/>
                    <a:pt x="200" y="347"/>
                    <a:pt x="200" y="347"/>
                  </a:cubicBezTo>
                  <a:cubicBezTo>
                    <a:pt x="201" y="346"/>
                    <a:pt x="201" y="346"/>
                    <a:pt x="201" y="346"/>
                  </a:cubicBezTo>
                  <a:cubicBezTo>
                    <a:pt x="202" y="344"/>
                    <a:pt x="203" y="343"/>
                    <a:pt x="203" y="341"/>
                  </a:cubicBezTo>
                  <a:cubicBezTo>
                    <a:pt x="203" y="339"/>
                    <a:pt x="202" y="338"/>
                    <a:pt x="201" y="337"/>
                  </a:cubicBezTo>
                  <a:cubicBezTo>
                    <a:pt x="200" y="337"/>
                    <a:pt x="200" y="336"/>
                    <a:pt x="199" y="336"/>
                  </a:cubicBezTo>
                  <a:cubicBezTo>
                    <a:pt x="198" y="335"/>
                    <a:pt x="197" y="334"/>
                    <a:pt x="196" y="333"/>
                  </a:cubicBezTo>
                  <a:cubicBezTo>
                    <a:pt x="195" y="332"/>
                    <a:pt x="195" y="331"/>
                    <a:pt x="195" y="330"/>
                  </a:cubicBezTo>
                  <a:cubicBezTo>
                    <a:pt x="195" y="329"/>
                    <a:pt x="195" y="328"/>
                    <a:pt x="195" y="327"/>
                  </a:cubicBezTo>
                  <a:cubicBezTo>
                    <a:pt x="195" y="326"/>
                    <a:pt x="195" y="326"/>
                    <a:pt x="195" y="326"/>
                  </a:cubicBezTo>
                  <a:cubicBezTo>
                    <a:pt x="195" y="324"/>
                    <a:pt x="195" y="323"/>
                    <a:pt x="195" y="322"/>
                  </a:cubicBezTo>
                  <a:cubicBezTo>
                    <a:pt x="196" y="320"/>
                    <a:pt x="197" y="318"/>
                    <a:pt x="198" y="317"/>
                  </a:cubicBezTo>
                  <a:cubicBezTo>
                    <a:pt x="199" y="316"/>
                    <a:pt x="200" y="315"/>
                    <a:pt x="202" y="315"/>
                  </a:cubicBezTo>
                  <a:cubicBezTo>
                    <a:pt x="205" y="313"/>
                    <a:pt x="207" y="312"/>
                    <a:pt x="207" y="311"/>
                  </a:cubicBezTo>
                  <a:cubicBezTo>
                    <a:pt x="208" y="309"/>
                    <a:pt x="208" y="309"/>
                    <a:pt x="208" y="309"/>
                  </a:cubicBezTo>
                  <a:cubicBezTo>
                    <a:pt x="206" y="308"/>
                    <a:pt x="206" y="308"/>
                    <a:pt x="206" y="308"/>
                  </a:cubicBezTo>
                  <a:cubicBezTo>
                    <a:pt x="206" y="308"/>
                    <a:pt x="206" y="308"/>
                    <a:pt x="206" y="308"/>
                  </a:cubicBezTo>
                  <a:cubicBezTo>
                    <a:pt x="206" y="308"/>
                    <a:pt x="206" y="308"/>
                    <a:pt x="206" y="308"/>
                  </a:cubicBezTo>
                  <a:cubicBezTo>
                    <a:pt x="206" y="307"/>
                    <a:pt x="205" y="307"/>
                    <a:pt x="203" y="307"/>
                  </a:cubicBezTo>
                  <a:cubicBezTo>
                    <a:pt x="202" y="307"/>
                    <a:pt x="200" y="307"/>
                    <a:pt x="200" y="306"/>
                  </a:cubicBezTo>
                  <a:cubicBezTo>
                    <a:pt x="199" y="305"/>
                    <a:pt x="199" y="304"/>
                    <a:pt x="203" y="302"/>
                  </a:cubicBezTo>
                  <a:cubicBezTo>
                    <a:pt x="203" y="302"/>
                    <a:pt x="203" y="302"/>
                    <a:pt x="203" y="302"/>
                  </a:cubicBezTo>
                  <a:cubicBezTo>
                    <a:pt x="205" y="300"/>
                    <a:pt x="206" y="299"/>
                    <a:pt x="206" y="298"/>
                  </a:cubicBezTo>
                  <a:cubicBezTo>
                    <a:pt x="206" y="296"/>
                    <a:pt x="205" y="295"/>
                    <a:pt x="202" y="293"/>
                  </a:cubicBezTo>
                  <a:cubicBezTo>
                    <a:pt x="201" y="292"/>
                    <a:pt x="199" y="292"/>
                    <a:pt x="197" y="292"/>
                  </a:cubicBezTo>
                  <a:cubicBezTo>
                    <a:pt x="194" y="292"/>
                    <a:pt x="192" y="291"/>
                    <a:pt x="190" y="290"/>
                  </a:cubicBezTo>
                  <a:cubicBezTo>
                    <a:pt x="186" y="285"/>
                    <a:pt x="188" y="281"/>
                    <a:pt x="191" y="276"/>
                  </a:cubicBezTo>
                  <a:cubicBezTo>
                    <a:pt x="191" y="275"/>
                    <a:pt x="192" y="274"/>
                    <a:pt x="193" y="273"/>
                  </a:cubicBezTo>
                  <a:cubicBezTo>
                    <a:pt x="195" y="271"/>
                    <a:pt x="196" y="269"/>
                    <a:pt x="197" y="266"/>
                  </a:cubicBezTo>
                  <a:cubicBezTo>
                    <a:pt x="198" y="265"/>
                    <a:pt x="198" y="263"/>
                    <a:pt x="198" y="262"/>
                  </a:cubicBezTo>
                  <a:cubicBezTo>
                    <a:pt x="199" y="259"/>
                    <a:pt x="200" y="256"/>
                    <a:pt x="202" y="254"/>
                  </a:cubicBezTo>
                  <a:cubicBezTo>
                    <a:pt x="205" y="251"/>
                    <a:pt x="208" y="250"/>
                    <a:pt x="212" y="249"/>
                  </a:cubicBezTo>
                  <a:cubicBezTo>
                    <a:pt x="212" y="249"/>
                    <a:pt x="213" y="248"/>
                    <a:pt x="214" y="248"/>
                  </a:cubicBezTo>
                  <a:cubicBezTo>
                    <a:pt x="217" y="247"/>
                    <a:pt x="220" y="245"/>
                    <a:pt x="221" y="243"/>
                  </a:cubicBezTo>
                  <a:cubicBezTo>
                    <a:pt x="223" y="240"/>
                    <a:pt x="223" y="240"/>
                    <a:pt x="223" y="240"/>
                  </a:cubicBezTo>
                  <a:lnTo>
                    <a:pt x="220" y="240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6" name="Google Shape;716;p28"/>
            <p:cNvSpPr/>
            <p:nvPr/>
          </p:nvSpPr>
          <p:spPr>
            <a:xfrm>
              <a:off x="2563" y="3583"/>
              <a:ext cx="786" cy="737"/>
            </a:xfrm>
            <a:custGeom>
              <a:avLst/>
              <a:gdLst/>
              <a:ahLst/>
              <a:cxnLst/>
              <a:rect l="l" t="t" r="r" b="b"/>
              <a:pathLst>
                <a:path w="322" h="302" extrusionOk="0">
                  <a:moveTo>
                    <a:pt x="319" y="102"/>
                  </a:moveTo>
                  <a:cubicBezTo>
                    <a:pt x="317" y="101"/>
                    <a:pt x="313" y="100"/>
                    <a:pt x="311" y="99"/>
                  </a:cubicBezTo>
                  <a:cubicBezTo>
                    <a:pt x="310" y="99"/>
                    <a:pt x="310" y="100"/>
                    <a:pt x="309" y="100"/>
                  </a:cubicBezTo>
                  <a:cubicBezTo>
                    <a:pt x="308" y="100"/>
                    <a:pt x="307" y="101"/>
                    <a:pt x="306" y="101"/>
                  </a:cubicBezTo>
                  <a:cubicBezTo>
                    <a:pt x="305" y="101"/>
                    <a:pt x="305" y="100"/>
                    <a:pt x="304" y="100"/>
                  </a:cubicBezTo>
                  <a:cubicBezTo>
                    <a:pt x="303" y="99"/>
                    <a:pt x="304" y="98"/>
                    <a:pt x="305" y="97"/>
                  </a:cubicBezTo>
                  <a:cubicBezTo>
                    <a:pt x="305" y="97"/>
                    <a:pt x="305" y="97"/>
                    <a:pt x="305" y="96"/>
                  </a:cubicBezTo>
                  <a:cubicBezTo>
                    <a:pt x="306" y="95"/>
                    <a:pt x="306" y="94"/>
                    <a:pt x="306" y="93"/>
                  </a:cubicBezTo>
                  <a:cubicBezTo>
                    <a:pt x="306" y="93"/>
                    <a:pt x="307" y="92"/>
                    <a:pt x="307" y="91"/>
                  </a:cubicBezTo>
                  <a:cubicBezTo>
                    <a:pt x="308" y="89"/>
                    <a:pt x="309" y="86"/>
                    <a:pt x="310" y="83"/>
                  </a:cubicBezTo>
                  <a:cubicBezTo>
                    <a:pt x="311" y="81"/>
                    <a:pt x="311" y="81"/>
                    <a:pt x="311" y="81"/>
                  </a:cubicBezTo>
                  <a:cubicBezTo>
                    <a:pt x="311" y="80"/>
                    <a:pt x="313" y="78"/>
                    <a:pt x="314" y="76"/>
                  </a:cubicBezTo>
                  <a:cubicBezTo>
                    <a:pt x="317" y="73"/>
                    <a:pt x="320" y="70"/>
                    <a:pt x="319" y="67"/>
                  </a:cubicBezTo>
                  <a:cubicBezTo>
                    <a:pt x="318" y="65"/>
                    <a:pt x="315" y="65"/>
                    <a:pt x="313" y="65"/>
                  </a:cubicBezTo>
                  <a:cubicBezTo>
                    <a:pt x="312" y="65"/>
                    <a:pt x="310" y="65"/>
                    <a:pt x="308" y="65"/>
                  </a:cubicBezTo>
                  <a:cubicBezTo>
                    <a:pt x="307" y="65"/>
                    <a:pt x="306" y="65"/>
                    <a:pt x="305" y="65"/>
                  </a:cubicBezTo>
                  <a:cubicBezTo>
                    <a:pt x="305" y="65"/>
                    <a:pt x="305" y="65"/>
                    <a:pt x="304" y="65"/>
                  </a:cubicBezTo>
                  <a:cubicBezTo>
                    <a:pt x="302" y="65"/>
                    <a:pt x="299" y="64"/>
                    <a:pt x="296" y="64"/>
                  </a:cubicBezTo>
                  <a:cubicBezTo>
                    <a:pt x="294" y="63"/>
                    <a:pt x="292" y="63"/>
                    <a:pt x="290" y="63"/>
                  </a:cubicBezTo>
                  <a:cubicBezTo>
                    <a:pt x="283" y="61"/>
                    <a:pt x="275" y="53"/>
                    <a:pt x="272" y="45"/>
                  </a:cubicBezTo>
                  <a:cubicBezTo>
                    <a:pt x="269" y="36"/>
                    <a:pt x="262" y="31"/>
                    <a:pt x="255" y="27"/>
                  </a:cubicBezTo>
                  <a:cubicBezTo>
                    <a:pt x="254" y="27"/>
                    <a:pt x="254" y="26"/>
                    <a:pt x="253" y="26"/>
                  </a:cubicBezTo>
                  <a:cubicBezTo>
                    <a:pt x="250" y="24"/>
                    <a:pt x="247" y="22"/>
                    <a:pt x="244" y="21"/>
                  </a:cubicBezTo>
                  <a:cubicBezTo>
                    <a:pt x="242" y="21"/>
                    <a:pt x="241" y="20"/>
                    <a:pt x="239" y="20"/>
                  </a:cubicBezTo>
                  <a:cubicBezTo>
                    <a:pt x="237" y="19"/>
                    <a:pt x="234" y="18"/>
                    <a:pt x="232" y="18"/>
                  </a:cubicBezTo>
                  <a:cubicBezTo>
                    <a:pt x="230" y="17"/>
                    <a:pt x="228" y="15"/>
                    <a:pt x="226" y="14"/>
                  </a:cubicBezTo>
                  <a:cubicBezTo>
                    <a:pt x="224" y="12"/>
                    <a:pt x="222" y="10"/>
                    <a:pt x="220" y="10"/>
                  </a:cubicBezTo>
                  <a:cubicBezTo>
                    <a:pt x="216" y="9"/>
                    <a:pt x="212" y="9"/>
                    <a:pt x="209" y="9"/>
                  </a:cubicBezTo>
                  <a:cubicBezTo>
                    <a:pt x="207" y="8"/>
                    <a:pt x="204" y="8"/>
                    <a:pt x="201" y="8"/>
                  </a:cubicBezTo>
                  <a:cubicBezTo>
                    <a:pt x="199" y="8"/>
                    <a:pt x="196" y="7"/>
                    <a:pt x="194" y="7"/>
                  </a:cubicBezTo>
                  <a:cubicBezTo>
                    <a:pt x="193" y="6"/>
                    <a:pt x="192" y="6"/>
                    <a:pt x="191" y="5"/>
                  </a:cubicBezTo>
                  <a:cubicBezTo>
                    <a:pt x="190" y="5"/>
                    <a:pt x="189" y="4"/>
                    <a:pt x="188" y="4"/>
                  </a:cubicBezTo>
                  <a:cubicBezTo>
                    <a:pt x="188" y="4"/>
                    <a:pt x="188" y="4"/>
                    <a:pt x="187" y="4"/>
                  </a:cubicBezTo>
                  <a:cubicBezTo>
                    <a:pt x="186" y="4"/>
                    <a:pt x="185" y="4"/>
                    <a:pt x="185" y="4"/>
                  </a:cubicBezTo>
                  <a:cubicBezTo>
                    <a:pt x="184" y="5"/>
                    <a:pt x="183" y="5"/>
                    <a:pt x="181" y="5"/>
                  </a:cubicBezTo>
                  <a:cubicBezTo>
                    <a:pt x="181" y="5"/>
                    <a:pt x="180" y="5"/>
                    <a:pt x="180" y="5"/>
                  </a:cubicBezTo>
                  <a:cubicBezTo>
                    <a:pt x="179" y="4"/>
                    <a:pt x="178" y="3"/>
                    <a:pt x="177" y="3"/>
                  </a:cubicBezTo>
                  <a:cubicBezTo>
                    <a:pt x="177" y="2"/>
                    <a:pt x="176" y="1"/>
                    <a:pt x="174" y="1"/>
                  </a:cubicBezTo>
                  <a:cubicBezTo>
                    <a:pt x="172" y="1"/>
                    <a:pt x="170" y="2"/>
                    <a:pt x="168" y="3"/>
                  </a:cubicBezTo>
                  <a:cubicBezTo>
                    <a:pt x="166" y="5"/>
                    <a:pt x="164" y="6"/>
                    <a:pt x="162" y="6"/>
                  </a:cubicBezTo>
                  <a:cubicBezTo>
                    <a:pt x="162" y="6"/>
                    <a:pt x="161" y="6"/>
                    <a:pt x="161" y="6"/>
                  </a:cubicBezTo>
                  <a:cubicBezTo>
                    <a:pt x="159" y="6"/>
                    <a:pt x="157" y="4"/>
                    <a:pt x="154" y="2"/>
                  </a:cubicBezTo>
                  <a:cubicBezTo>
                    <a:pt x="152" y="0"/>
                    <a:pt x="152" y="0"/>
                    <a:pt x="152" y="0"/>
                  </a:cubicBezTo>
                  <a:cubicBezTo>
                    <a:pt x="151" y="1"/>
                    <a:pt x="151" y="1"/>
                    <a:pt x="151" y="1"/>
                  </a:cubicBezTo>
                  <a:cubicBezTo>
                    <a:pt x="147" y="4"/>
                    <a:pt x="143" y="6"/>
                    <a:pt x="139" y="9"/>
                  </a:cubicBezTo>
                  <a:cubicBezTo>
                    <a:pt x="137" y="9"/>
                    <a:pt x="136" y="10"/>
                    <a:pt x="134" y="11"/>
                  </a:cubicBezTo>
                  <a:cubicBezTo>
                    <a:pt x="131" y="13"/>
                    <a:pt x="128" y="15"/>
                    <a:pt x="124" y="17"/>
                  </a:cubicBezTo>
                  <a:cubicBezTo>
                    <a:pt x="117" y="21"/>
                    <a:pt x="109" y="25"/>
                    <a:pt x="102" y="30"/>
                  </a:cubicBezTo>
                  <a:cubicBezTo>
                    <a:pt x="100" y="32"/>
                    <a:pt x="98" y="34"/>
                    <a:pt x="95" y="35"/>
                  </a:cubicBezTo>
                  <a:cubicBezTo>
                    <a:pt x="87" y="41"/>
                    <a:pt x="79" y="47"/>
                    <a:pt x="75" y="55"/>
                  </a:cubicBezTo>
                  <a:cubicBezTo>
                    <a:pt x="75" y="55"/>
                    <a:pt x="74" y="55"/>
                    <a:pt x="74" y="56"/>
                  </a:cubicBezTo>
                  <a:cubicBezTo>
                    <a:pt x="73" y="56"/>
                    <a:pt x="72" y="56"/>
                    <a:pt x="71" y="57"/>
                  </a:cubicBezTo>
                  <a:cubicBezTo>
                    <a:pt x="66" y="59"/>
                    <a:pt x="63" y="64"/>
                    <a:pt x="61" y="68"/>
                  </a:cubicBezTo>
                  <a:cubicBezTo>
                    <a:pt x="58" y="72"/>
                    <a:pt x="56" y="76"/>
                    <a:pt x="52" y="78"/>
                  </a:cubicBezTo>
                  <a:cubicBezTo>
                    <a:pt x="51" y="78"/>
                    <a:pt x="51" y="78"/>
                    <a:pt x="51" y="78"/>
                  </a:cubicBezTo>
                  <a:cubicBezTo>
                    <a:pt x="51" y="79"/>
                    <a:pt x="51" y="79"/>
                    <a:pt x="51" y="79"/>
                  </a:cubicBezTo>
                  <a:cubicBezTo>
                    <a:pt x="51" y="80"/>
                    <a:pt x="51" y="80"/>
                    <a:pt x="50" y="81"/>
                  </a:cubicBezTo>
                  <a:cubicBezTo>
                    <a:pt x="50" y="83"/>
                    <a:pt x="50" y="84"/>
                    <a:pt x="48" y="86"/>
                  </a:cubicBezTo>
                  <a:cubicBezTo>
                    <a:pt x="48" y="86"/>
                    <a:pt x="47" y="87"/>
                    <a:pt x="46" y="88"/>
                  </a:cubicBezTo>
                  <a:cubicBezTo>
                    <a:pt x="45" y="89"/>
                    <a:pt x="43" y="90"/>
                    <a:pt x="42" y="91"/>
                  </a:cubicBezTo>
                  <a:cubicBezTo>
                    <a:pt x="41" y="93"/>
                    <a:pt x="40" y="95"/>
                    <a:pt x="39" y="97"/>
                  </a:cubicBezTo>
                  <a:cubicBezTo>
                    <a:pt x="38" y="99"/>
                    <a:pt x="36" y="101"/>
                    <a:pt x="35" y="103"/>
                  </a:cubicBezTo>
                  <a:cubicBezTo>
                    <a:pt x="33" y="105"/>
                    <a:pt x="32" y="107"/>
                    <a:pt x="31" y="109"/>
                  </a:cubicBezTo>
                  <a:cubicBezTo>
                    <a:pt x="29" y="111"/>
                    <a:pt x="27" y="113"/>
                    <a:pt x="26" y="115"/>
                  </a:cubicBezTo>
                  <a:cubicBezTo>
                    <a:pt x="25" y="115"/>
                    <a:pt x="24" y="116"/>
                    <a:pt x="24" y="117"/>
                  </a:cubicBezTo>
                  <a:cubicBezTo>
                    <a:pt x="23" y="118"/>
                    <a:pt x="23" y="119"/>
                    <a:pt x="22" y="119"/>
                  </a:cubicBezTo>
                  <a:cubicBezTo>
                    <a:pt x="21" y="120"/>
                    <a:pt x="21" y="120"/>
                    <a:pt x="20" y="121"/>
                  </a:cubicBezTo>
                  <a:cubicBezTo>
                    <a:pt x="18" y="121"/>
                    <a:pt x="17" y="121"/>
                    <a:pt x="16" y="122"/>
                  </a:cubicBezTo>
                  <a:cubicBezTo>
                    <a:pt x="12" y="125"/>
                    <a:pt x="10" y="128"/>
                    <a:pt x="9" y="133"/>
                  </a:cubicBezTo>
                  <a:cubicBezTo>
                    <a:pt x="6" y="134"/>
                    <a:pt x="2" y="138"/>
                    <a:pt x="1" y="142"/>
                  </a:cubicBezTo>
                  <a:cubicBezTo>
                    <a:pt x="0" y="144"/>
                    <a:pt x="1" y="146"/>
                    <a:pt x="2" y="147"/>
                  </a:cubicBezTo>
                  <a:cubicBezTo>
                    <a:pt x="3" y="149"/>
                    <a:pt x="6" y="149"/>
                    <a:pt x="8" y="149"/>
                  </a:cubicBezTo>
                  <a:cubicBezTo>
                    <a:pt x="10" y="149"/>
                    <a:pt x="11" y="149"/>
                    <a:pt x="13" y="149"/>
                  </a:cubicBezTo>
                  <a:cubicBezTo>
                    <a:pt x="15" y="148"/>
                    <a:pt x="16" y="147"/>
                    <a:pt x="17" y="146"/>
                  </a:cubicBezTo>
                  <a:cubicBezTo>
                    <a:pt x="17" y="146"/>
                    <a:pt x="18" y="146"/>
                    <a:pt x="18" y="145"/>
                  </a:cubicBezTo>
                  <a:cubicBezTo>
                    <a:pt x="20" y="144"/>
                    <a:pt x="21" y="144"/>
                    <a:pt x="22" y="144"/>
                  </a:cubicBezTo>
                  <a:cubicBezTo>
                    <a:pt x="23" y="144"/>
                    <a:pt x="24" y="144"/>
                    <a:pt x="25" y="143"/>
                  </a:cubicBezTo>
                  <a:cubicBezTo>
                    <a:pt x="27" y="143"/>
                    <a:pt x="28" y="142"/>
                    <a:pt x="29" y="141"/>
                  </a:cubicBezTo>
                  <a:cubicBezTo>
                    <a:pt x="30" y="141"/>
                    <a:pt x="31" y="140"/>
                    <a:pt x="32" y="140"/>
                  </a:cubicBezTo>
                  <a:cubicBezTo>
                    <a:pt x="32" y="140"/>
                    <a:pt x="33" y="141"/>
                    <a:pt x="35" y="143"/>
                  </a:cubicBezTo>
                  <a:cubicBezTo>
                    <a:pt x="38" y="146"/>
                    <a:pt x="42" y="148"/>
                    <a:pt x="45" y="150"/>
                  </a:cubicBezTo>
                  <a:cubicBezTo>
                    <a:pt x="46" y="151"/>
                    <a:pt x="48" y="152"/>
                    <a:pt x="49" y="153"/>
                  </a:cubicBezTo>
                  <a:cubicBezTo>
                    <a:pt x="51" y="154"/>
                    <a:pt x="52" y="156"/>
                    <a:pt x="53" y="157"/>
                  </a:cubicBezTo>
                  <a:cubicBezTo>
                    <a:pt x="54" y="158"/>
                    <a:pt x="54" y="159"/>
                    <a:pt x="55" y="159"/>
                  </a:cubicBezTo>
                  <a:cubicBezTo>
                    <a:pt x="56" y="161"/>
                    <a:pt x="57" y="162"/>
                    <a:pt x="59" y="163"/>
                  </a:cubicBezTo>
                  <a:cubicBezTo>
                    <a:pt x="60" y="165"/>
                    <a:pt x="61" y="166"/>
                    <a:pt x="62" y="167"/>
                  </a:cubicBezTo>
                  <a:cubicBezTo>
                    <a:pt x="63" y="168"/>
                    <a:pt x="63" y="171"/>
                    <a:pt x="64" y="174"/>
                  </a:cubicBezTo>
                  <a:cubicBezTo>
                    <a:pt x="65" y="178"/>
                    <a:pt x="65" y="182"/>
                    <a:pt x="68" y="183"/>
                  </a:cubicBezTo>
                  <a:cubicBezTo>
                    <a:pt x="69" y="183"/>
                    <a:pt x="69" y="183"/>
                    <a:pt x="70" y="183"/>
                  </a:cubicBezTo>
                  <a:cubicBezTo>
                    <a:pt x="73" y="183"/>
                    <a:pt x="76" y="180"/>
                    <a:pt x="79" y="177"/>
                  </a:cubicBezTo>
                  <a:cubicBezTo>
                    <a:pt x="81" y="176"/>
                    <a:pt x="83" y="174"/>
                    <a:pt x="84" y="174"/>
                  </a:cubicBezTo>
                  <a:cubicBezTo>
                    <a:pt x="86" y="174"/>
                    <a:pt x="89" y="179"/>
                    <a:pt x="91" y="183"/>
                  </a:cubicBezTo>
                  <a:cubicBezTo>
                    <a:pt x="93" y="188"/>
                    <a:pt x="96" y="192"/>
                    <a:pt x="99" y="193"/>
                  </a:cubicBezTo>
                  <a:cubicBezTo>
                    <a:pt x="100" y="194"/>
                    <a:pt x="100" y="194"/>
                    <a:pt x="100" y="194"/>
                  </a:cubicBezTo>
                  <a:cubicBezTo>
                    <a:pt x="103" y="196"/>
                    <a:pt x="107" y="198"/>
                    <a:pt x="110" y="199"/>
                  </a:cubicBezTo>
                  <a:cubicBezTo>
                    <a:pt x="112" y="199"/>
                    <a:pt x="113" y="199"/>
                    <a:pt x="115" y="199"/>
                  </a:cubicBezTo>
                  <a:cubicBezTo>
                    <a:pt x="117" y="200"/>
                    <a:pt x="119" y="200"/>
                    <a:pt x="120" y="200"/>
                  </a:cubicBezTo>
                  <a:cubicBezTo>
                    <a:pt x="122" y="201"/>
                    <a:pt x="124" y="204"/>
                    <a:pt x="126" y="207"/>
                  </a:cubicBezTo>
                  <a:cubicBezTo>
                    <a:pt x="127" y="208"/>
                    <a:pt x="128" y="209"/>
                    <a:pt x="128" y="210"/>
                  </a:cubicBezTo>
                  <a:cubicBezTo>
                    <a:pt x="129" y="211"/>
                    <a:pt x="130" y="213"/>
                    <a:pt x="133" y="215"/>
                  </a:cubicBezTo>
                  <a:cubicBezTo>
                    <a:pt x="136" y="217"/>
                    <a:pt x="139" y="218"/>
                    <a:pt x="142" y="220"/>
                  </a:cubicBezTo>
                  <a:cubicBezTo>
                    <a:pt x="148" y="223"/>
                    <a:pt x="152" y="226"/>
                    <a:pt x="155" y="232"/>
                  </a:cubicBezTo>
                  <a:cubicBezTo>
                    <a:pt x="156" y="234"/>
                    <a:pt x="157" y="235"/>
                    <a:pt x="158" y="237"/>
                  </a:cubicBezTo>
                  <a:cubicBezTo>
                    <a:pt x="159" y="239"/>
                    <a:pt x="160" y="242"/>
                    <a:pt x="162" y="244"/>
                  </a:cubicBezTo>
                  <a:cubicBezTo>
                    <a:pt x="164" y="247"/>
                    <a:pt x="166" y="248"/>
                    <a:pt x="168" y="249"/>
                  </a:cubicBezTo>
                  <a:cubicBezTo>
                    <a:pt x="170" y="250"/>
                    <a:pt x="171" y="251"/>
                    <a:pt x="172" y="252"/>
                  </a:cubicBezTo>
                  <a:cubicBezTo>
                    <a:pt x="173" y="252"/>
                    <a:pt x="173" y="253"/>
                    <a:pt x="173" y="254"/>
                  </a:cubicBezTo>
                  <a:cubicBezTo>
                    <a:pt x="174" y="255"/>
                    <a:pt x="176" y="257"/>
                    <a:pt x="179" y="257"/>
                  </a:cubicBezTo>
                  <a:cubicBezTo>
                    <a:pt x="179" y="257"/>
                    <a:pt x="179" y="257"/>
                    <a:pt x="179" y="257"/>
                  </a:cubicBezTo>
                  <a:cubicBezTo>
                    <a:pt x="179" y="258"/>
                    <a:pt x="178" y="259"/>
                    <a:pt x="178" y="260"/>
                  </a:cubicBezTo>
                  <a:cubicBezTo>
                    <a:pt x="177" y="262"/>
                    <a:pt x="176" y="263"/>
                    <a:pt x="176" y="265"/>
                  </a:cubicBezTo>
                  <a:cubicBezTo>
                    <a:pt x="176" y="266"/>
                    <a:pt x="176" y="267"/>
                    <a:pt x="175" y="268"/>
                  </a:cubicBezTo>
                  <a:cubicBezTo>
                    <a:pt x="175" y="269"/>
                    <a:pt x="175" y="270"/>
                    <a:pt x="174" y="270"/>
                  </a:cubicBezTo>
                  <a:cubicBezTo>
                    <a:pt x="174" y="271"/>
                    <a:pt x="174" y="272"/>
                    <a:pt x="174" y="273"/>
                  </a:cubicBezTo>
                  <a:cubicBezTo>
                    <a:pt x="173" y="273"/>
                    <a:pt x="172" y="274"/>
                    <a:pt x="171" y="274"/>
                  </a:cubicBezTo>
                  <a:cubicBezTo>
                    <a:pt x="169" y="275"/>
                    <a:pt x="168" y="276"/>
                    <a:pt x="166" y="277"/>
                  </a:cubicBezTo>
                  <a:cubicBezTo>
                    <a:pt x="164" y="279"/>
                    <a:pt x="165" y="282"/>
                    <a:pt x="165" y="283"/>
                  </a:cubicBezTo>
                  <a:cubicBezTo>
                    <a:pt x="165" y="285"/>
                    <a:pt x="165" y="286"/>
                    <a:pt x="165" y="287"/>
                  </a:cubicBezTo>
                  <a:cubicBezTo>
                    <a:pt x="165" y="287"/>
                    <a:pt x="164" y="288"/>
                    <a:pt x="164" y="289"/>
                  </a:cubicBezTo>
                  <a:cubicBezTo>
                    <a:pt x="163" y="290"/>
                    <a:pt x="162" y="292"/>
                    <a:pt x="163" y="295"/>
                  </a:cubicBezTo>
                  <a:cubicBezTo>
                    <a:pt x="164" y="299"/>
                    <a:pt x="167" y="301"/>
                    <a:pt x="170" y="302"/>
                  </a:cubicBezTo>
                  <a:cubicBezTo>
                    <a:pt x="170" y="302"/>
                    <a:pt x="171" y="302"/>
                    <a:pt x="171" y="302"/>
                  </a:cubicBezTo>
                  <a:cubicBezTo>
                    <a:pt x="175" y="302"/>
                    <a:pt x="179" y="298"/>
                    <a:pt x="182" y="295"/>
                  </a:cubicBezTo>
                  <a:cubicBezTo>
                    <a:pt x="183" y="294"/>
                    <a:pt x="183" y="294"/>
                    <a:pt x="184" y="293"/>
                  </a:cubicBezTo>
                  <a:cubicBezTo>
                    <a:pt x="193" y="286"/>
                    <a:pt x="200" y="278"/>
                    <a:pt x="204" y="267"/>
                  </a:cubicBezTo>
                  <a:cubicBezTo>
                    <a:pt x="205" y="265"/>
                    <a:pt x="205" y="262"/>
                    <a:pt x="206" y="259"/>
                  </a:cubicBezTo>
                  <a:cubicBezTo>
                    <a:pt x="208" y="252"/>
                    <a:pt x="210" y="246"/>
                    <a:pt x="214" y="241"/>
                  </a:cubicBezTo>
                  <a:cubicBezTo>
                    <a:pt x="218" y="236"/>
                    <a:pt x="223" y="232"/>
                    <a:pt x="227" y="229"/>
                  </a:cubicBezTo>
                  <a:cubicBezTo>
                    <a:pt x="229" y="227"/>
                    <a:pt x="229" y="227"/>
                    <a:pt x="229" y="227"/>
                  </a:cubicBezTo>
                  <a:cubicBezTo>
                    <a:pt x="232" y="225"/>
                    <a:pt x="234" y="223"/>
                    <a:pt x="235" y="221"/>
                  </a:cubicBezTo>
                  <a:cubicBezTo>
                    <a:pt x="236" y="221"/>
                    <a:pt x="236" y="221"/>
                    <a:pt x="236" y="221"/>
                  </a:cubicBezTo>
                  <a:cubicBezTo>
                    <a:pt x="238" y="219"/>
                    <a:pt x="239" y="218"/>
                    <a:pt x="241" y="217"/>
                  </a:cubicBezTo>
                  <a:cubicBezTo>
                    <a:pt x="242" y="217"/>
                    <a:pt x="244" y="216"/>
                    <a:pt x="245" y="215"/>
                  </a:cubicBezTo>
                  <a:cubicBezTo>
                    <a:pt x="247" y="214"/>
                    <a:pt x="250" y="211"/>
                    <a:pt x="252" y="209"/>
                  </a:cubicBezTo>
                  <a:cubicBezTo>
                    <a:pt x="253" y="208"/>
                    <a:pt x="253" y="208"/>
                    <a:pt x="253" y="208"/>
                  </a:cubicBezTo>
                  <a:cubicBezTo>
                    <a:pt x="255" y="206"/>
                    <a:pt x="258" y="205"/>
                    <a:pt x="260" y="203"/>
                  </a:cubicBezTo>
                  <a:cubicBezTo>
                    <a:pt x="263" y="201"/>
                    <a:pt x="266" y="199"/>
                    <a:pt x="268" y="196"/>
                  </a:cubicBezTo>
                  <a:cubicBezTo>
                    <a:pt x="271" y="193"/>
                    <a:pt x="274" y="189"/>
                    <a:pt x="276" y="185"/>
                  </a:cubicBezTo>
                  <a:cubicBezTo>
                    <a:pt x="277" y="183"/>
                    <a:pt x="277" y="183"/>
                    <a:pt x="277" y="183"/>
                  </a:cubicBezTo>
                  <a:cubicBezTo>
                    <a:pt x="279" y="180"/>
                    <a:pt x="281" y="178"/>
                    <a:pt x="283" y="175"/>
                  </a:cubicBezTo>
                  <a:cubicBezTo>
                    <a:pt x="285" y="174"/>
                    <a:pt x="285" y="174"/>
                    <a:pt x="285" y="174"/>
                  </a:cubicBezTo>
                  <a:cubicBezTo>
                    <a:pt x="289" y="169"/>
                    <a:pt x="292" y="163"/>
                    <a:pt x="295" y="155"/>
                  </a:cubicBezTo>
                  <a:cubicBezTo>
                    <a:pt x="298" y="145"/>
                    <a:pt x="301" y="137"/>
                    <a:pt x="304" y="129"/>
                  </a:cubicBezTo>
                  <a:cubicBezTo>
                    <a:pt x="307" y="121"/>
                    <a:pt x="312" y="113"/>
                    <a:pt x="318" y="108"/>
                  </a:cubicBezTo>
                  <a:cubicBezTo>
                    <a:pt x="322" y="104"/>
                    <a:pt x="322" y="104"/>
                    <a:pt x="322" y="104"/>
                  </a:cubicBezTo>
                  <a:lnTo>
                    <a:pt x="319" y="102"/>
                  </a:lnTo>
                  <a:close/>
                  <a:moveTo>
                    <a:pt x="275" y="159"/>
                  </a:moveTo>
                  <a:cubicBezTo>
                    <a:pt x="276" y="162"/>
                    <a:pt x="276" y="165"/>
                    <a:pt x="275" y="167"/>
                  </a:cubicBezTo>
                  <a:cubicBezTo>
                    <a:pt x="273" y="170"/>
                    <a:pt x="270" y="172"/>
                    <a:pt x="266" y="173"/>
                  </a:cubicBezTo>
                  <a:cubicBezTo>
                    <a:pt x="265" y="173"/>
                    <a:pt x="265" y="173"/>
                    <a:pt x="265" y="173"/>
                  </a:cubicBezTo>
                  <a:cubicBezTo>
                    <a:pt x="265" y="174"/>
                    <a:pt x="265" y="174"/>
                    <a:pt x="265" y="174"/>
                  </a:cubicBezTo>
                  <a:cubicBezTo>
                    <a:pt x="264" y="175"/>
                    <a:pt x="264" y="177"/>
                    <a:pt x="264" y="178"/>
                  </a:cubicBezTo>
                  <a:cubicBezTo>
                    <a:pt x="264" y="179"/>
                    <a:pt x="264" y="180"/>
                    <a:pt x="264" y="181"/>
                  </a:cubicBezTo>
                  <a:cubicBezTo>
                    <a:pt x="264" y="181"/>
                    <a:pt x="263" y="181"/>
                    <a:pt x="263" y="181"/>
                  </a:cubicBezTo>
                  <a:cubicBezTo>
                    <a:pt x="263" y="181"/>
                    <a:pt x="262" y="180"/>
                    <a:pt x="261" y="180"/>
                  </a:cubicBezTo>
                  <a:cubicBezTo>
                    <a:pt x="261" y="180"/>
                    <a:pt x="260" y="180"/>
                    <a:pt x="260" y="180"/>
                  </a:cubicBezTo>
                  <a:cubicBezTo>
                    <a:pt x="260" y="180"/>
                    <a:pt x="256" y="181"/>
                    <a:pt x="255" y="183"/>
                  </a:cubicBezTo>
                  <a:cubicBezTo>
                    <a:pt x="254" y="185"/>
                    <a:pt x="254" y="187"/>
                    <a:pt x="255" y="190"/>
                  </a:cubicBezTo>
                  <a:cubicBezTo>
                    <a:pt x="255" y="191"/>
                    <a:pt x="255" y="192"/>
                    <a:pt x="255" y="193"/>
                  </a:cubicBezTo>
                  <a:cubicBezTo>
                    <a:pt x="255" y="195"/>
                    <a:pt x="254" y="196"/>
                    <a:pt x="252" y="198"/>
                  </a:cubicBezTo>
                  <a:cubicBezTo>
                    <a:pt x="251" y="199"/>
                    <a:pt x="250" y="200"/>
                    <a:pt x="248" y="200"/>
                  </a:cubicBezTo>
                  <a:cubicBezTo>
                    <a:pt x="247" y="201"/>
                    <a:pt x="246" y="201"/>
                    <a:pt x="245" y="202"/>
                  </a:cubicBezTo>
                  <a:cubicBezTo>
                    <a:pt x="242" y="204"/>
                    <a:pt x="241" y="206"/>
                    <a:pt x="239" y="209"/>
                  </a:cubicBezTo>
                  <a:cubicBezTo>
                    <a:pt x="238" y="211"/>
                    <a:pt x="238" y="211"/>
                    <a:pt x="235" y="212"/>
                  </a:cubicBezTo>
                  <a:cubicBezTo>
                    <a:pt x="235" y="212"/>
                    <a:pt x="235" y="212"/>
                    <a:pt x="235" y="212"/>
                  </a:cubicBezTo>
                  <a:cubicBezTo>
                    <a:pt x="233" y="213"/>
                    <a:pt x="232" y="214"/>
                    <a:pt x="232" y="215"/>
                  </a:cubicBezTo>
                  <a:cubicBezTo>
                    <a:pt x="230" y="216"/>
                    <a:pt x="230" y="217"/>
                    <a:pt x="228" y="217"/>
                  </a:cubicBezTo>
                  <a:cubicBezTo>
                    <a:pt x="228" y="217"/>
                    <a:pt x="228" y="216"/>
                    <a:pt x="227" y="216"/>
                  </a:cubicBezTo>
                  <a:cubicBezTo>
                    <a:pt x="227" y="216"/>
                    <a:pt x="226" y="216"/>
                    <a:pt x="225" y="216"/>
                  </a:cubicBezTo>
                  <a:cubicBezTo>
                    <a:pt x="224" y="216"/>
                    <a:pt x="223" y="217"/>
                    <a:pt x="222" y="217"/>
                  </a:cubicBezTo>
                  <a:cubicBezTo>
                    <a:pt x="221" y="218"/>
                    <a:pt x="221" y="218"/>
                    <a:pt x="220" y="219"/>
                  </a:cubicBezTo>
                  <a:cubicBezTo>
                    <a:pt x="220" y="220"/>
                    <a:pt x="220" y="221"/>
                    <a:pt x="219" y="222"/>
                  </a:cubicBezTo>
                  <a:cubicBezTo>
                    <a:pt x="219" y="222"/>
                    <a:pt x="219" y="223"/>
                    <a:pt x="219" y="223"/>
                  </a:cubicBezTo>
                  <a:cubicBezTo>
                    <a:pt x="219" y="224"/>
                    <a:pt x="219" y="224"/>
                    <a:pt x="219" y="224"/>
                  </a:cubicBezTo>
                  <a:cubicBezTo>
                    <a:pt x="218" y="224"/>
                    <a:pt x="218" y="225"/>
                    <a:pt x="218" y="226"/>
                  </a:cubicBezTo>
                  <a:cubicBezTo>
                    <a:pt x="218" y="225"/>
                    <a:pt x="218" y="225"/>
                    <a:pt x="218" y="225"/>
                  </a:cubicBezTo>
                  <a:cubicBezTo>
                    <a:pt x="217" y="222"/>
                    <a:pt x="217" y="217"/>
                    <a:pt x="218" y="215"/>
                  </a:cubicBezTo>
                  <a:cubicBezTo>
                    <a:pt x="219" y="214"/>
                    <a:pt x="220" y="213"/>
                    <a:pt x="221" y="212"/>
                  </a:cubicBezTo>
                  <a:cubicBezTo>
                    <a:pt x="222" y="211"/>
                    <a:pt x="223" y="210"/>
                    <a:pt x="224" y="209"/>
                  </a:cubicBezTo>
                  <a:cubicBezTo>
                    <a:pt x="225" y="207"/>
                    <a:pt x="226" y="204"/>
                    <a:pt x="226" y="202"/>
                  </a:cubicBezTo>
                  <a:cubicBezTo>
                    <a:pt x="226" y="201"/>
                    <a:pt x="226" y="201"/>
                    <a:pt x="226" y="201"/>
                  </a:cubicBezTo>
                  <a:cubicBezTo>
                    <a:pt x="227" y="198"/>
                    <a:pt x="227" y="196"/>
                    <a:pt x="229" y="195"/>
                  </a:cubicBezTo>
                  <a:cubicBezTo>
                    <a:pt x="230" y="195"/>
                    <a:pt x="232" y="194"/>
                    <a:pt x="233" y="194"/>
                  </a:cubicBezTo>
                  <a:cubicBezTo>
                    <a:pt x="234" y="194"/>
                    <a:pt x="234" y="194"/>
                    <a:pt x="234" y="194"/>
                  </a:cubicBezTo>
                  <a:cubicBezTo>
                    <a:pt x="234" y="194"/>
                    <a:pt x="235" y="194"/>
                    <a:pt x="235" y="194"/>
                  </a:cubicBezTo>
                  <a:cubicBezTo>
                    <a:pt x="237" y="194"/>
                    <a:pt x="238" y="194"/>
                    <a:pt x="239" y="193"/>
                  </a:cubicBezTo>
                  <a:cubicBezTo>
                    <a:pt x="241" y="192"/>
                    <a:pt x="241" y="190"/>
                    <a:pt x="241" y="189"/>
                  </a:cubicBezTo>
                  <a:cubicBezTo>
                    <a:pt x="241" y="188"/>
                    <a:pt x="241" y="188"/>
                    <a:pt x="241" y="188"/>
                  </a:cubicBezTo>
                  <a:cubicBezTo>
                    <a:pt x="242" y="187"/>
                    <a:pt x="242" y="187"/>
                    <a:pt x="242" y="187"/>
                  </a:cubicBezTo>
                  <a:cubicBezTo>
                    <a:pt x="243" y="186"/>
                    <a:pt x="243" y="186"/>
                    <a:pt x="244" y="186"/>
                  </a:cubicBezTo>
                  <a:cubicBezTo>
                    <a:pt x="246" y="184"/>
                    <a:pt x="247" y="181"/>
                    <a:pt x="248" y="179"/>
                  </a:cubicBezTo>
                  <a:cubicBezTo>
                    <a:pt x="249" y="177"/>
                    <a:pt x="249" y="175"/>
                    <a:pt x="250" y="174"/>
                  </a:cubicBezTo>
                  <a:cubicBezTo>
                    <a:pt x="252" y="172"/>
                    <a:pt x="252" y="170"/>
                    <a:pt x="253" y="167"/>
                  </a:cubicBezTo>
                  <a:cubicBezTo>
                    <a:pt x="253" y="166"/>
                    <a:pt x="253" y="166"/>
                    <a:pt x="253" y="166"/>
                  </a:cubicBezTo>
                  <a:cubicBezTo>
                    <a:pt x="253" y="165"/>
                    <a:pt x="255" y="163"/>
                    <a:pt x="256" y="161"/>
                  </a:cubicBezTo>
                  <a:cubicBezTo>
                    <a:pt x="257" y="159"/>
                    <a:pt x="259" y="157"/>
                    <a:pt x="259" y="154"/>
                  </a:cubicBezTo>
                  <a:cubicBezTo>
                    <a:pt x="259" y="152"/>
                    <a:pt x="259" y="149"/>
                    <a:pt x="258" y="147"/>
                  </a:cubicBezTo>
                  <a:cubicBezTo>
                    <a:pt x="257" y="146"/>
                    <a:pt x="257" y="146"/>
                    <a:pt x="256" y="145"/>
                  </a:cubicBezTo>
                  <a:cubicBezTo>
                    <a:pt x="255" y="144"/>
                    <a:pt x="255" y="144"/>
                    <a:pt x="255" y="144"/>
                  </a:cubicBezTo>
                  <a:cubicBezTo>
                    <a:pt x="255" y="143"/>
                    <a:pt x="256" y="142"/>
                    <a:pt x="256" y="142"/>
                  </a:cubicBezTo>
                  <a:cubicBezTo>
                    <a:pt x="257" y="142"/>
                    <a:pt x="257" y="142"/>
                    <a:pt x="257" y="143"/>
                  </a:cubicBezTo>
                  <a:cubicBezTo>
                    <a:pt x="258" y="143"/>
                    <a:pt x="259" y="145"/>
                    <a:pt x="260" y="146"/>
                  </a:cubicBezTo>
                  <a:cubicBezTo>
                    <a:pt x="261" y="149"/>
                    <a:pt x="263" y="152"/>
                    <a:pt x="267" y="152"/>
                  </a:cubicBezTo>
                  <a:cubicBezTo>
                    <a:pt x="267" y="152"/>
                    <a:pt x="268" y="152"/>
                    <a:pt x="269" y="152"/>
                  </a:cubicBezTo>
                  <a:cubicBezTo>
                    <a:pt x="270" y="151"/>
                    <a:pt x="271" y="151"/>
                    <a:pt x="272" y="150"/>
                  </a:cubicBezTo>
                  <a:cubicBezTo>
                    <a:pt x="273" y="150"/>
                    <a:pt x="273" y="150"/>
                    <a:pt x="274" y="150"/>
                  </a:cubicBezTo>
                  <a:cubicBezTo>
                    <a:pt x="274" y="150"/>
                    <a:pt x="274" y="150"/>
                    <a:pt x="274" y="150"/>
                  </a:cubicBezTo>
                  <a:cubicBezTo>
                    <a:pt x="275" y="150"/>
                    <a:pt x="275" y="150"/>
                    <a:pt x="275" y="150"/>
                  </a:cubicBezTo>
                  <a:cubicBezTo>
                    <a:pt x="276" y="150"/>
                    <a:pt x="277" y="150"/>
                    <a:pt x="279" y="148"/>
                  </a:cubicBezTo>
                  <a:cubicBezTo>
                    <a:pt x="279" y="148"/>
                    <a:pt x="280" y="147"/>
                    <a:pt x="280" y="146"/>
                  </a:cubicBezTo>
                  <a:cubicBezTo>
                    <a:pt x="280" y="145"/>
                    <a:pt x="281" y="145"/>
                    <a:pt x="280" y="145"/>
                  </a:cubicBezTo>
                  <a:cubicBezTo>
                    <a:pt x="280" y="145"/>
                    <a:pt x="281" y="145"/>
                    <a:pt x="281" y="145"/>
                  </a:cubicBezTo>
                  <a:cubicBezTo>
                    <a:pt x="282" y="146"/>
                    <a:pt x="282" y="149"/>
                    <a:pt x="282" y="151"/>
                  </a:cubicBezTo>
                  <a:cubicBezTo>
                    <a:pt x="281" y="152"/>
                    <a:pt x="281" y="152"/>
                    <a:pt x="279" y="152"/>
                  </a:cubicBezTo>
                  <a:cubicBezTo>
                    <a:pt x="279" y="152"/>
                    <a:pt x="278" y="152"/>
                    <a:pt x="277" y="152"/>
                  </a:cubicBezTo>
                  <a:cubicBezTo>
                    <a:pt x="275" y="152"/>
                    <a:pt x="275" y="152"/>
                    <a:pt x="275" y="152"/>
                  </a:cubicBezTo>
                  <a:cubicBezTo>
                    <a:pt x="275" y="154"/>
                    <a:pt x="275" y="154"/>
                    <a:pt x="275" y="154"/>
                  </a:cubicBezTo>
                  <a:cubicBezTo>
                    <a:pt x="275" y="156"/>
                    <a:pt x="275" y="157"/>
                    <a:pt x="275" y="159"/>
                  </a:cubicBezTo>
                  <a:close/>
                  <a:moveTo>
                    <a:pt x="196" y="241"/>
                  </a:moveTo>
                  <a:cubicBezTo>
                    <a:pt x="196" y="243"/>
                    <a:pt x="197" y="245"/>
                    <a:pt x="197" y="246"/>
                  </a:cubicBezTo>
                  <a:cubicBezTo>
                    <a:pt x="197" y="253"/>
                    <a:pt x="194" y="260"/>
                    <a:pt x="190" y="260"/>
                  </a:cubicBezTo>
                  <a:cubicBezTo>
                    <a:pt x="189" y="260"/>
                    <a:pt x="187" y="259"/>
                    <a:pt x="186" y="258"/>
                  </a:cubicBezTo>
                  <a:cubicBezTo>
                    <a:pt x="185" y="257"/>
                    <a:pt x="184" y="256"/>
                    <a:pt x="182" y="256"/>
                  </a:cubicBezTo>
                  <a:cubicBezTo>
                    <a:pt x="184" y="255"/>
                    <a:pt x="185" y="253"/>
                    <a:pt x="186" y="251"/>
                  </a:cubicBezTo>
                  <a:cubicBezTo>
                    <a:pt x="186" y="250"/>
                    <a:pt x="186" y="249"/>
                    <a:pt x="187" y="248"/>
                  </a:cubicBezTo>
                  <a:cubicBezTo>
                    <a:pt x="187" y="248"/>
                    <a:pt x="188" y="247"/>
                    <a:pt x="188" y="247"/>
                  </a:cubicBezTo>
                  <a:cubicBezTo>
                    <a:pt x="189" y="247"/>
                    <a:pt x="189" y="246"/>
                    <a:pt x="190" y="246"/>
                  </a:cubicBezTo>
                  <a:cubicBezTo>
                    <a:pt x="192" y="244"/>
                    <a:pt x="193" y="242"/>
                    <a:pt x="193" y="240"/>
                  </a:cubicBezTo>
                  <a:cubicBezTo>
                    <a:pt x="193" y="239"/>
                    <a:pt x="194" y="238"/>
                    <a:pt x="194" y="237"/>
                  </a:cubicBezTo>
                  <a:cubicBezTo>
                    <a:pt x="194" y="237"/>
                    <a:pt x="195" y="237"/>
                    <a:pt x="195" y="237"/>
                  </a:cubicBezTo>
                  <a:cubicBezTo>
                    <a:pt x="195" y="237"/>
                    <a:pt x="195" y="237"/>
                    <a:pt x="195" y="238"/>
                  </a:cubicBezTo>
                  <a:cubicBezTo>
                    <a:pt x="195" y="239"/>
                    <a:pt x="195" y="240"/>
                    <a:pt x="196" y="241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7" name="Google Shape;717;p28"/>
            <p:cNvSpPr/>
            <p:nvPr/>
          </p:nvSpPr>
          <p:spPr>
            <a:xfrm>
              <a:off x="3859" y="2926"/>
              <a:ext cx="422" cy="279"/>
            </a:xfrm>
            <a:custGeom>
              <a:avLst/>
              <a:gdLst/>
              <a:ahLst/>
              <a:cxnLst/>
              <a:rect l="l" t="t" r="r" b="b"/>
              <a:pathLst>
                <a:path w="173" h="114" extrusionOk="0">
                  <a:moveTo>
                    <a:pt x="171" y="24"/>
                  </a:moveTo>
                  <a:cubicBezTo>
                    <a:pt x="170" y="24"/>
                    <a:pt x="169" y="23"/>
                    <a:pt x="169" y="23"/>
                  </a:cubicBezTo>
                  <a:cubicBezTo>
                    <a:pt x="166" y="22"/>
                    <a:pt x="164" y="21"/>
                    <a:pt x="161" y="21"/>
                  </a:cubicBezTo>
                  <a:cubicBezTo>
                    <a:pt x="156" y="20"/>
                    <a:pt x="151" y="19"/>
                    <a:pt x="147" y="18"/>
                  </a:cubicBezTo>
                  <a:cubicBezTo>
                    <a:pt x="141" y="16"/>
                    <a:pt x="139" y="11"/>
                    <a:pt x="138" y="7"/>
                  </a:cubicBezTo>
                  <a:cubicBezTo>
                    <a:pt x="138" y="7"/>
                    <a:pt x="138" y="6"/>
                    <a:pt x="138" y="6"/>
                  </a:cubicBezTo>
                  <a:cubicBezTo>
                    <a:pt x="138" y="3"/>
                    <a:pt x="137" y="1"/>
                    <a:pt x="135" y="0"/>
                  </a:cubicBezTo>
                  <a:cubicBezTo>
                    <a:pt x="135" y="0"/>
                    <a:pt x="135" y="0"/>
                    <a:pt x="135" y="0"/>
                  </a:cubicBezTo>
                  <a:cubicBezTo>
                    <a:pt x="135" y="0"/>
                    <a:pt x="135" y="0"/>
                    <a:pt x="135" y="0"/>
                  </a:cubicBezTo>
                  <a:cubicBezTo>
                    <a:pt x="134" y="0"/>
                    <a:pt x="134" y="0"/>
                    <a:pt x="134" y="0"/>
                  </a:cubicBezTo>
                  <a:cubicBezTo>
                    <a:pt x="134" y="0"/>
                    <a:pt x="134" y="0"/>
                    <a:pt x="134" y="0"/>
                  </a:cubicBezTo>
                  <a:cubicBezTo>
                    <a:pt x="133" y="1"/>
                    <a:pt x="132" y="1"/>
                    <a:pt x="129" y="5"/>
                  </a:cubicBezTo>
                  <a:cubicBezTo>
                    <a:pt x="128" y="6"/>
                    <a:pt x="128" y="6"/>
                    <a:pt x="128" y="6"/>
                  </a:cubicBezTo>
                  <a:cubicBezTo>
                    <a:pt x="124" y="10"/>
                    <a:pt x="120" y="14"/>
                    <a:pt x="119" y="20"/>
                  </a:cubicBezTo>
                  <a:cubicBezTo>
                    <a:pt x="118" y="23"/>
                    <a:pt x="116" y="25"/>
                    <a:pt x="115" y="28"/>
                  </a:cubicBezTo>
                  <a:cubicBezTo>
                    <a:pt x="114" y="31"/>
                    <a:pt x="112" y="34"/>
                    <a:pt x="111" y="38"/>
                  </a:cubicBezTo>
                  <a:cubicBezTo>
                    <a:pt x="110" y="43"/>
                    <a:pt x="106" y="45"/>
                    <a:pt x="102" y="46"/>
                  </a:cubicBezTo>
                  <a:cubicBezTo>
                    <a:pt x="100" y="46"/>
                    <a:pt x="99" y="47"/>
                    <a:pt x="98" y="47"/>
                  </a:cubicBezTo>
                  <a:cubicBezTo>
                    <a:pt x="96" y="48"/>
                    <a:pt x="94" y="49"/>
                    <a:pt x="92" y="50"/>
                  </a:cubicBezTo>
                  <a:cubicBezTo>
                    <a:pt x="89" y="51"/>
                    <a:pt x="85" y="53"/>
                    <a:pt x="81" y="54"/>
                  </a:cubicBezTo>
                  <a:cubicBezTo>
                    <a:pt x="80" y="54"/>
                    <a:pt x="79" y="54"/>
                    <a:pt x="79" y="54"/>
                  </a:cubicBezTo>
                  <a:cubicBezTo>
                    <a:pt x="77" y="54"/>
                    <a:pt x="76" y="54"/>
                    <a:pt x="74" y="53"/>
                  </a:cubicBezTo>
                  <a:cubicBezTo>
                    <a:pt x="73" y="53"/>
                    <a:pt x="72" y="53"/>
                    <a:pt x="72" y="53"/>
                  </a:cubicBezTo>
                  <a:cubicBezTo>
                    <a:pt x="71" y="53"/>
                    <a:pt x="70" y="53"/>
                    <a:pt x="70" y="53"/>
                  </a:cubicBezTo>
                  <a:cubicBezTo>
                    <a:pt x="68" y="53"/>
                    <a:pt x="66" y="53"/>
                    <a:pt x="64" y="53"/>
                  </a:cubicBezTo>
                  <a:cubicBezTo>
                    <a:pt x="63" y="53"/>
                    <a:pt x="62" y="54"/>
                    <a:pt x="61" y="54"/>
                  </a:cubicBezTo>
                  <a:cubicBezTo>
                    <a:pt x="60" y="54"/>
                    <a:pt x="59" y="54"/>
                    <a:pt x="58" y="54"/>
                  </a:cubicBezTo>
                  <a:cubicBezTo>
                    <a:pt x="57" y="54"/>
                    <a:pt x="56" y="54"/>
                    <a:pt x="55" y="54"/>
                  </a:cubicBezTo>
                  <a:cubicBezTo>
                    <a:pt x="54" y="54"/>
                    <a:pt x="53" y="54"/>
                    <a:pt x="52" y="54"/>
                  </a:cubicBezTo>
                  <a:cubicBezTo>
                    <a:pt x="50" y="54"/>
                    <a:pt x="46" y="54"/>
                    <a:pt x="43" y="55"/>
                  </a:cubicBezTo>
                  <a:cubicBezTo>
                    <a:pt x="41" y="56"/>
                    <a:pt x="40" y="57"/>
                    <a:pt x="38" y="58"/>
                  </a:cubicBezTo>
                  <a:cubicBezTo>
                    <a:pt x="34" y="60"/>
                    <a:pt x="31" y="62"/>
                    <a:pt x="26" y="62"/>
                  </a:cubicBezTo>
                  <a:cubicBezTo>
                    <a:pt x="19" y="62"/>
                    <a:pt x="13" y="64"/>
                    <a:pt x="8" y="66"/>
                  </a:cubicBezTo>
                  <a:cubicBezTo>
                    <a:pt x="6" y="66"/>
                    <a:pt x="6" y="66"/>
                    <a:pt x="6" y="66"/>
                  </a:cubicBezTo>
                  <a:cubicBezTo>
                    <a:pt x="6" y="68"/>
                    <a:pt x="6" y="68"/>
                    <a:pt x="6" y="68"/>
                  </a:cubicBezTo>
                  <a:cubicBezTo>
                    <a:pt x="7" y="70"/>
                    <a:pt x="8" y="73"/>
                    <a:pt x="11" y="75"/>
                  </a:cubicBezTo>
                  <a:cubicBezTo>
                    <a:pt x="12" y="75"/>
                    <a:pt x="13" y="75"/>
                    <a:pt x="14" y="75"/>
                  </a:cubicBezTo>
                  <a:cubicBezTo>
                    <a:pt x="16" y="75"/>
                    <a:pt x="18" y="75"/>
                    <a:pt x="20" y="74"/>
                  </a:cubicBezTo>
                  <a:cubicBezTo>
                    <a:pt x="20" y="74"/>
                    <a:pt x="21" y="74"/>
                    <a:pt x="22" y="73"/>
                  </a:cubicBezTo>
                  <a:cubicBezTo>
                    <a:pt x="23" y="73"/>
                    <a:pt x="24" y="73"/>
                    <a:pt x="24" y="73"/>
                  </a:cubicBezTo>
                  <a:cubicBezTo>
                    <a:pt x="27" y="73"/>
                    <a:pt x="29" y="74"/>
                    <a:pt x="30" y="76"/>
                  </a:cubicBezTo>
                  <a:cubicBezTo>
                    <a:pt x="31" y="77"/>
                    <a:pt x="32" y="80"/>
                    <a:pt x="28" y="83"/>
                  </a:cubicBezTo>
                  <a:cubicBezTo>
                    <a:pt x="25" y="86"/>
                    <a:pt x="21" y="87"/>
                    <a:pt x="17" y="87"/>
                  </a:cubicBezTo>
                  <a:cubicBezTo>
                    <a:pt x="15" y="88"/>
                    <a:pt x="13" y="88"/>
                    <a:pt x="11" y="89"/>
                  </a:cubicBezTo>
                  <a:cubicBezTo>
                    <a:pt x="7" y="91"/>
                    <a:pt x="0" y="96"/>
                    <a:pt x="1" y="101"/>
                  </a:cubicBezTo>
                  <a:cubicBezTo>
                    <a:pt x="1" y="103"/>
                    <a:pt x="2" y="105"/>
                    <a:pt x="4" y="107"/>
                  </a:cubicBezTo>
                  <a:cubicBezTo>
                    <a:pt x="4" y="107"/>
                    <a:pt x="5" y="108"/>
                    <a:pt x="5" y="109"/>
                  </a:cubicBezTo>
                  <a:cubicBezTo>
                    <a:pt x="6" y="110"/>
                    <a:pt x="6" y="111"/>
                    <a:pt x="7" y="112"/>
                  </a:cubicBezTo>
                  <a:cubicBezTo>
                    <a:pt x="7" y="114"/>
                    <a:pt x="7" y="114"/>
                    <a:pt x="7" y="114"/>
                  </a:cubicBezTo>
                  <a:cubicBezTo>
                    <a:pt x="9" y="114"/>
                    <a:pt x="9" y="114"/>
                    <a:pt x="9" y="114"/>
                  </a:cubicBezTo>
                  <a:cubicBezTo>
                    <a:pt x="10" y="114"/>
                    <a:pt x="11" y="113"/>
                    <a:pt x="12" y="113"/>
                  </a:cubicBezTo>
                  <a:cubicBezTo>
                    <a:pt x="12" y="113"/>
                    <a:pt x="13" y="113"/>
                    <a:pt x="14" y="113"/>
                  </a:cubicBezTo>
                  <a:cubicBezTo>
                    <a:pt x="15" y="112"/>
                    <a:pt x="15" y="112"/>
                    <a:pt x="15" y="112"/>
                  </a:cubicBezTo>
                  <a:cubicBezTo>
                    <a:pt x="15" y="110"/>
                    <a:pt x="15" y="110"/>
                    <a:pt x="15" y="110"/>
                  </a:cubicBezTo>
                  <a:cubicBezTo>
                    <a:pt x="15" y="108"/>
                    <a:pt x="14" y="106"/>
                    <a:pt x="11" y="105"/>
                  </a:cubicBezTo>
                  <a:cubicBezTo>
                    <a:pt x="11" y="104"/>
                    <a:pt x="10" y="104"/>
                    <a:pt x="10" y="104"/>
                  </a:cubicBezTo>
                  <a:cubicBezTo>
                    <a:pt x="9" y="104"/>
                    <a:pt x="9" y="104"/>
                    <a:pt x="8" y="104"/>
                  </a:cubicBezTo>
                  <a:cubicBezTo>
                    <a:pt x="8" y="104"/>
                    <a:pt x="8" y="104"/>
                    <a:pt x="8" y="104"/>
                  </a:cubicBezTo>
                  <a:cubicBezTo>
                    <a:pt x="9" y="103"/>
                    <a:pt x="13" y="101"/>
                    <a:pt x="14" y="101"/>
                  </a:cubicBezTo>
                  <a:cubicBezTo>
                    <a:pt x="15" y="100"/>
                    <a:pt x="16" y="100"/>
                    <a:pt x="17" y="100"/>
                  </a:cubicBezTo>
                  <a:cubicBezTo>
                    <a:pt x="17" y="100"/>
                    <a:pt x="17" y="99"/>
                    <a:pt x="18" y="99"/>
                  </a:cubicBezTo>
                  <a:cubicBezTo>
                    <a:pt x="19" y="99"/>
                    <a:pt x="19" y="99"/>
                    <a:pt x="20" y="99"/>
                  </a:cubicBezTo>
                  <a:cubicBezTo>
                    <a:pt x="20" y="99"/>
                    <a:pt x="20" y="99"/>
                    <a:pt x="20" y="99"/>
                  </a:cubicBezTo>
                  <a:cubicBezTo>
                    <a:pt x="21" y="99"/>
                    <a:pt x="21" y="99"/>
                    <a:pt x="22" y="100"/>
                  </a:cubicBezTo>
                  <a:cubicBezTo>
                    <a:pt x="23" y="100"/>
                    <a:pt x="24" y="101"/>
                    <a:pt x="25" y="101"/>
                  </a:cubicBezTo>
                  <a:cubicBezTo>
                    <a:pt x="26" y="101"/>
                    <a:pt x="26" y="101"/>
                    <a:pt x="27" y="101"/>
                  </a:cubicBezTo>
                  <a:cubicBezTo>
                    <a:pt x="30" y="101"/>
                    <a:pt x="32" y="100"/>
                    <a:pt x="34" y="99"/>
                  </a:cubicBezTo>
                  <a:cubicBezTo>
                    <a:pt x="35" y="98"/>
                    <a:pt x="36" y="98"/>
                    <a:pt x="37" y="97"/>
                  </a:cubicBezTo>
                  <a:cubicBezTo>
                    <a:pt x="38" y="97"/>
                    <a:pt x="39" y="97"/>
                    <a:pt x="40" y="97"/>
                  </a:cubicBezTo>
                  <a:cubicBezTo>
                    <a:pt x="40" y="97"/>
                    <a:pt x="41" y="97"/>
                    <a:pt x="42" y="97"/>
                  </a:cubicBezTo>
                  <a:cubicBezTo>
                    <a:pt x="43" y="97"/>
                    <a:pt x="44" y="97"/>
                    <a:pt x="45" y="97"/>
                  </a:cubicBezTo>
                  <a:cubicBezTo>
                    <a:pt x="47" y="97"/>
                    <a:pt x="48" y="97"/>
                    <a:pt x="50" y="97"/>
                  </a:cubicBezTo>
                  <a:cubicBezTo>
                    <a:pt x="53" y="96"/>
                    <a:pt x="56" y="95"/>
                    <a:pt x="60" y="95"/>
                  </a:cubicBezTo>
                  <a:cubicBezTo>
                    <a:pt x="63" y="95"/>
                    <a:pt x="66" y="96"/>
                    <a:pt x="69" y="97"/>
                  </a:cubicBezTo>
                  <a:cubicBezTo>
                    <a:pt x="72" y="99"/>
                    <a:pt x="75" y="100"/>
                    <a:pt x="79" y="100"/>
                  </a:cubicBezTo>
                  <a:cubicBezTo>
                    <a:pt x="79" y="100"/>
                    <a:pt x="79" y="100"/>
                    <a:pt x="80" y="100"/>
                  </a:cubicBezTo>
                  <a:cubicBezTo>
                    <a:pt x="83" y="100"/>
                    <a:pt x="86" y="100"/>
                    <a:pt x="90" y="100"/>
                  </a:cubicBezTo>
                  <a:cubicBezTo>
                    <a:pt x="94" y="99"/>
                    <a:pt x="94" y="99"/>
                    <a:pt x="94" y="99"/>
                  </a:cubicBezTo>
                  <a:cubicBezTo>
                    <a:pt x="96" y="99"/>
                    <a:pt x="99" y="100"/>
                    <a:pt x="102" y="100"/>
                  </a:cubicBezTo>
                  <a:cubicBezTo>
                    <a:pt x="105" y="101"/>
                    <a:pt x="107" y="101"/>
                    <a:pt x="110" y="101"/>
                  </a:cubicBezTo>
                  <a:cubicBezTo>
                    <a:pt x="113" y="101"/>
                    <a:pt x="115" y="101"/>
                    <a:pt x="117" y="100"/>
                  </a:cubicBezTo>
                  <a:cubicBezTo>
                    <a:pt x="123" y="99"/>
                    <a:pt x="123" y="95"/>
                    <a:pt x="123" y="91"/>
                  </a:cubicBezTo>
                  <a:cubicBezTo>
                    <a:pt x="123" y="76"/>
                    <a:pt x="136" y="71"/>
                    <a:pt x="149" y="68"/>
                  </a:cubicBezTo>
                  <a:cubicBezTo>
                    <a:pt x="155" y="67"/>
                    <a:pt x="165" y="65"/>
                    <a:pt x="167" y="56"/>
                  </a:cubicBezTo>
                  <a:cubicBezTo>
                    <a:pt x="168" y="51"/>
                    <a:pt x="168" y="47"/>
                    <a:pt x="168" y="45"/>
                  </a:cubicBezTo>
                  <a:cubicBezTo>
                    <a:pt x="168" y="43"/>
                    <a:pt x="168" y="42"/>
                    <a:pt x="167" y="41"/>
                  </a:cubicBezTo>
                  <a:cubicBezTo>
                    <a:pt x="167" y="37"/>
                    <a:pt x="167" y="33"/>
                    <a:pt x="169" y="30"/>
                  </a:cubicBezTo>
                  <a:cubicBezTo>
                    <a:pt x="170" y="29"/>
                    <a:pt x="171" y="28"/>
                    <a:pt x="171" y="27"/>
                  </a:cubicBezTo>
                  <a:cubicBezTo>
                    <a:pt x="173" y="26"/>
                    <a:pt x="173" y="26"/>
                    <a:pt x="173" y="26"/>
                  </a:cubicBezTo>
                  <a:lnTo>
                    <a:pt x="171" y="24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8" name="Google Shape;718;p28"/>
            <p:cNvSpPr/>
            <p:nvPr/>
          </p:nvSpPr>
          <p:spPr>
            <a:xfrm>
              <a:off x="4188" y="2609"/>
              <a:ext cx="252" cy="378"/>
            </a:xfrm>
            <a:custGeom>
              <a:avLst/>
              <a:gdLst/>
              <a:ahLst/>
              <a:cxnLst/>
              <a:rect l="l" t="t" r="r" b="b"/>
              <a:pathLst>
                <a:path w="103" h="155" extrusionOk="0">
                  <a:moveTo>
                    <a:pt x="102" y="22"/>
                  </a:moveTo>
                  <a:cubicBezTo>
                    <a:pt x="100" y="21"/>
                    <a:pt x="98" y="19"/>
                    <a:pt x="96" y="17"/>
                  </a:cubicBezTo>
                  <a:cubicBezTo>
                    <a:pt x="94" y="16"/>
                    <a:pt x="93" y="16"/>
                    <a:pt x="91" y="15"/>
                  </a:cubicBezTo>
                  <a:cubicBezTo>
                    <a:pt x="90" y="14"/>
                    <a:pt x="88" y="13"/>
                    <a:pt x="87" y="12"/>
                  </a:cubicBezTo>
                  <a:cubicBezTo>
                    <a:pt x="86" y="11"/>
                    <a:pt x="85" y="11"/>
                    <a:pt x="85" y="10"/>
                  </a:cubicBezTo>
                  <a:cubicBezTo>
                    <a:pt x="84" y="9"/>
                    <a:pt x="83" y="8"/>
                    <a:pt x="82" y="8"/>
                  </a:cubicBezTo>
                  <a:cubicBezTo>
                    <a:pt x="80" y="7"/>
                    <a:pt x="78" y="5"/>
                    <a:pt x="76" y="4"/>
                  </a:cubicBezTo>
                  <a:cubicBezTo>
                    <a:pt x="76" y="4"/>
                    <a:pt x="73" y="3"/>
                    <a:pt x="72" y="3"/>
                  </a:cubicBezTo>
                  <a:cubicBezTo>
                    <a:pt x="72" y="2"/>
                    <a:pt x="71" y="2"/>
                    <a:pt x="71" y="2"/>
                  </a:cubicBezTo>
                  <a:cubicBezTo>
                    <a:pt x="70" y="1"/>
                    <a:pt x="69" y="0"/>
                    <a:pt x="68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7" y="0"/>
                    <a:pt x="67" y="0"/>
                    <a:pt x="66" y="0"/>
                  </a:cubicBezTo>
                  <a:cubicBezTo>
                    <a:pt x="66" y="1"/>
                    <a:pt x="65" y="1"/>
                    <a:pt x="64" y="1"/>
                  </a:cubicBezTo>
                  <a:cubicBezTo>
                    <a:pt x="64" y="2"/>
                    <a:pt x="63" y="2"/>
                    <a:pt x="62" y="3"/>
                  </a:cubicBezTo>
                  <a:cubicBezTo>
                    <a:pt x="61" y="3"/>
                    <a:pt x="61" y="3"/>
                    <a:pt x="61" y="3"/>
                  </a:cubicBezTo>
                  <a:cubicBezTo>
                    <a:pt x="60" y="4"/>
                    <a:pt x="59" y="5"/>
                    <a:pt x="57" y="6"/>
                  </a:cubicBezTo>
                  <a:cubicBezTo>
                    <a:pt x="57" y="6"/>
                    <a:pt x="56" y="6"/>
                    <a:pt x="56" y="6"/>
                  </a:cubicBezTo>
                  <a:cubicBezTo>
                    <a:pt x="55" y="6"/>
                    <a:pt x="54" y="5"/>
                    <a:pt x="53" y="5"/>
                  </a:cubicBezTo>
                  <a:cubicBezTo>
                    <a:pt x="51" y="3"/>
                    <a:pt x="51" y="3"/>
                    <a:pt x="51" y="3"/>
                  </a:cubicBezTo>
                  <a:cubicBezTo>
                    <a:pt x="49" y="7"/>
                    <a:pt x="49" y="7"/>
                    <a:pt x="49" y="7"/>
                  </a:cubicBezTo>
                  <a:cubicBezTo>
                    <a:pt x="49" y="9"/>
                    <a:pt x="46" y="11"/>
                    <a:pt x="45" y="12"/>
                  </a:cubicBezTo>
                  <a:cubicBezTo>
                    <a:pt x="44" y="13"/>
                    <a:pt x="43" y="13"/>
                    <a:pt x="42" y="13"/>
                  </a:cubicBezTo>
                  <a:cubicBezTo>
                    <a:pt x="41" y="14"/>
                    <a:pt x="40" y="14"/>
                    <a:pt x="39" y="15"/>
                  </a:cubicBezTo>
                  <a:cubicBezTo>
                    <a:pt x="38" y="17"/>
                    <a:pt x="40" y="21"/>
                    <a:pt x="41" y="21"/>
                  </a:cubicBezTo>
                  <a:cubicBezTo>
                    <a:pt x="41" y="22"/>
                    <a:pt x="41" y="22"/>
                    <a:pt x="42" y="22"/>
                  </a:cubicBezTo>
                  <a:cubicBezTo>
                    <a:pt x="43" y="23"/>
                    <a:pt x="43" y="24"/>
                    <a:pt x="42" y="26"/>
                  </a:cubicBezTo>
                  <a:cubicBezTo>
                    <a:pt x="42" y="27"/>
                    <a:pt x="42" y="27"/>
                    <a:pt x="42" y="28"/>
                  </a:cubicBezTo>
                  <a:cubicBezTo>
                    <a:pt x="42" y="29"/>
                    <a:pt x="41" y="31"/>
                    <a:pt x="42" y="33"/>
                  </a:cubicBezTo>
                  <a:cubicBezTo>
                    <a:pt x="42" y="34"/>
                    <a:pt x="43" y="34"/>
                    <a:pt x="44" y="36"/>
                  </a:cubicBezTo>
                  <a:cubicBezTo>
                    <a:pt x="46" y="38"/>
                    <a:pt x="47" y="39"/>
                    <a:pt x="46" y="40"/>
                  </a:cubicBezTo>
                  <a:cubicBezTo>
                    <a:pt x="46" y="41"/>
                    <a:pt x="46" y="42"/>
                    <a:pt x="44" y="42"/>
                  </a:cubicBezTo>
                  <a:cubicBezTo>
                    <a:pt x="44" y="42"/>
                    <a:pt x="44" y="42"/>
                    <a:pt x="44" y="42"/>
                  </a:cubicBezTo>
                  <a:cubicBezTo>
                    <a:pt x="43" y="42"/>
                    <a:pt x="41" y="42"/>
                    <a:pt x="40" y="42"/>
                  </a:cubicBezTo>
                  <a:cubicBezTo>
                    <a:pt x="33" y="39"/>
                    <a:pt x="33" y="39"/>
                    <a:pt x="33" y="39"/>
                  </a:cubicBezTo>
                  <a:cubicBezTo>
                    <a:pt x="37" y="44"/>
                    <a:pt x="37" y="44"/>
                    <a:pt x="37" y="44"/>
                  </a:cubicBezTo>
                  <a:cubicBezTo>
                    <a:pt x="39" y="46"/>
                    <a:pt x="40" y="48"/>
                    <a:pt x="41" y="50"/>
                  </a:cubicBezTo>
                  <a:cubicBezTo>
                    <a:pt x="42" y="51"/>
                    <a:pt x="42" y="51"/>
                    <a:pt x="42" y="51"/>
                  </a:cubicBezTo>
                  <a:cubicBezTo>
                    <a:pt x="44" y="55"/>
                    <a:pt x="44" y="62"/>
                    <a:pt x="44" y="64"/>
                  </a:cubicBezTo>
                  <a:cubicBezTo>
                    <a:pt x="44" y="69"/>
                    <a:pt x="41" y="72"/>
                    <a:pt x="38" y="74"/>
                  </a:cubicBezTo>
                  <a:cubicBezTo>
                    <a:pt x="36" y="76"/>
                    <a:pt x="34" y="79"/>
                    <a:pt x="33" y="82"/>
                  </a:cubicBezTo>
                  <a:cubicBezTo>
                    <a:pt x="33" y="83"/>
                    <a:pt x="33" y="84"/>
                    <a:pt x="32" y="85"/>
                  </a:cubicBezTo>
                  <a:cubicBezTo>
                    <a:pt x="32" y="88"/>
                    <a:pt x="31" y="90"/>
                    <a:pt x="29" y="92"/>
                  </a:cubicBezTo>
                  <a:cubicBezTo>
                    <a:pt x="27" y="94"/>
                    <a:pt x="25" y="95"/>
                    <a:pt x="24" y="97"/>
                  </a:cubicBezTo>
                  <a:cubicBezTo>
                    <a:pt x="23" y="98"/>
                    <a:pt x="23" y="99"/>
                    <a:pt x="22" y="100"/>
                  </a:cubicBezTo>
                  <a:cubicBezTo>
                    <a:pt x="19" y="104"/>
                    <a:pt x="16" y="104"/>
                    <a:pt x="13" y="104"/>
                  </a:cubicBezTo>
                  <a:cubicBezTo>
                    <a:pt x="11" y="104"/>
                    <a:pt x="11" y="104"/>
                    <a:pt x="11" y="104"/>
                  </a:cubicBezTo>
                  <a:cubicBezTo>
                    <a:pt x="8" y="104"/>
                    <a:pt x="5" y="105"/>
                    <a:pt x="3" y="109"/>
                  </a:cubicBezTo>
                  <a:cubicBezTo>
                    <a:pt x="2" y="111"/>
                    <a:pt x="2" y="114"/>
                    <a:pt x="1" y="116"/>
                  </a:cubicBezTo>
                  <a:cubicBezTo>
                    <a:pt x="1" y="117"/>
                    <a:pt x="1" y="119"/>
                    <a:pt x="1" y="120"/>
                  </a:cubicBezTo>
                  <a:cubicBezTo>
                    <a:pt x="1" y="121"/>
                    <a:pt x="1" y="123"/>
                    <a:pt x="0" y="125"/>
                  </a:cubicBezTo>
                  <a:cubicBezTo>
                    <a:pt x="0" y="130"/>
                    <a:pt x="0" y="130"/>
                    <a:pt x="0" y="130"/>
                  </a:cubicBezTo>
                  <a:cubicBezTo>
                    <a:pt x="1" y="130"/>
                    <a:pt x="1" y="130"/>
                    <a:pt x="1" y="130"/>
                  </a:cubicBezTo>
                  <a:cubicBezTo>
                    <a:pt x="3" y="131"/>
                    <a:pt x="3" y="134"/>
                    <a:pt x="3" y="136"/>
                  </a:cubicBezTo>
                  <a:cubicBezTo>
                    <a:pt x="3" y="136"/>
                    <a:pt x="4" y="136"/>
                    <a:pt x="4" y="137"/>
                  </a:cubicBezTo>
                  <a:cubicBezTo>
                    <a:pt x="5" y="143"/>
                    <a:pt x="7" y="146"/>
                    <a:pt x="12" y="147"/>
                  </a:cubicBezTo>
                  <a:cubicBezTo>
                    <a:pt x="16" y="149"/>
                    <a:pt x="21" y="150"/>
                    <a:pt x="26" y="150"/>
                  </a:cubicBezTo>
                  <a:cubicBezTo>
                    <a:pt x="29" y="151"/>
                    <a:pt x="31" y="151"/>
                    <a:pt x="34" y="153"/>
                  </a:cubicBezTo>
                  <a:cubicBezTo>
                    <a:pt x="35" y="153"/>
                    <a:pt x="36" y="154"/>
                    <a:pt x="37" y="155"/>
                  </a:cubicBezTo>
                  <a:cubicBezTo>
                    <a:pt x="39" y="155"/>
                    <a:pt x="39" y="155"/>
                    <a:pt x="39" y="155"/>
                  </a:cubicBezTo>
                  <a:cubicBezTo>
                    <a:pt x="40" y="154"/>
                    <a:pt x="40" y="154"/>
                    <a:pt x="40" y="154"/>
                  </a:cubicBezTo>
                  <a:cubicBezTo>
                    <a:pt x="41" y="153"/>
                    <a:pt x="42" y="151"/>
                    <a:pt x="43" y="150"/>
                  </a:cubicBezTo>
                  <a:cubicBezTo>
                    <a:pt x="44" y="148"/>
                    <a:pt x="44" y="146"/>
                    <a:pt x="44" y="145"/>
                  </a:cubicBezTo>
                  <a:cubicBezTo>
                    <a:pt x="44" y="142"/>
                    <a:pt x="44" y="141"/>
                    <a:pt x="46" y="139"/>
                  </a:cubicBezTo>
                  <a:cubicBezTo>
                    <a:pt x="47" y="138"/>
                    <a:pt x="49" y="137"/>
                    <a:pt x="50" y="136"/>
                  </a:cubicBezTo>
                  <a:cubicBezTo>
                    <a:pt x="52" y="136"/>
                    <a:pt x="54" y="135"/>
                    <a:pt x="56" y="133"/>
                  </a:cubicBezTo>
                  <a:cubicBezTo>
                    <a:pt x="58" y="131"/>
                    <a:pt x="59" y="129"/>
                    <a:pt x="60" y="127"/>
                  </a:cubicBezTo>
                  <a:cubicBezTo>
                    <a:pt x="60" y="126"/>
                    <a:pt x="60" y="125"/>
                    <a:pt x="60" y="124"/>
                  </a:cubicBezTo>
                  <a:cubicBezTo>
                    <a:pt x="62" y="121"/>
                    <a:pt x="64" y="119"/>
                    <a:pt x="66" y="116"/>
                  </a:cubicBezTo>
                  <a:cubicBezTo>
                    <a:pt x="68" y="114"/>
                    <a:pt x="70" y="111"/>
                    <a:pt x="72" y="108"/>
                  </a:cubicBezTo>
                  <a:cubicBezTo>
                    <a:pt x="73" y="106"/>
                    <a:pt x="74" y="104"/>
                    <a:pt x="75" y="102"/>
                  </a:cubicBezTo>
                  <a:cubicBezTo>
                    <a:pt x="77" y="97"/>
                    <a:pt x="78" y="93"/>
                    <a:pt x="82" y="90"/>
                  </a:cubicBezTo>
                  <a:cubicBezTo>
                    <a:pt x="83" y="89"/>
                    <a:pt x="84" y="89"/>
                    <a:pt x="86" y="89"/>
                  </a:cubicBezTo>
                  <a:cubicBezTo>
                    <a:pt x="88" y="88"/>
                    <a:pt x="91" y="87"/>
                    <a:pt x="93" y="84"/>
                  </a:cubicBezTo>
                  <a:cubicBezTo>
                    <a:pt x="94" y="83"/>
                    <a:pt x="94" y="81"/>
                    <a:pt x="94" y="79"/>
                  </a:cubicBezTo>
                  <a:cubicBezTo>
                    <a:pt x="94" y="78"/>
                    <a:pt x="95" y="77"/>
                    <a:pt x="95" y="76"/>
                  </a:cubicBezTo>
                  <a:cubicBezTo>
                    <a:pt x="96" y="73"/>
                    <a:pt x="97" y="70"/>
                    <a:pt x="98" y="66"/>
                  </a:cubicBezTo>
                  <a:cubicBezTo>
                    <a:pt x="98" y="63"/>
                    <a:pt x="98" y="59"/>
                    <a:pt x="97" y="56"/>
                  </a:cubicBezTo>
                  <a:cubicBezTo>
                    <a:pt x="97" y="51"/>
                    <a:pt x="97" y="47"/>
                    <a:pt x="97" y="43"/>
                  </a:cubicBezTo>
                  <a:cubicBezTo>
                    <a:pt x="98" y="39"/>
                    <a:pt x="99" y="35"/>
                    <a:pt x="101" y="31"/>
                  </a:cubicBezTo>
                  <a:cubicBezTo>
                    <a:pt x="102" y="29"/>
                    <a:pt x="102" y="27"/>
                    <a:pt x="103" y="25"/>
                  </a:cubicBezTo>
                  <a:cubicBezTo>
                    <a:pt x="103" y="23"/>
                    <a:pt x="103" y="23"/>
                    <a:pt x="103" y="23"/>
                  </a:cubicBezTo>
                  <a:lnTo>
                    <a:pt x="102" y="22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9" name="Google Shape;719;p28"/>
            <p:cNvSpPr/>
            <p:nvPr/>
          </p:nvSpPr>
          <p:spPr>
            <a:xfrm>
              <a:off x="4642" y="1694"/>
              <a:ext cx="205" cy="229"/>
            </a:xfrm>
            <a:custGeom>
              <a:avLst/>
              <a:gdLst/>
              <a:ahLst/>
              <a:cxnLst/>
              <a:rect l="l" t="t" r="r" b="b"/>
              <a:pathLst>
                <a:path w="84" h="94" extrusionOk="0">
                  <a:moveTo>
                    <a:pt x="82" y="47"/>
                  </a:moveTo>
                  <a:cubicBezTo>
                    <a:pt x="81" y="46"/>
                    <a:pt x="79" y="45"/>
                    <a:pt x="78" y="44"/>
                  </a:cubicBezTo>
                  <a:cubicBezTo>
                    <a:pt x="76" y="43"/>
                    <a:pt x="76" y="43"/>
                    <a:pt x="75" y="41"/>
                  </a:cubicBezTo>
                  <a:cubicBezTo>
                    <a:pt x="75" y="41"/>
                    <a:pt x="75" y="40"/>
                    <a:pt x="74" y="39"/>
                  </a:cubicBezTo>
                  <a:cubicBezTo>
                    <a:pt x="73" y="39"/>
                    <a:pt x="73" y="39"/>
                    <a:pt x="73" y="39"/>
                  </a:cubicBezTo>
                  <a:cubicBezTo>
                    <a:pt x="73" y="39"/>
                    <a:pt x="73" y="39"/>
                    <a:pt x="73" y="39"/>
                  </a:cubicBezTo>
                  <a:cubicBezTo>
                    <a:pt x="73" y="39"/>
                    <a:pt x="73" y="39"/>
                    <a:pt x="73" y="39"/>
                  </a:cubicBezTo>
                  <a:cubicBezTo>
                    <a:pt x="72" y="38"/>
                    <a:pt x="72" y="38"/>
                    <a:pt x="71" y="38"/>
                  </a:cubicBezTo>
                  <a:cubicBezTo>
                    <a:pt x="71" y="38"/>
                    <a:pt x="71" y="38"/>
                    <a:pt x="71" y="37"/>
                  </a:cubicBezTo>
                  <a:cubicBezTo>
                    <a:pt x="70" y="37"/>
                    <a:pt x="70" y="37"/>
                    <a:pt x="69" y="36"/>
                  </a:cubicBezTo>
                  <a:cubicBezTo>
                    <a:pt x="65" y="34"/>
                    <a:pt x="63" y="34"/>
                    <a:pt x="61" y="29"/>
                  </a:cubicBezTo>
                  <a:cubicBezTo>
                    <a:pt x="61" y="26"/>
                    <a:pt x="59" y="25"/>
                    <a:pt x="57" y="24"/>
                  </a:cubicBezTo>
                  <a:cubicBezTo>
                    <a:pt x="56" y="23"/>
                    <a:pt x="55" y="22"/>
                    <a:pt x="54" y="22"/>
                  </a:cubicBezTo>
                  <a:cubicBezTo>
                    <a:pt x="53" y="21"/>
                    <a:pt x="52" y="20"/>
                    <a:pt x="52" y="19"/>
                  </a:cubicBezTo>
                  <a:cubicBezTo>
                    <a:pt x="50" y="17"/>
                    <a:pt x="48" y="15"/>
                    <a:pt x="46" y="13"/>
                  </a:cubicBezTo>
                  <a:cubicBezTo>
                    <a:pt x="44" y="12"/>
                    <a:pt x="43" y="12"/>
                    <a:pt x="41" y="12"/>
                  </a:cubicBezTo>
                  <a:cubicBezTo>
                    <a:pt x="41" y="12"/>
                    <a:pt x="41" y="12"/>
                    <a:pt x="41" y="12"/>
                  </a:cubicBezTo>
                  <a:cubicBezTo>
                    <a:pt x="40" y="12"/>
                    <a:pt x="39" y="12"/>
                    <a:pt x="38" y="11"/>
                  </a:cubicBezTo>
                  <a:cubicBezTo>
                    <a:pt x="37" y="11"/>
                    <a:pt x="35" y="11"/>
                    <a:pt x="34" y="11"/>
                  </a:cubicBezTo>
                  <a:cubicBezTo>
                    <a:pt x="34" y="10"/>
                    <a:pt x="33" y="10"/>
                    <a:pt x="32" y="9"/>
                  </a:cubicBezTo>
                  <a:cubicBezTo>
                    <a:pt x="31" y="8"/>
                    <a:pt x="31" y="7"/>
                    <a:pt x="30" y="7"/>
                  </a:cubicBezTo>
                  <a:cubicBezTo>
                    <a:pt x="29" y="6"/>
                    <a:pt x="28" y="5"/>
                    <a:pt x="26" y="5"/>
                  </a:cubicBezTo>
                  <a:cubicBezTo>
                    <a:pt x="26" y="5"/>
                    <a:pt x="24" y="5"/>
                    <a:pt x="24" y="5"/>
                  </a:cubicBezTo>
                  <a:cubicBezTo>
                    <a:pt x="23" y="5"/>
                    <a:pt x="20" y="4"/>
                    <a:pt x="19" y="4"/>
                  </a:cubicBezTo>
                  <a:cubicBezTo>
                    <a:pt x="19" y="3"/>
                    <a:pt x="19" y="3"/>
                    <a:pt x="18" y="3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4" y="8"/>
                    <a:pt x="13" y="12"/>
                    <a:pt x="16" y="16"/>
                  </a:cubicBezTo>
                  <a:cubicBezTo>
                    <a:pt x="17" y="17"/>
                    <a:pt x="18" y="18"/>
                    <a:pt x="19" y="19"/>
                  </a:cubicBezTo>
                  <a:cubicBezTo>
                    <a:pt x="22" y="21"/>
                    <a:pt x="24" y="24"/>
                    <a:pt x="24" y="28"/>
                  </a:cubicBezTo>
                  <a:cubicBezTo>
                    <a:pt x="24" y="29"/>
                    <a:pt x="24" y="31"/>
                    <a:pt x="23" y="32"/>
                  </a:cubicBezTo>
                  <a:cubicBezTo>
                    <a:pt x="23" y="33"/>
                    <a:pt x="22" y="35"/>
                    <a:pt x="22" y="36"/>
                  </a:cubicBezTo>
                  <a:cubicBezTo>
                    <a:pt x="22" y="37"/>
                    <a:pt x="22" y="38"/>
                    <a:pt x="22" y="39"/>
                  </a:cubicBezTo>
                  <a:cubicBezTo>
                    <a:pt x="23" y="41"/>
                    <a:pt x="23" y="42"/>
                    <a:pt x="22" y="44"/>
                  </a:cubicBezTo>
                  <a:cubicBezTo>
                    <a:pt x="22" y="45"/>
                    <a:pt x="22" y="46"/>
                    <a:pt x="21" y="47"/>
                  </a:cubicBezTo>
                  <a:cubicBezTo>
                    <a:pt x="20" y="51"/>
                    <a:pt x="19" y="55"/>
                    <a:pt x="15" y="56"/>
                  </a:cubicBezTo>
                  <a:cubicBezTo>
                    <a:pt x="14" y="57"/>
                    <a:pt x="14" y="57"/>
                    <a:pt x="13" y="57"/>
                  </a:cubicBezTo>
                  <a:cubicBezTo>
                    <a:pt x="12" y="57"/>
                    <a:pt x="12" y="56"/>
                    <a:pt x="10" y="56"/>
                  </a:cubicBezTo>
                  <a:cubicBezTo>
                    <a:pt x="10" y="55"/>
                    <a:pt x="10" y="55"/>
                    <a:pt x="10" y="55"/>
                  </a:cubicBezTo>
                  <a:cubicBezTo>
                    <a:pt x="8" y="54"/>
                    <a:pt x="7" y="54"/>
                    <a:pt x="5" y="54"/>
                  </a:cubicBezTo>
                  <a:cubicBezTo>
                    <a:pt x="5" y="54"/>
                    <a:pt x="4" y="54"/>
                    <a:pt x="4" y="54"/>
                  </a:cubicBezTo>
                  <a:cubicBezTo>
                    <a:pt x="3" y="54"/>
                    <a:pt x="3" y="54"/>
                    <a:pt x="3" y="54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0" y="58"/>
                    <a:pt x="1" y="62"/>
                    <a:pt x="4" y="66"/>
                  </a:cubicBezTo>
                  <a:cubicBezTo>
                    <a:pt x="6" y="69"/>
                    <a:pt x="8" y="72"/>
                    <a:pt x="9" y="75"/>
                  </a:cubicBezTo>
                  <a:cubicBezTo>
                    <a:pt x="10" y="77"/>
                    <a:pt x="10" y="77"/>
                    <a:pt x="10" y="77"/>
                  </a:cubicBezTo>
                  <a:cubicBezTo>
                    <a:pt x="11" y="78"/>
                    <a:pt x="11" y="80"/>
                    <a:pt x="11" y="82"/>
                  </a:cubicBezTo>
                  <a:cubicBezTo>
                    <a:pt x="11" y="85"/>
                    <a:pt x="11" y="88"/>
                    <a:pt x="13" y="89"/>
                  </a:cubicBezTo>
                  <a:cubicBezTo>
                    <a:pt x="15" y="91"/>
                    <a:pt x="19" y="91"/>
                    <a:pt x="22" y="91"/>
                  </a:cubicBezTo>
                  <a:cubicBezTo>
                    <a:pt x="27" y="91"/>
                    <a:pt x="27" y="91"/>
                    <a:pt x="27" y="91"/>
                  </a:cubicBezTo>
                  <a:cubicBezTo>
                    <a:pt x="29" y="91"/>
                    <a:pt x="31" y="91"/>
                    <a:pt x="32" y="92"/>
                  </a:cubicBezTo>
                  <a:cubicBezTo>
                    <a:pt x="33" y="92"/>
                    <a:pt x="34" y="93"/>
                    <a:pt x="34" y="93"/>
                  </a:cubicBezTo>
                  <a:cubicBezTo>
                    <a:pt x="36" y="94"/>
                    <a:pt x="36" y="94"/>
                    <a:pt x="36" y="94"/>
                  </a:cubicBezTo>
                  <a:cubicBezTo>
                    <a:pt x="37" y="92"/>
                    <a:pt x="37" y="92"/>
                    <a:pt x="37" y="92"/>
                  </a:cubicBezTo>
                  <a:cubicBezTo>
                    <a:pt x="38" y="91"/>
                    <a:pt x="39" y="90"/>
                    <a:pt x="40" y="89"/>
                  </a:cubicBezTo>
                  <a:cubicBezTo>
                    <a:pt x="41" y="89"/>
                    <a:pt x="42" y="88"/>
                    <a:pt x="43" y="87"/>
                  </a:cubicBezTo>
                  <a:cubicBezTo>
                    <a:pt x="45" y="85"/>
                    <a:pt x="45" y="82"/>
                    <a:pt x="46" y="79"/>
                  </a:cubicBezTo>
                  <a:cubicBezTo>
                    <a:pt x="46" y="78"/>
                    <a:pt x="46" y="77"/>
                    <a:pt x="46" y="76"/>
                  </a:cubicBezTo>
                  <a:cubicBezTo>
                    <a:pt x="47" y="73"/>
                    <a:pt x="49" y="70"/>
                    <a:pt x="52" y="68"/>
                  </a:cubicBezTo>
                  <a:cubicBezTo>
                    <a:pt x="55" y="65"/>
                    <a:pt x="58" y="64"/>
                    <a:pt x="62" y="62"/>
                  </a:cubicBezTo>
                  <a:cubicBezTo>
                    <a:pt x="65" y="61"/>
                    <a:pt x="67" y="60"/>
                    <a:pt x="70" y="59"/>
                  </a:cubicBezTo>
                  <a:cubicBezTo>
                    <a:pt x="75" y="56"/>
                    <a:pt x="79" y="53"/>
                    <a:pt x="82" y="50"/>
                  </a:cubicBezTo>
                  <a:cubicBezTo>
                    <a:pt x="84" y="49"/>
                    <a:pt x="84" y="49"/>
                    <a:pt x="84" y="49"/>
                  </a:cubicBezTo>
                  <a:lnTo>
                    <a:pt x="82" y="47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0" name="Google Shape;720;p28"/>
            <p:cNvSpPr/>
            <p:nvPr/>
          </p:nvSpPr>
          <p:spPr>
            <a:xfrm>
              <a:off x="3734" y="1572"/>
              <a:ext cx="996" cy="1091"/>
            </a:xfrm>
            <a:custGeom>
              <a:avLst/>
              <a:gdLst/>
              <a:ahLst/>
              <a:cxnLst/>
              <a:rect l="l" t="t" r="r" b="b"/>
              <a:pathLst>
                <a:path w="408" h="447" extrusionOk="0">
                  <a:moveTo>
                    <a:pt x="407" y="144"/>
                  </a:moveTo>
                  <a:cubicBezTo>
                    <a:pt x="406" y="143"/>
                    <a:pt x="405" y="143"/>
                    <a:pt x="404" y="142"/>
                  </a:cubicBezTo>
                  <a:cubicBezTo>
                    <a:pt x="403" y="142"/>
                    <a:pt x="401" y="142"/>
                    <a:pt x="399" y="142"/>
                  </a:cubicBezTo>
                  <a:cubicBezTo>
                    <a:pt x="395" y="142"/>
                    <a:pt x="395" y="142"/>
                    <a:pt x="395" y="142"/>
                  </a:cubicBezTo>
                  <a:cubicBezTo>
                    <a:pt x="392" y="142"/>
                    <a:pt x="387" y="142"/>
                    <a:pt x="384" y="139"/>
                  </a:cubicBezTo>
                  <a:cubicBezTo>
                    <a:pt x="383" y="138"/>
                    <a:pt x="383" y="135"/>
                    <a:pt x="383" y="132"/>
                  </a:cubicBezTo>
                  <a:cubicBezTo>
                    <a:pt x="383" y="131"/>
                    <a:pt x="383" y="129"/>
                    <a:pt x="382" y="127"/>
                  </a:cubicBezTo>
                  <a:cubicBezTo>
                    <a:pt x="381" y="125"/>
                    <a:pt x="381" y="125"/>
                    <a:pt x="381" y="125"/>
                  </a:cubicBezTo>
                  <a:cubicBezTo>
                    <a:pt x="379" y="122"/>
                    <a:pt x="378" y="119"/>
                    <a:pt x="376" y="117"/>
                  </a:cubicBezTo>
                  <a:cubicBezTo>
                    <a:pt x="373" y="113"/>
                    <a:pt x="371" y="109"/>
                    <a:pt x="375" y="103"/>
                  </a:cubicBezTo>
                  <a:cubicBezTo>
                    <a:pt x="376" y="103"/>
                    <a:pt x="377" y="103"/>
                    <a:pt x="377" y="103"/>
                  </a:cubicBezTo>
                  <a:cubicBezTo>
                    <a:pt x="379" y="103"/>
                    <a:pt x="380" y="104"/>
                    <a:pt x="382" y="105"/>
                  </a:cubicBezTo>
                  <a:cubicBezTo>
                    <a:pt x="383" y="105"/>
                    <a:pt x="383" y="105"/>
                    <a:pt x="383" y="105"/>
                  </a:cubicBezTo>
                  <a:cubicBezTo>
                    <a:pt x="384" y="106"/>
                    <a:pt x="384" y="106"/>
                    <a:pt x="385" y="106"/>
                  </a:cubicBezTo>
                  <a:cubicBezTo>
                    <a:pt x="386" y="106"/>
                    <a:pt x="386" y="106"/>
                    <a:pt x="387" y="106"/>
                  </a:cubicBezTo>
                  <a:cubicBezTo>
                    <a:pt x="391" y="105"/>
                    <a:pt x="392" y="101"/>
                    <a:pt x="393" y="97"/>
                  </a:cubicBezTo>
                  <a:cubicBezTo>
                    <a:pt x="393" y="96"/>
                    <a:pt x="393" y="95"/>
                    <a:pt x="394" y="94"/>
                  </a:cubicBezTo>
                  <a:cubicBezTo>
                    <a:pt x="394" y="92"/>
                    <a:pt x="394" y="91"/>
                    <a:pt x="394" y="89"/>
                  </a:cubicBezTo>
                  <a:cubicBezTo>
                    <a:pt x="394" y="88"/>
                    <a:pt x="394" y="87"/>
                    <a:pt x="394" y="86"/>
                  </a:cubicBezTo>
                  <a:cubicBezTo>
                    <a:pt x="394" y="85"/>
                    <a:pt x="394" y="83"/>
                    <a:pt x="395" y="82"/>
                  </a:cubicBezTo>
                  <a:cubicBezTo>
                    <a:pt x="395" y="81"/>
                    <a:pt x="396" y="79"/>
                    <a:pt x="396" y="78"/>
                  </a:cubicBezTo>
                  <a:cubicBezTo>
                    <a:pt x="396" y="74"/>
                    <a:pt x="393" y="72"/>
                    <a:pt x="391" y="69"/>
                  </a:cubicBezTo>
                  <a:cubicBezTo>
                    <a:pt x="390" y="68"/>
                    <a:pt x="389" y="67"/>
                    <a:pt x="388" y="66"/>
                  </a:cubicBezTo>
                  <a:cubicBezTo>
                    <a:pt x="385" y="62"/>
                    <a:pt x="386" y="57"/>
                    <a:pt x="387" y="53"/>
                  </a:cubicBezTo>
                  <a:cubicBezTo>
                    <a:pt x="387" y="52"/>
                    <a:pt x="387" y="49"/>
                    <a:pt x="387" y="49"/>
                  </a:cubicBezTo>
                  <a:cubicBezTo>
                    <a:pt x="386" y="48"/>
                    <a:pt x="386" y="48"/>
                    <a:pt x="386" y="48"/>
                  </a:cubicBezTo>
                  <a:cubicBezTo>
                    <a:pt x="385" y="48"/>
                    <a:pt x="384" y="47"/>
                    <a:pt x="383" y="47"/>
                  </a:cubicBezTo>
                  <a:cubicBezTo>
                    <a:pt x="382" y="46"/>
                    <a:pt x="381" y="46"/>
                    <a:pt x="380" y="45"/>
                  </a:cubicBezTo>
                  <a:cubicBezTo>
                    <a:pt x="378" y="44"/>
                    <a:pt x="375" y="40"/>
                    <a:pt x="375" y="37"/>
                  </a:cubicBezTo>
                  <a:cubicBezTo>
                    <a:pt x="375" y="36"/>
                    <a:pt x="375" y="36"/>
                    <a:pt x="375" y="36"/>
                  </a:cubicBezTo>
                  <a:cubicBezTo>
                    <a:pt x="375" y="35"/>
                    <a:pt x="375" y="35"/>
                    <a:pt x="375" y="35"/>
                  </a:cubicBezTo>
                  <a:cubicBezTo>
                    <a:pt x="374" y="34"/>
                    <a:pt x="374" y="33"/>
                    <a:pt x="374" y="32"/>
                  </a:cubicBezTo>
                  <a:cubicBezTo>
                    <a:pt x="374" y="31"/>
                    <a:pt x="374" y="31"/>
                    <a:pt x="374" y="30"/>
                  </a:cubicBezTo>
                  <a:cubicBezTo>
                    <a:pt x="374" y="26"/>
                    <a:pt x="374" y="26"/>
                    <a:pt x="370" y="24"/>
                  </a:cubicBezTo>
                  <a:cubicBezTo>
                    <a:pt x="367" y="24"/>
                    <a:pt x="367" y="23"/>
                    <a:pt x="366" y="21"/>
                  </a:cubicBezTo>
                  <a:cubicBezTo>
                    <a:pt x="365" y="21"/>
                    <a:pt x="365" y="20"/>
                    <a:pt x="364" y="20"/>
                  </a:cubicBezTo>
                  <a:cubicBezTo>
                    <a:pt x="364" y="19"/>
                    <a:pt x="364" y="19"/>
                    <a:pt x="363" y="19"/>
                  </a:cubicBezTo>
                  <a:cubicBezTo>
                    <a:pt x="362" y="20"/>
                    <a:pt x="362" y="20"/>
                    <a:pt x="362" y="20"/>
                  </a:cubicBezTo>
                  <a:cubicBezTo>
                    <a:pt x="361" y="19"/>
                    <a:pt x="361" y="19"/>
                    <a:pt x="361" y="19"/>
                  </a:cubicBezTo>
                  <a:cubicBezTo>
                    <a:pt x="360" y="19"/>
                    <a:pt x="359" y="20"/>
                    <a:pt x="359" y="20"/>
                  </a:cubicBezTo>
                  <a:cubicBezTo>
                    <a:pt x="358" y="20"/>
                    <a:pt x="358" y="20"/>
                    <a:pt x="357" y="19"/>
                  </a:cubicBezTo>
                  <a:cubicBezTo>
                    <a:pt x="357" y="19"/>
                    <a:pt x="356" y="18"/>
                    <a:pt x="356" y="18"/>
                  </a:cubicBezTo>
                  <a:cubicBezTo>
                    <a:pt x="355" y="17"/>
                    <a:pt x="355" y="16"/>
                    <a:pt x="355" y="16"/>
                  </a:cubicBezTo>
                  <a:cubicBezTo>
                    <a:pt x="354" y="16"/>
                    <a:pt x="354" y="15"/>
                    <a:pt x="353" y="15"/>
                  </a:cubicBezTo>
                  <a:cubicBezTo>
                    <a:pt x="353" y="14"/>
                    <a:pt x="352" y="14"/>
                    <a:pt x="352" y="14"/>
                  </a:cubicBezTo>
                  <a:cubicBezTo>
                    <a:pt x="352" y="14"/>
                    <a:pt x="351" y="13"/>
                    <a:pt x="351" y="13"/>
                  </a:cubicBezTo>
                  <a:cubicBezTo>
                    <a:pt x="351" y="13"/>
                    <a:pt x="351" y="13"/>
                    <a:pt x="351" y="13"/>
                  </a:cubicBezTo>
                  <a:cubicBezTo>
                    <a:pt x="350" y="13"/>
                    <a:pt x="350" y="13"/>
                    <a:pt x="350" y="13"/>
                  </a:cubicBezTo>
                  <a:cubicBezTo>
                    <a:pt x="350" y="13"/>
                    <a:pt x="350" y="13"/>
                    <a:pt x="349" y="12"/>
                  </a:cubicBezTo>
                  <a:cubicBezTo>
                    <a:pt x="345" y="12"/>
                    <a:pt x="340" y="11"/>
                    <a:pt x="336" y="8"/>
                  </a:cubicBezTo>
                  <a:cubicBezTo>
                    <a:pt x="335" y="7"/>
                    <a:pt x="334" y="6"/>
                    <a:pt x="333" y="5"/>
                  </a:cubicBezTo>
                  <a:cubicBezTo>
                    <a:pt x="332" y="3"/>
                    <a:pt x="332" y="1"/>
                    <a:pt x="329" y="1"/>
                  </a:cubicBezTo>
                  <a:cubicBezTo>
                    <a:pt x="328" y="0"/>
                    <a:pt x="328" y="0"/>
                    <a:pt x="327" y="0"/>
                  </a:cubicBezTo>
                  <a:cubicBezTo>
                    <a:pt x="324" y="0"/>
                    <a:pt x="322" y="2"/>
                    <a:pt x="321" y="4"/>
                  </a:cubicBezTo>
                  <a:cubicBezTo>
                    <a:pt x="319" y="5"/>
                    <a:pt x="318" y="6"/>
                    <a:pt x="316" y="7"/>
                  </a:cubicBezTo>
                  <a:cubicBezTo>
                    <a:pt x="315" y="8"/>
                    <a:pt x="314" y="8"/>
                    <a:pt x="313" y="9"/>
                  </a:cubicBezTo>
                  <a:cubicBezTo>
                    <a:pt x="312" y="10"/>
                    <a:pt x="311" y="10"/>
                    <a:pt x="310" y="11"/>
                  </a:cubicBezTo>
                  <a:cubicBezTo>
                    <a:pt x="308" y="12"/>
                    <a:pt x="307" y="12"/>
                    <a:pt x="306" y="13"/>
                  </a:cubicBezTo>
                  <a:cubicBezTo>
                    <a:pt x="304" y="14"/>
                    <a:pt x="304" y="16"/>
                    <a:pt x="303" y="17"/>
                  </a:cubicBezTo>
                  <a:cubicBezTo>
                    <a:pt x="302" y="18"/>
                    <a:pt x="301" y="20"/>
                    <a:pt x="299" y="21"/>
                  </a:cubicBezTo>
                  <a:cubicBezTo>
                    <a:pt x="296" y="23"/>
                    <a:pt x="294" y="23"/>
                    <a:pt x="291" y="24"/>
                  </a:cubicBezTo>
                  <a:cubicBezTo>
                    <a:pt x="290" y="24"/>
                    <a:pt x="290" y="24"/>
                    <a:pt x="290" y="24"/>
                  </a:cubicBezTo>
                  <a:cubicBezTo>
                    <a:pt x="287" y="24"/>
                    <a:pt x="286" y="25"/>
                    <a:pt x="286" y="28"/>
                  </a:cubicBezTo>
                  <a:cubicBezTo>
                    <a:pt x="286" y="29"/>
                    <a:pt x="286" y="29"/>
                    <a:pt x="286" y="29"/>
                  </a:cubicBezTo>
                  <a:cubicBezTo>
                    <a:pt x="285" y="33"/>
                    <a:pt x="283" y="34"/>
                    <a:pt x="281" y="36"/>
                  </a:cubicBezTo>
                  <a:cubicBezTo>
                    <a:pt x="280" y="36"/>
                    <a:pt x="279" y="38"/>
                    <a:pt x="279" y="38"/>
                  </a:cubicBezTo>
                  <a:cubicBezTo>
                    <a:pt x="276" y="40"/>
                    <a:pt x="274" y="42"/>
                    <a:pt x="270" y="42"/>
                  </a:cubicBezTo>
                  <a:cubicBezTo>
                    <a:pt x="270" y="42"/>
                    <a:pt x="269" y="42"/>
                    <a:pt x="269" y="42"/>
                  </a:cubicBezTo>
                  <a:cubicBezTo>
                    <a:pt x="267" y="42"/>
                    <a:pt x="266" y="42"/>
                    <a:pt x="265" y="41"/>
                  </a:cubicBezTo>
                  <a:cubicBezTo>
                    <a:pt x="265" y="40"/>
                    <a:pt x="264" y="39"/>
                    <a:pt x="265" y="38"/>
                  </a:cubicBezTo>
                  <a:cubicBezTo>
                    <a:pt x="265" y="37"/>
                    <a:pt x="265" y="36"/>
                    <a:pt x="266" y="35"/>
                  </a:cubicBezTo>
                  <a:cubicBezTo>
                    <a:pt x="266" y="33"/>
                    <a:pt x="267" y="31"/>
                    <a:pt x="267" y="29"/>
                  </a:cubicBezTo>
                  <a:cubicBezTo>
                    <a:pt x="266" y="28"/>
                    <a:pt x="265" y="27"/>
                    <a:pt x="263" y="26"/>
                  </a:cubicBezTo>
                  <a:cubicBezTo>
                    <a:pt x="262" y="25"/>
                    <a:pt x="261" y="24"/>
                    <a:pt x="261" y="23"/>
                  </a:cubicBezTo>
                  <a:cubicBezTo>
                    <a:pt x="259" y="21"/>
                    <a:pt x="259" y="19"/>
                    <a:pt x="259" y="17"/>
                  </a:cubicBezTo>
                  <a:cubicBezTo>
                    <a:pt x="259" y="16"/>
                    <a:pt x="259" y="14"/>
                    <a:pt x="258" y="12"/>
                  </a:cubicBezTo>
                  <a:cubicBezTo>
                    <a:pt x="258" y="11"/>
                    <a:pt x="256" y="9"/>
                    <a:pt x="254" y="8"/>
                  </a:cubicBezTo>
                  <a:cubicBezTo>
                    <a:pt x="254" y="8"/>
                    <a:pt x="253" y="7"/>
                    <a:pt x="252" y="6"/>
                  </a:cubicBezTo>
                  <a:cubicBezTo>
                    <a:pt x="252" y="6"/>
                    <a:pt x="251" y="6"/>
                    <a:pt x="250" y="5"/>
                  </a:cubicBezTo>
                  <a:cubicBezTo>
                    <a:pt x="249" y="4"/>
                    <a:pt x="248" y="4"/>
                    <a:pt x="247" y="3"/>
                  </a:cubicBezTo>
                  <a:cubicBezTo>
                    <a:pt x="246" y="2"/>
                    <a:pt x="246" y="2"/>
                    <a:pt x="246" y="2"/>
                  </a:cubicBezTo>
                  <a:cubicBezTo>
                    <a:pt x="245" y="2"/>
                    <a:pt x="245" y="2"/>
                    <a:pt x="245" y="2"/>
                  </a:cubicBezTo>
                  <a:cubicBezTo>
                    <a:pt x="241" y="2"/>
                    <a:pt x="239" y="5"/>
                    <a:pt x="236" y="9"/>
                  </a:cubicBezTo>
                  <a:cubicBezTo>
                    <a:pt x="235" y="10"/>
                    <a:pt x="235" y="10"/>
                    <a:pt x="235" y="10"/>
                  </a:cubicBezTo>
                  <a:cubicBezTo>
                    <a:pt x="232" y="13"/>
                    <a:pt x="229" y="14"/>
                    <a:pt x="226" y="16"/>
                  </a:cubicBezTo>
                  <a:cubicBezTo>
                    <a:pt x="226" y="16"/>
                    <a:pt x="225" y="16"/>
                    <a:pt x="224" y="17"/>
                  </a:cubicBezTo>
                  <a:cubicBezTo>
                    <a:pt x="222" y="17"/>
                    <a:pt x="222" y="18"/>
                    <a:pt x="222" y="18"/>
                  </a:cubicBezTo>
                  <a:cubicBezTo>
                    <a:pt x="222" y="18"/>
                    <a:pt x="222" y="18"/>
                    <a:pt x="222" y="18"/>
                  </a:cubicBezTo>
                  <a:cubicBezTo>
                    <a:pt x="221" y="19"/>
                    <a:pt x="221" y="19"/>
                    <a:pt x="221" y="19"/>
                  </a:cubicBezTo>
                  <a:cubicBezTo>
                    <a:pt x="221" y="19"/>
                    <a:pt x="221" y="19"/>
                    <a:pt x="221" y="19"/>
                  </a:cubicBezTo>
                  <a:cubicBezTo>
                    <a:pt x="221" y="20"/>
                    <a:pt x="221" y="21"/>
                    <a:pt x="220" y="22"/>
                  </a:cubicBezTo>
                  <a:cubicBezTo>
                    <a:pt x="220" y="23"/>
                    <a:pt x="218" y="26"/>
                    <a:pt x="216" y="27"/>
                  </a:cubicBezTo>
                  <a:cubicBezTo>
                    <a:pt x="213" y="29"/>
                    <a:pt x="209" y="29"/>
                    <a:pt x="205" y="29"/>
                  </a:cubicBezTo>
                  <a:cubicBezTo>
                    <a:pt x="202" y="29"/>
                    <a:pt x="200" y="29"/>
                    <a:pt x="197" y="30"/>
                  </a:cubicBezTo>
                  <a:cubicBezTo>
                    <a:pt x="194" y="30"/>
                    <a:pt x="192" y="32"/>
                    <a:pt x="190" y="34"/>
                  </a:cubicBezTo>
                  <a:cubicBezTo>
                    <a:pt x="187" y="36"/>
                    <a:pt x="184" y="38"/>
                    <a:pt x="180" y="38"/>
                  </a:cubicBezTo>
                  <a:cubicBezTo>
                    <a:pt x="174" y="38"/>
                    <a:pt x="171" y="38"/>
                    <a:pt x="166" y="35"/>
                  </a:cubicBezTo>
                  <a:cubicBezTo>
                    <a:pt x="165" y="35"/>
                    <a:pt x="165" y="34"/>
                    <a:pt x="164" y="33"/>
                  </a:cubicBezTo>
                  <a:cubicBezTo>
                    <a:pt x="161" y="32"/>
                    <a:pt x="159" y="30"/>
                    <a:pt x="155" y="30"/>
                  </a:cubicBezTo>
                  <a:cubicBezTo>
                    <a:pt x="155" y="30"/>
                    <a:pt x="155" y="30"/>
                    <a:pt x="155" y="30"/>
                  </a:cubicBezTo>
                  <a:cubicBezTo>
                    <a:pt x="154" y="30"/>
                    <a:pt x="153" y="30"/>
                    <a:pt x="152" y="30"/>
                  </a:cubicBezTo>
                  <a:cubicBezTo>
                    <a:pt x="150" y="31"/>
                    <a:pt x="149" y="31"/>
                    <a:pt x="148" y="31"/>
                  </a:cubicBezTo>
                  <a:cubicBezTo>
                    <a:pt x="148" y="31"/>
                    <a:pt x="147" y="31"/>
                    <a:pt x="147" y="31"/>
                  </a:cubicBezTo>
                  <a:cubicBezTo>
                    <a:pt x="145" y="31"/>
                    <a:pt x="144" y="30"/>
                    <a:pt x="143" y="29"/>
                  </a:cubicBezTo>
                  <a:cubicBezTo>
                    <a:pt x="142" y="29"/>
                    <a:pt x="142" y="29"/>
                    <a:pt x="141" y="28"/>
                  </a:cubicBezTo>
                  <a:cubicBezTo>
                    <a:pt x="140" y="28"/>
                    <a:pt x="140" y="28"/>
                    <a:pt x="139" y="28"/>
                  </a:cubicBezTo>
                  <a:cubicBezTo>
                    <a:pt x="138" y="28"/>
                    <a:pt x="137" y="28"/>
                    <a:pt x="136" y="29"/>
                  </a:cubicBezTo>
                  <a:cubicBezTo>
                    <a:pt x="135" y="29"/>
                    <a:pt x="135" y="29"/>
                    <a:pt x="135" y="29"/>
                  </a:cubicBezTo>
                  <a:cubicBezTo>
                    <a:pt x="133" y="30"/>
                    <a:pt x="132" y="31"/>
                    <a:pt x="130" y="31"/>
                  </a:cubicBezTo>
                  <a:cubicBezTo>
                    <a:pt x="128" y="31"/>
                    <a:pt x="128" y="31"/>
                    <a:pt x="128" y="31"/>
                  </a:cubicBezTo>
                  <a:cubicBezTo>
                    <a:pt x="129" y="34"/>
                    <a:pt x="129" y="34"/>
                    <a:pt x="129" y="34"/>
                  </a:cubicBezTo>
                  <a:cubicBezTo>
                    <a:pt x="132" y="43"/>
                    <a:pt x="134" y="54"/>
                    <a:pt x="130" y="64"/>
                  </a:cubicBezTo>
                  <a:cubicBezTo>
                    <a:pt x="127" y="70"/>
                    <a:pt x="119" y="81"/>
                    <a:pt x="111" y="84"/>
                  </a:cubicBezTo>
                  <a:cubicBezTo>
                    <a:pt x="109" y="84"/>
                    <a:pt x="108" y="84"/>
                    <a:pt x="106" y="84"/>
                  </a:cubicBezTo>
                  <a:cubicBezTo>
                    <a:pt x="105" y="84"/>
                    <a:pt x="104" y="84"/>
                    <a:pt x="103" y="84"/>
                  </a:cubicBezTo>
                  <a:cubicBezTo>
                    <a:pt x="102" y="84"/>
                    <a:pt x="101" y="84"/>
                    <a:pt x="100" y="84"/>
                  </a:cubicBezTo>
                  <a:cubicBezTo>
                    <a:pt x="99" y="84"/>
                    <a:pt x="98" y="84"/>
                    <a:pt x="97" y="84"/>
                  </a:cubicBezTo>
                  <a:cubicBezTo>
                    <a:pt x="93" y="85"/>
                    <a:pt x="91" y="88"/>
                    <a:pt x="89" y="90"/>
                  </a:cubicBezTo>
                  <a:cubicBezTo>
                    <a:pt x="88" y="91"/>
                    <a:pt x="86" y="92"/>
                    <a:pt x="85" y="93"/>
                  </a:cubicBezTo>
                  <a:cubicBezTo>
                    <a:pt x="83" y="95"/>
                    <a:pt x="79" y="96"/>
                    <a:pt x="75" y="96"/>
                  </a:cubicBezTo>
                  <a:cubicBezTo>
                    <a:pt x="70" y="96"/>
                    <a:pt x="64" y="94"/>
                    <a:pt x="59" y="92"/>
                  </a:cubicBezTo>
                  <a:cubicBezTo>
                    <a:pt x="55" y="89"/>
                    <a:pt x="53" y="85"/>
                    <a:pt x="51" y="80"/>
                  </a:cubicBezTo>
                  <a:cubicBezTo>
                    <a:pt x="51" y="79"/>
                    <a:pt x="50" y="78"/>
                    <a:pt x="50" y="77"/>
                  </a:cubicBezTo>
                  <a:cubicBezTo>
                    <a:pt x="50" y="76"/>
                    <a:pt x="50" y="76"/>
                    <a:pt x="50" y="76"/>
                  </a:cubicBezTo>
                  <a:cubicBezTo>
                    <a:pt x="48" y="73"/>
                    <a:pt x="47" y="70"/>
                    <a:pt x="45" y="70"/>
                  </a:cubicBezTo>
                  <a:cubicBezTo>
                    <a:pt x="44" y="69"/>
                    <a:pt x="43" y="69"/>
                    <a:pt x="42" y="69"/>
                  </a:cubicBezTo>
                  <a:cubicBezTo>
                    <a:pt x="41" y="69"/>
                    <a:pt x="40" y="69"/>
                    <a:pt x="38" y="69"/>
                  </a:cubicBezTo>
                  <a:cubicBezTo>
                    <a:pt x="37" y="70"/>
                    <a:pt x="37" y="70"/>
                    <a:pt x="37" y="70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6" y="74"/>
                    <a:pt x="32" y="77"/>
                    <a:pt x="29" y="78"/>
                  </a:cubicBezTo>
                  <a:cubicBezTo>
                    <a:pt x="28" y="79"/>
                    <a:pt x="27" y="79"/>
                    <a:pt x="26" y="79"/>
                  </a:cubicBezTo>
                  <a:cubicBezTo>
                    <a:pt x="22" y="80"/>
                    <a:pt x="19" y="81"/>
                    <a:pt x="16" y="84"/>
                  </a:cubicBezTo>
                  <a:cubicBezTo>
                    <a:pt x="14" y="87"/>
                    <a:pt x="13" y="89"/>
                    <a:pt x="13" y="92"/>
                  </a:cubicBezTo>
                  <a:cubicBezTo>
                    <a:pt x="12" y="93"/>
                    <a:pt x="12" y="95"/>
                    <a:pt x="12" y="96"/>
                  </a:cubicBezTo>
                  <a:cubicBezTo>
                    <a:pt x="11" y="99"/>
                    <a:pt x="9" y="101"/>
                    <a:pt x="7" y="104"/>
                  </a:cubicBezTo>
                  <a:cubicBezTo>
                    <a:pt x="6" y="105"/>
                    <a:pt x="6" y="106"/>
                    <a:pt x="5" y="107"/>
                  </a:cubicBezTo>
                  <a:cubicBezTo>
                    <a:pt x="2" y="111"/>
                    <a:pt x="0" y="115"/>
                    <a:pt x="4" y="119"/>
                  </a:cubicBezTo>
                  <a:cubicBezTo>
                    <a:pt x="6" y="121"/>
                    <a:pt x="8" y="121"/>
                    <a:pt x="11" y="122"/>
                  </a:cubicBezTo>
                  <a:cubicBezTo>
                    <a:pt x="13" y="122"/>
                    <a:pt x="15" y="122"/>
                    <a:pt x="17" y="123"/>
                  </a:cubicBezTo>
                  <a:cubicBezTo>
                    <a:pt x="19" y="124"/>
                    <a:pt x="21" y="126"/>
                    <a:pt x="21" y="128"/>
                  </a:cubicBezTo>
                  <a:cubicBezTo>
                    <a:pt x="21" y="129"/>
                    <a:pt x="20" y="131"/>
                    <a:pt x="18" y="132"/>
                  </a:cubicBezTo>
                  <a:cubicBezTo>
                    <a:pt x="17" y="132"/>
                    <a:pt x="17" y="132"/>
                    <a:pt x="17" y="132"/>
                  </a:cubicBezTo>
                  <a:cubicBezTo>
                    <a:pt x="17" y="132"/>
                    <a:pt x="16" y="133"/>
                    <a:pt x="16" y="133"/>
                  </a:cubicBezTo>
                  <a:cubicBezTo>
                    <a:pt x="11" y="136"/>
                    <a:pt x="11" y="136"/>
                    <a:pt x="11" y="136"/>
                  </a:cubicBezTo>
                  <a:cubicBezTo>
                    <a:pt x="17" y="137"/>
                    <a:pt x="17" y="137"/>
                    <a:pt x="17" y="137"/>
                  </a:cubicBezTo>
                  <a:cubicBezTo>
                    <a:pt x="17" y="137"/>
                    <a:pt x="17" y="137"/>
                    <a:pt x="17" y="137"/>
                  </a:cubicBezTo>
                  <a:cubicBezTo>
                    <a:pt x="19" y="137"/>
                    <a:pt x="20" y="137"/>
                    <a:pt x="21" y="138"/>
                  </a:cubicBezTo>
                  <a:cubicBezTo>
                    <a:pt x="22" y="138"/>
                    <a:pt x="22" y="139"/>
                    <a:pt x="22" y="140"/>
                  </a:cubicBezTo>
                  <a:cubicBezTo>
                    <a:pt x="22" y="142"/>
                    <a:pt x="18" y="144"/>
                    <a:pt x="16" y="145"/>
                  </a:cubicBezTo>
                  <a:cubicBezTo>
                    <a:pt x="14" y="146"/>
                    <a:pt x="13" y="146"/>
                    <a:pt x="13" y="147"/>
                  </a:cubicBezTo>
                  <a:cubicBezTo>
                    <a:pt x="11" y="149"/>
                    <a:pt x="10" y="150"/>
                    <a:pt x="10" y="152"/>
                  </a:cubicBezTo>
                  <a:cubicBezTo>
                    <a:pt x="9" y="153"/>
                    <a:pt x="9" y="154"/>
                    <a:pt x="9" y="156"/>
                  </a:cubicBezTo>
                  <a:cubicBezTo>
                    <a:pt x="9" y="157"/>
                    <a:pt x="9" y="157"/>
                    <a:pt x="9" y="157"/>
                  </a:cubicBezTo>
                  <a:cubicBezTo>
                    <a:pt x="10" y="158"/>
                    <a:pt x="10" y="159"/>
                    <a:pt x="10" y="160"/>
                  </a:cubicBezTo>
                  <a:cubicBezTo>
                    <a:pt x="9" y="161"/>
                    <a:pt x="9" y="162"/>
                    <a:pt x="10" y="163"/>
                  </a:cubicBezTo>
                  <a:cubicBezTo>
                    <a:pt x="11" y="164"/>
                    <a:pt x="12" y="165"/>
                    <a:pt x="13" y="165"/>
                  </a:cubicBezTo>
                  <a:cubicBezTo>
                    <a:pt x="14" y="166"/>
                    <a:pt x="14" y="166"/>
                    <a:pt x="15" y="167"/>
                  </a:cubicBezTo>
                  <a:cubicBezTo>
                    <a:pt x="16" y="168"/>
                    <a:pt x="18" y="169"/>
                    <a:pt x="18" y="171"/>
                  </a:cubicBezTo>
                  <a:cubicBezTo>
                    <a:pt x="18" y="173"/>
                    <a:pt x="17" y="174"/>
                    <a:pt x="16" y="176"/>
                  </a:cubicBezTo>
                  <a:cubicBezTo>
                    <a:pt x="15" y="176"/>
                    <a:pt x="15" y="177"/>
                    <a:pt x="15" y="177"/>
                  </a:cubicBezTo>
                  <a:cubicBezTo>
                    <a:pt x="13" y="181"/>
                    <a:pt x="13" y="181"/>
                    <a:pt x="13" y="181"/>
                  </a:cubicBezTo>
                  <a:cubicBezTo>
                    <a:pt x="15" y="182"/>
                    <a:pt x="15" y="182"/>
                    <a:pt x="15" y="182"/>
                  </a:cubicBezTo>
                  <a:cubicBezTo>
                    <a:pt x="16" y="182"/>
                    <a:pt x="17" y="183"/>
                    <a:pt x="18" y="184"/>
                  </a:cubicBezTo>
                  <a:cubicBezTo>
                    <a:pt x="19" y="187"/>
                    <a:pt x="19" y="189"/>
                    <a:pt x="18" y="191"/>
                  </a:cubicBezTo>
                  <a:cubicBezTo>
                    <a:pt x="17" y="192"/>
                    <a:pt x="17" y="193"/>
                    <a:pt x="17" y="194"/>
                  </a:cubicBezTo>
                  <a:cubicBezTo>
                    <a:pt x="16" y="196"/>
                    <a:pt x="17" y="197"/>
                    <a:pt x="18" y="199"/>
                  </a:cubicBezTo>
                  <a:cubicBezTo>
                    <a:pt x="19" y="201"/>
                    <a:pt x="20" y="202"/>
                    <a:pt x="19" y="204"/>
                  </a:cubicBezTo>
                  <a:cubicBezTo>
                    <a:pt x="19" y="205"/>
                    <a:pt x="18" y="206"/>
                    <a:pt x="17" y="207"/>
                  </a:cubicBezTo>
                  <a:cubicBezTo>
                    <a:pt x="17" y="207"/>
                    <a:pt x="16" y="208"/>
                    <a:pt x="16" y="208"/>
                  </a:cubicBezTo>
                  <a:cubicBezTo>
                    <a:pt x="15" y="210"/>
                    <a:pt x="14" y="212"/>
                    <a:pt x="13" y="214"/>
                  </a:cubicBezTo>
                  <a:cubicBezTo>
                    <a:pt x="11" y="218"/>
                    <a:pt x="11" y="221"/>
                    <a:pt x="11" y="226"/>
                  </a:cubicBezTo>
                  <a:cubicBezTo>
                    <a:pt x="10" y="230"/>
                    <a:pt x="12" y="233"/>
                    <a:pt x="13" y="236"/>
                  </a:cubicBezTo>
                  <a:cubicBezTo>
                    <a:pt x="14" y="237"/>
                    <a:pt x="14" y="238"/>
                    <a:pt x="15" y="239"/>
                  </a:cubicBezTo>
                  <a:cubicBezTo>
                    <a:pt x="15" y="241"/>
                    <a:pt x="17" y="243"/>
                    <a:pt x="18" y="245"/>
                  </a:cubicBezTo>
                  <a:cubicBezTo>
                    <a:pt x="19" y="247"/>
                    <a:pt x="21" y="248"/>
                    <a:pt x="23" y="249"/>
                  </a:cubicBezTo>
                  <a:cubicBezTo>
                    <a:pt x="24" y="251"/>
                    <a:pt x="24" y="253"/>
                    <a:pt x="24" y="256"/>
                  </a:cubicBezTo>
                  <a:cubicBezTo>
                    <a:pt x="24" y="257"/>
                    <a:pt x="24" y="258"/>
                    <a:pt x="24" y="259"/>
                  </a:cubicBezTo>
                  <a:cubicBezTo>
                    <a:pt x="24" y="259"/>
                    <a:pt x="24" y="260"/>
                    <a:pt x="24" y="261"/>
                  </a:cubicBezTo>
                  <a:cubicBezTo>
                    <a:pt x="25" y="264"/>
                    <a:pt x="25" y="267"/>
                    <a:pt x="24" y="270"/>
                  </a:cubicBezTo>
                  <a:cubicBezTo>
                    <a:pt x="23" y="272"/>
                    <a:pt x="22" y="273"/>
                    <a:pt x="21" y="275"/>
                  </a:cubicBezTo>
                  <a:cubicBezTo>
                    <a:pt x="20" y="276"/>
                    <a:pt x="20" y="276"/>
                    <a:pt x="20" y="276"/>
                  </a:cubicBezTo>
                  <a:cubicBezTo>
                    <a:pt x="19" y="277"/>
                    <a:pt x="19" y="277"/>
                    <a:pt x="19" y="277"/>
                  </a:cubicBezTo>
                  <a:cubicBezTo>
                    <a:pt x="18" y="278"/>
                    <a:pt x="18" y="278"/>
                    <a:pt x="18" y="278"/>
                  </a:cubicBezTo>
                  <a:cubicBezTo>
                    <a:pt x="18" y="279"/>
                    <a:pt x="18" y="279"/>
                    <a:pt x="18" y="279"/>
                  </a:cubicBezTo>
                  <a:cubicBezTo>
                    <a:pt x="19" y="280"/>
                    <a:pt x="20" y="285"/>
                    <a:pt x="21" y="286"/>
                  </a:cubicBezTo>
                  <a:cubicBezTo>
                    <a:pt x="23" y="289"/>
                    <a:pt x="26" y="289"/>
                    <a:pt x="26" y="289"/>
                  </a:cubicBezTo>
                  <a:cubicBezTo>
                    <a:pt x="28" y="289"/>
                    <a:pt x="29" y="288"/>
                    <a:pt x="30" y="288"/>
                  </a:cubicBezTo>
                  <a:cubicBezTo>
                    <a:pt x="31" y="288"/>
                    <a:pt x="32" y="288"/>
                    <a:pt x="33" y="287"/>
                  </a:cubicBezTo>
                  <a:cubicBezTo>
                    <a:pt x="33" y="286"/>
                    <a:pt x="33" y="286"/>
                    <a:pt x="34" y="286"/>
                  </a:cubicBezTo>
                  <a:cubicBezTo>
                    <a:pt x="34" y="285"/>
                    <a:pt x="35" y="285"/>
                    <a:pt x="36" y="284"/>
                  </a:cubicBezTo>
                  <a:cubicBezTo>
                    <a:pt x="36" y="284"/>
                    <a:pt x="37" y="284"/>
                    <a:pt x="37" y="283"/>
                  </a:cubicBezTo>
                  <a:cubicBezTo>
                    <a:pt x="38" y="283"/>
                    <a:pt x="38" y="282"/>
                    <a:pt x="38" y="282"/>
                  </a:cubicBezTo>
                  <a:cubicBezTo>
                    <a:pt x="39" y="281"/>
                    <a:pt x="39" y="280"/>
                    <a:pt x="40" y="280"/>
                  </a:cubicBezTo>
                  <a:cubicBezTo>
                    <a:pt x="40" y="280"/>
                    <a:pt x="41" y="280"/>
                    <a:pt x="41" y="280"/>
                  </a:cubicBezTo>
                  <a:cubicBezTo>
                    <a:pt x="41" y="280"/>
                    <a:pt x="42" y="280"/>
                    <a:pt x="43" y="281"/>
                  </a:cubicBezTo>
                  <a:cubicBezTo>
                    <a:pt x="44" y="281"/>
                    <a:pt x="44" y="281"/>
                    <a:pt x="44" y="281"/>
                  </a:cubicBezTo>
                  <a:cubicBezTo>
                    <a:pt x="45" y="281"/>
                    <a:pt x="45" y="281"/>
                    <a:pt x="45" y="281"/>
                  </a:cubicBezTo>
                  <a:cubicBezTo>
                    <a:pt x="45" y="281"/>
                    <a:pt x="45" y="281"/>
                    <a:pt x="45" y="281"/>
                  </a:cubicBezTo>
                  <a:cubicBezTo>
                    <a:pt x="47" y="280"/>
                    <a:pt x="51" y="276"/>
                    <a:pt x="52" y="274"/>
                  </a:cubicBezTo>
                  <a:cubicBezTo>
                    <a:pt x="56" y="272"/>
                    <a:pt x="60" y="270"/>
                    <a:pt x="64" y="268"/>
                  </a:cubicBezTo>
                  <a:cubicBezTo>
                    <a:pt x="67" y="266"/>
                    <a:pt x="67" y="266"/>
                    <a:pt x="67" y="266"/>
                  </a:cubicBezTo>
                  <a:cubicBezTo>
                    <a:pt x="70" y="265"/>
                    <a:pt x="72" y="263"/>
                    <a:pt x="74" y="261"/>
                  </a:cubicBezTo>
                  <a:cubicBezTo>
                    <a:pt x="76" y="259"/>
                    <a:pt x="78" y="257"/>
                    <a:pt x="80" y="256"/>
                  </a:cubicBezTo>
                  <a:cubicBezTo>
                    <a:pt x="85" y="253"/>
                    <a:pt x="91" y="251"/>
                    <a:pt x="97" y="250"/>
                  </a:cubicBezTo>
                  <a:cubicBezTo>
                    <a:pt x="98" y="250"/>
                    <a:pt x="99" y="250"/>
                    <a:pt x="100" y="250"/>
                  </a:cubicBezTo>
                  <a:cubicBezTo>
                    <a:pt x="104" y="250"/>
                    <a:pt x="109" y="251"/>
                    <a:pt x="113" y="252"/>
                  </a:cubicBezTo>
                  <a:cubicBezTo>
                    <a:pt x="114" y="252"/>
                    <a:pt x="114" y="252"/>
                    <a:pt x="114" y="252"/>
                  </a:cubicBezTo>
                  <a:cubicBezTo>
                    <a:pt x="117" y="253"/>
                    <a:pt x="118" y="254"/>
                    <a:pt x="118" y="255"/>
                  </a:cubicBezTo>
                  <a:cubicBezTo>
                    <a:pt x="119" y="256"/>
                    <a:pt x="118" y="257"/>
                    <a:pt x="117" y="260"/>
                  </a:cubicBezTo>
                  <a:cubicBezTo>
                    <a:pt x="116" y="262"/>
                    <a:pt x="115" y="265"/>
                    <a:pt x="117" y="267"/>
                  </a:cubicBezTo>
                  <a:cubicBezTo>
                    <a:pt x="118" y="271"/>
                    <a:pt x="119" y="271"/>
                    <a:pt x="122" y="273"/>
                  </a:cubicBezTo>
                  <a:cubicBezTo>
                    <a:pt x="123" y="273"/>
                    <a:pt x="123" y="273"/>
                    <a:pt x="123" y="273"/>
                  </a:cubicBezTo>
                  <a:cubicBezTo>
                    <a:pt x="125" y="275"/>
                    <a:pt x="128" y="276"/>
                    <a:pt x="130" y="276"/>
                  </a:cubicBezTo>
                  <a:cubicBezTo>
                    <a:pt x="131" y="276"/>
                    <a:pt x="131" y="276"/>
                    <a:pt x="131" y="276"/>
                  </a:cubicBezTo>
                  <a:cubicBezTo>
                    <a:pt x="133" y="276"/>
                    <a:pt x="135" y="274"/>
                    <a:pt x="138" y="272"/>
                  </a:cubicBezTo>
                  <a:cubicBezTo>
                    <a:pt x="139" y="271"/>
                    <a:pt x="139" y="271"/>
                    <a:pt x="139" y="271"/>
                  </a:cubicBezTo>
                  <a:cubicBezTo>
                    <a:pt x="141" y="270"/>
                    <a:pt x="142" y="270"/>
                    <a:pt x="144" y="270"/>
                  </a:cubicBezTo>
                  <a:cubicBezTo>
                    <a:pt x="145" y="270"/>
                    <a:pt x="147" y="270"/>
                    <a:pt x="148" y="270"/>
                  </a:cubicBezTo>
                  <a:cubicBezTo>
                    <a:pt x="149" y="271"/>
                    <a:pt x="149" y="271"/>
                    <a:pt x="149" y="271"/>
                  </a:cubicBezTo>
                  <a:cubicBezTo>
                    <a:pt x="150" y="271"/>
                    <a:pt x="150" y="271"/>
                    <a:pt x="151" y="271"/>
                  </a:cubicBezTo>
                  <a:cubicBezTo>
                    <a:pt x="152" y="271"/>
                    <a:pt x="153" y="271"/>
                    <a:pt x="154" y="272"/>
                  </a:cubicBezTo>
                  <a:cubicBezTo>
                    <a:pt x="155" y="272"/>
                    <a:pt x="156" y="273"/>
                    <a:pt x="156" y="274"/>
                  </a:cubicBezTo>
                  <a:cubicBezTo>
                    <a:pt x="156" y="274"/>
                    <a:pt x="156" y="275"/>
                    <a:pt x="157" y="275"/>
                  </a:cubicBezTo>
                  <a:cubicBezTo>
                    <a:pt x="158" y="278"/>
                    <a:pt x="160" y="279"/>
                    <a:pt x="162" y="280"/>
                  </a:cubicBezTo>
                  <a:cubicBezTo>
                    <a:pt x="165" y="282"/>
                    <a:pt x="165" y="282"/>
                    <a:pt x="165" y="282"/>
                  </a:cubicBezTo>
                  <a:cubicBezTo>
                    <a:pt x="170" y="285"/>
                    <a:pt x="174" y="288"/>
                    <a:pt x="180" y="290"/>
                  </a:cubicBezTo>
                  <a:cubicBezTo>
                    <a:pt x="183" y="292"/>
                    <a:pt x="186" y="293"/>
                    <a:pt x="189" y="294"/>
                  </a:cubicBezTo>
                  <a:cubicBezTo>
                    <a:pt x="192" y="296"/>
                    <a:pt x="195" y="296"/>
                    <a:pt x="198" y="296"/>
                  </a:cubicBezTo>
                  <a:cubicBezTo>
                    <a:pt x="200" y="296"/>
                    <a:pt x="201" y="296"/>
                    <a:pt x="203" y="296"/>
                  </a:cubicBezTo>
                  <a:cubicBezTo>
                    <a:pt x="208" y="297"/>
                    <a:pt x="212" y="301"/>
                    <a:pt x="215" y="304"/>
                  </a:cubicBezTo>
                  <a:cubicBezTo>
                    <a:pt x="216" y="306"/>
                    <a:pt x="217" y="307"/>
                    <a:pt x="218" y="308"/>
                  </a:cubicBezTo>
                  <a:cubicBezTo>
                    <a:pt x="221" y="310"/>
                    <a:pt x="224" y="313"/>
                    <a:pt x="225" y="318"/>
                  </a:cubicBezTo>
                  <a:cubicBezTo>
                    <a:pt x="225" y="318"/>
                    <a:pt x="225" y="319"/>
                    <a:pt x="225" y="319"/>
                  </a:cubicBezTo>
                  <a:cubicBezTo>
                    <a:pt x="226" y="322"/>
                    <a:pt x="226" y="324"/>
                    <a:pt x="228" y="326"/>
                  </a:cubicBezTo>
                  <a:cubicBezTo>
                    <a:pt x="229" y="326"/>
                    <a:pt x="230" y="326"/>
                    <a:pt x="231" y="326"/>
                  </a:cubicBezTo>
                  <a:cubicBezTo>
                    <a:pt x="232" y="326"/>
                    <a:pt x="234" y="326"/>
                    <a:pt x="236" y="325"/>
                  </a:cubicBezTo>
                  <a:cubicBezTo>
                    <a:pt x="236" y="325"/>
                    <a:pt x="237" y="325"/>
                    <a:pt x="237" y="325"/>
                  </a:cubicBezTo>
                  <a:cubicBezTo>
                    <a:pt x="239" y="325"/>
                    <a:pt x="241" y="324"/>
                    <a:pt x="243" y="324"/>
                  </a:cubicBezTo>
                  <a:cubicBezTo>
                    <a:pt x="248" y="324"/>
                    <a:pt x="252" y="326"/>
                    <a:pt x="256" y="327"/>
                  </a:cubicBezTo>
                  <a:cubicBezTo>
                    <a:pt x="263" y="329"/>
                    <a:pt x="269" y="332"/>
                    <a:pt x="275" y="334"/>
                  </a:cubicBezTo>
                  <a:cubicBezTo>
                    <a:pt x="276" y="334"/>
                    <a:pt x="276" y="334"/>
                    <a:pt x="276" y="334"/>
                  </a:cubicBezTo>
                  <a:cubicBezTo>
                    <a:pt x="282" y="337"/>
                    <a:pt x="287" y="340"/>
                    <a:pt x="286" y="346"/>
                  </a:cubicBezTo>
                  <a:cubicBezTo>
                    <a:pt x="284" y="353"/>
                    <a:pt x="280" y="359"/>
                    <a:pt x="275" y="362"/>
                  </a:cubicBezTo>
                  <a:cubicBezTo>
                    <a:pt x="274" y="362"/>
                    <a:pt x="274" y="362"/>
                    <a:pt x="273" y="363"/>
                  </a:cubicBezTo>
                  <a:cubicBezTo>
                    <a:pt x="271" y="364"/>
                    <a:pt x="269" y="365"/>
                    <a:pt x="268" y="368"/>
                  </a:cubicBezTo>
                  <a:cubicBezTo>
                    <a:pt x="267" y="369"/>
                    <a:pt x="267" y="371"/>
                    <a:pt x="267" y="372"/>
                  </a:cubicBezTo>
                  <a:cubicBezTo>
                    <a:pt x="267" y="374"/>
                    <a:pt x="266" y="375"/>
                    <a:pt x="266" y="377"/>
                  </a:cubicBezTo>
                  <a:cubicBezTo>
                    <a:pt x="265" y="380"/>
                    <a:pt x="262" y="380"/>
                    <a:pt x="259" y="381"/>
                  </a:cubicBezTo>
                  <a:cubicBezTo>
                    <a:pt x="257" y="382"/>
                    <a:pt x="254" y="383"/>
                    <a:pt x="253" y="386"/>
                  </a:cubicBezTo>
                  <a:cubicBezTo>
                    <a:pt x="251" y="392"/>
                    <a:pt x="252" y="397"/>
                    <a:pt x="253" y="403"/>
                  </a:cubicBezTo>
                  <a:cubicBezTo>
                    <a:pt x="255" y="408"/>
                    <a:pt x="258" y="412"/>
                    <a:pt x="261" y="416"/>
                  </a:cubicBezTo>
                  <a:cubicBezTo>
                    <a:pt x="264" y="418"/>
                    <a:pt x="264" y="418"/>
                    <a:pt x="264" y="418"/>
                  </a:cubicBezTo>
                  <a:cubicBezTo>
                    <a:pt x="265" y="420"/>
                    <a:pt x="267" y="421"/>
                    <a:pt x="267" y="423"/>
                  </a:cubicBezTo>
                  <a:cubicBezTo>
                    <a:pt x="267" y="425"/>
                    <a:pt x="267" y="426"/>
                    <a:pt x="266" y="428"/>
                  </a:cubicBezTo>
                  <a:cubicBezTo>
                    <a:pt x="266" y="428"/>
                    <a:pt x="266" y="428"/>
                    <a:pt x="265" y="429"/>
                  </a:cubicBezTo>
                  <a:cubicBezTo>
                    <a:pt x="265" y="430"/>
                    <a:pt x="265" y="430"/>
                    <a:pt x="265" y="430"/>
                  </a:cubicBezTo>
                  <a:cubicBezTo>
                    <a:pt x="268" y="432"/>
                    <a:pt x="268" y="432"/>
                    <a:pt x="268" y="432"/>
                  </a:cubicBezTo>
                  <a:cubicBezTo>
                    <a:pt x="270" y="433"/>
                    <a:pt x="270" y="434"/>
                    <a:pt x="271" y="435"/>
                  </a:cubicBezTo>
                  <a:cubicBezTo>
                    <a:pt x="272" y="435"/>
                    <a:pt x="272" y="436"/>
                    <a:pt x="273" y="436"/>
                  </a:cubicBezTo>
                  <a:cubicBezTo>
                    <a:pt x="274" y="437"/>
                    <a:pt x="276" y="438"/>
                    <a:pt x="277" y="439"/>
                  </a:cubicBezTo>
                  <a:cubicBezTo>
                    <a:pt x="279" y="440"/>
                    <a:pt x="280" y="441"/>
                    <a:pt x="282" y="442"/>
                  </a:cubicBezTo>
                  <a:cubicBezTo>
                    <a:pt x="283" y="443"/>
                    <a:pt x="285" y="445"/>
                    <a:pt x="287" y="446"/>
                  </a:cubicBezTo>
                  <a:cubicBezTo>
                    <a:pt x="289" y="447"/>
                    <a:pt x="289" y="447"/>
                    <a:pt x="289" y="447"/>
                  </a:cubicBezTo>
                  <a:cubicBezTo>
                    <a:pt x="290" y="444"/>
                    <a:pt x="290" y="444"/>
                    <a:pt x="290" y="444"/>
                  </a:cubicBezTo>
                  <a:cubicBezTo>
                    <a:pt x="291" y="444"/>
                    <a:pt x="291" y="444"/>
                    <a:pt x="291" y="443"/>
                  </a:cubicBezTo>
                  <a:cubicBezTo>
                    <a:pt x="292" y="440"/>
                    <a:pt x="295" y="438"/>
                    <a:pt x="298" y="436"/>
                  </a:cubicBezTo>
                  <a:cubicBezTo>
                    <a:pt x="299" y="435"/>
                    <a:pt x="299" y="435"/>
                    <a:pt x="299" y="435"/>
                  </a:cubicBezTo>
                  <a:cubicBezTo>
                    <a:pt x="301" y="434"/>
                    <a:pt x="302" y="433"/>
                    <a:pt x="303" y="432"/>
                  </a:cubicBezTo>
                  <a:cubicBezTo>
                    <a:pt x="304" y="431"/>
                    <a:pt x="304" y="431"/>
                    <a:pt x="304" y="431"/>
                  </a:cubicBezTo>
                  <a:cubicBezTo>
                    <a:pt x="305" y="430"/>
                    <a:pt x="306" y="430"/>
                    <a:pt x="307" y="429"/>
                  </a:cubicBezTo>
                  <a:cubicBezTo>
                    <a:pt x="308" y="428"/>
                    <a:pt x="309" y="428"/>
                    <a:pt x="310" y="427"/>
                  </a:cubicBezTo>
                  <a:cubicBezTo>
                    <a:pt x="314" y="424"/>
                    <a:pt x="313" y="418"/>
                    <a:pt x="313" y="413"/>
                  </a:cubicBezTo>
                  <a:cubicBezTo>
                    <a:pt x="312" y="409"/>
                    <a:pt x="312" y="405"/>
                    <a:pt x="312" y="400"/>
                  </a:cubicBezTo>
                  <a:cubicBezTo>
                    <a:pt x="313" y="397"/>
                    <a:pt x="314" y="393"/>
                    <a:pt x="315" y="390"/>
                  </a:cubicBezTo>
                  <a:cubicBezTo>
                    <a:pt x="316" y="387"/>
                    <a:pt x="316" y="387"/>
                    <a:pt x="316" y="387"/>
                  </a:cubicBezTo>
                  <a:cubicBezTo>
                    <a:pt x="318" y="382"/>
                    <a:pt x="319" y="377"/>
                    <a:pt x="319" y="371"/>
                  </a:cubicBezTo>
                  <a:cubicBezTo>
                    <a:pt x="320" y="368"/>
                    <a:pt x="320" y="368"/>
                    <a:pt x="320" y="368"/>
                  </a:cubicBezTo>
                  <a:cubicBezTo>
                    <a:pt x="320" y="364"/>
                    <a:pt x="322" y="360"/>
                    <a:pt x="324" y="355"/>
                  </a:cubicBezTo>
                  <a:cubicBezTo>
                    <a:pt x="324" y="354"/>
                    <a:pt x="325" y="353"/>
                    <a:pt x="325" y="351"/>
                  </a:cubicBezTo>
                  <a:cubicBezTo>
                    <a:pt x="325" y="351"/>
                    <a:pt x="325" y="351"/>
                    <a:pt x="325" y="351"/>
                  </a:cubicBezTo>
                  <a:cubicBezTo>
                    <a:pt x="326" y="348"/>
                    <a:pt x="327" y="346"/>
                    <a:pt x="328" y="344"/>
                  </a:cubicBezTo>
                  <a:cubicBezTo>
                    <a:pt x="330" y="341"/>
                    <a:pt x="330" y="339"/>
                    <a:pt x="330" y="337"/>
                  </a:cubicBezTo>
                  <a:cubicBezTo>
                    <a:pt x="330" y="336"/>
                    <a:pt x="330" y="336"/>
                    <a:pt x="330" y="336"/>
                  </a:cubicBezTo>
                  <a:cubicBezTo>
                    <a:pt x="330" y="333"/>
                    <a:pt x="330" y="331"/>
                    <a:pt x="330" y="328"/>
                  </a:cubicBezTo>
                  <a:cubicBezTo>
                    <a:pt x="330" y="326"/>
                    <a:pt x="331" y="323"/>
                    <a:pt x="331" y="321"/>
                  </a:cubicBezTo>
                  <a:cubicBezTo>
                    <a:pt x="331" y="318"/>
                    <a:pt x="331" y="318"/>
                    <a:pt x="331" y="318"/>
                  </a:cubicBezTo>
                  <a:cubicBezTo>
                    <a:pt x="331" y="314"/>
                    <a:pt x="331" y="309"/>
                    <a:pt x="330" y="305"/>
                  </a:cubicBezTo>
                  <a:cubicBezTo>
                    <a:pt x="328" y="299"/>
                    <a:pt x="327" y="293"/>
                    <a:pt x="327" y="287"/>
                  </a:cubicBezTo>
                  <a:cubicBezTo>
                    <a:pt x="327" y="284"/>
                    <a:pt x="328" y="282"/>
                    <a:pt x="329" y="279"/>
                  </a:cubicBezTo>
                  <a:cubicBezTo>
                    <a:pt x="329" y="277"/>
                    <a:pt x="330" y="275"/>
                    <a:pt x="330" y="273"/>
                  </a:cubicBezTo>
                  <a:cubicBezTo>
                    <a:pt x="330" y="271"/>
                    <a:pt x="330" y="270"/>
                    <a:pt x="330" y="269"/>
                  </a:cubicBezTo>
                  <a:cubicBezTo>
                    <a:pt x="330" y="267"/>
                    <a:pt x="330" y="266"/>
                    <a:pt x="331" y="265"/>
                  </a:cubicBezTo>
                  <a:cubicBezTo>
                    <a:pt x="331" y="264"/>
                    <a:pt x="332" y="263"/>
                    <a:pt x="332" y="261"/>
                  </a:cubicBezTo>
                  <a:cubicBezTo>
                    <a:pt x="333" y="260"/>
                    <a:pt x="333" y="260"/>
                    <a:pt x="333" y="259"/>
                  </a:cubicBezTo>
                  <a:cubicBezTo>
                    <a:pt x="335" y="255"/>
                    <a:pt x="334" y="252"/>
                    <a:pt x="333" y="250"/>
                  </a:cubicBezTo>
                  <a:cubicBezTo>
                    <a:pt x="332" y="248"/>
                    <a:pt x="331" y="247"/>
                    <a:pt x="331" y="246"/>
                  </a:cubicBezTo>
                  <a:cubicBezTo>
                    <a:pt x="331" y="244"/>
                    <a:pt x="331" y="243"/>
                    <a:pt x="332" y="241"/>
                  </a:cubicBezTo>
                  <a:cubicBezTo>
                    <a:pt x="332" y="239"/>
                    <a:pt x="333" y="236"/>
                    <a:pt x="331" y="233"/>
                  </a:cubicBezTo>
                  <a:cubicBezTo>
                    <a:pt x="329" y="229"/>
                    <a:pt x="330" y="228"/>
                    <a:pt x="333" y="224"/>
                  </a:cubicBezTo>
                  <a:cubicBezTo>
                    <a:pt x="334" y="221"/>
                    <a:pt x="336" y="219"/>
                    <a:pt x="338" y="217"/>
                  </a:cubicBezTo>
                  <a:cubicBezTo>
                    <a:pt x="339" y="216"/>
                    <a:pt x="341" y="215"/>
                    <a:pt x="342" y="213"/>
                  </a:cubicBezTo>
                  <a:cubicBezTo>
                    <a:pt x="344" y="210"/>
                    <a:pt x="344" y="207"/>
                    <a:pt x="344" y="205"/>
                  </a:cubicBezTo>
                  <a:cubicBezTo>
                    <a:pt x="344" y="203"/>
                    <a:pt x="343" y="202"/>
                    <a:pt x="344" y="201"/>
                  </a:cubicBezTo>
                  <a:cubicBezTo>
                    <a:pt x="344" y="199"/>
                    <a:pt x="347" y="196"/>
                    <a:pt x="349" y="196"/>
                  </a:cubicBezTo>
                  <a:cubicBezTo>
                    <a:pt x="349" y="196"/>
                    <a:pt x="349" y="196"/>
                    <a:pt x="349" y="196"/>
                  </a:cubicBezTo>
                  <a:cubicBezTo>
                    <a:pt x="352" y="197"/>
                    <a:pt x="352" y="202"/>
                    <a:pt x="351" y="204"/>
                  </a:cubicBezTo>
                  <a:cubicBezTo>
                    <a:pt x="351" y="207"/>
                    <a:pt x="352" y="209"/>
                    <a:pt x="353" y="211"/>
                  </a:cubicBezTo>
                  <a:cubicBezTo>
                    <a:pt x="354" y="213"/>
                    <a:pt x="356" y="213"/>
                    <a:pt x="357" y="213"/>
                  </a:cubicBezTo>
                  <a:cubicBezTo>
                    <a:pt x="359" y="213"/>
                    <a:pt x="360" y="213"/>
                    <a:pt x="362" y="211"/>
                  </a:cubicBezTo>
                  <a:cubicBezTo>
                    <a:pt x="363" y="210"/>
                    <a:pt x="364" y="209"/>
                    <a:pt x="365" y="207"/>
                  </a:cubicBezTo>
                  <a:cubicBezTo>
                    <a:pt x="365" y="207"/>
                    <a:pt x="366" y="206"/>
                    <a:pt x="366" y="205"/>
                  </a:cubicBezTo>
                  <a:cubicBezTo>
                    <a:pt x="368" y="203"/>
                    <a:pt x="371" y="200"/>
                    <a:pt x="373" y="198"/>
                  </a:cubicBezTo>
                  <a:cubicBezTo>
                    <a:pt x="376" y="195"/>
                    <a:pt x="379" y="192"/>
                    <a:pt x="382" y="189"/>
                  </a:cubicBezTo>
                  <a:cubicBezTo>
                    <a:pt x="387" y="183"/>
                    <a:pt x="392" y="177"/>
                    <a:pt x="396" y="172"/>
                  </a:cubicBezTo>
                  <a:cubicBezTo>
                    <a:pt x="396" y="171"/>
                    <a:pt x="397" y="170"/>
                    <a:pt x="397" y="169"/>
                  </a:cubicBezTo>
                  <a:cubicBezTo>
                    <a:pt x="399" y="167"/>
                    <a:pt x="401" y="165"/>
                    <a:pt x="402" y="162"/>
                  </a:cubicBezTo>
                  <a:cubicBezTo>
                    <a:pt x="402" y="161"/>
                    <a:pt x="402" y="160"/>
                    <a:pt x="403" y="159"/>
                  </a:cubicBezTo>
                  <a:cubicBezTo>
                    <a:pt x="403" y="156"/>
                    <a:pt x="404" y="154"/>
                    <a:pt x="405" y="152"/>
                  </a:cubicBezTo>
                  <a:cubicBezTo>
                    <a:pt x="406" y="150"/>
                    <a:pt x="406" y="149"/>
                    <a:pt x="407" y="147"/>
                  </a:cubicBezTo>
                  <a:cubicBezTo>
                    <a:pt x="407" y="146"/>
                    <a:pt x="407" y="146"/>
                    <a:pt x="407" y="146"/>
                  </a:cubicBezTo>
                  <a:cubicBezTo>
                    <a:pt x="408" y="145"/>
                    <a:pt x="408" y="145"/>
                    <a:pt x="408" y="145"/>
                  </a:cubicBezTo>
                  <a:lnTo>
                    <a:pt x="407" y="144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4AEE7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1" name="Google Shape;721;p28"/>
            <p:cNvSpPr/>
            <p:nvPr/>
          </p:nvSpPr>
          <p:spPr>
            <a:xfrm>
              <a:off x="4649" y="1623"/>
              <a:ext cx="342" cy="190"/>
            </a:xfrm>
            <a:custGeom>
              <a:avLst/>
              <a:gdLst/>
              <a:ahLst/>
              <a:cxnLst/>
              <a:rect l="l" t="t" r="r" b="b"/>
              <a:pathLst>
                <a:path w="140" h="78" extrusionOk="0">
                  <a:moveTo>
                    <a:pt x="135" y="8"/>
                  </a:moveTo>
                  <a:cubicBezTo>
                    <a:pt x="133" y="8"/>
                    <a:pt x="132" y="7"/>
                    <a:pt x="130" y="6"/>
                  </a:cubicBezTo>
                  <a:cubicBezTo>
                    <a:pt x="129" y="6"/>
                    <a:pt x="127" y="5"/>
                    <a:pt x="126" y="5"/>
                  </a:cubicBezTo>
                  <a:cubicBezTo>
                    <a:pt x="123" y="4"/>
                    <a:pt x="120" y="2"/>
                    <a:pt x="118" y="2"/>
                  </a:cubicBezTo>
                  <a:cubicBezTo>
                    <a:pt x="117" y="2"/>
                    <a:pt x="117" y="2"/>
                    <a:pt x="116" y="2"/>
                  </a:cubicBezTo>
                  <a:cubicBezTo>
                    <a:pt x="114" y="2"/>
                    <a:pt x="113" y="3"/>
                    <a:pt x="111" y="4"/>
                  </a:cubicBezTo>
                  <a:cubicBezTo>
                    <a:pt x="110" y="5"/>
                    <a:pt x="110" y="6"/>
                    <a:pt x="109" y="6"/>
                  </a:cubicBezTo>
                  <a:cubicBezTo>
                    <a:pt x="107" y="7"/>
                    <a:pt x="106" y="8"/>
                    <a:pt x="104" y="8"/>
                  </a:cubicBezTo>
                  <a:cubicBezTo>
                    <a:pt x="102" y="8"/>
                    <a:pt x="100" y="9"/>
                    <a:pt x="98" y="10"/>
                  </a:cubicBezTo>
                  <a:cubicBezTo>
                    <a:pt x="96" y="13"/>
                    <a:pt x="93" y="16"/>
                    <a:pt x="90" y="17"/>
                  </a:cubicBezTo>
                  <a:cubicBezTo>
                    <a:pt x="87" y="19"/>
                    <a:pt x="85" y="20"/>
                    <a:pt x="82" y="20"/>
                  </a:cubicBezTo>
                  <a:cubicBezTo>
                    <a:pt x="81" y="20"/>
                    <a:pt x="80" y="21"/>
                    <a:pt x="79" y="21"/>
                  </a:cubicBezTo>
                  <a:cubicBezTo>
                    <a:pt x="75" y="22"/>
                    <a:pt x="71" y="22"/>
                    <a:pt x="67" y="22"/>
                  </a:cubicBezTo>
                  <a:cubicBezTo>
                    <a:pt x="65" y="22"/>
                    <a:pt x="62" y="22"/>
                    <a:pt x="60" y="21"/>
                  </a:cubicBezTo>
                  <a:cubicBezTo>
                    <a:pt x="58" y="21"/>
                    <a:pt x="57" y="21"/>
                    <a:pt x="55" y="20"/>
                  </a:cubicBezTo>
                  <a:cubicBezTo>
                    <a:pt x="49" y="20"/>
                    <a:pt x="45" y="15"/>
                    <a:pt x="42" y="11"/>
                  </a:cubicBezTo>
                  <a:cubicBezTo>
                    <a:pt x="40" y="9"/>
                    <a:pt x="40" y="9"/>
                    <a:pt x="40" y="9"/>
                  </a:cubicBezTo>
                  <a:cubicBezTo>
                    <a:pt x="38" y="7"/>
                    <a:pt x="37" y="6"/>
                    <a:pt x="34" y="5"/>
                  </a:cubicBezTo>
                  <a:cubicBezTo>
                    <a:pt x="32" y="5"/>
                    <a:pt x="31" y="5"/>
                    <a:pt x="30" y="5"/>
                  </a:cubicBezTo>
                  <a:cubicBezTo>
                    <a:pt x="30" y="5"/>
                    <a:pt x="30" y="5"/>
                    <a:pt x="30" y="5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8" y="5"/>
                    <a:pt x="28" y="5"/>
                    <a:pt x="28" y="5"/>
                  </a:cubicBezTo>
                  <a:cubicBezTo>
                    <a:pt x="28" y="4"/>
                    <a:pt x="28" y="3"/>
                    <a:pt x="27" y="2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4" y="1"/>
                    <a:pt x="22" y="3"/>
                    <a:pt x="18" y="8"/>
                  </a:cubicBezTo>
                  <a:cubicBezTo>
                    <a:pt x="17" y="10"/>
                    <a:pt x="15" y="13"/>
                    <a:pt x="11" y="13"/>
                  </a:cubicBezTo>
                  <a:cubicBezTo>
                    <a:pt x="10" y="13"/>
                    <a:pt x="10" y="13"/>
                    <a:pt x="9" y="13"/>
                  </a:cubicBezTo>
                  <a:cubicBezTo>
                    <a:pt x="9" y="13"/>
                    <a:pt x="8" y="13"/>
                    <a:pt x="8" y="13"/>
                  </a:cubicBezTo>
                  <a:cubicBezTo>
                    <a:pt x="8" y="13"/>
                    <a:pt x="7" y="13"/>
                    <a:pt x="7" y="13"/>
                  </a:cubicBezTo>
                  <a:cubicBezTo>
                    <a:pt x="6" y="13"/>
                    <a:pt x="6" y="13"/>
                    <a:pt x="5" y="14"/>
                  </a:cubicBezTo>
                  <a:cubicBezTo>
                    <a:pt x="4" y="14"/>
                    <a:pt x="4" y="14"/>
                    <a:pt x="3" y="15"/>
                  </a:cubicBezTo>
                  <a:cubicBezTo>
                    <a:pt x="3" y="15"/>
                    <a:pt x="3" y="15"/>
                    <a:pt x="2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1" y="19"/>
                    <a:pt x="3" y="23"/>
                    <a:pt x="5" y="24"/>
                  </a:cubicBezTo>
                  <a:cubicBezTo>
                    <a:pt x="6" y="24"/>
                    <a:pt x="7" y="25"/>
                    <a:pt x="8" y="25"/>
                  </a:cubicBezTo>
                  <a:cubicBezTo>
                    <a:pt x="10" y="26"/>
                    <a:pt x="12" y="27"/>
                    <a:pt x="13" y="28"/>
                  </a:cubicBezTo>
                  <a:cubicBezTo>
                    <a:pt x="14" y="29"/>
                    <a:pt x="14" y="29"/>
                    <a:pt x="14" y="30"/>
                  </a:cubicBezTo>
                  <a:cubicBezTo>
                    <a:pt x="15" y="31"/>
                    <a:pt x="15" y="32"/>
                    <a:pt x="16" y="32"/>
                  </a:cubicBezTo>
                  <a:cubicBezTo>
                    <a:pt x="18" y="33"/>
                    <a:pt x="19" y="33"/>
                    <a:pt x="21" y="33"/>
                  </a:cubicBezTo>
                  <a:cubicBezTo>
                    <a:pt x="21" y="33"/>
                    <a:pt x="23" y="34"/>
                    <a:pt x="24" y="34"/>
                  </a:cubicBezTo>
                  <a:cubicBezTo>
                    <a:pt x="25" y="34"/>
                    <a:pt x="26" y="34"/>
                    <a:pt x="28" y="35"/>
                  </a:cubicBezTo>
                  <a:cubicBezTo>
                    <a:pt x="28" y="36"/>
                    <a:pt x="29" y="37"/>
                    <a:pt x="30" y="37"/>
                  </a:cubicBezTo>
                  <a:cubicBezTo>
                    <a:pt x="31" y="39"/>
                    <a:pt x="31" y="39"/>
                    <a:pt x="32" y="39"/>
                  </a:cubicBezTo>
                  <a:cubicBezTo>
                    <a:pt x="32" y="40"/>
                    <a:pt x="33" y="40"/>
                    <a:pt x="35" y="40"/>
                  </a:cubicBezTo>
                  <a:cubicBezTo>
                    <a:pt x="36" y="40"/>
                    <a:pt x="37" y="40"/>
                    <a:pt x="38" y="40"/>
                  </a:cubicBezTo>
                  <a:cubicBezTo>
                    <a:pt x="39" y="40"/>
                    <a:pt x="39" y="40"/>
                    <a:pt x="39" y="40"/>
                  </a:cubicBezTo>
                  <a:cubicBezTo>
                    <a:pt x="40" y="41"/>
                    <a:pt x="41" y="41"/>
                    <a:pt x="43" y="42"/>
                  </a:cubicBezTo>
                  <a:cubicBezTo>
                    <a:pt x="45" y="43"/>
                    <a:pt x="47" y="45"/>
                    <a:pt x="49" y="47"/>
                  </a:cubicBezTo>
                  <a:cubicBezTo>
                    <a:pt x="50" y="48"/>
                    <a:pt x="51" y="49"/>
                    <a:pt x="52" y="50"/>
                  </a:cubicBezTo>
                  <a:cubicBezTo>
                    <a:pt x="52" y="51"/>
                    <a:pt x="53" y="52"/>
                    <a:pt x="54" y="52"/>
                  </a:cubicBezTo>
                  <a:cubicBezTo>
                    <a:pt x="56" y="54"/>
                    <a:pt x="58" y="55"/>
                    <a:pt x="59" y="58"/>
                  </a:cubicBezTo>
                  <a:cubicBezTo>
                    <a:pt x="60" y="62"/>
                    <a:pt x="62" y="63"/>
                    <a:pt x="66" y="65"/>
                  </a:cubicBezTo>
                  <a:cubicBezTo>
                    <a:pt x="67" y="65"/>
                    <a:pt x="67" y="66"/>
                    <a:pt x="68" y="66"/>
                  </a:cubicBezTo>
                  <a:cubicBezTo>
                    <a:pt x="68" y="66"/>
                    <a:pt x="68" y="66"/>
                    <a:pt x="69" y="67"/>
                  </a:cubicBezTo>
                  <a:cubicBezTo>
                    <a:pt x="69" y="67"/>
                    <a:pt x="69" y="67"/>
                    <a:pt x="70" y="67"/>
                  </a:cubicBezTo>
                  <a:cubicBezTo>
                    <a:pt x="70" y="68"/>
                    <a:pt x="71" y="68"/>
                    <a:pt x="71" y="68"/>
                  </a:cubicBezTo>
                  <a:cubicBezTo>
                    <a:pt x="72" y="69"/>
                    <a:pt x="72" y="70"/>
                    <a:pt x="73" y="70"/>
                  </a:cubicBezTo>
                  <a:cubicBezTo>
                    <a:pt x="73" y="71"/>
                    <a:pt x="74" y="72"/>
                    <a:pt x="75" y="73"/>
                  </a:cubicBezTo>
                  <a:cubicBezTo>
                    <a:pt x="77" y="74"/>
                    <a:pt x="78" y="75"/>
                    <a:pt x="80" y="76"/>
                  </a:cubicBezTo>
                  <a:cubicBezTo>
                    <a:pt x="81" y="78"/>
                    <a:pt x="81" y="78"/>
                    <a:pt x="81" y="78"/>
                  </a:cubicBezTo>
                  <a:cubicBezTo>
                    <a:pt x="82" y="76"/>
                    <a:pt x="82" y="76"/>
                    <a:pt x="82" y="76"/>
                  </a:cubicBezTo>
                  <a:cubicBezTo>
                    <a:pt x="85" y="74"/>
                    <a:pt x="88" y="72"/>
                    <a:pt x="90" y="70"/>
                  </a:cubicBezTo>
                  <a:cubicBezTo>
                    <a:pt x="92" y="68"/>
                    <a:pt x="94" y="67"/>
                    <a:pt x="96" y="65"/>
                  </a:cubicBezTo>
                  <a:cubicBezTo>
                    <a:pt x="98" y="64"/>
                    <a:pt x="99" y="62"/>
                    <a:pt x="101" y="60"/>
                  </a:cubicBezTo>
                  <a:cubicBezTo>
                    <a:pt x="101" y="59"/>
                    <a:pt x="101" y="59"/>
                    <a:pt x="102" y="58"/>
                  </a:cubicBezTo>
                  <a:cubicBezTo>
                    <a:pt x="103" y="56"/>
                    <a:pt x="104" y="55"/>
                    <a:pt x="105" y="54"/>
                  </a:cubicBezTo>
                  <a:cubicBezTo>
                    <a:pt x="106" y="53"/>
                    <a:pt x="107" y="52"/>
                    <a:pt x="108" y="51"/>
                  </a:cubicBezTo>
                  <a:cubicBezTo>
                    <a:pt x="109" y="49"/>
                    <a:pt x="110" y="48"/>
                    <a:pt x="111" y="47"/>
                  </a:cubicBezTo>
                  <a:cubicBezTo>
                    <a:pt x="112" y="45"/>
                    <a:pt x="114" y="43"/>
                    <a:pt x="115" y="42"/>
                  </a:cubicBezTo>
                  <a:cubicBezTo>
                    <a:pt x="116" y="41"/>
                    <a:pt x="118" y="40"/>
                    <a:pt x="120" y="39"/>
                  </a:cubicBezTo>
                  <a:cubicBezTo>
                    <a:pt x="121" y="38"/>
                    <a:pt x="122" y="38"/>
                    <a:pt x="123" y="37"/>
                  </a:cubicBezTo>
                  <a:cubicBezTo>
                    <a:pt x="125" y="35"/>
                    <a:pt x="127" y="33"/>
                    <a:pt x="128" y="31"/>
                  </a:cubicBezTo>
                  <a:cubicBezTo>
                    <a:pt x="129" y="30"/>
                    <a:pt x="129" y="30"/>
                    <a:pt x="129" y="30"/>
                  </a:cubicBezTo>
                  <a:cubicBezTo>
                    <a:pt x="133" y="24"/>
                    <a:pt x="136" y="18"/>
                    <a:pt x="139" y="12"/>
                  </a:cubicBezTo>
                  <a:cubicBezTo>
                    <a:pt x="140" y="10"/>
                    <a:pt x="140" y="10"/>
                    <a:pt x="140" y="10"/>
                  </a:cubicBezTo>
                  <a:cubicBezTo>
                    <a:pt x="140" y="10"/>
                    <a:pt x="136" y="9"/>
                    <a:pt x="135" y="8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2" name="Google Shape;722;p28"/>
            <p:cNvSpPr/>
            <p:nvPr/>
          </p:nvSpPr>
          <p:spPr>
            <a:xfrm>
              <a:off x="4335" y="1435"/>
              <a:ext cx="705" cy="242"/>
            </a:xfrm>
            <a:custGeom>
              <a:avLst/>
              <a:gdLst/>
              <a:ahLst/>
              <a:cxnLst/>
              <a:rect l="l" t="t" r="r" b="b"/>
              <a:pathLst>
                <a:path w="289" h="99" extrusionOk="0">
                  <a:moveTo>
                    <a:pt x="288" y="27"/>
                  </a:moveTo>
                  <a:cubicBezTo>
                    <a:pt x="287" y="26"/>
                    <a:pt x="286" y="26"/>
                    <a:pt x="286" y="25"/>
                  </a:cubicBezTo>
                  <a:cubicBezTo>
                    <a:pt x="285" y="25"/>
                    <a:pt x="284" y="25"/>
                    <a:pt x="283" y="25"/>
                  </a:cubicBezTo>
                  <a:cubicBezTo>
                    <a:pt x="282" y="24"/>
                    <a:pt x="281" y="24"/>
                    <a:pt x="279" y="22"/>
                  </a:cubicBezTo>
                  <a:cubicBezTo>
                    <a:pt x="278" y="20"/>
                    <a:pt x="277" y="20"/>
                    <a:pt x="275" y="19"/>
                  </a:cubicBezTo>
                  <a:cubicBezTo>
                    <a:pt x="274" y="19"/>
                    <a:pt x="273" y="19"/>
                    <a:pt x="273" y="19"/>
                  </a:cubicBezTo>
                  <a:cubicBezTo>
                    <a:pt x="272" y="19"/>
                    <a:pt x="271" y="18"/>
                    <a:pt x="270" y="18"/>
                  </a:cubicBezTo>
                  <a:cubicBezTo>
                    <a:pt x="269" y="17"/>
                    <a:pt x="268" y="17"/>
                    <a:pt x="267" y="17"/>
                  </a:cubicBezTo>
                  <a:cubicBezTo>
                    <a:pt x="266" y="17"/>
                    <a:pt x="266" y="17"/>
                    <a:pt x="266" y="17"/>
                  </a:cubicBezTo>
                  <a:cubicBezTo>
                    <a:pt x="261" y="18"/>
                    <a:pt x="259" y="20"/>
                    <a:pt x="258" y="24"/>
                  </a:cubicBezTo>
                  <a:cubicBezTo>
                    <a:pt x="257" y="25"/>
                    <a:pt x="257" y="26"/>
                    <a:pt x="256" y="27"/>
                  </a:cubicBezTo>
                  <a:cubicBezTo>
                    <a:pt x="254" y="29"/>
                    <a:pt x="253" y="29"/>
                    <a:pt x="251" y="30"/>
                  </a:cubicBezTo>
                  <a:cubicBezTo>
                    <a:pt x="250" y="30"/>
                    <a:pt x="250" y="30"/>
                    <a:pt x="249" y="30"/>
                  </a:cubicBezTo>
                  <a:cubicBezTo>
                    <a:pt x="248" y="30"/>
                    <a:pt x="247" y="30"/>
                    <a:pt x="246" y="31"/>
                  </a:cubicBezTo>
                  <a:cubicBezTo>
                    <a:pt x="245" y="31"/>
                    <a:pt x="244" y="32"/>
                    <a:pt x="242" y="32"/>
                  </a:cubicBezTo>
                  <a:cubicBezTo>
                    <a:pt x="241" y="32"/>
                    <a:pt x="241" y="32"/>
                    <a:pt x="240" y="33"/>
                  </a:cubicBezTo>
                  <a:cubicBezTo>
                    <a:pt x="238" y="33"/>
                    <a:pt x="236" y="33"/>
                    <a:pt x="235" y="33"/>
                  </a:cubicBezTo>
                  <a:cubicBezTo>
                    <a:pt x="233" y="33"/>
                    <a:pt x="232" y="33"/>
                    <a:pt x="231" y="33"/>
                  </a:cubicBezTo>
                  <a:cubicBezTo>
                    <a:pt x="230" y="33"/>
                    <a:pt x="229" y="33"/>
                    <a:pt x="228" y="33"/>
                  </a:cubicBezTo>
                  <a:cubicBezTo>
                    <a:pt x="228" y="33"/>
                    <a:pt x="227" y="33"/>
                    <a:pt x="227" y="33"/>
                  </a:cubicBezTo>
                  <a:cubicBezTo>
                    <a:pt x="226" y="33"/>
                    <a:pt x="225" y="33"/>
                    <a:pt x="224" y="33"/>
                  </a:cubicBezTo>
                  <a:cubicBezTo>
                    <a:pt x="223" y="33"/>
                    <a:pt x="222" y="33"/>
                    <a:pt x="220" y="33"/>
                  </a:cubicBezTo>
                  <a:cubicBezTo>
                    <a:pt x="220" y="33"/>
                    <a:pt x="220" y="33"/>
                    <a:pt x="220" y="33"/>
                  </a:cubicBezTo>
                  <a:cubicBezTo>
                    <a:pt x="218" y="33"/>
                    <a:pt x="217" y="33"/>
                    <a:pt x="216" y="34"/>
                  </a:cubicBezTo>
                  <a:cubicBezTo>
                    <a:pt x="215" y="35"/>
                    <a:pt x="215" y="35"/>
                    <a:pt x="214" y="36"/>
                  </a:cubicBezTo>
                  <a:cubicBezTo>
                    <a:pt x="213" y="37"/>
                    <a:pt x="212" y="37"/>
                    <a:pt x="211" y="37"/>
                  </a:cubicBezTo>
                  <a:cubicBezTo>
                    <a:pt x="210" y="38"/>
                    <a:pt x="209" y="38"/>
                    <a:pt x="208" y="39"/>
                  </a:cubicBezTo>
                  <a:cubicBezTo>
                    <a:pt x="206" y="40"/>
                    <a:pt x="205" y="42"/>
                    <a:pt x="204" y="45"/>
                  </a:cubicBezTo>
                  <a:cubicBezTo>
                    <a:pt x="203" y="48"/>
                    <a:pt x="202" y="48"/>
                    <a:pt x="199" y="49"/>
                  </a:cubicBezTo>
                  <a:cubicBezTo>
                    <a:pt x="199" y="50"/>
                    <a:pt x="198" y="50"/>
                    <a:pt x="197" y="50"/>
                  </a:cubicBezTo>
                  <a:cubicBezTo>
                    <a:pt x="196" y="51"/>
                    <a:pt x="194" y="52"/>
                    <a:pt x="192" y="52"/>
                  </a:cubicBezTo>
                  <a:cubicBezTo>
                    <a:pt x="189" y="52"/>
                    <a:pt x="184" y="47"/>
                    <a:pt x="183" y="44"/>
                  </a:cubicBezTo>
                  <a:cubicBezTo>
                    <a:pt x="183" y="43"/>
                    <a:pt x="183" y="42"/>
                    <a:pt x="183" y="41"/>
                  </a:cubicBezTo>
                  <a:cubicBezTo>
                    <a:pt x="183" y="39"/>
                    <a:pt x="183" y="38"/>
                    <a:pt x="182" y="37"/>
                  </a:cubicBezTo>
                  <a:cubicBezTo>
                    <a:pt x="181" y="36"/>
                    <a:pt x="180" y="36"/>
                    <a:pt x="179" y="36"/>
                  </a:cubicBezTo>
                  <a:cubicBezTo>
                    <a:pt x="178" y="36"/>
                    <a:pt x="178" y="36"/>
                    <a:pt x="178" y="36"/>
                  </a:cubicBezTo>
                  <a:cubicBezTo>
                    <a:pt x="177" y="36"/>
                    <a:pt x="176" y="36"/>
                    <a:pt x="176" y="35"/>
                  </a:cubicBezTo>
                  <a:cubicBezTo>
                    <a:pt x="176" y="35"/>
                    <a:pt x="176" y="34"/>
                    <a:pt x="176" y="33"/>
                  </a:cubicBezTo>
                  <a:cubicBezTo>
                    <a:pt x="177" y="32"/>
                    <a:pt x="178" y="30"/>
                    <a:pt x="179" y="29"/>
                  </a:cubicBezTo>
                  <a:cubicBezTo>
                    <a:pt x="180" y="27"/>
                    <a:pt x="181" y="26"/>
                    <a:pt x="182" y="24"/>
                  </a:cubicBezTo>
                  <a:cubicBezTo>
                    <a:pt x="182" y="23"/>
                    <a:pt x="183" y="22"/>
                    <a:pt x="184" y="20"/>
                  </a:cubicBezTo>
                  <a:cubicBezTo>
                    <a:pt x="186" y="17"/>
                    <a:pt x="188" y="14"/>
                    <a:pt x="188" y="12"/>
                  </a:cubicBezTo>
                  <a:cubicBezTo>
                    <a:pt x="188" y="9"/>
                    <a:pt x="184" y="6"/>
                    <a:pt x="181" y="6"/>
                  </a:cubicBezTo>
                  <a:cubicBezTo>
                    <a:pt x="180" y="6"/>
                    <a:pt x="180" y="5"/>
                    <a:pt x="179" y="5"/>
                  </a:cubicBezTo>
                  <a:cubicBezTo>
                    <a:pt x="176" y="5"/>
                    <a:pt x="173" y="7"/>
                    <a:pt x="170" y="10"/>
                  </a:cubicBezTo>
                  <a:cubicBezTo>
                    <a:pt x="167" y="13"/>
                    <a:pt x="164" y="15"/>
                    <a:pt x="161" y="16"/>
                  </a:cubicBezTo>
                  <a:cubicBezTo>
                    <a:pt x="158" y="17"/>
                    <a:pt x="157" y="19"/>
                    <a:pt x="154" y="20"/>
                  </a:cubicBezTo>
                  <a:cubicBezTo>
                    <a:pt x="153" y="21"/>
                    <a:pt x="152" y="22"/>
                    <a:pt x="151" y="23"/>
                  </a:cubicBezTo>
                  <a:cubicBezTo>
                    <a:pt x="148" y="25"/>
                    <a:pt x="146" y="25"/>
                    <a:pt x="143" y="25"/>
                  </a:cubicBezTo>
                  <a:cubicBezTo>
                    <a:pt x="142" y="25"/>
                    <a:pt x="140" y="25"/>
                    <a:pt x="139" y="26"/>
                  </a:cubicBezTo>
                  <a:cubicBezTo>
                    <a:pt x="138" y="26"/>
                    <a:pt x="138" y="26"/>
                    <a:pt x="137" y="26"/>
                  </a:cubicBezTo>
                  <a:cubicBezTo>
                    <a:pt x="137" y="26"/>
                    <a:pt x="136" y="27"/>
                    <a:pt x="135" y="27"/>
                  </a:cubicBezTo>
                  <a:cubicBezTo>
                    <a:pt x="134" y="27"/>
                    <a:pt x="134" y="27"/>
                    <a:pt x="134" y="27"/>
                  </a:cubicBezTo>
                  <a:cubicBezTo>
                    <a:pt x="132" y="26"/>
                    <a:pt x="132" y="25"/>
                    <a:pt x="131" y="24"/>
                  </a:cubicBezTo>
                  <a:cubicBezTo>
                    <a:pt x="131" y="24"/>
                    <a:pt x="131" y="23"/>
                    <a:pt x="130" y="23"/>
                  </a:cubicBezTo>
                  <a:cubicBezTo>
                    <a:pt x="130" y="22"/>
                    <a:pt x="129" y="22"/>
                    <a:pt x="128" y="22"/>
                  </a:cubicBezTo>
                  <a:cubicBezTo>
                    <a:pt x="127" y="22"/>
                    <a:pt x="126" y="22"/>
                    <a:pt x="125" y="23"/>
                  </a:cubicBezTo>
                  <a:cubicBezTo>
                    <a:pt x="124" y="24"/>
                    <a:pt x="122" y="24"/>
                    <a:pt x="121" y="24"/>
                  </a:cubicBezTo>
                  <a:cubicBezTo>
                    <a:pt x="121" y="24"/>
                    <a:pt x="121" y="24"/>
                    <a:pt x="120" y="24"/>
                  </a:cubicBezTo>
                  <a:cubicBezTo>
                    <a:pt x="119" y="23"/>
                    <a:pt x="118" y="22"/>
                    <a:pt x="118" y="20"/>
                  </a:cubicBezTo>
                  <a:cubicBezTo>
                    <a:pt x="118" y="18"/>
                    <a:pt x="117" y="17"/>
                    <a:pt x="116" y="16"/>
                  </a:cubicBezTo>
                  <a:cubicBezTo>
                    <a:pt x="115" y="15"/>
                    <a:pt x="115" y="15"/>
                    <a:pt x="115" y="15"/>
                  </a:cubicBezTo>
                  <a:cubicBezTo>
                    <a:pt x="113" y="16"/>
                    <a:pt x="113" y="16"/>
                    <a:pt x="113" y="16"/>
                  </a:cubicBezTo>
                  <a:cubicBezTo>
                    <a:pt x="113" y="17"/>
                    <a:pt x="112" y="18"/>
                    <a:pt x="111" y="19"/>
                  </a:cubicBezTo>
                  <a:cubicBezTo>
                    <a:pt x="110" y="19"/>
                    <a:pt x="110" y="19"/>
                    <a:pt x="109" y="20"/>
                  </a:cubicBezTo>
                  <a:cubicBezTo>
                    <a:pt x="107" y="22"/>
                    <a:pt x="103" y="25"/>
                    <a:pt x="100" y="25"/>
                  </a:cubicBezTo>
                  <a:cubicBezTo>
                    <a:pt x="99" y="25"/>
                    <a:pt x="98" y="24"/>
                    <a:pt x="97" y="24"/>
                  </a:cubicBezTo>
                  <a:cubicBezTo>
                    <a:pt x="94" y="22"/>
                    <a:pt x="92" y="20"/>
                    <a:pt x="89" y="17"/>
                  </a:cubicBezTo>
                  <a:cubicBezTo>
                    <a:pt x="88" y="16"/>
                    <a:pt x="86" y="14"/>
                    <a:pt x="85" y="13"/>
                  </a:cubicBezTo>
                  <a:cubicBezTo>
                    <a:pt x="84" y="12"/>
                    <a:pt x="84" y="12"/>
                    <a:pt x="84" y="12"/>
                  </a:cubicBezTo>
                  <a:cubicBezTo>
                    <a:pt x="80" y="9"/>
                    <a:pt x="77" y="6"/>
                    <a:pt x="74" y="3"/>
                  </a:cubicBezTo>
                  <a:cubicBezTo>
                    <a:pt x="73" y="2"/>
                    <a:pt x="73" y="2"/>
                    <a:pt x="73" y="2"/>
                  </a:cubicBezTo>
                  <a:cubicBezTo>
                    <a:pt x="73" y="2"/>
                    <a:pt x="73" y="2"/>
                    <a:pt x="73" y="2"/>
                  </a:cubicBezTo>
                  <a:cubicBezTo>
                    <a:pt x="71" y="2"/>
                    <a:pt x="68" y="2"/>
                    <a:pt x="66" y="1"/>
                  </a:cubicBezTo>
                  <a:cubicBezTo>
                    <a:pt x="65" y="1"/>
                    <a:pt x="64" y="1"/>
                    <a:pt x="63" y="1"/>
                  </a:cubicBezTo>
                  <a:cubicBezTo>
                    <a:pt x="63" y="1"/>
                    <a:pt x="62" y="1"/>
                    <a:pt x="62" y="1"/>
                  </a:cubicBezTo>
                  <a:cubicBezTo>
                    <a:pt x="59" y="1"/>
                    <a:pt x="57" y="2"/>
                    <a:pt x="55" y="3"/>
                  </a:cubicBezTo>
                  <a:cubicBezTo>
                    <a:pt x="54" y="3"/>
                    <a:pt x="53" y="3"/>
                    <a:pt x="51" y="3"/>
                  </a:cubicBezTo>
                  <a:cubicBezTo>
                    <a:pt x="50" y="3"/>
                    <a:pt x="48" y="3"/>
                    <a:pt x="47" y="2"/>
                  </a:cubicBezTo>
                  <a:cubicBezTo>
                    <a:pt x="45" y="2"/>
                    <a:pt x="45" y="2"/>
                    <a:pt x="45" y="2"/>
                  </a:cubicBezTo>
                  <a:cubicBezTo>
                    <a:pt x="42" y="2"/>
                    <a:pt x="40" y="1"/>
                    <a:pt x="37" y="1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6" y="1"/>
                    <a:pt x="35" y="1"/>
                    <a:pt x="35" y="1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34" y="1"/>
                    <a:pt x="33" y="1"/>
                    <a:pt x="32" y="1"/>
                  </a:cubicBezTo>
                  <a:cubicBezTo>
                    <a:pt x="32" y="1"/>
                    <a:pt x="31" y="1"/>
                    <a:pt x="31" y="1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6" y="2"/>
                    <a:pt x="25" y="3"/>
                    <a:pt x="25" y="4"/>
                  </a:cubicBezTo>
                  <a:cubicBezTo>
                    <a:pt x="25" y="4"/>
                    <a:pt x="25" y="5"/>
                    <a:pt x="26" y="6"/>
                  </a:cubicBezTo>
                  <a:cubicBezTo>
                    <a:pt x="26" y="7"/>
                    <a:pt x="26" y="7"/>
                    <a:pt x="27" y="7"/>
                  </a:cubicBezTo>
                  <a:cubicBezTo>
                    <a:pt x="28" y="8"/>
                    <a:pt x="28" y="8"/>
                    <a:pt x="28" y="10"/>
                  </a:cubicBezTo>
                  <a:cubicBezTo>
                    <a:pt x="29" y="11"/>
                    <a:pt x="28" y="13"/>
                    <a:pt x="28" y="14"/>
                  </a:cubicBezTo>
                  <a:cubicBezTo>
                    <a:pt x="27" y="15"/>
                    <a:pt x="27" y="16"/>
                    <a:pt x="27" y="18"/>
                  </a:cubicBezTo>
                  <a:cubicBezTo>
                    <a:pt x="28" y="19"/>
                    <a:pt x="29" y="20"/>
                    <a:pt x="30" y="21"/>
                  </a:cubicBezTo>
                  <a:cubicBezTo>
                    <a:pt x="30" y="22"/>
                    <a:pt x="31" y="22"/>
                    <a:pt x="31" y="23"/>
                  </a:cubicBezTo>
                  <a:cubicBezTo>
                    <a:pt x="33" y="26"/>
                    <a:pt x="32" y="31"/>
                    <a:pt x="29" y="33"/>
                  </a:cubicBezTo>
                  <a:cubicBezTo>
                    <a:pt x="24" y="39"/>
                    <a:pt x="19" y="42"/>
                    <a:pt x="14" y="45"/>
                  </a:cubicBezTo>
                  <a:cubicBezTo>
                    <a:pt x="12" y="46"/>
                    <a:pt x="11" y="47"/>
                    <a:pt x="9" y="48"/>
                  </a:cubicBezTo>
                  <a:cubicBezTo>
                    <a:pt x="8" y="49"/>
                    <a:pt x="7" y="50"/>
                    <a:pt x="6" y="50"/>
                  </a:cubicBezTo>
                  <a:cubicBezTo>
                    <a:pt x="5" y="51"/>
                    <a:pt x="5" y="51"/>
                    <a:pt x="4" y="51"/>
                  </a:cubicBezTo>
                  <a:cubicBezTo>
                    <a:pt x="2" y="52"/>
                    <a:pt x="0" y="53"/>
                    <a:pt x="0" y="56"/>
                  </a:cubicBezTo>
                  <a:cubicBezTo>
                    <a:pt x="1" y="58"/>
                    <a:pt x="2" y="59"/>
                    <a:pt x="5" y="61"/>
                  </a:cubicBezTo>
                  <a:cubicBezTo>
                    <a:pt x="5" y="61"/>
                    <a:pt x="6" y="62"/>
                    <a:pt x="6" y="62"/>
                  </a:cubicBezTo>
                  <a:cubicBezTo>
                    <a:pt x="7" y="63"/>
                    <a:pt x="8" y="63"/>
                    <a:pt x="8" y="64"/>
                  </a:cubicBezTo>
                  <a:cubicBezTo>
                    <a:pt x="10" y="65"/>
                    <a:pt x="12" y="66"/>
                    <a:pt x="13" y="68"/>
                  </a:cubicBezTo>
                  <a:cubicBezTo>
                    <a:pt x="14" y="70"/>
                    <a:pt x="14" y="72"/>
                    <a:pt x="14" y="73"/>
                  </a:cubicBezTo>
                  <a:cubicBezTo>
                    <a:pt x="14" y="75"/>
                    <a:pt x="14" y="77"/>
                    <a:pt x="15" y="79"/>
                  </a:cubicBezTo>
                  <a:cubicBezTo>
                    <a:pt x="16" y="80"/>
                    <a:pt x="17" y="81"/>
                    <a:pt x="18" y="81"/>
                  </a:cubicBezTo>
                  <a:cubicBezTo>
                    <a:pt x="19" y="82"/>
                    <a:pt x="20" y="83"/>
                    <a:pt x="21" y="85"/>
                  </a:cubicBezTo>
                  <a:cubicBezTo>
                    <a:pt x="22" y="87"/>
                    <a:pt x="21" y="89"/>
                    <a:pt x="20" y="91"/>
                  </a:cubicBezTo>
                  <a:cubicBezTo>
                    <a:pt x="20" y="92"/>
                    <a:pt x="19" y="93"/>
                    <a:pt x="19" y="94"/>
                  </a:cubicBezTo>
                  <a:cubicBezTo>
                    <a:pt x="19" y="95"/>
                    <a:pt x="19" y="96"/>
                    <a:pt x="19" y="96"/>
                  </a:cubicBezTo>
                  <a:cubicBezTo>
                    <a:pt x="19" y="96"/>
                    <a:pt x="19" y="96"/>
                    <a:pt x="19" y="96"/>
                  </a:cubicBezTo>
                  <a:cubicBezTo>
                    <a:pt x="20" y="97"/>
                    <a:pt x="20" y="97"/>
                    <a:pt x="20" y="97"/>
                  </a:cubicBezTo>
                  <a:cubicBezTo>
                    <a:pt x="20" y="97"/>
                    <a:pt x="22" y="98"/>
                    <a:pt x="23" y="98"/>
                  </a:cubicBezTo>
                  <a:cubicBezTo>
                    <a:pt x="23" y="98"/>
                    <a:pt x="24" y="98"/>
                    <a:pt x="24" y="98"/>
                  </a:cubicBezTo>
                  <a:cubicBezTo>
                    <a:pt x="28" y="97"/>
                    <a:pt x="30" y="95"/>
                    <a:pt x="33" y="93"/>
                  </a:cubicBezTo>
                  <a:cubicBezTo>
                    <a:pt x="33" y="93"/>
                    <a:pt x="33" y="93"/>
                    <a:pt x="33" y="93"/>
                  </a:cubicBezTo>
                  <a:cubicBezTo>
                    <a:pt x="34" y="93"/>
                    <a:pt x="34" y="92"/>
                    <a:pt x="35" y="92"/>
                  </a:cubicBezTo>
                  <a:cubicBezTo>
                    <a:pt x="37" y="90"/>
                    <a:pt x="39" y="89"/>
                    <a:pt x="39" y="85"/>
                  </a:cubicBezTo>
                  <a:cubicBezTo>
                    <a:pt x="39" y="84"/>
                    <a:pt x="39" y="84"/>
                    <a:pt x="39" y="84"/>
                  </a:cubicBezTo>
                  <a:cubicBezTo>
                    <a:pt x="40" y="81"/>
                    <a:pt x="40" y="79"/>
                    <a:pt x="44" y="79"/>
                  </a:cubicBezTo>
                  <a:cubicBezTo>
                    <a:pt x="45" y="79"/>
                    <a:pt x="45" y="79"/>
                    <a:pt x="45" y="79"/>
                  </a:cubicBezTo>
                  <a:cubicBezTo>
                    <a:pt x="48" y="79"/>
                    <a:pt x="50" y="79"/>
                    <a:pt x="53" y="77"/>
                  </a:cubicBezTo>
                  <a:cubicBezTo>
                    <a:pt x="54" y="76"/>
                    <a:pt x="55" y="74"/>
                    <a:pt x="56" y="73"/>
                  </a:cubicBezTo>
                  <a:cubicBezTo>
                    <a:pt x="57" y="72"/>
                    <a:pt x="58" y="70"/>
                    <a:pt x="59" y="69"/>
                  </a:cubicBezTo>
                  <a:cubicBezTo>
                    <a:pt x="60" y="68"/>
                    <a:pt x="62" y="67"/>
                    <a:pt x="64" y="66"/>
                  </a:cubicBezTo>
                  <a:cubicBezTo>
                    <a:pt x="65" y="66"/>
                    <a:pt x="66" y="65"/>
                    <a:pt x="67" y="65"/>
                  </a:cubicBezTo>
                  <a:cubicBezTo>
                    <a:pt x="68" y="64"/>
                    <a:pt x="69" y="63"/>
                    <a:pt x="70" y="63"/>
                  </a:cubicBezTo>
                  <a:cubicBezTo>
                    <a:pt x="72" y="62"/>
                    <a:pt x="73" y="61"/>
                    <a:pt x="74" y="59"/>
                  </a:cubicBezTo>
                  <a:cubicBezTo>
                    <a:pt x="76" y="57"/>
                    <a:pt x="78" y="56"/>
                    <a:pt x="81" y="56"/>
                  </a:cubicBezTo>
                  <a:cubicBezTo>
                    <a:pt x="82" y="56"/>
                    <a:pt x="82" y="56"/>
                    <a:pt x="83" y="56"/>
                  </a:cubicBezTo>
                  <a:cubicBezTo>
                    <a:pt x="86" y="57"/>
                    <a:pt x="87" y="59"/>
                    <a:pt x="88" y="60"/>
                  </a:cubicBezTo>
                  <a:cubicBezTo>
                    <a:pt x="88" y="62"/>
                    <a:pt x="89" y="63"/>
                    <a:pt x="90" y="64"/>
                  </a:cubicBezTo>
                  <a:cubicBezTo>
                    <a:pt x="94" y="67"/>
                    <a:pt x="99" y="68"/>
                    <a:pt x="103" y="68"/>
                  </a:cubicBezTo>
                  <a:cubicBezTo>
                    <a:pt x="104" y="68"/>
                    <a:pt x="105" y="68"/>
                    <a:pt x="105" y="69"/>
                  </a:cubicBezTo>
                  <a:cubicBezTo>
                    <a:pt x="106" y="69"/>
                    <a:pt x="106" y="69"/>
                    <a:pt x="106" y="70"/>
                  </a:cubicBezTo>
                  <a:cubicBezTo>
                    <a:pt x="106" y="70"/>
                    <a:pt x="107" y="70"/>
                    <a:pt x="107" y="70"/>
                  </a:cubicBezTo>
                  <a:cubicBezTo>
                    <a:pt x="108" y="71"/>
                    <a:pt x="109" y="71"/>
                    <a:pt x="109" y="72"/>
                  </a:cubicBezTo>
                  <a:cubicBezTo>
                    <a:pt x="109" y="72"/>
                    <a:pt x="110" y="73"/>
                    <a:pt x="110" y="73"/>
                  </a:cubicBezTo>
                  <a:cubicBezTo>
                    <a:pt x="111" y="74"/>
                    <a:pt x="111" y="75"/>
                    <a:pt x="111" y="75"/>
                  </a:cubicBezTo>
                  <a:cubicBezTo>
                    <a:pt x="112" y="75"/>
                    <a:pt x="112" y="75"/>
                    <a:pt x="112" y="75"/>
                  </a:cubicBezTo>
                  <a:cubicBezTo>
                    <a:pt x="112" y="75"/>
                    <a:pt x="112" y="75"/>
                    <a:pt x="112" y="75"/>
                  </a:cubicBezTo>
                  <a:cubicBezTo>
                    <a:pt x="113" y="75"/>
                    <a:pt x="113" y="75"/>
                    <a:pt x="113" y="75"/>
                  </a:cubicBezTo>
                  <a:cubicBezTo>
                    <a:pt x="113" y="75"/>
                    <a:pt x="114" y="75"/>
                    <a:pt x="115" y="75"/>
                  </a:cubicBezTo>
                  <a:cubicBezTo>
                    <a:pt x="115" y="74"/>
                    <a:pt x="116" y="74"/>
                    <a:pt x="116" y="74"/>
                  </a:cubicBezTo>
                  <a:cubicBezTo>
                    <a:pt x="117" y="74"/>
                    <a:pt x="118" y="74"/>
                    <a:pt x="119" y="75"/>
                  </a:cubicBezTo>
                  <a:cubicBezTo>
                    <a:pt x="119" y="76"/>
                    <a:pt x="120" y="77"/>
                    <a:pt x="120" y="77"/>
                  </a:cubicBezTo>
                  <a:cubicBezTo>
                    <a:pt x="121" y="79"/>
                    <a:pt x="121" y="79"/>
                    <a:pt x="124" y="80"/>
                  </a:cubicBezTo>
                  <a:cubicBezTo>
                    <a:pt x="128" y="81"/>
                    <a:pt x="129" y="82"/>
                    <a:pt x="129" y="86"/>
                  </a:cubicBezTo>
                  <a:cubicBezTo>
                    <a:pt x="129" y="88"/>
                    <a:pt x="129" y="88"/>
                    <a:pt x="129" y="88"/>
                  </a:cubicBezTo>
                  <a:cubicBezTo>
                    <a:pt x="129" y="88"/>
                    <a:pt x="129" y="89"/>
                    <a:pt x="129" y="90"/>
                  </a:cubicBezTo>
                  <a:cubicBezTo>
                    <a:pt x="129" y="92"/>
                    <a:pt x="129" y="92"/>
                    <a:pt x="129" y="92"/>
                  </a:cubicBezTo>
                  <a:cubicBezTo>
                    <a:pt x="131" y="91"/>
                    <a:pt x="131" y="91"/>
                    <a:pt x="131" y="91"/>
                  </a:cubicBezTo>
                  <a:cubicBezTo>
                    <a:pt x="131" y="91"/>
                    <a:pt x="132" y="91"/>
                    <a:pt x="132" y="91"/>
                  </a:cubicBezTo>
                  <a:cubicBezTo>
                    <a:pt x="133" y="91"/>
                    <a:pt x="133" y="91"/>
                    <a:pt x="134" y="90"/>
                  </a:cubicBezTo>
                  <a:cubicBezTo>
                    <a:pt x="134" y="90"/>
                    <a:pt x="135" y="90"/>
                    <a:pt x="136" y="89"/>
                  </a:cubicBezTo>
                  <a:cubicBezTo>
                    <a:pt x="136" y="89"/>
                    <a:pt x="137" y="89"/>
                    <a:pt x="137" y="89"/>
                  </a:cubicBezTo>
                  <a:cubicBezTo>
                    <a:pt x="138" y="89"/>
                    <a:pt x="138" y="89"/>
                    <a:pt x="139" y="89"/>
                  </a:cubicBezTo>
                  <a:cubicBezTo>
                    <a:pt x="139" y="89"/>
                    <a:pt x="139" y="89"/>
                    <a:pt x="140" y="89"/>
                  </a:cubicBezTo>
                  <a:cubicBezTo>
                    <a:pt x="140" y="89"/>
                    <a:pt x="140" y="89"/>
                    <a:pt x="140" y="89"/>
                  </a:cubicBezTo>
                  <a:cubicBezTo>
                    <a:pt x="143" y="89"/>
                    <a:pt x="145" y="88"/>
                    <a:pt x="147" y="85"/>
                  </a:cubicBezTo>
                  <a:cubicBezTo>
                    <a:pt x="149" y="82"/>
                    <a:pt x="152" y="77"/>
                    <a:pt x="155" y="77"/>
                  </a:cubicBezTo>
                  <a:cubicBezTo>
                    <a:pt x="155" y="77"/>
                    <a:pt x="155" y="77"/>
                    <a:pt x="155" y="77"/>
                  </a:cubicBezTo>
                  <a:cubicBezTo>
                    <a:pt x="155" y="77"/>
                    <a:pt x="156" y="78"/>
                    <a:pt x="157" y="80"/>
                  </a:cubicBezTo>
                  <a:cubicBezTo>
                    <a:pt x="158" y="82"/>
                    <a:pt x="158" y="82"/>
                    <a:pt x="158" y="82"/>
                  </a:cubicBezTo>
                  <a:cubicBezTo>
                    <a:pt x="160" y="82"/>
                    <a:pt x="160" y="82"/>
                    <a:pt x="160" y="82"/>
                  </a:cubicBezTo>
                  <a:cubicBezTo>
                    <a:pt x="160" y="82"/>
                    <a:pt x="162" y="82"/>
                    <a:pt x="163" y="82"/>
                  </a:cubicBezTo>
                  <a:cubicBezTo>
                    <a:pt x="166" y="82"/>
                    <a:pt x="167" y="84"/>
                    <a:pt x="169" y="86"/>
                  </a:cubicBezTo>
                  <a:cubicBezTo>
                    <a:pt x="171" y="88"/>
                    <a:pt x="171" y="88"/>
                    <a:pt x="171" y="88"/>
                  </a:cubicBezTo>
                  <a:cubicBezTo>
                    <a:pt x="175" y="92"/>
                    <a:pt x="178" y="96"/>
                    <a:pt x="184" y="97"/>
                  </a:cubicBezTo>
                  <a:cubicBezTo>
                    <a:pt x="186" y="97"/>
                    <a:pt x="187" y="98"/>
                    <a:pt x="189" y="98"/>
                  </a:cubicBezTo>
                  <a:cubicBezTo>
                    <a:pt x="191" y="98"/>
                    <a:pt x="194" y="99"/>
                    <a:pt x="196" y="99"/>
                  </a:cubicBezTo>
                  <a:cubicBezTo>
                    <a:pt x="196" y="99"/>
                    <a:pt x="196" y="99"/>
                    <a:pt x="196" y="99"/>
                  </a:cubicBezTo>
                  <a:cubicBezTo>
                    <a:pt x="200" y="99"/>
                    <a:pt x="204" y="98"/>
                    <a:pt x="208" y="97"/>
                  </a:cubicBezTo>
                  <a:cubicBezTo>
                    <a:pt x="209" y="97"/>
                    <a:pt x="210" y="97"/>
                    <a:pt x="211" y="97"/>
                  </a:cubicBezTo>
                  <a:cubicBezTo>
                    <a:pt x="214" y="96"/>
                    <a:pt x="216" y="96"/>
                    <a:pt x="219" y="94"/>
                  </a:cubicBezTo>
                  <a:cubicBezTo>
                    <a:pt x="222" y="92"/>
                    <a:pt x="224" y="90"/>
                    <a:pt x="227" y="87"/>
                  </a:cubicBezTo>
                  <a:cubicBezTo>
                    <a:pt x="229" y="85"/>
                    <a:pt x="231" y="85"/>
                    <a:pt x="233" y="85"/>
                  </a:cubicBezTo>
                  <a:cubicBezTo>
                    <a:pt x="234" y="84"/>
                    <a:pt x="236" y="84"/>
                    <a:pt x="237" y="83"/>
                  </a:cubicBezTo>
                  <a:cubicBezTo>
                    <a:pt x="238" y="82"/>
                    <a:pt x="239" y="82"/>
                    <a:pt x="240" y="81"/>
                  </a:cubicBezTo>
                  <a:cubicBezTo>
                    <a:pt x="242" y="80"/>
                    <a:pt x="243" y="78"/>
                    <a:pt x="245" y="78"/>
                  </a:cubicBezTo>
                  <a:cubicBezTo>
                    <a:pt x="246" y="78"/>
                    <a:pt x="246" y="78"/>
                    <a:pt x="247" y="79"/>
                  </a:cubicBezTo>
                  <a:cubicBezTo>
                    <a:pt x="249" y="79"/>
                    <a:pt x="252" y="80"/>
                    <a:pt x="255" y="82"/>
                  </a:cubicBezTo>
                  <a:cubicBezTo>
                    <a:pt x="257" y="82"/>
                    <a:pt x="258" y="83"/>
                    <a:pt x="259" y="83"/>
                  </a:cubicBezTo>
                  <a:cubicBezTo>
                    <a:pt x="261" y="84"/>
                    <a:pt x="263" y="84"/>
                    <a:pt x="264" y="85"/>
                  </a:cubicBezTo>
                  <a:cubicBezTo>
                    <a:pt x="265" y="85"/>
                    <a:pt x="266" y="86"/>
                    <a:pt x="268" y="86"/>
                  </a:cubicBezTo>
                  <a:cubicBezTo>
                    <a:pt x="269" y="87"/>
                    <a:pt x="269" y="87"/>
                    <a:pt x="269" y="87"/>
                  </a:cubicBezTo>
                  <a:cubicBezTo>
                    <a:pt x="270" y="85"/>
                    <a:pt x="270" y="85"/>
                    <a:pt x="270" y="85"/>
                  </a:cubicBezTo>
                  <a:cubicBezTo>
                    <a:pt x="271" y="84"/>
                    <a:pt x="272" y="82"/>
                    <a:pt x="273" y="81"/>
                  </a:cubicBezTo>
                  <a:cubicBezTo>
                    <a:pt x="275" y="77"/>
                    <a:pt x="277" y="74"/>
                    <a:pt x="278" y="71"/>
                  </a:cubicBezTo>
                  <a:cubicBezTo>
                    <a:pt x="279" y="67"/>
                    <a:pt x="280" y="64"/>
                    <a:pt x="280" y="61"/>
                  </a:cubicBezTo>
                  <a:cubicBezTo>
                    <a:pt x="281" y="58"/>
                    <a:pt x="281" y="55"/>
                    <a:pt x="282" y="52"/>
                  </a:cubicBezTo>
                  <a:cubicBezTo>
                    <a:pt x="283" y="50"/>
                    <a:pt x="283" y="50"/>
                    <a:pt x="283" y="50"/>
                  </a:cubicBezTo>
                  <a:cubicBezTo>
                    <a:pt x="286" y="44"/>
                    <a:pt x="288" y="38"/>
                    <a:pt x="289" y="31"/>
                  </a:cubicBezTo>
                  <a:cubicBezTo>
                    <a:pt x="289" y="31"/>
                    <a:pt x="289" y="29"/>
                    <a:pt x="289" y="29"/>
                  </a:cubicBezTo>
                  <a:cubicBezTo>
                    <a:pt x="289" y="27"/>
                    <a:pt x="289" y="27"/>
                    <a:pt x="289" y="27"/>
                  </a:cubicBezTo>
                  <a:lnTo>
                    <a:pt x="288" y="27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3" name="Google Shape;723;p28"/>
            <p:cNvSpPr/>
            <p:nvPr/>
          </p:nvSpPr>
          <p:spPr>
            <a:xfrm>
              <a:off x="3029" y="2782"/>
              <a:ext cx="905" cy="616"/>
            </a:xfrm>
            <a:custGeom>
              <a:avLst/>
              <a:gdLst/>
              <a:ahLst/>
              <a:cxnLst/>
              <a:rect l="l" t="t" r="r" b="b"/>
              <a:pathLst>
                <a:path w="371" h="252" extrusionOk="0">
                  <a:moveTo>
                    <a:pt x="370" y="135"/>
                  </a:moveTo>
                  <a:cubicBezTo>
                    <a:pt x="369" y="133"/>
                    <a:pt x="367" y="132"/>
                    <a:pt x="364" y="132"/>
                  </a:cubicBezTo>
                  <a:cubicBezTo>
                    <a:pt x="364" y="132"/>
                    <a:pt x="363" y="132"/>
                    <a:pt x="362" y="133"/>
                  </a:cubicBezTo>
                  <a:cubicBezTo>
                    <a:pt x="361" y="133"/>
                    <a:pt x="361" y="133"/>
                    <a:pt x="360" y="133"/>
                  </a:cubicBezTo>
                  <a:cubicBezTo>
                    <a:pt x="358" y="134"/>
                    <a:pt x="356" y="135"/>
                    <a:pt x="354" y="135"/>
                  </a:cubicBezTo>
                  <a:cubicBezTo>
                    <a:pt x="353" y="135"/>
                    <a:pt x="352" y="135"/>
                    <a:pt x="351" y="134"/>
                  </a:cubicBezTo>
                  <a:cubicBezTo>
                    <a:pt x="349" y="133"/>
                    <a:pt x="347" y="131"/>
                    <a:pt x="346" y="127"/>
                  </a:cubicBezTo>
                  <a:cubicBezTo>
                    <a:pt x="346" y="125"/>
                    <a:pt x="346" y="125"/>
                    <a:pt x="346" y="125"/>
                  </a:cubicBezTo>
                  <a:cubicBezTo>
                    <a:pt x="340" y="127"/>
                    <a:pt x="340" y="127"/>
                    <a:pt x="340" y="127"/>
                  </a:cubicBezTo>
                  <a:cubicBezTo>
                    <a:pt x="334" y="129"/>
                    <a:pt x="329" y="131"/>
                    <a:pt x="323" y="132"/>
                  </a:cubicBezTo>
                  <a:cubicBezTo>
                    <a:pt x="321" y="133"/>
                    <a:pt x="319" y="133"/>
                    <a:pt x="317" y="133"/>
                  </a:cubicBezTo>
                  <a:cubicBezTo>
                    <a:pt x="315" y="133"/>
                    <a:pt x="313" y="133"/>
                    <a:pt x="310" y="134"/>
                  </a:cubicBezTo>
                  <a:cubicBezTo>
                    <a:pt x="308" y="135"/>
                    <a:pt x="307" y="136"/>
                    <a:pt x="305" y="138"/>
                  </a:cubicBezTo>
                  <a:cubicBezTo>
                    <a:pt x="304" y="140"/>
                    <a:pt x="303" y="141"/>
                    <a:pt x="302" y="142"/>
                  </a:cubicBezTo>
                  <a:cubicBezTo>
                    <a:pt x="300" y="143"/>
                    <a:pt x="296" y="144"/>
                    <a:pt x="292" y="144"/>
                  </a:cubicBezTo>
                  <a:cubicBezTo>
                    <a:pt x="291" y="144"/>
                    <a:pt x="289" y="144"/>
                    <a:pt x="288" y="144"/>
                  </a:cubicBezTo>
                  <a:cubicBezTo>
                    <a:pt x="284" y="144"/>
                    <a:pt x="281" y="142"/>
                    <a:pt x="279" y="140"/>
                  </a:cubicBezTo>
                  <a:cubicBezTo>
                    <a:pt x="277" y="138"/>
                    <a:pt x="277" y="136"/>
                    <a:pt x="277" y="133"/>
                  </a:cubicBezTo>
                  <a:cubicBezTo>
                    <a:pt x="277" y="131"/>
                    <a:pt x="277" y="129"/>
                    <a:pt x="276" y="128"/>
                  </a:cubicBezTo>
                  <a:cubicBezTo>
                    <a:pt x="275" y="126"/>
                    <a:pt x="274" y="125"/>
                    <a:pt x="272" y="125"/>
                  </a:cubicBezTo>
                  <a:cubicBezTo>
                    <a:pt x="270" y="124"/>
                    <a:pt x="268" y="123"/>
                    <a:pt x="267" y="121"/>
                  </a:cubicBezTo>
                  <a:cubicBezTo>
                    <a:pt x="266" y="119"/>
                    <a:pt x="267" y="116"/>
                    <a:pt x="267" y="113"/>
                  </a:cubicBezTo>
                  <a:cubicBezTo>
                    <a:pt x="268" y="111"/>
                    <a:pt x="268" y="110"/>
                    <a:pt x="268" y="108"/>
                  </a:cubicBezTo>
                  <a:cubicBezTo>
                    <a:pt x="268" y="108"/>
                    <a:pt x="268" y="107"/>
                    <a:pt x="268" y="106"/>
                  </a:cubicBezTo>
                  <a:cubicBezTo>
                    <a:pt x="268" y="99"/>
                    <a:pt x="269" y="90"/>
                    <a:pt x="272" y="86"/>
                  </a:cubicBezTo>
                  <a:cubicBezTo>
                    <a:pt x="273" y="85"/>
                    <a:pt x="273" y="85"/>
                    <a:pt x="274" y="84"/>
                  </a:cubicBezTo>
                  <a:cubicBezTo>
                    <a:pt x="276" y="82"/>
                    <a:pt x="276" y="81"/>
                    <a:pt x="275" y="78"/>
                  </a:cubicBezTo>
                  <a:cubicBezTo>
                    <a:pt x="273" y="76"/>
                    <a:pt x="272" y="75"/>
                    <a:pt x="269" y="75"/>
                  </a:cubicBezTo>
                  <a:cubicBezTo>
                    <a:pt x="268" y="75"/>
                    <a:pt x="266" y="75"/>
                    <a:pt x="265" y="75"/>
                  </a:cubicBezTo>
                  <a:cubicBezTo>
                    <a:pt x="263" y="75"/>
                    <a:pt x="262" y="76"/>
                    <a:pt x="261" y="76"/>
                  </a:cubicBezTo>
                  <a:cubicBezTo>
                    <a:pt x="259" y="76"/>
                    <a:pt x="258" y="75"/>
                    <a:pt x="257" y="75"/>
                  </a:cubicBezTo>
                  <a:cubicBezTo>
                    <a:pt x="255" y="74"/>
                    <a:pt x="253" y="70"/>
                    <a:pt x="251" y="65"/>
                  </a:cubicBezTo>
                  <a:cubicBezTo>
                    <a:pt x="251" y="65"/>
                    <a:pt x="251" y="65"/>
                    <a:pt x="251" y="65"/>
                  </a:cubicBezTo>
                  <a:cubicBezTo>
                    <a:pt x="251" y="64"/>
                    <a:pt x="250" y="63"/>
                    <a:pt x="250" y="62"/>
                  </a:cubicBezTo>
                  <a:cubicBezTo>
                    <a:pt x="249" y="61"/>
                    <a:pt x="249" y="61"/>
                    <a:pt x="249" y="61"/>
                  </a:cubicBezTo>
                  <a:cubicBezTo>
                    <a:pt x="247" y="57"/>
                    <a:pt x="244" y="52"/>
                    <a:pt x="246" y="48"/>
                  </a:cubicBezTo>
                  <a:cubicBezTo>
                    <a:pt x="247" y="47"/>
                    <a:pt x="248" y="46"/>
                    <a:pt x="249" y="46"/>
                  </a:cubicBezTo>
                  <a:cubicBezTo>
                    <a:pt x="250" y="44"/>
                    <a:pt x="251" y="44"/>
                    <a:pt x="251" y="41"/>
                  </a:cubicBezTo>
                  <a:cubicBezTo>
                    <a:pt x="250" y="39"/>
                    <a:pt x="249" y="38"/>
                    <a:pt x="247" y="36"/>
                  </a:cubicBezTo>
                  <a:cubicBezTo>
                    <a:pt x="246" y="35"/>
                    <a:pt x="245" y="34"/>
                    <a:pt x="244" y="33"/>
                  </a:cubicBezTo>
                  <a:cubicBezTo>
                    <a:pt x="243" y="31"/>
                    <a:pt x="244" y="29"/>
                    <a:pt x="244" y="26"/>
                  </a:cubicBezTo>
                  <a:cubicBezTo>
                    <a:pt x="245" y="25"/>
                    <a:pt x="245" y="23"/>
                    <a:pt x="245" y="21"/>
                  </a:cubicBezTo>
                  <a:cubicBezTo>
                    <a:pt x="244" y="20"/>
                    <a:pt x="244" y="19"/>
                    <a:pt x="244" y="19"/>
                  </a:cubicBezTo>
                  <a:cubicBezTo>
                    <a:pt x="243" y="18"/>
                    <a:pt x="243" y="18"/>
                    <a:pt x="243" y="18"/>
                  </a:cubicBezTo>
                  <a:cubicBezTo>
                    <a:pt x="242" y="18"/>
                    <a:pt x="242" y="18"/>
                    <a:pt x="242" y="18"/>
                  </a:cubicBezTo>
                  <a:cubicBezTo>
                    <a:pt x="242" y="18"/>
                    <a:pt x="241" y="18"/>
                    <a:pt x="240" y="17"/>
                  </a:cubicBezTo>
                  <a:cubicBezTo>
                    <a:pt x="239" y="16"/>
                    <a:pt x="239" y="15"/>
                    <a:pt x="239" y="14"/>
                  </a:cubicBezTo>
                  <a:cubicBezTo>
                    <a:pt x="238" y="13"/>
                    <a:pt x="238" y="12"/>
                    <a:pt x="237" y="12"/>
                  </a:cubicBezTo>
                  <a:cubicBezTo>
                    <a:pt x="236" y="12"/>
                    <a:pt x="236" y="12"/>
                    <a:pt x="236" y="12"/>
                  </a:cubicBezTo>
                  <a:cubicBezTo>
                    <a:pt x="236" y="12"/>
                    <a:pt x="236" y="12"/>
                    <a:pt x="236" y="12"/>
                  </a:cubicBezTo>
                  <a:cubicBezTo>
                    <a:pt x="235" y="12"/>
                    <a:pt x="234" y="12"/>
                    <a:pt x="233" y="13"/>
                  </a:cubicBezTo>
                  <a:cubicBezTo>
                    <a:pt x="233" y="13"/>
                    <a:pt x="232" y="14"/>
                    <a:pt x="231" y="14"/>
                  </a:cubicBezTo>
                  <a:cubicBezTo>
                    <a:pt x="230" y="14"/>
                    <a:pt x="229" y="14"/>
                    <a:pt x="228" y="14"/>
                  </a:cubicBezTo>
                  <a:cubicBezTo>
                    <a:pt x="227" y="14"/>
                    <a:pt x="226" y="14"/>
                    <a:pt x="225" y="14"/>
                  </a:cubicBezTo>
                  <a:cubicBezTo>
                    <a:pt x="224" y="14"/>
                    <a:pt x="223" y="14"/>
                    <a:pt x="222" y="14"/>
                  </a:cubicBezTo>
                  <a:cubicBezTo>
                    <a:pt x="220" y="14"/>
                    <a:pt x="219" y="14"/>
                    <a:pt x="217" y="14"/>
                  </a:cubicBezTo>
                  <a:cubicBezTo>
                    <a:pt x="217" y="15"/>
                    <a:pt x="217" y="15"/>
                    <a:pt x="216" y="15"/>
                  </a:cubicBezTo>
                  <a:cubicBezTo>
                    <a:pt x="214" y="16"/>
                    <a:pt x="212" y="17"/>
                    <a:pt x="210" y="17"/>
                  </a:cubicBezTo>
                  <a:cubicBezTo>
                    <a:pt x="210" y="17"/>
                    <a:pt x="209" y="17"/>
                    <a:pt x="209" y="17"/>
                  </a:cubicBezTo>
                  <a:cubicBezTo>
                    <a:pt x="208" y="16"/>
                    <a:pt x="207" y="16"/>
                    <a:pt x="207" y="15"/>
                  </a:cubicBezTo>
                  <a:cubicBezTo>
                    <a:pt x="206" y="14"/>
                    <a:pt x="206" y="14"/>
                    <a:pt x="206" y="14"/>
                  </a:cubicBezTo>
                  <a:cubicBezTo>
                    <a:pt x="205" y="14"/>
                    <a:pt x="205" y="14"/>
                    <a:pt x="205" y="14"/>
                  </a:cubicBezTo>
                  <a:cubicBezTo>
                    <a:pt x="203" y="14"/>
                    <a:pt x="201" y="14"/>
                    <a:pt x="199" y="15"/>
                  </a:cubicBezTo>
                  <a:cubicBezTo>
                    <a:pt x="198" y="15"/>
                    <a:pt x="197" y="15"/>
                    <a:pt x="196" y="15"/>
                  </a:cubicBezTo>
                  <a:cubicBezTo>
                    <a:pt x="194" y="15"/>
                    <a:pt x="192" y="16"/>
                    <a:pt x="191" y="16"/>
                  </a:cubicBezTo>
                  <a:cubicBezTo>
                    <a:pt x="189" y="17"/>
                    <a:pt x="188" y="17"/>
                    <a:pt x="187" y="17"/>
                  </a:cubicBezTo>
                  <a:cubicBezTo>
                    <a:pt x="185" y="18"/>
                    <a:pt x="185" y="18"/>
                    <a:pt x="185" y="18"/>
                  </a:cubicBezTo>
                  <a:cubicBezTo>
                    <a:pt x="182" y="18"/>
                    <a:pt x="182" y="18"/>
                    <a:pt x="180" y="21"/>
                  </a:cubicBezTo>
                  <a:cubicBezTo>
                    <a:pt x="179" y="21"/>
                    <a:pt x="179" y="21"/>
                    <a:pt x="179" y="21"/>
                  </a:cubicBezTo>
                  <a:cubicBezTo>
                    <a:pt x="177" y="23"/>
                    <a:pt x="176" y="25"/>
                    <a:pt x="173" y="25"/>
                  </a:cubicBezTo>
                  <a:cubicBezTo>
                    <a:pt x="173" y="25"/>
                    <a:pt x="172" y="25"/>
                    <a:pt x="172" y="25"/>
                  </a:cubicBezTo>
                  <a:cubicBezTo>
                    <a:pt x="171" y="24"/>
                    <a:pt x="171" y="23"/>
                    <a:pt x="171" y="22"/>
                  </a:cubicBezTo>
                  <a:cubicBezTo>
                    <a:pt x="170" y="20"/>
                    <a:pt x="170" y="20"/>
                    <a:pt x="170" y="20"/>
                  </a:cubicBezTo>
                  <a:cubicBezTo>
                    <a:pt x="168" y="21"/>
                    <a:pt x="168" y="21"/>
                    <a:pt x="168" y="21"/>
                  </a:cubicBezTo>
                  <a:cubicBezTo>
                    <a:pt x="167" y="21"/>
                    <a:pt x="167" y="21"/>
                    <a:pt x="166" y="22"/>
                  </a:cubicBezTo>
                  <a:cubicBezTo>
                    <a:pt x="166" y="22"/>
                    <a:pt x="165" y="23"/>
                    <a:pt x="164" y="23"/>
                  </a:cubicBezTo>
                  <a:cubicBezTo>
                    <a:pt x="164" y="23"/>
                    <a:pt x="164" y="23"/>
                    <a:pt x="164" y="23"/>
                  </a:cubicBezTo>
                  <a:cubicBezTo>
                    <a:pt x="163" y="23"/>
                    <a:pt x="162" y="22"/>
                    <a:pt x="162" y="21"/>
                  </a:cubicBezTo>
                  <a:cubicBezTo>
                    <a:pt x="160" y="19"/>
                    <a:pt x="160" y="17"/>
                    <a:pt x="160" y="14"/>
                  </a:cubicBezTo>
                  <a:cubicBezTo>
                    <a:pt x="160" y="12"/>
                    <a:pt x="160" y="11"/>
                    <a:pt x="159" y="9"/>
                  </a:cubicBezTo>
                  <a:cubicBezTo>
                    <a:pt x="158" y="7"/>
                    <a:pt x="155" y="6"/>
                    <a:pt x="147" y="6"/>
                  </a:cubicBezTo>
                  <a:cubicBezTo>
                    <a:pt x="145" y="6"/>
                    <a:pt x="143" y="6"/>
                    <a:pt x="142" y="6"/>
                  </a:cubicBezTo>
                  <a:cubicBezTo>
                    <a:pt x="141" y="6"/>
                    <a:pt x="139" y="6"/>
                    <a:pt x="139" y="6"/>
                  </a:cubicBezTo>
                  <a:cubicBezTo>
                    <a:pt x="136" y="6"/>
                    <a:pt x="134" y="5"/>
                    <a:pt x="132" y="5"/>
                  </a:cubicBezTo>
                  <a:cubicBezTo>
                    <a:pt x="131" y="4"/>
                    <a:pt x="130" y="4"/>
                    <a:pt x="129" y="4"/>
                  </a:cubicBezTo>
                  <a:cubicBezTo>
                    <a:pt x="128" y="3"/>
                    <a:pt x="127" y="3"/>
                    <a:pt x="125" y="3"/>
                  </a:cubicBezTo>
                  <a:cubicBezTo>
                    <a:pt x="124" y="3"/>
                    <a:pt x="123" y="3"/>
                    <a:pt x="122" y="3"/>
                  </a:cubicBezTo>
                  <a:cubicBezTo>
                    <a:pt x="121" y="3"/>
                    <a:pt x="120" y="4"/>
                    <a:pt x="119" y="4"/>
                  </a:cubicBezTo>
                  <a:cubicBezTo>
                    <a:pt x="118" y="4"/>
                    <a:pt x="118" y="4"/>
                    <a:pt x="118" y="4"/>
                  </a:cubicBezTo>
                  <a:cubicBezTo>
                    <a:pt x="116" y="3"/>
                    <a:pt x="115" y="3"/>
                    <a:pt x="114" y="2"/>
                  </a:cubicBezTo>
                  <a:cubicBezTo>
                    <a:pt x="113" y="1"/>
                    <a:pt x="112" y="0"/>
                    <a:pt x="110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7" y="0"/>
                    <a:pt x="103" y="3"/>
                    <a:pt x="102" y="3"/>
                  </a:cubicBezTo>
                  <a:cubicBezTo>
                    <a:pt x="102" y="3"/>
                    <a:pt x="102" y="3"/>
                    <a:pt x="102" y="3"/>
                  </a:cubicBezTo>
                  <a:cubicBezTo>
                    <a:pt x="102" y="3"/>
                    <a:pt x="102" y="3"/>
                    <a:pt x="102" y="3"/>
                  </a:cubicBezTo>
                  <a:cubicBezTo>
                    <a:pt x="102" y="4"/>
                    <a:pt x="101" y="4"/>
                    <a:pt x="101" y="4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101" y="3"/>
                    <a:pt x="101" y="3"/>
                    <a:pt x="101" y="3"/>
                  </a:cubicBezTo>
                  <a:cubicBezTo>
                    <a:pt x="100" y="3"/>
                    <a:pt x="100" y="3"/>
                    <a:pt x="100" y="3"/>
                  </a:cubicBezTo>
                  <a:cubicBezTo>
                    <a:pt x="98" y="3"/>
                    <a:pt x="89" y="5"/>
                    <a:pt x="87" y="8"/>
                  </a:cubicBezTo>
                  <a:cubicBezTo>
                    <a:pt x="87" y="9"/>
                    <a:pt x="87" y="9"/>
                    <a:pt x="87" y="9"/>
                  </a:cubicBezTo>
                  <a:cubicBezTo>
                    <a:pt x="87" y="10"/>
                    <a:pt x="87" y="10"/>
                    <a:pt x="87" y="10"/>
                  </a:cubicBezTo>
                  <a:cubicBezTo>
                    <a:pt x="87" y="10"/>
                    <a:pt x="87" y="10"/>
                    <a:pt x="87" y="10"/>
                  </a:cubicBezTo>
                  <a:cubicBezTo>
                    <a:pt x="87" y="11"/>
                    <a:pt x="87" y="12"/>
                    <a:pt x="88" y="13"/>
                  </a:cubicBezTo>
                  <a:cubicBezTo>
                    <a:pt x="89" y="14"/>
                    <a:pt x="90" y="16"/>
                    <a:pt x="89" y="17"/>
                  </a:cubicBezTo>
                  <a:cubicBezTo>
                    <a:pt x="88" y="19"/>
                    <a:pt x="84" y="21"/>
                    <a:pt x="79" y="22"/>
                  </a:cubicBezTo>
                  <a:cubicBezTo>
                    <a:pt x="78" y="22"/>
                    <a:pt x="77" y="23"/>
                    <a:pt x="76" y="23"/>
                  </a:cubicBezTo>
                  <a:cubicBezTo>
                    <a:pt x="71" y="25"/>
                    <a:pt x="67" y="27"/>
                    <a:pt x="64" y="31"/>
                  </a:cubicBezTo>
                  <a:cubicBezTo>
                    <a:pt x="62" y="34"/>
                    <a:pt x="61" y="37"/>
                    <a:pt x="60" y="40"/>
                  </a:cubicBezTo>
                  <a:cubicBezTo>
                    <a:pt x="59" y="42"/>
                    <a:pt x="59" y="43"/>
                    <a:pt x="58" y="45"/>
                  </a:cubicBezTo>
                  <a:cubicBezTo>
                    <a:pt x="58" y="47"/>
                    <a:pt x="56" y="49"/>
                    <a:pt x="54" y="51"/>
                  </a:cubicBezTo>
                  <a:cubicBezTo>
                    <a:pt x="53" y="53"/>
                    <a:pt x="52" y="54"/>
                    <a:pt x="51" y="56"/>
                  </a:cubicBezTo>
                  <a:cubicBezTo>
                    <a:pt x="50" y="58"/>
                    <a:pt x="50" y="61"/>
                    <a:pt x="50" y="63"/>
                  </a:cubicBezTo>
                  <a:cubicBezTo>
                    <a:pt x="49" y="65"/>
                    <a:pt x="49" y="68"/>
                    <a:pt x="47" y="70"/>
                  </a:cubicBezTo>
                  <a:cubicBezTo>
                    <a:pt x="46" y="72"/>
                    <a:pt x="45" y="74"/>
                    <a:pt x="44" y="76"/>
                  </a:cubicBezTo>
                  <a:cubicBezTo>
                    <a:pt x="43" y="78"/>
                    <a:pt x="41" y="80"/>
                    <a:pt x="40" y="82"/>
                  </a:cubicBezTo>
                  <a:cubicBezTo>
                    <a:pt x="37" y="85"/>
                    <a:pt x="35" y="89"/>
                    <a:pt x="33" y="92"/>
                  </a:cubicBezTo>
                  <a:cubicBezTo>
                    <a:pt x="30" y="98"/>
                    <a:pt x="26" y="104"/>
                    <a:pt x="21" y="107"/>
                  </a:cubicBezTo>
                  <a:cubicBezTo>
                    <a:pt x="20" y="108"/>
                    <a:pt x="17" y="109"/>
                    <a:pt x="15" y="110"/>
                  </a:cubicBezTo>
                  <a:cubicBezTo>
                    <a:pt x="13" y="111"/>
                    <a:pt x="11" y="112"/>
                    <a:pt x="9" y="114"/>
                  </a:cubicBezTo>
                  <a:cubicBezTo>
                    <a:pt x="6" y="115"/>
                    <a:pt x="4" y="117"/>
                    <a:pt x="2" y="120"/>
                  </a:cubicBezTo>
                  <a:cubicBezTo>
                    <a:pt x="0" y="121"/>
                    <a:pt x="0" y="121"/>
                    <a:pt x="0" y="121"/>
                  </a:cubicBezTo>
                  <a:cubicBezTo>
                    <a:pt x="3" y="123"/>
                    <a:pt x="3" y="123"/>
                    <a:pt x="3" y="123"/>
                  </a:cubicBezTo>
                  <a:cubicBezTo>
                    <a:pt x="4" y="124"/>
                    <a:pt x="7" y="125"/>
                    <a:pt x="9" y="125"/>
                  </a:cubicBezTo>
                  <a:cubicBezTo>
                    <a:pt x="10" y="125"/>
                    <a:pt x="10" y="125"/>
                    <a:pt x="10" y="125"/>
                  </a:cubicBezTo>
                  <a:cubicBezTo>
                    <a:pt x="12" y="125"/>
                    <a:pt x="13" y="124"/>
                    <a:pt x="14" y="124"/>
                  </a:cubicBezTo>
                  <a:cubicBezTo>
                    <a:pt x="16" y="124"/>
                    <a:pt x="17" y="123"/>
                    <a:pt x="19" y="123"/>
                  </a:cubicBezTo>
                  <a:cubicBezTo>
                    <a:pt x="20" y="123"/>
                    <a:pt x="21" y="124"/>
                    <a:pt x="22" y="124"/>
                  </a:cubicBezTo>
                  <a:cubicBezTo>
                    <a:pt x="23" y="124"/>
                    <a:pt x="24" y="124"/>
                    <a:pt x="25" y="125"/>
                  </a:cubicBezTo>
                  <a:cubicBezTo>
                    <a:pt x="26" y="125"/>
                    <a:pt x="27" y="126"/>
                    <a:pt x="28" y="126"/>
                  </a:cubicBezTo>
                  <a:cubicBezTo>
                    <a:pt x="29" y="126"/>
                    <a:pt x="30" y="125"/>
                    <a:pt x="31" y="125"/>
                  </a:cubicBezTo>
                  <a:cubicBezTo>
                    <a:pt x="31" y="124"/>
                    <a:pt x="32" y="124"/>
                    <a:pt x="33" y="124"/>
                  </a:cubicBezTo>
                  <a:cubicBezTo>
                    <a:pt x="34" y="123"/>
                    <a:pt x="36" y="123"/>
                    <a:pt x="38" y="123"/>
                  </a:cubicBezTo>
                  <a:cubicBezTo>
                    <a:pt x="40" y="123"/>
                    <a:pt x="43" y="124"/>
                    <a:pt x="44" y="124"/>
                  </a:cubicBezTo>
                  <a:cubicBezTo>
                    <a:pt x="47" y="125"/>
                    <a:pt x="49" y="126"/>
                    <a:pt x="51" y="127"/>
                  </a:cubicBezTo>
                  <a:cubicBezTo>
                    <a:pt x="53" y="128"/>
                    <a:pt x="56" y="129"/>
                    <a:pt x="58" y="129"/>
                  </a:cubicBezTo>
                  <a:cubicBezTo>
                    <a:pt x="59" y="130"/>
                    <a:pt x="60" y="130"/>
                    <a:pt x="61" y="130"/>
                  </a:cubicBezTo>
                  <a:cubicBezTo>
                    <a:pt x="62" y="130"/>
                    <a:pt x="63" y="130"/>
                    <a:pt x="64" y="129"/>
                  </a:cubicBezTo>
                  <a:cubicBezTo>
                    <a:pt x="66" y="129"/>
                    <a:pt x="67" y="129"/>
                    <a:pt x="68" y="129"/>
                  </a:cubicBezTo>
                  <a:cubicBezTo>
                    <a:pt x="70" y="129"/>
                    <a:pt x="72" y="130"/>
                    <a:pt x="73" y="130"/>
                  </a:cubicBezTo>
                  <a:cubicBezTo>
                    <a:pt x="76" y="132"/>
                    <a:pt x="76" y="132"/>
                    <a:pt x="76" y="132"/>
                  </a:cubicBezTo>
                  <a:cubicBezTo>
                    <a:pt x="80" y="134"/>
                    <a:pt x="84" y="137"/>
                    <a:pt x="88" y="138"/>
                  </a:cubicBezTo>
                  <a:cubicBezTo>
                    <a:pt x="93" y="140"/>
                    <a:pt x="100" y="142"/>
                    <a:pt x="105" y="142"/>
                  </a:cubicBezTo>
                  <a:cubicBezTo>
                    <a:pt x="106" y="142"/>
                    <a:pt x="107" y="142"/>
                    <a:pt x="108" y="142"/>
                  </a:cubicBezTo>
                  <a:cubicBezTo>
                    <a:pt x="110" y="142"/>
                    <a:pt x="112" y="142"/>
                    <a:pt x="114" y="142"/>
                  </a:cubicBezTo>
                  <a:cubicBezTo>
                    <a:pt x="115" y="142"/>
                    <a:pt x="117" y="142"/>
                    <a:pt x="119" y="142"/>
                  </a:cubicBezTo>
                  <a:cubicBezTo>
                    <a:pt x="121" y="142"/>
                    <a:pt x="123" y="142"/>
                    <a:pt x="124" y="142"/>
                  </a:cubicBezTo>
                  <a:cubicBezTo>
                    <a:pt x="127" y="143"/>
                    <a:pt x="131" y="147"/>
                    <a:pt x="134" y="149"/>
                  </a:cubicBezTo>
                  <a:cubicBezTo>
                    <a:pt x="135" y="150"/>
                    <a:pt x="135" y="150"/>
                    <a:pt x="135" y="150"/>
                  </a:cubicBezTo>
                  <a:cubicBezTo>
                    <a:pt x="139" y="154"/>
                    <a:pt x="140" y="161"/>
                    <a:pt x="140" y="167"/>
                  </a:cubicBezTo>
                  <a:cubicBezTo>
                    <a:pt x="140" y="170"/>
                    <a:pt x="141" y="172"/>
                    <a:pt x="142" y="175"/>
                  </a:cubicBezTo>
                  <a:cubicBezTo>
                    <a:pt x="142" y="178"/>
                    <a:pt x="142" y="179"/>
                    <a:pt x="141" y="181"/>
                  </a:cubicBezTo>
                  <a:cubicBezTo>
                    <a:pt x="141" y="182"/>
                    <a:pt x="140" y="183"/>
                    <a:pt x="140" y="184"/>
                  </a:cubicBezTo>
                  <a:cubicBezTo>
                    <a:pt x="140" y="188"/>
                    <a:pt x="147" y="197"/>
                    <a:pt x="150" y="200"/>
                  </a:cubicBezTo>
                  <a:cubicBezTo>
                    <a:pt x="151" y="201"/>
                    <a:pt x="151" y="201"/>
                    <a:pt x="151" y="201"/>
                  </a:cubicBezTo>
                  <a:cubicBezTo>
                    <a:pt x="152" y="202"/>
                    <a:pt x="154" y="204"/>
                    <a:pt x="155" y="206"/>
                  </a:cubicBezTo>
                  <a:cubicBezTo>
                    <a:pt x="155" y="209"/>
                    <a:pt x="154" y="210"/>
                    <a:pt x="153" y="211"/>
                  </a:cubicBezTo>
                  <a:cubicBezTo>
                    <a:pt x="152" y="212"/>
                    <a:pt x="152" y="212"/>
                    <a:pt x="151" y="213"/>
                  </a:cubicBezTo>
                  <a:cubicBezTo>
                    <a:pt x="150" y="215"/>
                    <a:pt x="150" y="217"/>
                    <a:pt x="151" y="219"/>
                  </a:cubicBezTo>
                  <a:cubicBezTo>
                    <a:pt x="152" y="221"/>
                    <a:pt x="155" y="223"/>
                    <a:pt x="166" y="223"/>
                  </a:cubicBezTo>
                  <a:cubicBezTo>
                    <a:pt x="168" y="223"/>
                    <a:pt x="170" y="223"/>
                    <a:pt x="173" y="223"/>
                  </a:cubicBezTo>
                  <a:cubicBezTo>
                    <a:pt x="174" y="223"/>
                    <a:pt x="175" y="223"/>
                    <a:pt x="176" y="223"/>
                  </a:cubicBezTo>
                  <a:cubicBezTo>
                    <a:pt x="179" y="223"/>
                    <a:pt x="181" y="223"/>
                    <a:pt x="185" y="226"/>
                  </a:cubicBezTo>
                  <a:cubicBezTo>
                    <a:pt x="185" y="227"/>
                    <a:pt x="185" y="229"/>
                    <a:pt x="184" y="231"/>
                  </a:cubicBezTo>
                  <a:cubicBezTo>
                    <a:pt x="183" y="233"/>
                    <a:pt x="182" y="235"/>
                    <a:pt x="183" y="237"/>
                  </a:cubicBezTo>
                  <a:cubicBezTo>
                    <a:pt x="184" y="239"/>
                    <a:pt x="187" y="239"/>
                    <a:pt x="189" y="239"/>
                  </a:cubicBezTo>
                  <a:cubicBezTo>
                    <a:pt x="191" y="239"/>
                    <a:pt x="192" y="239"/>
                    <a:pt x="193" y="240"/>
                  </a:cubicBezTo>
                  <a:cubicBezTo>
                    <a:pt x="195" y="241"/>
                    <a:pt x="196" y="243"/>
                    <a:pt x="197" y="244"/>
                  </a:cubicBezTo>
                  <a:cubicBezTo>
                    <a:pt x="198" y="246"/>
                    <a:pt x="199" y="247"/>
                    <a:pt x="200" y="248"/>
                  </a:cubicBezTo>
                  <a:cubicBezTo>
                    <a:pt x="201" y="249"/>
                    <a:pt x="201" y="249"/>
                    <a:pt x="202" y="250"/>
                  </a:cubicBezTo>
                  <a:cubicBezTo>
                    <a:pt x="203" y="250"/>
                    <a:pt x="203" y="250"/>
                    <a:pt x="204" y="251"/>
                  </a:cubicBezTo>
                  <a:cubicBezTo>
                    <a:pt x="206" y="252"/>
                    <a:pt x="206" y="252"/>
                    <a:pt x="206" y="252"/>
                  </a:cubicBezTo>
                  <a:cubicBezTo>
                    <a:pt x="207" y="250"/>
                    <a:pt x="207" y="250"/>
                    <a:pt x="207" y="250"/>
                  </a:cubicBezTo>
                  <a:cubicBezTo>
                    <a:pt x="207" y="249"/>
                    <a:pt x="207" y="247"/>
                    <a:pt x="208" y="246"/>
                  </a:cubicBezTo>
                  <a:cubicBezTo>
                    <a:pt x="208" y="244"/>
                    <a:pt x="209" y="241"/>
                    <a:pt x="210" y="239"/>
                  </a:cubicBezTo>
                  <a:cubicBezTo>
                    <a:pt x="211" y="238"/>
                    <a:pt x="211" y="238"/>
                    <a:pt x="211" y="238"/>
                  </a:cubicBezTo>
                  <a:cubicBezTo>
                    <a:pt x="213" y="236"/>
                    <a:pt x="215" y="234"/>
                    <a:pt x="217" y="233"/>
                  </a:cubicBezTo>
                  <a:cubicBezTo>
                    <a:pt x="220" y="231"/>
                    <a:pt x="223" y="230"/>
                    <a:pt x="226" y="229"/>
                  </a:cubicBezTo>
                  <a:cubicBezTo>
                    <a:pt x="227" y="228"/>
                    <a:pt x="229" y="227"/>
                    <a:pt x="231" y="227"/>
                  </a:cubicBezTo>
                  <a:cubicBezTo>
                    <a:pt x="233" y="226"/>
                    <a:pt x="235" y="224"/>
                    <a:pt x="237" y="223"/>
                  </a:cubicBezTo>
                  <a:cubicBezTo>
                    <a:pt x="238" y="223"/>
                    <a:pt x="239" y="222"/>
                    <a:pt x="240" y="221"/>
                  </a:cubicBezTo>
                  <a:cubicBezTo>
                    <a:pt x="241" y="220"/>
                    <a:pt x="242" y="220"/>
                    <a:pt x="243" y="219"/>
                  </a:cubicBezTo>
                  <a:cubicBezTo>
                    <a:pt x="246" y="217"/>
                    <a:pt x="248" y="216"/>
                    <a:pt x="250" y="213"/>
                  </a:cubicBezTo>
                  <a:cubicBezTo>
                    <a:pt x="252" y="212"/>
                    <a:pt x="252" y="212"/>
                    <a:pt x="255" y="212"/>
                  </a:cubicBezTo>
                  <a:cubicBezTo>
                    <a:pt x="256" y="212"/>
                    <a:pt x="258" y="211"/>
                    <a:pt x="259" y="211"/>
                  </a:cubicBezTo>
                  <a:cubicBezTo>
                    <a:pt x="260" y="211"/>
                    <a:pt x="261" y="211"/>
                    <a:pt x="261" y="210"/>
                  </a:cubicBezTo>
                  <a:cubicBezTo>
                    <a:pt x="262" y="210"/>
                    <a:pt x="263" y="210"/>
                    <a:pt x="263" y="210"/>
                  </a:cubicBezTo>
                  <a:cubicBezTo>
                    <a:pt x="265" y="210"/>
                    <a:pt x="266" y="210"/>
                    <a:pt x="268" y="209"/>
                  </a:cubicBezTo>
                  <a:cubicBezTo>
                    <a:pt x="271" y="207"/>
                    <a:pt x="273" y="204"/>
                    <a:pt x="275" y="201"/>
                  </a:cubicBezTo>
                  <a:cubicBezTo>
                    <a:pt x="275" y="200"/>
                    <a:pt x="275" y="200"/>
                    <a:pt x="276" y="199"/>
                  </a:cubicBezTo>
                  <a:cubicBezTo>
                    <a:pt x="276" y="198"/>
                    <a:pt x="276" y="197"/>
                    <a:pt x="277" y="197"/>
                  </a:cubicBezTo>
                  <a:cubicBezTo>
                    <a:pt x="277" y="196"/>
                    <a:pt x="278" y="196"/>
                    <a:pt x="279" y="196"/>
                  </a:cubicBezTo>
                  <a:cubicBezTo>
                    <a:pt x="279" y="195"/>
                    <a:pt x="280" y="195"/>
                    <a:pt x="280" y="195"/>
                  </a:cubicBezTo>
                  <a:cubicBezTo>
                    <a:pt x="281" y="195"/>
                    <a:pt x="282" y="194"/>
                    <a:pt x="283" y="193"/>
                  </a:cubicBezTo>
                  <a:cubicBezTo>
                    <a:pt x="284" y="192"/>
                    <a:pt x="285" y="192"/>
                    <a:pt x="286" y="192"/>
                  </a:cubicBezTo>
                  <a:cubicBezTo>
                    <a:pt x="288" y="192"/>
                    <a:pt x="289" y="191"/>
                    <a:pt x="291" y="190"/>
                  </a:cubicBezTo>
                  <a:cubicBezTo>
                    <a:pt x="292" y="190"/>
                    <a:pt x="294" y="189"/>
                    <a:pt x="295" y="189"/>
                  </a:cubicBezTo>
                  <a:cubicBezTo>
                    <a:pt x="296" y="189"/>
                    <a:pt x="296" y="189"/>
                    <a:pt x="296" y="189"/>
                  </a:cubicBezTo>
                  <a:cubicBezTo>
                    <a:pt x="307" y="191"/>
                    <a:pt x="307" y="191"/>
                    <a:pt x="307" y="191"/>
                  </a:cubicBezTo>
                  <a:cubicBezTo>
                    <a:pt x="307" y="191"/>
                    <a:pt x="308" y="191"/>
                    <a:pt x="308" y="191"/>
                  </a:cubicBezTo>
                  <a:cubicBezTo>
                    <a:pt x="309" y="191"/>
                    <a:pt x="311" y="192"/>
                    <a:pt x="312" y="192"/>
                  </a:cubicBezTo>
                  <a:cubicBezTo>
                    <a:pt x="313" y="192"/>
                    <a:pt x="314" y="191"/>
                    <a:pt x="315" y="190"/>
                  </a:cubicBezTo>
                  <a:cubicBezTo>
                    <a:pt x="316" y="189"/>
                    <a:pt x="316" y="187"/>
                    <a:pt x="316" y="186"/>
                  </a:cubicBezTo>
                  <a:cubicBezTo>
                    <a:pt x="316" y="186"/>
                    <a:pt x="316" y="186"/>
                    <a:pt x="316" y="186"/>
                  </a:cubicBezTo>
                  <a:cubicBezTo>
                    <a:pt x="316" y="186"/>
                    <a:pt x="316" y="186"/>
                    <a:pt x="316" y="185"/>
                  </a:cubicBezTo>
                  <a:cubicBezTo>
                    <a:pt x="318" y="184"/>
                    <a:pt x="319" y="183"/>
                    <a:pt x="321" y="182"/>
                  </a:cubicBezTo>
                  <a:cubicBezTo>
                    <a:pt x="324" y="181"/>
                    <a:pt x="326" y="179"/>
                    <a:pt x="328" y="178"/>
                  </a:cubicBezTo>
                  <a:cubicBezTo>
                    <a:pt x="330" y="176"/>
                    <a:pt x="332" y="175"/>
                    <a:pt x="334" y="174"/>
                  </a:cubicBezTo>
                  <a:cubicBezTo>
                    <a:pt x="335" y="173"/>
                    <a:pt x="337" y="173"/>
                    <a:pt x="339" y="173"/>
                  </a:cubicBezTo>
                  <a:cubicBezTo>
                    <a:pt x="339" y="173"/>
                    <a:pt x="339" y="173"/>
                    <a:pt x="339" y="173"/>
                  </a:cubicBezTo>
                  <a:cubicBezTo>
                    <a:pt x="341" y="173"/>
                    <a:pt x="342" y="173"/>
                    <a:pt x="343" y="173"/>
                  </a:cubicBezTo>
                  <a:cubicBezTo>
                    <a:pt x="347" y="173"/>
                    <a:pt x="347" y="173"/>
                    <a:pt x="347" y="173"/>
                  </a:cubicBezTo>
                  <a:cubicBezTo>
                    <a:pt x="346" y="170"/>
                    <a:pt x="346" y="170"/>
                    <a:pt x="346" y="170"/>
                  </a:cubicBezTo>
                  <a:cubicBezTo>
                    <a:pt x="346" y="170"/>
                    <a:pt x="345" y="169"/>
                    <a:pt x="345" y="168"/>
                  </a:cubicBezTo>
                  <a:cubicBezTo>
                    <a:pt x="345" y="168"/>
                    <a:pt x="344" y="167"/>
                    <a:pt x="343" y="166"/>
                  </a:cubicBezTo>
                  <a:cubicBezTo>
                    <a:pt x="342" y="164"/>
                    <a:pt x="341" y="162"/>
                    <a:pt x="340" y="160"/>
                  </a:cubicBezTo>
                  <a:cubicBezTo>
                    <a:pt x="340" y="155"/>
                    <a:pt x="346" y="150"/>
                    <a:pt x="351" y="148"/>
                  </a:cubicBezTo>
                  <a:cubicBezTo>
                    <a:pt x="353" y="147"/>
                    <a:pt x="355" y="146"/>
                    <a:pt x="357" y="146"/>
                  </a:cubicBezTo>
                  <a:cubicBezTo>
                    <a:pt x="361" y="145"/>
                    <a:pt x="365" y="144"/>
                    <a:pt x="368" y="142"/>
                  </a:cubicBezTo>
                  <a:cubicBezTo>
                    <a:pt x="371" y="139"/>
                    <a:pt x="370" y="136"/>
                    <a:pt x="370" y="135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4" name="Google Shape;724;p28"/>
            <p:cNvSpPr/>
            <p:nvPr/>
          </p:nvSpPr>
          <p:spPr>
            <a:xfrm>
              <a:off x="722" y="1433"/>
              <a:ext cx="823" cy="432"/>
            </a:xfrm>
            <a:custGeom>
              <a:avLst/>
              <a:gdLst/>
              <a:ahLst/>
              <a:cxnLst/>
              <a:rect l="l" t="t" r="r" b="b"/>
              <a:pathLst>
                <a:path w="337" h="177" extrusionOk="0">
                  <a:moveTo>
                    <a:pt x="245" y="78"/>
                  </a:moveTo>
                  <a:cubicBezTo>
                    <a:pt x="172" y="42"/>
                    <a:pt x="172" y="42"/>
                    <a:pt x="172" y="42"/>
                  </a:cubicBezTo>
                  <a:cubicBezTo>
                    <a:pt x="171" y="43"/>
                    <a:pt x="171" y="43"/>
                    <a:pt x="171" y="43"/>
                  </a:cubicBezTo>
                  <a:cubicBezTo>
                    <a:pt x="172" y="41"/>
                    <a:pt x="172" y="41"/>
                    <a:pt x="172" y="41"/>
                  </a:cubicBezTo>
                  <a:cubicBezTo>
                    <a:pt x="166" y="38"/>
                    <a:pt x="66" y="22"/>
                    <a:pt x="65" y="2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1" y="7"/>
                    <a:pt x="11" y="7"/>
                    <a:pt x="11" y="9"/>
                  </a:cubicBezTo>
                  <a:cubicBezTo>
                    <a:pt x="11" y="10"/>
                    <a:pt x="11" y="10"/>
                    <a:pt x="10" y="11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3" y="15"/>
                    <a:pt x="0" y="17"/>
                    <a:pt x="0" y="21"/>
                  </a:cubicBezTo>
                  <a:cubicBezTo>
                    <a:pt x="0" y="23"/>
                    <a:pt x="1" y="25"/>
                    <a:pt x="3" y="27"/>
                  </a:cubicBezTo>
                  <a:cubicBezTo>
                    <a:pt x="4" y="28"/>
                    <a:pt x="5" y="28"/>
                    <a:pt x="6" y="29"/>
                  </a:cubicBezTo>
                  <a:cubicBezTo>
                    <a:pt x="8" y="31"/>
                    <a:pt x="13" y="34"/>
                    <a:pt x="13" y="35"/>
                  </a:cubicBezTo>
                  <a:cubicBezTo>
                    <a:pt x="13" y="35"/>
                    <a:pt x="13" y="36"/>
                    <a:pt x="12" y="37"/>
                  </a:cubicBezTo>
                  <a:cubicBezTo>
                    <a:pt x="11" y="38"/>
                    <a:pt x="10" y="40"/>
                    <a:pt x="12" y="43"/>
                  </a:cubicBezTo>
                  <a:cubicBezTo>
                    <a:pt x="13" y="44"/>
                    <a:pt x="15" y="44"/>
                    <a:pt x="16" y="45"/>
                  </a:cubicBezTo>
                  <a:cubicBezTo>
                    <a:pt x="16" y="45"/>
                    <a:pt x="17" y="45"/>
                    <a:pt x="17" y="45"/>
                  </a:cubicBezTo>
                  <a:cubicBezTo>
                    <a:pt x="18" y="45"/>
                    <a:pt x="18" y="46"/>
                    <a:pt x="18" y="47"/>
                  </a:cubicBezTo>
                  <a:cubicBezTo>
                    <a:pt x="18" y="47"/>
                    <a:pt x="18" y="47"/>
                    <a:pt x="19" y="48"/>
                  </a:cubicBezTo>
                  <a:cubicBezTo>
                    <a:pt x="20" y="50"/>
                    <a:pt x="20" y="52"/>
                    <a:pt x="21" y="55"/>
                  </a:cubicBezTo>
                  <a:cubicBezTo>
                    <a:pt x="22" y="57"/>
                    <a:pt x="24" y="59"/>
                    <a:pt x="25" y="60"/>
                  </a:cubicBezTo>
                  <a:cubicBezTo>
                    <a:pt x="26" y="60"/>
                    <a:pt x="26" y="60"/>
                    <a:pt x="27" y="61"/>
                  </a:cubicBezTo>
                  <a:cubicBezTo>
                    <a:pt x="28" y="62"/>
                    <a:pt x="29" y="63"/>
                    <a:pt x="29" y="64"/>
                  </a:cubicBezTo>
                  <a:cubicBezTo>
                    <a:pt x="29" y="65"/>
                    <a:pt x="30" y="66"/>
                    <a:pt x="30" y="67"/>
                  </a:cubicBezTo>
                  <a:cubicBezTo>
                    <a:pt x="31" y="69"/>
                    <a:pt x="33" y="70"/>
                    <a:pt x="34" y="71"/>
                  </a:cubicBezTo>
                  <a:cubicBezTo>
                    <a:pt x="35" y="71"/>
                    <a:pt x="36" y="72"/>
                    <a:pt x="36" y="73"/>
                  </a:cubicBezTo>
                  <a:cubicBezTo>
                    <a:pt x="38" y="75"/>
                    <a:pt x="40" y="76"/>
                    <a:pt x="42" y="78"/>
                  </a:cubicBezTo>
                  <a:cubicBezTo>
                    <a:pt x="43" y="79"/>
                    <a:pt x="44" y="80"/>
                    <a:pt x="45" y="81"/>
                  </a:cubicBezTo>
                  <a:cubicBezTo>
                    <a:pt x="46" y="82"/>
                    <a:pt x="46" y="83"/>
                    <a:pt x="47" y="84"/>
                  </a:cubicBezTo>
                  <a:cubicBezTo>
                    <a:pt x="47" y="84"/>
                    <a:pt x="48" y="84"/>
                    <a:pt x="48" y="85"/>
                  </a:cubicBezTo>
                  <a:cubicBezTo>
                    <a:pt x="49" y="85"/>
                    <a:pt x="50" y="87"/>
                    <a:pt x="51" y="88"/>
                  </a:cubicBezTo>
                  <a:cubicBezTo>
                    <a:pt x="51" y="89"/>
                    <a:pt x="50" y="91"/>
                    <a:pt x="49" y="92"/>
                  </a:cubicBezTo>
                  <a:cubicBezTo>
                    <a:pt x="49" y="93"/>
                    <a:pt x="49" y="93"/>
                    <a:pt x="49" y="93"/>
                  </a:cubicBezTo>
                  <a:cubicBezTo>
                    <a:pt x="49" y="94"/>
                    <a:pt x="48" y="96"/>
                    <a:pt x="46" y="98"/>
                  </a:cubicBezTo>
                  <a:cubicBezTo>
                    <a:pt x="46" y="98"/>
                    <a:pt x="46" y="99"/>
                    <a:pt x="45" y="99"/>
                  </a:cubicBezTo>
                  <a:cubicBezTo>
                    <a:pt x="44" y="100"/>
                    <a:pt x="42" y="102"/>
                    <a:pt x="42" y="105"/>
                  </a:cubicBezTo>
                  <a:cubicBezTo>
                    <a:pt x="42" y="106"/>
                    <a:pt x="42" y="106"/>
                    <a:pt x="42" y="106"/>
                  </a:cubicBezTo>
                  <a:cubicBezTo>
                    <a:pt x="45" y="106"/>
                    <a:pt x="45" y="106"/>
                    <a:pt x="45" y="106"/>
                  </a:cubicBezTo>
                  <a:cubicBezTo>
                    <a:pt x="49" y="106"/>
                    <a:pt x="53" y="107"/>
                    <a:pt x="57" y="107"/>
                  </a:cubicBezTo>
                  <a:cubicBezTo>
                    <a:pt x="58" y="107"/>
                    <a:pt x="59" y="108"/>
                    <a:pt x="59" y="108"/>
                  </a:cubicBezTo>
                  <a:cubicBezTo>
                    <a:pt x="62" y="108"/>
                    <a:pt x="64" y="108"/>
                    <a:pt x="67" y="108"/>
                  </a:cubicBezTo>
                  <a:cubicBezTo>
                    <a:pt x="67" y="108"/>
                    <a:pt x="68" y="108"/>
                    <a:pt x="69" y="108"/>
                  </a:cubicBezTo>
                  <a:cubicBezTo>
                    <a:pt x="69" y="108"/>
                    <a:pt x="70" y="108"/>
                    <a:pt x="71" y="108"/>
                  </a:cubicBezTo>
                  <a:cubicBezTo>
                    <a:pt x="72" y="108"/>
                    <a:pt x="73" y="108"/>
                    <a:pt x="74" y="108"/>
                  </a:cubicBezTo>
                  <a:cubicBezTo>
                    <a:pt x="76" y="108"/>
                    <a:pt x="77" y="108"/>
                    <a:pt x="78" y="109"/>
                  </a:cubicBezTo>
                  <a:cubicBezTo>
                    <a:pt x="80" y="110"/>
                    <a:pt x="80" y="112"/>
                    <a:pt x="81" y="114"/>
                  </a:cubicBezTo>
                  <a:cubicBezTo>
                    <a:pt x="82" y="115"/>
                    <a:pt x="82" y="116"/>
                    <a:pt x="82" y="117"/>
                  </a:cubicBezTo>
                  <a:cubicBezTo>
                    <a:pt x="83" y="118"/>
                    <a:pt x="83" y="119"/>
                    <a:pt x="83" y="120"/>
                  </a:cubicBezTo>
                  <a:cubicBezTo>
                    <a:pt x="85" y="125"/>
                    <a:pt x="87" y="129"/>
                    <a:pt x="90" y="130"/>
                  </a:cubicBezTo>
                  <a:cubicBezTo>
                    <a:pt x="91" y="131"/>
                    <a:pt x="92" y="131"/>
                    <a:pt x="93" y="131"/>
                  </a:cubicBezTo>
                  <a:cubicBezTo>
                    <a:pt x="94" y="131"/>
                    <a:pt x="95" y="131"/>
                    <a:pt x="97" y="131"/>
                  </a:cubicBezTo>
                  <a:cubicBezTo>
                    <a:pt x="97" y="131"/>
                    <a:pt x="98" y="130"/>
                    <a:pt x="99" y="130"/>
                  </a:cubicBezTo>
                  <a:cubicBezTo>
                    <a:pt x="101" y="130"/>
                    <a:pt x="101" y="130"/>
                    <a:pt x="101" y="130"/>
                  </a:cubicBezTo>
                  <a:cubicBezTo>
                    <a:pt x="107" y="131"/>
                    <a:pt x="107" y="131"/>
                    <a:pt x="107" y="131"/>
                  </a:cubicBezTo>
                  <a:cubicBezTo>
                    <a:pt x="117" y="131"/>
                    <a:pt x="127" y="130"/>
                    <a:pt x="135" y="125"/>
                  </a:cubicBezTo>
                  <a:cubicBezTo>
                    <a:pt x="138" y="122"/>
                    <a:pt x="141" y="119"/>
                    <a:pt x="144" y="116"/>
                  </a:cubicBezTo>
                  <a:cubicBezTo>
                    <a:pt x="145" y="115"/>
                    <a:pt x="146" y="114"/>
                    <a:pt x="147" y="113"/>
                  </a:cubicBezTo>
                  <a:cubicBezTo>
                    <a:pt x="148" y="113"/>
                    <a:pt x="148" y="112"/>
                    <a:pt x="149" y="111"/>
                  </a:cubicBezTo>
                  <a:cubicBezTo>
                    <a:pt x="151" y="110"/>
                    <a:pt x="153" y="108"/>
                    <a:pt x="154" y="106"/>
                  </a:cubicBezTo>
                  <a:cubicBezTo>
                    <a:pt x="155" y="105"/>
                    <a:pt x="155" y="105"/>
                    <a:pt x="155" y="105"/>
                  </a:cubicBezTo>
                  <a:cubicBezTo>
                    <a:pt x="156" y="104"/>
                    <a:pt x="156" y="103"/>
                    <a:pt x="157" y="102"/>
                  </a:cubicBezTo>
                  <a:cubicBezTo>
                    <a:pt x="157" y="103"/>
                    <a:pt x="157" y="104"/>
                    <a:pt x="157" y="104"/>
                  </a:cubicBezTo>
                  <a:cubicBezTo>
                    <a:pt x="157" y="105"/>
                    <a:pt x="158" y="106"/>
                    <a:pt x="158" y="107"/>
                  </a:cubicBezTo>
                  <a:cubicBezTo>
                    <a:pt x="158" y="108"/>
                    <a:pt x="158" y="108"/>
                    <a:pt x="158" y="108"/>
                  </a:cubicBezTo>
                  <a:cubicBezTo>
                    <a:pt x="159" y="110"/>
                    <a:pt x="160" y="111"/>
                    <a:pt x="159" y="113"/>
                  </a:cubicBezTo>
                  <a:cubicBezTo>
                    <a:pt x="159" y="113"/>
                    <a:pt x="158" y="114"/>
                    <a:pt x="157" y="114"/>
                  </a:cubicBezTo>
                  <a:cubicBezTo>
                    <a:pt x="156" y="115"/>
                    <a:pt x="155" y="116"/>
                    <a:pt x="154" y="117"/>
                  </a:cubicBezTo>
                  <a:cubicBezTo>
                    <a:pt x="154" y="119"/>
                    <a:pt x="154" y="121"/>
                    <a:pt x="154" y="124"/>
                  </a:cubicBezTo>
                  <a:cubicBezTo>
                    <a:pt x="154" y="124"/>
                    <a:pt x="154" y="125"/>
                    <a:pt x="155" y="125"/>
                  </a:cubicBezTo>
                  <a:cubicBezTo>
                    <a:pt x="155" y="129"/>
                    <a:pt x="156" y="133"/>
                    <a:pt x="156" y="136"/>
                  </a:cubicBezTo>
                  <a:cubicBezTo>
                    <a:pt x="157" y="138"/>
                    <a:pt x="157" y="138"/>
                    <a:pt x="157" y="138"/>
                  </a:cubicBezTo>
                  <a:cubicBezTo>
                    <a:pt x="157" y="141"/>
                    <a:pt x="157" y="144"/>
                    <a:pt x="157" y="147"/>
                  </a:cubicBezTo>
                  <a:cubicBezTo>
                    <a:pt x="157" y="149"/>
                    <a:pt x="157" y="150"/>
                    <a:pt x="157" y="152"/>
                  </a:cubicBezTo>
                  <a:cubicBezTo>
                    <a:pt x="157" y="154"/>
                    <a:pt x="158" y="157"/>
                    <a:pt x="158" y="159"/>
                  </a:cubicBezTo>
                  <a:cubicBezTo>
                    <a:pt x="158" y="161"/>
                    <a:pt x="159" y="164"/>
                    <a:pt x="159" y="166"/>
                  </a:cubicBezTo>
                  <a:cubicBezTo>
                    <a:pt x="158" y="167"/>
                    <a:pt x="158" y="167"/>
                    <a:pt x="158" y="167"/>
                  </a:cubicBezTo>
                  <a:cubicBezTo>
                    <a:pt x="159" y="168"/>
                    <a:pt x="159" y="168"/>
                    <a:pt x="159" y="168"/>
                  </a:cubicBezTo>
                  <a:cubicBezTo>
                    <a:pt x="160" y="169"/>
                    <a:pt x="161" y="169"/>
                    <a:pt x="162" y="170"/>
                  </a:cubicBezTo>
                  <a:cubicBezTo>
                    <a:pt x="163" y="172"/>
                    <a:pt x="165" y="173"/>
                    <a:pt x="166" y="174"/>
                  </a:cubicBezTo>
                  <a:cubicBezTo>
                    <a:pt x="167" y="174"/>
                    <a:pt x="167" y="174"/>
                    <a:pt x="167" y="174"/>
                  </a:cubicBezTo>
                  <a:cubicBezTo>
                    <a:pt x="169" y="175"/>
                    <a:pt x="171" y="176"/>
                    <a:pt x="173" y="176"/>
                  </a:cubicBezTo>
                  <a:cubicBezTo>
                    <a:pt x="174" y="176"/>
                    <a:pt x="175" y="176"/>
                    <a:pt x="176" y="176"/>
                  </a:cubicBezTo>
                  <a:cubicBezTo>
                    <a:pt x="179" y="175"/>
                    <a:pt x="181" y="173"/>
                    <a:pt x="183" y="172"/>
                  </a:cubicBezTo>
                  <a:cubicBezTo>
                    <a:pt x="186" y="170"/>
                    <a:pt x="189" y="168"/>
                    <a:pt x="192" y="167"/>
                  </a:cubicBezTo>
                  <a:cubicBezTo>
                    <a:pt x="193" y="167"/>
                    <a:pt x="193" y="167"/>
                    <a:pt x="194" y="167"/>
                  </a:cubicBezTo>
                  <a:cubicBezTo>
                    <a:pt x="195" y="167"/>
                    <a:pt x="196" y="167"/>
                    <a:pt x="198" y="168"/>
                  </a:cubicBezTo>
                  <a:cubicBezTo>
                    <a:pt x="199" y="168"/>
                    <a:pt x="199" y="168"/>
                    <a:pt x="199" y="168"/>
                  </a:cubicBezTo>
                  <a:cubicBezTo>
                    <a:pt x="200" y="168"/>
                    <a:pt x="200" y="168"/>
                    <a:pt x="201" y="168"/>
                  </a:cubicBezTo>
                  <a:cubicBezTo>
                    <a:pt x="202" y="168"/>
                    <a:pt x="204" y="168"/>
                    <a:pt x="205" y="168"/>
                  </a:cubicBezTo>
                  <a:cubicBezTo>
                    <a:pt x="206" y="167"/>
                    <a:pt x="207" y="167"/>
                    <a:pt x="208" y="167"/>
                  </a:cubicBezTo>
                  <a:cubicBezTo>
                    <a:pt x="208" y="167"/>
                    <a:pt x="208" y="167"/>
                    <a:pt x="208" y="167"/>
                  </a:cubicBezTo>
                  <a:cubicBezTo>
                    <a:pt x="210" y="167"/>
                    <a:pt x="212" y="168"/>
                    <a:pt x="215" y="169"/>
                  </a:cubicBezTo>
                  <a:cubicBezTo>
                    <a:pt x="217" y="169"/>
                    <a:pt x="219" y="170"/>
                    <a:pt x="222" y="170"/>
                  </a:cubicBezTo>
                  <a:cubicBezTo>
                    <a:pt x="222" y="170"/>
                    <a:pt x="223" y="170"/>
                    <a:pt x="223" y="170"/>
                  </a:cubicBezTo>
                  <a:cubicBezTo>
                    <a:pt x="225" y="170"/>
                    <a:pt x="226" y="170"/>
                    <a:pt x="228" y="170"/>
                  </a:cubicBezTo>
                  <a:cubicBezTo>
                    <a:pt x="229" y="169"/>
                    <a:pt x="231" y="169"/>
                    <a:pt x="233" y="169"/>
                  </a:cubicBezTo>
                  <a:cubicBezTo>
                    <a:pt x="234" y="169"/>
                    <a:pt x="234" y="169"/>
                    <a:pt x="235" y="169"/>
                  </a:cubicBezTo>
                  <a:cubicBezTo>
                    <a:pt x="236" y="169"/>
                    <a:pt x="236" y="169"/>
                    <a:pt x="236" y="169"/>
                  </a:cubicBezTo>
                  <a:cubicBezTo>
                    <a:pt x="238" y="169"/>
                    <a:pt x="240" y="170"/>
                    <a:pt x="241" y="170"/>
                  </a:cubicBezTo>
                  <a:cubicBezTo>
                    <a:pt x="241" y="171"/>
                    <a:pt x="241" y="172"/>
                    <a:pt x="241" y="173"/>
                  </a:cubicBezTo>
                  <a:cubicBezTo>
                    <a:pt x="242" y="173"/>
                    <a:pt x="242" y="174"/>
                    <a:pt x="242" y="175"/>
                  </a:cubicBezTo>
                  <a:cubicBezTo>
                    <a:pt x="242" y="177"/>
                    <a:pt x="242" y="177"/>
                    <a:pt x="242" y="177"/>
                  </a:cubicBezTo>
                  <a:cubicBezTo>
                    <a:pt x="244" y="177"/>
                    <a:pt x="244" y="177"/>
                    <a:pt x="244" y="177"/>
                  </a:cubicBezTo>
                  <a:cubicBezTo>
                    <a:pt x="247" y="176"/>
                    <a:pt x="251" y="175"/>
                    <a:pt x="256" y="172"/>
                  </a:cubicBezTo>
                  <a:cubicBezTo>
                    <a:pt x="257" y="172"/>
                    <a:pt x="257" y="172"/>
                    <a:pt x="258" y="171"/>
                  </a:cubicBezTo>
                  <a:cubicBezTo>
                    <a:pt x="259" y="171"/>
                    <a:pt x="261" y="170"/>
                    <a:pt x="262" y="169"/>
                  </a:cubicBezTo>
                  <a:cubicBezTo>
                    <a:pt x="266" y="165"/>
                    <a:pt x="269" y="162"/>
                    <a:pt x="270" y="159"/>
                  </a:cubicBezTo>
                  <a:cubicBezTo>
                    <a:pt x="271" y="158"/>
                    <a:pt x="271" y="158"/>
                    <a:pt x="271" y="158"/>
                  </a:cubicBezTo>
                  <a:cubicBezTo>
                    <a:pt x="272" y="155"/>
                    <a:pt x="273" y="152"/>
                    <a:pt x="276" y="151"/>
                  </a:cubicBezTo>
                  <a:cubicBezTo>
                    <a:pt x="277" y="151"/>
                    <a:pt x="277" y="151"/>
                    <a:pt x="278" y="151"/>
                  </a:cubicBezTo>
                  <a:cubicBezTo>
                    <a:pt x="279" y="151"/>
                    <a:pt x="280" y="151"/>
                    <a:pt x="281" y="151"/>
                  </a:cubicBezTo>
                  <a:cubicBezTo>
                    <a:pt x="282" y="151"/>
                    <a:pt x="283" y="152"/>
                    <a:pt x="285" y="152"/>
                  </a:cubicBezTo>
                  <a:cubicBezTo>
                    <a:pt x="287" y="152"/>
                    <a:pt x="289" y="151"/>
                    <a:pt x="290" y="150"/>
                  </a:cubicBezTo>
                  <a:cubicBezTo>
                    <a:pt x="293" y="148"/>
                    <a:pt x="295" y="146"/>
                    <a:pt x="297" y="143"/>
                  </a:cubicBezTo>
                  <a:cubicBezTo>
                    <a:pt x="302" y="139"/>
                    <a:pt x="305" y="135"/>
                    <a:pt x="311" y="134"/>
                  </a:cubicBezTo>
                  <a:cubicBezTo>
                    <a:pt x="314" y="133"/>
                    <a:pt x="316" y="131"/>
                    <a:pt x="318" y="129"/>
                  </a:cubicBezTo>
                  <a:cubicBezTo>
                    <a:pt x="319" y="128"/>
                    <a:pt x="320" y="127"/>
                    <a:pt x="321" y="126"/>
                  </a:cubicBezTo>
                  <a:cubicBezTo>
                    <a:pt x="324" y="125"/>
                    <a:pt x="326" y="123"/>
                    <a:pt x="328" y="120"/>
                  </a:cubicBezTo>
                  <a:cubicBezTo>
                    <a:pt x="330" y="119"/>
                    <a:pt x="331" y="118"/>
                    <a:pt x="333" y="116"/>
                  </a:cubicBezTo>
                  <a:cubicBezTo>
                    <a:pt x="333" y="116"/>
                    <a:pt x="337" y="113"/>
                    <a:pt x="337" y="113"/>
                  </a:cubicBezTo>
                  <a:lnTo>
                    <a:pt x="245" y="78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5" name="Google Shape;725;p28"/>
            <p:cNvSpPr/>
            <p:nvPr/>
          </p:nvSpPr>
          <p:spPr>
            <a:xfrm>
              <a:off x="2092" y="1389"/>
              <a:ext cx="1247" cy="1188"/>
            </a:xfrm>
            <a:custGeom>
              <a:avLst/>
              <a:gdLst/>
              <a:ahLst/>
              <a:cxnLst/>
              <a:rect l="l" t="t" r="r" b="b"/>
              <a:pathLst>
                <a:path w="511" h="487" extrusionOk="0">
                  <a:moveTo>
                    <a:pt x="235" y="99"/>
                  </a:moveTo>
                  <a:cubicBezTo>
                    <a:pt x="233" y="98"/>
                    <a:pt x="232" y="98"/>
                    <a:pt x="231" y="97"/>
                  </a:cubicBezTo>
                  <a:cubicBezTo>
                    <a:pt x="229" y="96"/>
                    <a:pt x="227" y="95"/>
                    <a:pt x="225" y="95"/>
                  </a:cubicBezTo>
                  <a:cubicBezTo>
                    <a:pt x="225" y="95"/>
                    <a:pt x="224" y="95"/>
                    <a:pt x="224" y="95"/>
                  </a:cubicBezTo>
                  <a:cubicBezTo>
                    <a:pt x="223" y="95"/>
                    <a:pt x="222" y="95"/>
                    <a:pt x="221" y="96"/>
                  </a:cubicBezTo>
                  <a:cubicBezTo>
                    <a:pt x="221" y="96"/>
                    <a:pt x="220" y="96"/>
                    <a:pt x="219" y="96"/>
                  </a:cubicBezTo>
                  <a:cubicBezTo>
                    <a:pt x="218" y="96"/>
                    <a:pt x="217" y="96"/>
                    <a:pt x="215" y="92"/>
                  </a:cubicBezTo>
                  <a:cubicBezTo>
                    <a:pt x="213" y="89"/>
                    <a:pt x="212" y="89"/>
                    <a:pt x="210" y="88"/>
                  </a:cubicBezTo>
                  <a:cubicBezTo>
                    <a:pt x="209" y="88"/>
                    <a:pt x="208" y="87"/>
                    <a:pt x="207" y="87"/>
                  </a:cubicBezTo>
                  <a:cubicBezTo>
                    <a:pt x="205" y="86"/>
                    <a:pt x="203" y="84"/>
                    <a:pt x="202" y="82"/>
                  </a:cubicBezTo>
                  <a:cubicBezTo>
                    <a:pt x="201" y="81"/>
                    <a:pt x="200" y="80"/>
                    <a:pt x="200" y="80"/>
                  </a:cubicBezTo>
                  <a:cubicBezTo>
                    <a:pt x="195" y="75"/>
                    <a:pt x="191" y="71"/>
                    <a:pt x="185" y="68"/>
                  </a:cubicBezTo>
                  <a:cubicBezTo>
                    <a:pt x="178" y="65"/>
                    <a:pt x="175" y="58"/>
                    <a:pt x="176" y="50"/>
                  </a:cubicBezTo>
                  <a:cubicBezTo>
                    <a:pt x="176" y="48"/>
                    <a:pt x="176" y="48"/>
                    <a:pt x="176" y="48"/>
                  </a:cubicBezTo>
                  <a:cubicBezTo>
                    <a:pt x="177" y="45"/>
                    <a:pt x="177" y="43"/>
                    <a:pt x="175" y="39"/>
                  </a:cubicBezTo>
                  <a:cubicBezTo>
                    <a:pt x="171" y="32"/>
                    <a:pt x="167" y="24"/>
                    <a:pt x="165" y="15"/>
                  </a:cubicBezTo>
                  <a:cubicBezTo>
                    <a:pt x="164" y="12"/>
                    <a:pt x="162" y="10"/>
                    <a:pt x="160" y="8"/>
                  </a:cubicBezTo>
                  <a:cubicBezTo>
                    <a:pt x="159" y="7"/>
                    <a:pt x="158" y="6"/>
                    <a:pt x="157" y="5"/>
                  </a:cubicBezTo>
                  <a:cubicBezTo>
                    <a:pt x="157" y="5"/>
                    <a:pt x="157" y="4"/>
                    <a:pt x="157" y="4"/>
                  </a:cubicBezTo>
                  <a:cubicBezTo>
                    <a:pt x="157" y="4"/>
                    <a:pt x="157" y="4"/>
                    <a:pt x="157" y="4"/>
                  </a:cubicBezTo>
                  <a:cubicBezTo>
                    <a:pt x="154" y="0"/>
                    <a:pt x="154" y="0"/>
                    <a:pt x="154" y="0"/>
                  </a:cubicBezTo>
                  <a:cubicBezTo>
                    <a:pt x="153" y="4"/>
                    <a:pt x="153" y="4"/>
                    <a:pt x="153" y="4"/>
                  </a:cubicBezTo>
                  <a:cubicBezTo>
                    <a:pt x="153" y="5"/>
                    <a:pt x="152" y="6"/>
                    <a:pt x="152" y="7"/>
                  </a:cubicBezTo>
                  <a:cubicBezTo>
                    <a:pt x="151" y="8"/>
                    <a:pt x="151" y="9"/>
                    <a:pt x="151" y="10"/>
                  </a:cubicBezTo>
                  <a:cubicBezTo>
                    <a:pt x="151" y="11"/>
                    <a:pt x="151" y="12"/>
                    <a:pt x="151" y="13"/>
                  </a:cubicBezTo>
                  <a:cubicBezTo>
                    <a:pt x="150" y="15"/>
                    <a:pt x="149" y="17"/>
                    <a:pt x="148" y="18"/>
                  </a:cubicBezTo>
                  <a:cubicBezTo>
                    <a:pt x="146" y="21"/>
                    <a:pt x="145" y="23"/>
                    <a:pt x="144" y="25"/>
                  </a:cubicBezTo>
                  <a:cubicBezTo>
                    <a:pt x="144" y="26"/>
                    <a:pt x="144" y="26"/>
                    <a:pt x="144" y="26"/>
                  </a:cubicBezTo>
                  <a:cubicBezTo>
                    <a:pt x="144" y="27"/>
                    <a:pt x="144" y="28"/>
                    <a:pt x="144" y="29"/>
                  </a:cubicBezTo>
                  <a:cubicBezTo>
                    <a:pt x="145" y="30"/>
                    <a:pt x="145" y="30"/>
                    <a:pt x="145" y="31"/>
                  </a:cubicBezTo>
                  <a:cubicBezTo>
                    <a:pt x="146" y="31"/>
                    <a:pt x="146" y="32"/>
                    <a:pt x="146" y="33"/>
                  </a:cubicBezTo>
                  <a:cubicBezTo>
                    <a:pt x="146" y="34"/>
                    <a:pt x="146" y="34"/>
                    <a:pt x="146" y="35"/>
                  </a:cubicBezTo>
                  <a:cubicBezTo>
                    <a:pt x="146" y="36"/>
                    <a:pt x="146" y="36"/>
                    <a:pt x="145" y="36"/>
                  </a:cubicBezTo>
                  <a:cubicBezTo>
                    <a:pt x="145" y="37"/>
                    <a:pt x="145" y="38"/>
                    <a:pt x="146" y="39"/>
                  </a:cubicBezTo>
                  <a:cubicBezTo>
                    <a:pt x="146" y="39"/>
                    <a:pt x="146" y="39"/>
                    <a:pt x="146" y="40"/>
                  </a:cubicBezTo>
                  <a:cubicBezTo>
                    <a:pt x="146" y="43"/>
                    <a:pt x="145" y="44"/>
                    <a:pt x="144" y="46"/>
                  </a:cubicBezTo>
                  <a:cubicBezTo>
                    <a:pt x="143" y="48"/>
                    <a:pt x="143" y="49"/>
                    <a:pt x="142" y="51"/>
                  </a:cubicBezTo>
                  <a:cubicBezTo>
                    <a:pt x="142" y="52"/>
                    <a:pt x="142" y="52"/>
                    <a:pt x="142" y="53"/>
                  </a:cubicBezTo>
                  <a:cubicBezTo>
                    <a:pt x="142" y="54"/>
                    <a:pt x="142" y="56"/>
                    <a:pt x="142" y="57"/>
                  </a:cubicBezTo>
                  <a:cubicBezTo>
                    <a:pt x="142" y="58"/>
                    <a:pt x="142" y="60"/>
                    <a:pt x="141" y="61"/>
                  </a:cubicBezTo>
                  <a:cubicBezTo>
                    <a:pt x="141" y="64"/>
                    <a:pt x="139" y="66"/>
                    <a:pt x="137" y="68"/>
                  </a:cubicBezTo>
                  <a:cubicBezTo>
                    <a:pt x="2" y="71"/>
                    <a:pt x="2" y="71"/>
                    <a:pt x="2" y="71"/>
                  </a:cubicBezTo>
                  <a:cubicBezTo>
                    <a:pt x="3" y="73"/>
                    <a:pt x="3" y="73"/>
                    <a:pt x="3" y="73"/>
                  </a:cubicBezTo>
                  <a:cubicBezTo>
                    <a:pt x="4" y="77"/>
                    <a:pt x="3" y="79"/>
                    <a:pt x="3" y="82"/>
                  </a:cubicBezTo>
                  <a:cubicBezTo>
                    <a:pt x="2" y="83"/>
                    <a:pt x="2" y="85"/>
                    <a:pt x="2" y="86"/>
                  </a:cubicBezTo>
                  <a:cubicBezTo>
                    <a:pt x="1" y="87"/>
                    <a:pt x="1" y="88"/>
                    <a:pt x="1" y="89"/>
                  </a:cubicBezTo>
                  <a:cubicBezTo>
                    <a:pt x="0" y="91"/>
                    <a:pt x="0" y="93"/>
                    <a:pt x="0" y="96"/>
                  </a:cubicBezTo>
                  <a:cubicBezTo>
                    <a:pt x="0" y="97"/>
                    <a:pt x="1" y="99"/>
                    <a:pt x="1" y="100"/>
                  </a:cubicBezTo>
                  <a:cubicBezTo>
                    <a:pt x="2" y="102"/>
                    <a:pt x="3" y="104"/>
                    <a:pt x="3" y="106"/>
                  </a:cubicBezTo>
                  <a:cubicBezTo>
                    <a:pt x="3" y="108"/>
                    <a:pt x="3" y="110"/>
                    <a:pt x="2" y="112"/>
                  </a:cubicBezTo>
                  <a:cubicBezTo>
                    <a:pt x="2" y="114"/>
                    <a:pt x="2" y="116"/>
                    <a:pt x="2" y="119"/>
                  </a:cubicBezTo>
                  <a:cubicBezTo>
                    <a:pt x="3" y="121"/>
                    <a:pt x="2" y="124"/>
                    <a:pt x="2" y="127"/>
                  </a:cubicBezTo>
                  <a:cubicBezTo>
                    <a:pt x="1" y="129"/>
                    <a:pt x="1" y="132"/>
                    <a:pt x="1" y="134"/>
                  </a:cubicBezTo>
                  <a:cubicBezTo>
                    <a:pt x="2" y="136"/>
                    <a:pt x="2" y="138"/>
                    <a:pt x="4" y="139"/>
                  </a:cubicBezTo>
                  <a:cubicBezTo>
                    <a:pt x="4" y="140"/>
                    <a:pt x="5" y="141"/>
                    <a:pt x="5" y="142"/>
                  </a:cubicBezTo>
                  <a:cubicBezTo>
                    <a:pt x="6" y="144"/>
                    <a:pt x="7" y="146"/>
                    <a:pt x="7" y="149"/>
                  </a:cubicBezTo>
                  <a:cubicBezTo>
                    <a:pt x="6" y="150"/>
                    <a:pt x="6" y="151"/>
                    <a:pt x="6" y="152"/>
                  </a:cubicBezTo>
                  <a:cubicBezTo>
                    <a:pt x="6" y="154"/>
                    <a:pt x="5" y="155"/>
                    <a:pt x="5" y="157"/>
                  </a:cubicBezTo>
                  <a:cubicBezTo>
                    <a:pt x="6" y="159"/>
                    <a:pt x="6" y="161"/>
                    <a:pt x="6" y="164"/>
                  </a:cubicBezTo>
                  <a:cubicBezTo>
                    <a:pt x="6" y="166"/>
                    <a:pt x="6" y="166"/>
                    <a:pt x="6" y="166"/>
                  </a:cubicBezTo>
                  <a:cubicBezTo>
                    <a:pt x="6" y="170"/>
                    <a:pt x="10" y="171"/>
                    <a:pt x="13" y="171"/>
                  </a:cubicBezTo>
                  <a:cubicBezTo>
                    <a:pt x="14" y="171"/>
                    <a:pt x="14" y="170"/>
                    <a:pt x="15" y="170"/>
                  </a:cubicBezTo>
                  <a:cubicBezTo>
                    <a:pt x="19" y="170"/>
                    <a:pt x="24" y="170"/>
                    <a:pt x="30" y="170"/>
                  </a:cubicBezTo>
                  <a:cubicBezTo>
                    <a:pt x="31" y="170"/>
                    <a:pt x="33" y="170"/>
                    <a:pt x="34" y="170"/>
                  </a:cubicBezTo>
                  <a:cubicBezTo>
                    <a:pt x="35" y="170"/>
                    <a:pt x="37" y="170"/>
                    <a:pt x="38" y="170"/>
                  </a:cubicBezTo>
                  <a:cubicBezTo>
                    <a:pt x="39" y="170"/>
                    <a:pt x="39" y="170"/>
                    <a:pt x="40" y="170"/>
                  </a:cubicBezTo>
                  <a:cubicBezTo>
                    <a:pt x="41" y="170"/>
                    <a:pt x="42" y="170"/>
                    <a:pt x="43" y="170"/>
                  </a:cubicBezTo>
                  <a:cubicBezTo>
                    <a:pt x="44" y="170"/>
                    <a:pt x="44" y="170"/>
                    <a:pt x="44" y="170"/>
                  </a:cubicBezTo>
                  <a:cubicBezTo>
                    <a:pt x="45" y="170"/>
                    <a:pt x="47" y="170"/>
                    <a:pt x="49" y="170"/>
                  </a:cubicBezTo>
                  <a:cubicBezTo>
                    <a:pt x="49" y="170"/>
                    <a:pt x="49" y="170"/>
                    <a:pt x="49" y="170"/>
                  </a:cubicBezTo>
                  <a:cubicBezTo>
                    <a:pt x="52" y="170"/>
                    <a:pt x="53" y="171"/>
                    <a:pt x="54" y="172"/>
                  </a:cubicBezTo>
                  <a:cubicBezTo>
                    <a:pt x="54" y="172"/>
                    <a:pt x="55" y="173"/>
                    <a:pt x="56" y="174"/>
                  </a:cubicBezTo>
                  <a:cubicBezTo>
                    <a:pt x="57" y="174"/>
                    <a:pt x="58" y="174"/>
                    <a:pt x="59" y="174"/>
                  </a:cubicBezTo>
                  <a:cubicBezTo>
                    <a:pt x="60" y="174"/>
                    <a:pt x="61" y="174"/>
                    <a:pt x="62" y="174"/>
                  </a:cubicBezTo>
                  <a:cubicBezTo>
                    <a:pt x="63" y="174"/>
                    <a:pt x="64" y="174"/>
                    <a:pt x="65" y="174"/>
                  </a:cubicBezTo>
                  <a:cubicBezTo>
                    <a:pt x="66" y="174"/>
                    <a:pt x="67" y="174"/>
                    <a:pt x="67" y="174"/>
                  </a:cubicBezTo>
                  <a:cubicBezTo>
                    <a:pt x="70" y="174"/>
                    <a:pt x="74" y="177"/>
                    <a:pt x="75" y="180"/>
                  </a:cubicBezTo>
                  <a:cubicBezTo>
                    <a:pt x="76" y="181"/>
                    <a:pt x="76" y="181"/>
                    <a:pt x="76" y="181"/>
                  </a:cubicBezTo>
                  <a:cubicBezTo>
                    <a:pt x="77" y="184"/>
                    <a:pt x="78" y="187"/>
                    <a:pt x="77" y="189"/>
                  </a:cubicBezTo>
                  <a:cubicBezTo>
                    <a:pt x="77" y="191"/>
                    <a:pt x="75" y="192"/>
                    <a:pt x="74" y="193"/>
                  </a:cubicBezTo>
                  <a:cubicBezTo>
                    <a:pt x="73" y="194"/>
                    <a:pt x="72" y="195"/>
                    <a:pt x="71" y="195"/>
                  </a:cubicBezTo>
                  <a:cubicBezTo>
                    <a:pt x="69" y="198"/>
                    <a:pt x="69" y="201"/>
                    <a:pt x="69" y="204"/>
                  </a:cubicBezTo>
                  <a:cubicBezTo>
                    <a:pt x="70" y="206"/>
                    <a:pt x="71" y="208"/>
                    <a:pt x="73" y="209"/>
                  </a:cubicBezTo>
                  <a:cubicBezTo>
                    <a:pt x="74" y="211"/>
                    <a:pt x="75" y="212"/>
                    <a:pt x="76" y="213"/>
                  </a:cubicBezTo>
                  <a:cubicBezTo>
                    <a:pt x="77" y="216"/>
                    <a:pt x="78" y="220"/>
                    <a:pt x="79" y="223"/>
                  </a:cubicBezTo>
                  <a:cubicBezTo>
                    <a:pt x="79" y="224"/>
                    <a:pt x="79" y="226"/>
                    <a:pt x="80" y="227"/>
                  </a:cubicBezTo>
                  <a:cubicBezTo>
                    <a:pt x="80" y="228"/>
                    <a:pt x="80" y="229"/>
                    <a:pt x="81" y="230"/>
                  </a:cubicBezTo>
                  <a:cubicBezTo>
                    <a:pt x="81" y="231"/>
                    <a:pt x="82" y="233"/>
                    <a:pt x="82" y="235"/>
                  </a:cubicBezTo>
                  <a:cubicBezTo>
                    <a:pt x="82" y="236"/>
                    <a:pt x="81" y="238"/>
                    <a:pt x="80" y="239"/>
                  </a:cubicBezTo>
                  <a:cubicBezTo>
                    <a:pt x="79" y="240"/>
                    <a:pt x="79" y="241"/>
                    <a:pt x="78" y="241"/>
                  </a:cubicBezTo>
                  <a:cubicBezTo>
                    <a:pt x="78" y="242"/>
                    <a:pt x="77" y="243"/>
                    <a:pt x="77" y="245"/>
                  </a:cubicBezTo>
                  <a:cubicBezTo>
                    <a:pt x="77" y="246"/>
                    <a:pt x="76" y="247"/>
                    <a:pt x="75" y="248"/>
                  </a:cubicBezTo>
                  <a:cubicBezTo>
                    <a:pt x="75" y="249"/>
                    <a:pt x="75" y="250"/>
                    <a:pt x="74" y="250"/>
                  </a:cubicBezTo>
                  <a:cubicBezTo>
                    <a:pt x="73" y="251"/>
                    <a:pt x="73" y="252"/>
                    <a:pt x="72" y="254"/>
                  </a:cubicBezTo>
                  <a:cubicBezTo>
                    <a:pt x="72" y="254"/>
                    <a:pt x="72" y="254"/>
                    <a:pt x="72" y="254"/>
                  </a:cubicBezTo>
                  <a:cubicBezTo>
                    <a:pt x="72" y="257"/>
                    <a:pt x="72" y="259"/>
                    <a:pt x="69" y="260"/>
                  </a:cubicBezTo>
                  <a:cubicBezTo>
                    <a:pt x="68" y="261"/>
                    <a:pt x="68" y="261"/>
                    <a:pt x="68" y="261"/>
                  </a:cubicBezTo>
                  <a:cubicBezTo>
                    <a:pt x="66" y="262"/>
                    <a:pt x="65" y="262"/>
                    <a:pt x="64" y="265"/>
                  </a:cubicBezTo>
                  <a:cubicBezTo>
                    <a:pt x="61" y="270"/>
                    <a:pt x="59" y="276"/>
                    <a:pt x="58" y="280"/>
                  </a:cubicBezTo>
                  <a:cubicBezTo>
                    <a:pt x="57" y="280"/>
                    <a:pt x="57" y="281"/>
                    <a:pt x="56" y="282"/>
                  </a:cubicBezTo>
                  <a:cubicBezTo>
                    <a:pt x="55" y="283"/>
                    <a:pt x="55" y="284"/>
                    <a:pt x="54" y="284"/>
                  </a:cubicBezTo>
                  <a:cubicBezTo>
                    <a:pt x="53" y="284"/>
                    <a:pt x="53" y="285"/>
                    <a:pt x="52" y="285"/>
                  </a:cubicBezTo>
                  <a:cubicBezTo>
                    <a:pt x="51" y="286"/>
                    <a:pt x="50" y="286"/>
                    <a:pt x="49" y="288"/>
                  </a:cubicBezTo>
                  <a:cubicBezTo>
                    <a:pt x="47" y="289"/>
                    <a:pt x="45" y="292"/>
                    <a:pt x="43" y="294"/>
                  </a:cubicBezTo>
                  <a:cubicBezTo>
                    <a:pt x="42" y="296"/>
                    <a:pt x="42" y="296"/>
                    <a:pt x="42" y="296"/>
                  </a:cubicBezTo>
                  <a:cubicBezTo>
                    <a:pt x="44" y="297"/>
                    <a:pt x="44" y="297"/>
                    <a:pt x="44" y="297"/>
                  </a:cubicBezTo>
                  <a:cubicBezTo>
                    <a:pt x="46" y="298"/>
                    <a:pt x="48" y="299"/>
                    <a:pt x="51" y="301"/>
                  </a:cubicBezTo>
                  <a:cubicBezTo>
                    <a:pt x="52" y="302"/>
                    <a:pt x="54" y="304"/>
                    <a:pt x="55" y="306"/>
                  </a:cubicBezTo>
                  <a:cubicBezTo>
                    <a:pt x="55" y="307"/>
                    <a:pt x="54" y="309"/>
                    <a:pt x="54" y="311"/>
                  </a:cubicBezTo>
                  <a:cubicBezTo>
                    <a:pt x="53" y="312"/>
                    <a:pt x="53" y="313"/>
                    <a:pt x="53" y="314"/>
                  </a:cubicBezTo>
                  <a:cubicBezTo>
                    <a:pt x="52" y="318"/>
                    <a:pt x="54" y="321"/>
                    <a:pt x="55" y="324"/>
                  </a:cubicBezTo>
                  <a:cubicBezTo>
                    <a:pt x="56" y="324"/>
                    <a:pt x="56" y="325"/>
                    <a:pt x="56" y="325"/>
                  </a:cubicBezTo>
                  <a:cubicBezTo>
                    <a:pt x="57" y="326"/>
                    <a:pt x="57" y="327"/>
                    <a:pt x="58" y="328"/>
                  </a:cubicBezTo>
                  <a:cubicBezTo>
                    <a:pt x="59" y="331"/>
                    <a:pt x="60" y="333"/>
                    <a:pt x="61" y="336"/>
                  </a:cubicBezTo>
                  <a:cubicBezTo>
                    <a:pt x="63" y="341"/>
                    <a:pt x="64" y="348"/>
                    <a:pt x="63" y="355"/>
                  </a:cubicBezTo>
                  <a:cubicBezTo>
                    <a:pt x="62" y="355"/>
                    <a:pt x="61" y="355"/>
                    <a:pt x="60" y="355"/>
                  </a:cubicBezTo>
                  <a:cubicBezTo>
                    <a:pt x="59" y="355"/>
                    <a:pt x="58" y="355"/>
                    <a:pt x="56" y="355"/>
                  </a:cubicBezTo>
                  <a:cubicBezTo>
                    <a:pt x="54" y="355"/>
                    <a:pt x="52" y="355"/>
                    <a:pt x="50" y="356"/>
                  </a:cubicBezTo>
                  <a:cubicBezTo>
                    <a:pt x="49" y="357"/>
                    <a:pt x="49" y="357"/>
                    <a:pt x="49" y="357"/>
                  </a:cubicBezTo>
                  <a:cubicBezTo>
                    <a:pt x="49" y="359"/>
                    <a:pt x="49" y="359"/>
                    <a:pt x="49" y="359"/>
                  </a:cubicBezTo>
                  <a:cubicBezTo>
                    <a:pt x="51" y="362"/>
                    <a:pt x="54" y="364"/>
                    <a:pt x="56" y="367"/>
                  </a:cubicBezTo>
                  <a:cubicBezTo>
                    <a:pt x="57" y="367"/>
                    <a:pt x="57" y="368"/>
                    <a:pt x="58" y="368"/>
                  </a:cubicBezTo>
                  <a:cubicBezTo>
                    <a:pt x="59" y="369"/>
                    <a:pt x="59" y="370"/>
                    <a:pt x="60" y="370"/>
                  </a:cubicBezTo>
                  <a:cubicBezTo>
                    <a:pt x="62" y="372"/>
                    <a:pt x="64" y="373"/>
                    <a:pt x="64" y="375"/>
                  </a:cubicBezTo>
                  <a:cubicBezTo>
                    <a:pt x="65" y="378"/>
                    <a:pt x="66" y="381"/>
                    <a:pt x="66" y="384"/>
                  </a:cubicBezTo>
                  <a:cubicBezTo>
                    <a:pt x="66" y="386"/>
                    <a:pt x="66" y="386"/>
                    <a:pt x="66" y="386"/>
                  </a:cubicBezTo>
                  <a:cubicBezTo>
                    <a:pt x="67" y="390"/>
                    <a:pt x="67" y="394"/>
                    <a:pt x="67" y="398"/>
                  </a:cubicBezTo>
                  <a:cubicBezTo>
                    <a:pt x="67" y="399"/>
                    <a:pt x="67" y="399"/>
                    <a:pt x="67" y="400"/>
                  </a:cubicBezTo>
                  <a:cubicBezTo>
                    <a:pt x="67" y="404"/>
                    <a:pt x="66" y="410"/>
                    <a:pt x="72" y="411"/>
                  </a:cubicBezTo>
                  <a:cubicBezTo>
                    <a:pt x="73" y="412"/>
                    <a:pt x="74" y="412"/>
                    <a:pt x="75" y="412"/>
                  </a:cubicBezTo>
                  <a:cubicBezTo>
                    <a:pt x="75" y="412"/>
                    <a:pt x="76" y="412"/>
                    <a:pt x="77" y="412"/>
                  </a:cubicBezTo>
                  <a:cubicBezTo>
                    <a:pt x="78" y="412"/>
                    <a:pt x="78" y="411"/>
                    <a:pt x="79" y="411"/>
                  </a:cubicBezTo>
                  <a:cubicBezTo>
                    <a:pt x="79" y="411"/>
                    <a:pt x="79" y="411"/>
                    <a:pt x="79" y="411"/>
                  </a:cubicBezTo>
                  <a:cubicBezTo>
                    <a:pt x="86" y="412"/>
                    <a:pt x="92" y="412"/>
                    <a:pt x="99" y="412"/>
                  </a:cubicBezTo>
                  <a:cubicBezTo>
                    <a:pt x="106" y="412"/>
                    <a:pt x="114" y="412"/>
                    <a:pt x="122" y="412"/>
                  </a:cubicBezTo>
                  <a:cubicBezTo>
                    <a:pt x="128" y="413"/>
                    <a:pt x="135" y="413"/>
                    <a:pt x="141" y="413"/>
                  </a:cubicBezTo>
                  <a:cubicBezTo>
                    <a:pt x="147" y="413"/>
                    <a:pt x="147" y="413"/>
                    <a:pt x="147" y="413"/>
                  </a:cubicBezTo>
                  <a:cubicBezTo>
                    <a:pt x="147" y="415"/>
                    <a:pt x="147" y="416"/>
                    <a:pt x="146" y="418"/>
                  </a:cubicBezTo>
                  <a:cubicBezTo>
                    <a:pt x="146" y="420"/>
                    <a:pt x="146" y="420"/>
                    <a:pt x="145" y="421"/>
                  </a:cubicBezTo>
                  <a:cubicBezTo>
                    <a:pt x="144" y="422"/>
                    <a:pt x="144" y="422"/>
                    <a:pt x="144" y="423"/>
                  </a:cubicBezTo>
                  <a:cubicBezTo>
                    <a:pt x="138" y="430"/>
                    <a:pt x="144" y="445"/>
                    <a:pt x="146" y="450"/>
                  </a:cubicBezTo>
                  <a:cubicBezTo>
                    <a:pt x="149" y="456"/>
                    <a:pt x="154" y="459"/>
                    <a:pt x="158" y="462"/>
                  </a:cubicBezTo>
                  <a:cubicBezTo>
                    <a:pt x="160" y="463"/>
                    <a:pt x="163" y="464"/>
                    <a:pt x="165" y="465"/>
                  </a:cubicBezTo>
                  <a:cubicBezTo>
                    <a:pt x="167" y="465"/>
                    <a:pt x="168" y="466"/>
                    <a:pt x="170" y="466"/>
                  </a:cubicBezTo>
                  <a:cubicBezTo>
                    <a:pt x="171" y="467"/>
                    <a:pt x="172" y="468"/>
                    <a:pt x="172" y="469"/>
                  </a:cubicBezTo>
                  <a:cubicBezTo>
                    <a:pt x="173" y="470"/>
                    <a:pt x="173" y="470"/>
                    <a:pt x="173" y="470"/>
                  </a:cubicBezTo>
                  <a:cubicBezTo>
                    <a:pt x="173" y="470"/>
                    <a:pt x="173" y="470"/>
                    <a:pt x="173" y="470"/>
                  </a:cubicBezTo>
                  <a:cubicBezTo>
                    <a:pt x="174" y="471"/>
                    <a:pt x="175" y="471"/>
                    <a:pt x="176" y="471"/>
                  </a:cubicBezTo>
                  <a:cubicBezTo>
                    <a:pt x="179" y="472"/>
                    <a:pt x="181" y="473"/>
                    <a:pt x="183" y="475"/>
                  </a:cubicBezTo>
                  <a:cubicBezTo>
                    <a:pt x="184" y="475"/>
                    <a:pt x="185" y="476"/>
                    <a:pt x="186" y="477"/>
                  </a:cubicBezTo>
                  <a:cubicBezTo>
                    <a:pt x="187" y="479"/>
                    <a:pt x="189" y="481"/>
                    <a:pt x="191" y="481"/>
                  </a:cubicBezTo>
                  <a:cubicBezTo>
                    <a:pt x="191" y="481"/>
                    <a:pt x="192" y="481"/>
                    <a:pt x="193" y="480"/>
                  </a:cubicBezTo>
                  <a:cubicBezTo>
                    <a:pt x="194" y="480"/>
                    <a:pt x="196" y="480"/>
                    <a:pt x="198" y="479"/>
                  </a:cubicBezTo>
                  <a:cubicBezTo>
                    <a:pt x="201" y="479"/>
                    <a:pt x="204" y="478"/>
                    <a:pt x="207" y="476"/>
                  </a:cubicBezTo>
                  <a:cubicBezTo>
                    <a:pt x="208" y="475"/>
                    <a:pt x="209" y="473"/>
                    <a:pt x="210" y="472"/>
                  </a:cubicBezTo>
                  <a:cubicBezTo>
                    <a:pt x="210" y="471"/>
                    <a:pt x="211" y="471"/>
                    <a:pt x="211" y="470"/>
                  </a:cubicBezTo>
                  <a:cubicBezTo>
                    <a:pt x="212" y="469"/>
                    <a:pt x="212" y="468"/>
                    <a:pt x="213" y="467"/>
                  </a:cubicBezTo>
                  <a:cubicBezTo>
                    <a:pt x="212" y="466"/>
                    <a:pt x="212" y="466"/>
                    <a:pt x="212" y="466"/>
                  </a:cubicBezTo>
                  <a:cubicBezTo>
                    <a:pt x="212" y="466"/>
                    <a:pt x="212" y="466"/>
                    <a:pt x="212" y="466"/>
                  </a:cubicBezTo>
                  <a:cubicBezTo>
                    <a:pt x="213" y="467"/>
                    <a:pt x="213" y="467"/>
                    <a:pt x="213" y="467"/>
                  </a:cubicBezTo>
                  <a:cubicBezTo>
                    <a:pt x="214" y="466"/>
                    <a:pt x="215" y="464"/>
                    <a:pt x="216" y="463"/>
                  </a:cubicBezTo>
                  <a:cubicBezTo>
                    <a:pt x="217" y="462"/>
                    <a:pt x="217" y="461"/>
                    <a:pt x="218" y="460"/>
                  </a:cubicBezTo>
                  <a:cubicBezTo>
                    <a:pt x="219" y="458"/>
                    <a:pt x="220" y="456"/>
                    <a:pt x="221" y="456"/>
                  </a:cubicBezTo>
                  <a:cubicBezTo>
                    <a:pt x="222" y="455"/>
                    <a:pt x="224" y="455"/>
                    <a:pt x="227" y="454"/>
                  </a:cubicBezTo>
                  <a:cubicBezTo>
                    <a:pt x="228" y="454"/>
                    <a:pt x="229" y="454"/>
                    <a:pt x="229" y="454"/>
                  </a:cubicBezTo>
                  <a:cubicBezTo>
                    <a:pt x="230" y="454"/>
                    <a:pt x="230" y="454"/>
                    <a:pt x="231" y="454"/>
                  </a:cubicBezTo>
                  <a:cubicBezTo>
                    <a:pt x="231" y="454"/>
                    <a:pt x="232" y="454"/>
                    <a:pt x="233" y="454"/>
                  </a:cubicBezTo>
                  <a:cubicBezTo>
                    <a:pt x="233" y="454"/>
                    <a:pt x="234" y="454"/>
                    <a:pt x="234" y="454"/>
                  </a:cubicBezTo>
                  <a:cubicBezTo>
                    <a:pt x="235" y="454"/>
                    <a:pt x="236" y="454"/>
                    <a:pt x="237" y="454"/>
                  </a:cubicBezTo>
                  <a:cubicBezTo>
                    <a:pt x="239" y="453"/>
                    <a:pt x="240" y="452"/>
                    <a:pt x="242" y="451"/>
                  </a:cubicBezTo>
                  <a:cubicBezTo>
                    <a:pt x="243" y="449"/>
                    <a:pt x="245" y="448"/>
                    <a:pt x="248" y="448"/>
                  </a:cubicBezTo>
                  <a:cubicBezTo>
                    <a:pt x="248" y="448"/>
                    <a:pt x="248" y="448"/>
                    <a:pt x="248" y="448"/>
                  </a:cubicBezTo>
                  <a:cubicBezTo>
                    <a:pt x="251" y="448"/>
                    <a:pt x="253" y="449"/>
                    <a:pt x="255" y="451"/>
                  </a:cubicBezTo>
                  <a:cubicBezTo>
                    <a:pt x="256" y="452"/>
                    <a:pt x="258" y="453"/>
                    <a:pt x="259" y="454"/>
                  </a:cubicBezTo>
                  <a:cubicBezTo>
                    <a:pt x="260" y="454"/>
                    <a:pt x="260" y="454"/>
                    <a:pt x="261" y="454"/>
                  </a:cubicBezTo>
                  <a:cubicBezTo>
                    <a:pt x="263" y="454"/>
                    <a:pt x="264" y="454"/>
                    <a:pt x="266" y="456"/>
                  </a:cubicBezTo>
                  <a:cubicBezTo>
                    <a:pt x="267" y="456"/>
                    <a:pt x="268" y="457"/>
                    <a:pt x="268" y="458"/>
                  </a:cubicBezTo>
                  <a:cubicBezTo>
                    <a:pt x="269" y="458"/>
                    <a:pt x="270" y="459"/>
                    <a:pt x="272" y="460"/>
                  </a:cubicBezTo>
                  <a:cubicBezTo>
                    <a:pt x="274" y="461"/>
                    <a:pt x="276" y="463"/>
                    <a:pt x="277" y="464"/>
                  </a:cubicBezTo>
                  <a:cubicBezTo>
                    <a:pt x="280" y="466"/>
                    <a:pt x="283" y="468"/>
                    <a:pt x="286" y="469"/>
                  </a:cubicBezTo>
                  <a:cubicBezTo>
                    <a:pt x="288" y="470"/>
                    <a:pt x="290" y="471"/>
                    <a:pt x="292" y="471"/>
                  </a:cubicBezTo>
                  <a:cubicBezTo>
                    <a:pt x="298" y="471"/>
                    <a:pt x="303" y="468"/>
                    <a:pt x="307" y="466"/>
                  </a:cubicBezTo>
                  <a:cubicBezTo>
                    <a:pt x="307" y="466"/>
                    <a:pt x="308" y="466"/>
                    <a:pt x="309" y="465"/>
                  </a:cubicBezTo>
                  <a:cubicBezTo>
                    <a:pt x="310" y="464"/>
                    <a:pt x="312" y="463"/>
                    <a:pt x="314" y="463"/>
                  </a:cubicBezTo>
                  <a:cubicBezTo>
                    <a:pt x="315" y="463"/>
                    <a:pt x="315" y="463"/>
                    <a:pt x="316" y="463"/>
                  </a:cubicBezTo>
                  <a:cubicBezTo>
                    <a:pt x="318" y="464"/>
                    <a:pt x="320" y="465"/>
                    <a:pt x="322" y="467"/>
                  </a:cubicBezTo>
                  <a:cubicBezTo>
                    <a:pt x="323" y="467"/>
                    <a:pt x="323" y="468"/>
                    <a:pt x="324" y="468"/>
                  </a:cubicBezTo>
                  <a:cubicBezTo>
                    <a:pt x="326" y="469"/>
                    <a:pt x="328" y="469"/>
                    <a:pt x="329" y="469"/>
                  </a:cubicBezTo>
                  <a:cubicBezTo>
                    <a:pt x="334" y="469"/>
                    <a:pt x="339" y="466"/>
                    <a:pt x="346" y="459"/>
                  </a:cubicBezTo>
                  <a:cubicBezTo>
                    <a:pt x="346" y="459"/>
                    <a:pt x="347" y="458"/>
                    <a:pt x="348" y="456"/>
                  </a:cubicBezTo>
                  <a:cubicBezTo>
                    <a:pt x="350" y="454"/>
                    <a:pt x="351" y="451"/>
                    <a:pt x="354" y="451"/>
                  </a:cubicBezTo>
                  <a:cubicBezTo>
                    <a:pt x="354" y="451"/>
                    <a:pt x="355" y="451"/>
                    <a:pt x="355" y="451"/>
                  </a:cubicBezTo>
                  <a:cubicBezTo>
                    <a:pt x="355" y="452"/>
                    <a:pt x="356" y="455"/>
                    <a:pt x="355" y="460"/>
                  </a:cubicBezTo>
                  <a:cubicBezTo>
                    <a:pt x="355" y="462"/>
                    <a:pt x="354" y="463"/>
                    <a:pt x="353" y="465"/>
                  </a:cubicBezTo>
                  <a:cubicBezTo>
                    <a:pt x="353" y="466"/>
                    <a:pt x="353" y="466"/>
                    <a:pt x="353" y="466"/>
                  </a:cubicBezTo>
                  <a:cubicBezTo>
                    <a:pt x="352" y="468"/>
                    <a:pt x="350" y="470"/>
                    <a:pt x="349" y="472"/>
                  </a:cubicBezTo>
                  <a:cubicBezTo>
                    <a:pt x="347" y="475"/>
                    <a:pt x="346" y="477"/>
                    <a:pt x="344" y="479"/>
                  </a:cubicBezTo>
                  <a:cubicBezTo>
                    <a:pt x="344" y="480"/>
                    <a:pt x="344" y="480"/>
                    <a:pt x="344" y="480"/>
                  </a:cubicBezTo>
                  <a:cubicBezTo>
                    <a:pt x="343" y="483"/>
                    <a:pt x="343" y="483"/>
                    <a:pt x="343" y="483"/>
                  </a:cubicBezTo>
                  <a:cubicBezTo>
                    <a:pt x="345" y="483"/>
                    <a:pt x="345" y="483"/>
                    <a:pt x="345" y="483"/>
                  </a:cubicBezTo>
                  <a:cubicBezTo>
                    <a:pt x="345" y="483"/>
                    <a:pt x="345" y="483"/>
                    <a:pt x="345" y="483"/>
                  </a:cubicBezTo>
                  <a:cubicBezTo>
                    <a:pt x="346" y="484"/>
                    <a:pt x="348" y="485"/>
                    <a:pt x="349" y="486"/>
                  </a:cubicBezTo>
                  <a:cubicBezTo>
                    <a:pt x="350" y="487"/>
                    <a:pt x="350" y="487"/>
                    <a:pt x="351" y="487"/>
                  </a:cubicBezTo>
                  <a:cubicBezTo>
                    <a:pt x="352" y="487"/>
                    <a:pt x="352" y="486"/>
                    <a:pt x="353" y="486"/>
                  </a:cubicBezTo>
                  <a:cubicBezTo>
                    <a:pt x="354" y="486"/>
                    <a:pt x="354" y="486"/>
                    <a:pt x="355" y="486"/>
                  </a:cubicBezTo>
                  <a:cubicBezTo>
                    <a:pt x="355" y="486"/>
                    <a:pt x="356" y="486"/>
                    <a:pt x="356" y="486"/>
                  </a:cubicBezTo>
                  <a:cubicBezTo>
                    <a:pt x="357" y="486"/>
                    <a:pt x="357" y="486"/>
                    <a:pt x="358" y="486"/>
                  </a:cubicBezTo>
                  <a:cubicBezTo>
                    <a:pt x="358" y="486"/>
                    <a:pt x="359" y="486"/>
                    <a:pt x="359" y="486"/>
                  </a:cubicBezTo>
                  <a:cubicBezTo>
                    <a:pt x="360" y="486"/>
                    <a:pt x="361" y="487"/>
                    <a:pt x="361" y="487"/>
                  </a:cubicBezTo>
                  <a:cubicBezTo>
                    <a:pt x="363" y="487"/>
                    <a:pt x="364" y="486"/>
                    <a:pt x="366" y="486"/>
                  </a:cubicBezTo>
                  <a:cubicBezTo>
                    <a:pt x="367" y="485"/>
                    <a:pt x="369" y="485"/>
                    <a:pt x="371" y="485"/>
                  </a:cubicBezTo>
                  <a:cubicBezTo>
                    <a:pt x="371" y="485"/>
                    <a:pt x="372" y="485"/>
                    <a:pt x="372" y="485"/>
                  </a:cubicBezTo>
                  <a:cubicBezTo>
                    <a:pt x="373" y="485"/>
                    <a:pt x="374" y="485"/>
                    <a:pt x="375" y="485"/>
                  </a:cubicBezTo>
                  <a:cubicBezTo>
                    <a:pt x="378" y="485"/>
                    <a:pt x="378" y="485"/>
                    <a:pt x="378" y="485"/>
                  </a:cubicBezTo>
                  <a:cubicBezTo>
                    <a:pt x="378" y="482"/>
                    <a:pt x="378" y="482"/>
                    <a:pt x="378" y="482"/>
                  </a:cubicBezTo>
                  <a:cubicBezTo>
                    <a:pt x="378" y="481"/>
                    <a:pt x="378" y="480"/>
                    <a:pt x="378" y="478"/>
                  </a:cubicBezTo>
                  <a:cubicBezTo>
                    <a:pt x="377" y="477"/>
                    <a:pt x="377" y="476"/>
                    <a:pt x="376" y="475"/>
                  </a:cubicBezTo>
                  <a:cubicBezTo>
                    <a:pt x="376" y="473"/>
                    <a:pt x="375" y="472"/>
                    <a:pt x="375" y="470"/>
                  </a:cubicBezTo>
                  <a:cubicBezTo>
                    <a:pt x="375" y="469"/>
                    <a:pt x="375" y="468"/>
                    <a:pt x="375" y="466"/>
                  </a:cubicBezTo>
                  <a:cubicBezTo>
                    <a:pt x="374" y="462"/>
                    <a:pt x="374" y="457"/>
                    <a:pt x="375" y="452"/>
                  </a:cubicBezTo>
                  <a:cubicBezTo>
                    <a:pt x="376" y="450"/>
                    <a:pt x="378" y="447"/>
                    <a:pt x="379" y="445"/>
                  </a:cubicBezTo>
                  <a:cubicBezTo>
                    <a:pt x="380" y="443"/>
                    <a:pt x="381" y="442"/>
                    <a:pt x="382" y="440"/>
                  </a:cubicBezTo>
                  <a:cubicBezTo>
                    <a:pt x="383" y="439"/>
                    <a:pt x="383" y="438"/>
                    <a:pt x="384" y="437"/>
                  </a:cubicBezTo>
                  <a:cubicBezTo>
                    <a:pt x="385" y="435"/>
                    <a:pt x="388" y="433"/>
                    <a:pt x="390" y="432"/>
                  </a:cubicBezTo>
                  <a:cubicBezTo>
                    <a:pt x="392" y="431"/>
                    <a:pt x="394" y="430"/>
                    <a:pt x="395" y="428"/>
                  </a:cubicBezTo>
                  <a:cubicBezTo>
                    <a:pt x="399" y="424"/>
                    <a:pt x="401" y="421"/>
                    <a:pt x="401" y="416"/>
                  </a:cubicBezTo>
                  <a:cubicBezTo>
                    <a:pt x="400" y="410"/>
                    <a:pt x="405" y="405"/>
                    <a:pt x="410" y="401"/>
                  </a:cubicBezTo>
                  <a:cubicBezTo>
                    <a:pt x="411" y="400"/>
                    <a:pt x="411" y="400"/>
                    <a:pt x="412" y="399"/>
                  </a:cubicBezTo>
                  <a:cubicBezTo>
                    <a:pt x="413" y="398"/>
                    <a:pt x="414" y="397"/>
                    <a:pt x="414" y="396"/>
                  </a:cubicBezTo>
                  <a:cubicBezTo>
                    <a:pt x="415" y="395"/>
                    <a:pt x="416" y="394"/>
                    <a:pt x="417" y="393"/>
                  </a:cubicBezTo>
                  <a:cubicBezTo>
                    <a:pt x="419" y="392"/>
                    <a:pt x="421" y="391"/>
                    <a:pt x="424" y="390"/>
                  </a:cubicBezTo>
                  <a:cubicBezTo>
                    <a:pt x="425" y="389"/>
                    <a:pt x="427" y="389"/>
                    <a:pt x="428" y="389"/>
                  </a:cubicBezTo>
                  <a:cubicBezTo>
                    <a:pt x="429" y="389"/>
                    <a:pt x="431" y="389"/>
                    <a:pt x="432" y="389"/>
                  </a:cubicBezTo>
                  <a:cubicBezTo>
                    <a:pt x="435" y="388"/>
                    <a:pt x="436" y="384"/>
                    <a:pt x="438" y="381"/>
                  </a:cubicBezTo>
                  <a:cubicBezTo>
                    <a:pt x="438" y="380"/>
                    <a:pt x="439" y="379"/>
                    <a:pt x="439" y="378"/>
                  </a:cubicBezTo>
                  <a:cubicBezTo>
                    <a:pt x="441" y="375"/>
                    <a:pt x="442" y="371"/>
                    <a:pt x="443" y="367"/>
                  </a:cubicBezTo>
                  <a:cubicBezTo>
                    <a:pt x="444" y="361"/>
                    <a:pt x="446" y="358"/>
                    <a:pt x="451" y="355"/>
                  </a:cubicBezTo>
                  <a:cubicBezTo>
                    <a:pt x="451" y="354"/>
                    <a:pt x="451" y="354"/>
                    <a:pt x="451" y="354"/>
                  </a:cubicBezTo>
                  <a:cubicBezTo>
                    <a:pt x="453" y="353"/>
                    <a:pt x="455" y="352"/>
                    <a:pt x="457" y="352"/>
                  </a:cubicBezTo>
                  <a:cubicBezTo>
                    <a:pt x="458" y="352"/>
                    <a:pt x="458" y="352"/>
                    <a:pt x="458" y="352"/>
                  </a:cubicBezTo>
                  <a:cubicBezTo>
                    <a:pt x="458" y="352"/>
                    <a:pt x="460" y="352"/>
                    <a:pt x="460" y="352"/>
                  </a:cubicBezTo>
                  <a:cubicBezTo>
                    <a:pt x="461" y="352"/>
                    <a:pt x="463" y="352"/>
                    <a:pt x="464" y="351"/>
                  </a:cubicBezTo>
                  <a:cubicBezTo>
                    <a:pt x="467" y="348"/>
                    <a:pt x="469" y="345"/>
                    <a:pt x="470" y="341"/>
                  </a:cubicBezTo>
                  <a:cubicBezTo>
                    <a:pt x="471" y="340"/>
                    <a:pt x="472" y="339"/>
                    <a:pt x="472" y="337"/>
                  </a:cubicBezTo>
                  <a:cubicBezTo>
                    <a:pt x="474" y="335"/>
                    <a:pt x="475" y="332"/>
                    <a:pt x="475" y="329"/>
                  </a:cubicBezTo>
                  <a:cubicBezTo>
                    <a:pt x="475" y="327"/>
                    <a:pt x="475" y="326"/>
                    <a:pt x="475" y="325"/>
                  </a:cubicBezTo>
                  <a:cubicBezTo>
                    <a:pt x="475" y="321"/>
                    <a:pt x="474" y="318"/>
                    <a:pt x="476" y="315"/>
                  </a:cubicBezTo>
                  <a:cubicBezTo>
                    <a:pt x="477" y="314"/>
                    <a:pt x="477" y="313"/>
                    <a:pt x="478" y="312"/>
                  </a:cubicBezTo>
                  <a:cubicBezTo>
                    <a:pt x="479" y="312"/>
                    <a:pt x="480" y="311"/>
                    <a:pt x="480" y="310"/>
                  </a:cubicBezTo>
                  <a:cubicBezTo>
                    <a:pt x="481" y="309"/>
                    <a:pt x="481" y="306"/>
                    <a:pt x="480" y="304"/>
                  </a:cubicBezTo>
                  <a:cubicBezTo>
                    <a:pt x="480" y="303"/>
                    <a:pt x="480" y="301"/>
                    <a:pt x="480" y="300"/>
                  </a:cubicBezTo>
                  <a:cubicBezTo>
                    <a:pt x="481" y="296"/>
                    <a:pt x="482" y="293"/>
                    <a:pt x="484" y="290"/>
                  </a:cubicBezTo>
                  <a:cubicBezTo>
                    <a:pt x="484" y="289"/>
                    <a:pt x="485" y="288"/>
                    <a:pt x="485" y="287"/>
                  </a:cubicBezTo>
                  <a:cubicBezTo>
                    <a:pt x="485" y="286"/>
                    <a:pt x="486" y="285"/>
                    <a:pt x="487" y="284"/>
                  </a:cubicBezTo>
                  <a:cubicBezTo>
                    <a:pt x="487" y="284"/>
                    <a:pt x="488" y="283"/>
                    <a:pt x="488" y="282"/>
                  </a:cubicBezTo>
                  <a:cubicBezTo>
                    <a:pt x="489" y="282"/>
                    <a:pt x="490" y="281"/>
                    <a:pt x="490" y="280"/>
                  </a:cubicBezTo>
                  <a:cubicBezTo>
                    <a:pt x="492" y="276"/>
                    <a:pt x="493" y="271"/>
                    <a:pt x="493" y="267"/>
                  </a:cubicBezTo>
                  <a:cubicBezTo>
                    <a:pt x="493" y="267"/>
                    <a:pt x="493" y="266"/>
                    <a:pt x="493" y="266"/>
                  </a:cubicBezTo>
                  <a:cubicBezTo>
                    <a:pt x="493" y="264"/>
                    <a:pt x="493" y="263"/>
                    <a:pt x="494" y="261"/>
                  </a:cubicBezTo>
                  <a:cubicBezTo>
                    <a:pt x="495" y="261"/>
                    <a:pt x="495" y="260"/>
                    <a:pt x="496" y="260"/>
                  </a:cubicBezTo>
                  <a:cubicBezTo>
                    <a:pt x="496" y="259"/>
                    <a:pt x="497" y="258"/>
                    <a:pt x="498" y="257"/>
                  </a:cubicBezTo>
                  <a:cubicBezTo>
                    <a:pt x="499" y="254"/>
                    <a:pt x="498" y="253"/>
                    <a:pt x="495" y="251"/>
                  </a:cubicBezTo>
                  <a:cubicBezTo>
                    <a:pt x="493" y="249"/>
                    <a:pt x="491" y="247"/>
                    <a:pt x="491" y="244"/>
                  </a:cubicBezTo>
                  <a:cubicBezTo>
                    <a:pt x="490" y="242"/>
                    <a:pt x="490" y="239"/>
                    <a:pt x="491" y="237"/>
                  </a:cubicBezTo>
                  <a:cubicBezTo>
                    <a:pt x="491" y="235"/>
                    <a:pt x="492" y="233"/>
                    <a:pt x="491" y="230"/>
                  </a:cubicBezTo>
                  <a:cubicBezTo>
                    <a:pt x="491" y="229"/>
                    <a:pt x="491" y="227"/>
                    <a:pt x="491" y="226"/>
                  </a:cubicBezTo>
                  <a:cubicBezTo>
                    <a:pt x="490" y="223"/>
                    <a:pt x="489" y="220"/>
                    <a:pt x="489" y="217"/>
                  </a:cubicBezTo>
                  <a:cubicBezTo>
                    <a:pt x="490" y="216"/>
                    <a:pt x="490" y="215"/>
                    <a:pt x="490" y="214"/>
                  </a:cubicBezTo>
                  <a:cubicBezTo>
                    <a:pt x="490" y="213"/>
                    <a:pt x="490" y="212"/>
                    <a:pt x="490" y="211"/>
                  </a:cubicBezTo>
                  <a:cubicBezTo>
                    <a:pt x="490" y="209"/>
                    <a:pt x="490" y="208"/>
                    <a:pt x="490" y="207"/>
                  </a:cubicBezTo>
                  <a:cubicBezTo>
                    <a:pt x="489" y="206"/>
                    <a:pt x="489" y="205"/>
                    <a:pt x="489" y="204"/>
                  </a:cubicBezTo>
                  <a:cubicBezTo>
                    <a:pt x="489" y="203"/>
                    <a:pt x="489" y="202"/>
                    <a:pt x="489" y="201"/>
                  </a:cubicBezTo>
                  <a:cubicBezTo>
                    <a:pt x="489" y="200"/>
                    <a:pt x="490" y="199"/>
                    <a:pt x="490" y="198"/>
                  </a:cubicBezTo>
                  <a:cubicBezTo>
                    <a:pt x="489" y="197"/>
                    <a:pt x="489" y="196"/>
                    <a:pt x="488" y="195"/>
                  </a:cubicBezTo>
                  <a:cubicBezTo>
                    <a:pt x="488" y="194"/>
                    <a:pt x="488" y="193"/>
                    <a:pt x="488" y="193"/>
                  </a:cubicBezTo>
                  <a:cubicBezTo>
                    <a:pt x="487" y="189"/>
                    <a:pt x="488" y="186"/>
                    <a:pt x="489" y="182"/>
                  </a:cubicBezTo>
                  <a:cubicBezTo>
                    <a:pt x="489" y="181"/>
                    <a:pt x="490" y="181"/>
                    <a:pt x="490" y="180"/>
                  </a:cubicBezTo>
                  <a:cubicBezTo>
                    <a:pt x="490" y="179"/>
                    <a:pt x="491" y="178"/>
                    <a:pt x="491" y="177"/>
                  </a:cubicBezTo>
                  <a:cubicBezTo>
                    <a:pt x="492" y="176"/>
                    <a:pt x="492" y="175"/>
                    <a:pt x="492" y="174"/>
                  </a:cubicBezTo>
                  <a:cubicBezTo>
                    <a:pt x="493" y="173"/>
                    <a:pt x="493" y="171"/>
                    <a:pt x="493" y="170"/>
                  </a:cubicBezTo>
                  <a:cubicBezTo>
                    <a:pt x="493" y="169"/>
                    <a:pt x="493" y="168"/>
                    <a:pt x="493" y="168"/>
                  </a:cubicBezTo>
                  <a:cubicBezTo>
                    <a:pt x="493" y="167"/>
                    <a:pt x="493" y="166"/>
                    <a:pt x="493" y="165"/>
                  </a:cubicBezTo>
                  <a:cubicBezTo>
                    <a:pt x="493" y="161"/>
                    <a:pt x="493" y="158"/>
                    <a:pt x="495" y="155"/>
                  </a:cubicBezTo>
                  <a:cubicBezTo>
                    <a:pt x="496" y="153"/>
                    <a:pt x="496" y="151"/>
                    <a:pt x="497" y="149"/>
                  </a:cubicBezTo>
                  <a:cubicBezTo>
                    <a:pt x="498" y="147"/>
                    <a:pt x="499" y="144"/>
                    <a:pt x="501" y="142"/>
                  </a:cubicBezTo>
                  <a:cubicBezTo>
                    <a:pt x="503" y="139"/>
                    <a:pt x="504" y="136"/>
                    <a:pt x="504" y="133"/>
                  </a:cubicBezTo>
                  <a:cubicBezTo>
                    <a:pt x="505" y="131"/>
                    <a:pt x="505" y="129"/>
                    <a:pt x="506" y="127"/>
                  </a:cubicBezTo>
                  <a:cubicBezTo>
                    <a:pt x="507" y="127"/>
                    <a:pt x="507" y="126"/>
                    <a:pt x="507" y="125"/>
                  </a:cubicBezTo>
                  <a:cubicBezTo>
                    <a:pt x="508" y="123"/>
                    <a:pt x="509" y="121"/>
                    <a:pt x="510" y="119"/>
                  </a:cubicBezTo>
                  <a:cubicBezTo>
                    <a:pt x="511" y="116"/>
                    <a:pt x="511" y="116"/>
                    <a:pt x="511" y="116"/>
                  </a:cubicBezTo>
                  <a:lnTo>
                    <a:pt x="235" y="99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6" name="Google Shape;726;p28"/>
            <p:cNvSpPr/>
            <p:nvPr/>
          </p:nvSpPr>
          <p:spPr>
            <a:xfrm>
              <a:off x="1528" y="1474"/>
              <a:ext cx="764" cy="635"/>
            </a:xfrm>
            <a:custGeom>
              <a:avLst/>
              <a:gdLst/>
              <a:ahLst/>
              <a:cxnLst/>
              <a:rect l="l" t="t" r="r" b="b"/>
              <a:pathLst>
                <a:path w="313" h="260" extrusionOk="0">
                  <a:moveTo>
                    <a:pt x="311" y="195"/>
                  </a:moveTo>
                  <a:cubicBezTo>
                    <a:pt x="311" y="194"/>
                    <a:pt x="310" y="193"/>
                    <a:pt x="310" y="192"/>
                  </a:cubicBezTo>
                  <a:cubicBezTo>
                    <a:pt x="310" y="191"/>
                    <a:pt x="310" y="189"/>
                    <a:pt x="309" y="188"/>
                  </a:cubicBezTo>
                  <a:cubicBezTo>
                    <a:pt x="309" y="185"/>
                    <a:pt x="308" y="181"/>
                    <a:pt x="306" y="178"/>
                  </a:cubicBezTo>
                  <a:cubicBezTo>
                    <a:pt x="306" y="177"/>
                    <a:pt x="305" y="176"/>
                    <a:pt x="303" y="175"/>
                  </a:cubicBezTo>
                  <a:cubicBezTo>
                    <a:pt x="302" y="173"/>
                    <a:pt x="301" y="171"/>
                    <a:pt x="300" y="169"/>
                  </a:cubicBezTo>
                  <a:cubicBezTo>
                    <a:pt x="299" y="166"/>
                    <a:pt x="300" y="163"/>
                    <a:pt x="302" y="160"/>
                  </a:cubicBezTo>
                  <a:cubicBezTo>
                    <a:pt x="303" y="159"/>
                    <a:pt x="303" y="159"/>
                    <a:pt x="304" y="158"/>
                  </a:cubicBezTo>
                  <a:cubicBezTo>
                    <a:pt x="306" y="157"/>
                    <a:pt x="307" y="155"/>
                    <a:pt x="308" y="154"/>
                  </a:cubicBezTo>
                  <a:cubicBezTo>
                    <a:pt x="308" y="152"/>
                    <a:pt x="307" y="149"/>
                    <a:pt x="306" y="146"/>
                  </a:cubicBezTo>
                  <a:cubicBezTo>
                    <a:pt x="306" y="145"/>
                    <a:pt x="306" y="145"/>
                    <a:pt x="306" y="145"/>
                  </a:cubicBezTo>
                  <a:cubicBezTo>
                    <a:pt x="305" y="143"/>
                    <a:pt x="301" y="140"/>
                    <a:pt x="298" y="139"/>
                  </a:cubicBezTo>
                  <a:cubicBezTo>
                    <a:pt x="298" y="139"/>
                    <a:pt x="297" y="139"/>
                    <a:pt x="296" y="139"/>
                  </a:cubicBezTo>
                  <a:cubicBezTo>
                    <a:pt x="295" y="139"/>
                    <a:pt x="294" y="139"/>
                    <a:pt x="293" y="139"/>
                  </a:cubicBezTo>
                  <a:cubicBezTo>
                    <a:pt x="292" y="140"/>
                    <a:pt x="291" y="140"/>
                    <a:pt x="290" y="140"/>
                  </a:cubicBezTo>
                  <a:cubicBezTo>
                    <a:pt x="289" y="140"/>
                    <a:pt x="288" y="140"/>
                    <a:pt x="287" y="139"/>
                  </a:cubicBezTo>
                  <a:cubicBezTo>
                    <a:pt x="285" y="138"/>
                    <a:pt x="285" y="138"/>
                    <a:pt x="284" y="137"/>
                  </a:cubicBezTo>
                  <a:cubicBezTo>
                    <a:pt x="283" y="136"/>
                    <a:pt x="282" y="135"/>
                    <a:pt x="280" y="135"/>
                  </a:cubicBezTo>
                  <a:cubicBezTo>
                    <a:pt x="278" y="135"/>
                    <a:pt x="276" y="135"/>
                    <a:pt x="274" y="135"/>
                  </a:cubicBezTo>
                  <a:cubicBezTo>
                    <a:pt x="273" y="136"/>
                    <a:pt x="272" y="136"/>
                    <a:pt x="271" y="136"/>
                  </a:cubicBezTo>
                  <a:cubicBezTo>
                    <a:pt x="270" y="136"/>
                    <a:pt x="270" y="136"/>
                    <a:pt x="269" y="136"/>
                  </a:cubicBezTo>
                  <a:cubicBezTo>
                    <a:pt x="268" y="136"/>
                    <a:pt x="266" y="136"/>
                    <a:pt x="265" y="136"/>
                  </a:cubicBezTo>
                  <a:cubicBezTo>
                    <a:pt x="263" y="135"/>
                    <a:pt x="262" y="135"/>
                    <a:pt x="261" y="135"/>
                  </a:cubicBezTo>
                  <a:cubicBezTo>
                    <a:pt x="256" y="135"/>
                    <a:pt x="251" y="136"/>
                    <a:pt x="246" y="136"/>
                  </a:cubicBezTo>
                  <a:cubicBezTo>
                    <a:pt x="246" y="136"/>
                    <a:pt x="245" y="136"/>
                    <a:pt x="244" y="136"/>
                  </a:cubicBezTo>
                  <a:cubicBezTo>
                    <a:pt x="238" y="136"/>
                    <a:pt x="237" y="133"/>
                    <a:pt x="237" y="131"/>
                  </a:cubicBezTo>
                  <a:cubicBezTo>
                    <a:pt x="237" y="129"/>
                    <a:pt x="237" y="129"/>
                    <a:pt x="237" y="129"/>
                  </a:cubicBezTo>
                  <a:cubicBezTo>
                    <a:pt x="237" y="126"/>
                    <a:pt x="236" y="124"/>
                    <a:pt x="236" y="122"/>
                  </a:cubicBezTo>
                  <a:cubicBezTo>
                    <a:pt x="236" y="120"/>
                    <a:pt x="236" y="119"/>
                    <a:pt x="237" y="117"/>
                  </a:cubicBezTo>
                  <a:cubicBezTo>
                    <a:pt x="237" y="116"/>
                    <a:pt x="237" y="115"/>
                    <a:pt x="237" y="114"/>
                  </a:cubicBezTo>
                  <a:cubicBezTo>
                    <a:pt x="237" y="112"/>
                    <a:pt x="237" y="109"/>
                    <a:pt x="236" y="107"/>
                  </a:cubicBezTo>
                  <a:cubicBezTo>
                    <a:pt x="235" y="106"/>
                    <a:pt x="235" y="105"/>
                    <a:pt x="234" y="104"/>
                  </a:cubicBezTo>
                  <a:cubicBezTo>
                    <a:pt x="233" y="103"/>
                    <a:pt x="232" y="102"/>
                    <a:pt x="232" y="100"/>
                  </a:cubicBezTo>
                  <a:cubicBezTo>
                    <a:pt x="231" y="97"/>
                    <a:pt x="232" y="94"/>
                    <a:pt x="232" y="92"/>
                  </a:cubicBezTo>
                  <a:cubicBezTo>
                    <a:pt x="233" y="89"/>
                    <a:pt x="233" y="86"/>
                    <a:pt x="233" y="84"/>
                  </a:cubicBezTo>
                  <a:cubicBezTo>
                    <a:pt x="233" y="81"/>
                    <a:pt x="233" y="79"/>
                    <a:pt x="233" y="76"/>
                  </a:cubicBezTo>
                  <a:cubicBezTo>
                    <a:pt x="233" y="75"/>
                    <a:pt x="233" y="73"/>
                    <a:pt x="233" y="71"/>
                  </a:cubicBezTo>
                  <a:cubicBezTo>
                    <a:pt x="233" y="69"/>
                    <a:pt x="233" y="67"/>
                    <a:pt x="232" y="66"/>
                  </a:cubicBezTo>
                  <a:cubicBezTo>
                    <a:pt x="231" y="64"/>
                    <a:pt x="231" y="62"/>
                    <a:pt x="231" y="61"/>
                  </a:cubicBezTo>
                  <a:cubicBezTo>
                    <a:pt x="230" y="58"/>
                    <a:pt x="231" y="56"/>
                    <a:pt x="232" y="53"/>
                  </a:cubicBezTo>
                  <a:cubicBezTo>
                    <a:pt x="232" y="53"/>
                    <a:pt x="232" y="52"/>
                    <a:pt x="232" y="51"/>
                  </a:cubicBezTo>
                  <a:cubicBezTo>
                    <a:pt x="232" y="50"/>
                    <a:pt x="233" y="48"/>
                    <a:pt x="233" y="47"/>
                  </a:cubicBezTo>
                  <a:cubicBezTo>
                    <a:pt x="234" y="43"/>
                    <a:pt x="235" y="40"/>
                    <a:pt x="233" y="36"/>
                  </a:cubicBezTo>
                  <a:cubicBezTo>
                    <a:pt x="232" y="35"/>
                    <a:pt x="232" y="35"/>
                    <a:pt x="232" y="35"/>
                  </a:cubicBezTo>
                  <a:cubicBezTo>
                    <a:pt x="231" y="33"/>
                    <a:pt x="230" y="31"/>
                    <a:pt x="227" y="31"/>
                  </a:cubicBezTo>
                  <a:cubicBezTo>
                    <a:pt x="227" y="31"/>
                    <a:pt x="227" y="31"/>
                    <a:pt x="227" y="31"/>
                  </a:cubicBezTo>
                  <a:cubicBezTo>
                    <a:pt x="225" y="31"/>
                    <a:pt x="223" y="32"/>
                    <a:pt x="222" y="33"/>
                  </a:cubicBezTo>
                  <a:cubicBezTo>
                    <a:pt x="222" y="34"/>
                    <a:pt x="221" y="34"/>
                    <a:pt x="221" y="35"/>
                  </a:cubicBezTo>
                  <a:cubicBezTo>
                    <a:pt x="219" y="36"/>
                    <a:pt x="217" y="37"/>
                    <a:pt x="215" y="37"/>
                  </a:cubicBezTo>
                  <a:cubicBezTo>
                    <a:pt x="214" y="37"/>
                    <a:pt x="214" y="37"/>
                    <a:pt x="214" y="37"/>
                  </a:cubicBezTo>
                  <a:cubicBezTo>
                    <a:pt x="211" y="37"/>
                    <a:pt x="209" y="35"/>
                    <a:pt x="207" y="33"/>
                  </a:cubicBezTo>
                  <a:cubicBezTo>
                    <a:pt x="207" y="32"/>
                    <a:pt x="207" y="32"/>
                    <a:pt x="206" y="31"/>
                  </a:cubicBezTo>
                  <a:cubicBezTo>
                    <a:pt x="205" y="29"/>
                    <a:pt x="204" y="28"/>
                    <a:pt x="202" y="27"/>
                  </a:cubicBezTo>
                  <a:cubicBezTo>
                    <a:pt x="202" y="26"/>
                    <a:pt x="201" y="26"/>
                    <a:pt x="200" y="25"/>
                  </a:cubicBezTo>
                  <a:cubicBezTo>
                    <a:pt x="199" y="25"/>
                    <a:pt x="198" y="24"/>
                    <a:pt x="197" y="23"/>
                  </a:cubicBezTo>
                  <a:cubicBezTo>
                    <a:pt x="196" y="22"/>
                    <a:pt x="196" y="21"/>
                    <a:pt x="196" y="20"/>
                  </a:cubicBezTo>
                  <a:cubicBezTo>
                    <a:pt x="195" y="19"/>
                    <a:pt x="195" y="18"/>
                    <a:pt x="194" y="17"/>
                  </a:cubicBezTo>
                  <a:cubicBezTo>
                    <a:pt x="194" y="17"/>
                    <a:pt x="194" y="17"/>
                    <a:pt x="194" y="17"/>
                  </a:cubicBezTo>
                  <a:cubicBezTo>
                    <a:pt x="193" y="17"/>
                    <a:pt x="193" y="17"/>
                    <a:pt x="193" y="17"/>
                  </a:cubicBezTo>
                  <a:cubicBezTo>
                    <a:pt x="193" y="16"/>
                    <a:pt x="191" y="16"/>
                    <a:pt x="190" y="16"/>
                  </a:cubicBezTo>
                  <a:cubicBezTo>
                    <a:pt x="189" y="15"/>
                    <a:pt x="189" y="15"/>
                    <a:pt x="189" y="15"/>
                  </a:cubicBezTo>
                  <a:cubicBezTo>
                    <a:pt x="189" y="15"/>
                    <a:pt x="189" y="15"/>
                    <a:pt x="189" y="15"/>
                  </a:cubicBezTo>
                  <a:cubicBezTo>
                    <a:pt x="188" y="13"/>
                    <a:pt x="186" y="11"/>
                    <a:pt x="184" y="9"/>
                  </a:cubicBezTo>
                  <a:cubicBezTo>
                    <a:pt x="184" y="8"/>
                    <a:pt x="182" y="7"/>
                    <a:pt x="182" y="6"/>
                  </a:cubicBezTo>
                  <a:cubicBezTo>
                    <a:pt x="178" y="1"/>
                    <a:pt x="172" y="1"/>
                    <a:pt x="167" y="1"/>
                  </a:cubicBezTo>
                  <a:cubicBezTo>
                    <a:pt x="165" y="1"/>
                    <a:pt x="164" y="1"/>
                    <a:pt x="163" y="1"/>
                  </a:cubicBezTo>
                  <a:cubicBezTo>
                    <a:pt x="161" y="1"/>
                    <a:pt x="161" y="1"/>
                    <a:pt x="161" y="1"/>
                  </a:cubicBezTo>
                  <a:cubicBezTo>
                    <a:pt x="160" y="1"/>
                    <a:pt x="158" y="1"/>
                    <a:pt x="157" y="1"/>
                  </a:cubicBezTo>
                  <a:cubicBezTo>
                    <a:pt x="155" y="0"/>
                    <a:pt x="154" y="0"/>
                    <a:pt x="152" y="0"/>
                  </a:cubicBezTo>
                  <a:cubicBezTo>
                    <a:pt x="151" y="0"/>
                    <a:pt x="150" y="0"/>
                    <a:pt x="149" y="1"/>
                  </a:cubicBezTo>
                  <a:cubicBezTo>
                    <a:pt x="148" y="1"/>
                    <a:pt x="148" y="1"/>
                    <a:pt x="148" y="1"/>
                  </a:cubicBezTo>
                  <a:cubicBezTo>
                    <a:pt x="147" y="1"/>
                    <a:pt x="144" y="1"/>
                    <a:pt x="143" y="2"/>
                  </a:cubicBezTo>
                  <a:cubicBezTo>
                    <a:pt x="141" y="3"/>
                    <a:pt x="141" y="4"/>
                    <a:pt x="141" y="6"/>
                  </a:cubicBezTo>
                  <a:cubicBezTo>
                    <a:pt x="141" y="6"/>
                    <a:pt x="140" y="7"/>
                    <a:pt x="140" y="7"/>
                  </a:cubicBezTo>
                  <a:cubicBezTo>
                    <a:pt x="140" y="10"/>
                    <a:pt x="139" y="11"/>
                    <a:pt x="137" y="11"/>
                  </a:cubicBezTo>
                  <a:cubicBezTo>
                    <a:pt x="137" y="12"/>
                    <a:pt x="136" y="12"/>
                    <a:pt x="136" y="12"/>
                  </a:cubicBezTo>
                  <a:cubicBezTo>
                    <a:pt x="135" y="12"/>
                    <a:pt x="134" y="12"/>
                    <a:pt x="133" y="13"/>
                  </a:cubicBezTo>
                  <a:cubicBezTo>
                    <a:pt x="133" y="13"/>
                    <a:pt x="132" y="14"/>
                    <a:pt x="132" y="14"/>
                  </a:cubicBezTo>
                  <a:cubicBezTo>
                    <a:pt x="132" y="15"/>
                    <a:pt x="131" y="16"/>
                    <a:pt x="131" y="16"/>
                  </a:cubicBezTo>
                  <a:cubicBezTo>
                    <a:pt x="130" y="17"/>
                    <a:pt x="129" y="17"/>
                    <a:pt x="127" y="18"/>
                  </a:cubicBezTo>
                  <a:cubicBezTo>
                    <a:pt x="125" y="19"/>
                    <a:pt x="124" y="19"/>
                    <a:pt x="123" y="21"/>
                  </a:cubicBezTo>
                  <a:cubicBezTo>
                    <a:pt x="123" y="22"/>
                    <a:pt x="123" y="24"/>
                    <a:pt x="124" y="25"/>
                  </a:cubicBezTo>
                  <a:cubicBezTo>
                    <a:pt x="125" y="27"/>
                    <a:pt x="126" y="28"/>
                    <a:pt x="125" y="30"/>
                  </a:cubicBezTo>
                  <a:cubicBezTo>
                    <a:pt x="124" y="33"/>
                    <a:pt x="123" y="33"/>
                    <a:pt x="121" y="34"/>
                  </a:cubicBezTo>
                  <a:cubicBezTo>
                    <a:pt x="121" y="34"/>
                    <a:pt x="120" y="34"/>
                    <a:pt x="120" y="35"/>
                  </a:cubicBezTo>
                  <a:cubicBezTo>
                    <a:pt x="118" y="35"/>
                    <a:pt x="118" y="35"/>
                    <a:pt x="118" y="35"/>
                  </a:cubicBezTo>
                  <a:cubicBezTo>
                    <a:pt x="119" y="37"/>
                    <a:pt x="119" y="37"/>
                    <a:pt x="119" y="37"/>
                  </a:cubicBezTo>
                  <a:cubicBezTo>
                    <a:pt x="119" y="40"/>
                    <a:pt x="119" y="43"/>
                    <a:pt x="118" y="44"/>
                  </a:cubicBezTo>
                  <a:cubicBezTo>
                    <a:pt x="117" y="45"/>
                    <a:pt x="116" y="46"/>
                    <a:pt x="114" y="46"/>
                  </a:cubicBezTo>
                  <a:cubicBezTo>
                    <a:pt x="113" y="46"/>
                    <a:pt x="113" y="46"/>
                    <a:pt x="112" y="46"/>
                  </a:cubicBezTo>
                  <a:cubicBezTo>
                    <a:pt x="111" y="46"/>
                    <a:pt x="111" y="46"/>
                    <a:pt x="110" y="46"/>
                  </a:cubicBezTo>
                  <a:cubicBezTo>
                    <a:pt x="110" y="46"/>
                    <a:pt x="110" y="46"/>
                    <a:pt x="110" y="46"/>
                  </a:cubicBezTo>
                  <a:cubicBezTo>
                    <a:pt x="109" y="46"/>
                    <a:pt x="108" y="46"/>
                    <a:pt x="108" y="46"/>
                  </a:cubicBezTo>
                  <a:cubicBezTo>
                    <a:pt x="107" y="47"/>
                    <a:pt x="106" y="47"/>
                    <a:pt x="106" y="47"/>
                  </a:cubicBezTo>
                  <a:cubicBezTo>
                    <a:pt x="106" y="47"/>
                    <a:pt x="105" y="47"/>
                    <a:pt x="105" y="47"/>
                  </a:cubicBezTo>
                  <a:cubicBezTo>
                    <a:pt x="104" y="47"/>
                    <a:pt x="104" y="47"/>
                    <a:pt x="104" y="47"/>
                  </a:cubicBezTo>
                  <a:cubicBezTo>
                    <a:pt x="103" y="47"/>
                    <a:pt x="103" y="47"/>
                    <a:pt x="102" y="47"/>
                  </a:cubicBezTo>
                  <a:cubicBezTo>
                    <a:pt x="102" y="47"/>
                    <a:pt x="102" y="47"/>
                    <a:pt x="101" y="47"/>
                  </a:cubicBezTo>
                  <a:cubicBezTo>
                    <a:pt x="100" y="47"/>
                    <a:pt x="99" y="48"/>
                    <a:pt x="98" y="49"/>
                  </a:cubicBezTo>
                  <a:cubicBezTo>
                    <a:pt x="97" y="50"/>
                    <a:pt x="96" y="51"/>
                    <a:pt x="94" y="51"/>
                  </a:cubicBezTo>
                  <a:cubicBezTo>
                    <a:pt x="94" y="51"/>
                    <a:pt x="94" y="51"/>
                    <a:pt x="93" y="51"/>
                  </a:cubicBezTo>
                  <a:cubicBezTo>
                    <a:pt x="93" y="50"/>
                    <a:pt x="93" y="50"/>
                    <a:pt x="93" y="50"/>
                  </a:cubicBezTo>
                  <a:cubicBezTo>
                    <a:pt x="91" y="50"/>
                    <a:pt x="91" y="50"/>
                    <a:pt x="91" y="50"/>
                  </a:cubicBezTo>
                  <a:cubicBezTo>
                    <a:pt x="91" y="50"/>
                    <a:pt x="90" y="50"/>
                    <a:pt x="89" y="50"/>
                  </a:cubicBezTo>
                  <a:cubicBezTo>
                    <a:pt x="89" y="49"/>
                    <a:pt x="89" y="49"/>
                    <a:pt x="89" y="49"/>
                  </a:cubicBezTo>
                  <a:cubicBezTo>
                    <a:pt x="88" y="49"/>
                    <a:pt x="88" y="49"/>
                    <a:pt x="88" y="49"/>
                  </a:cubicBezTo>
                  <a:cubicBezTo>
                    <a:pt x="84" y="50"/>
                    <a:pt x="84" y="53"/>
                    <a:pt x="83" y="56"/>
                  </a:cubicBezTo>
                  <a:cubicBezTo>
                    <a:pt x="83" y="57"/>
                    <a:pt x="83" y="58"/>
                    <a:pt x="82" y="59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1" y="62"/>
                    <a:pt x="81" y="63"/>
                    <a:pt x="79" y="64"/>
                  </a:cubicBezTo>
                  <a:cubicBezTo>
                    <a:pt x="78" y="65"/>
                    <a:pt x="78" y="65"/>
                    <a:pt x="77" y="66"/>
                  </a:cubicBezTo>
                  <a:cubicBezTo>
                    <a:pt x="76" y="68"/>
                    <a:pt x="74" y="69"/>
                    <a:pt x="73" y="69"/>
                  </a:cubicBezTo>
                  <a:cubicBezTo>
                    <a:pt x="73" y="69"/>
                    <a:pt x="73" y="69"/>
                    <a:pt x="73" y="69"/>
                  </a:cubicBezTo>
                  <a:cubicBezTo>
                    <a:pt x="71" y="69"/>
                    <a:pt x="70" y="68"/>
                    <a:pt x="70" y="66"/>
                  </a:cubicBezTo>
                  <a:cubicBezTo>
                    <a:pt x="69" y="65"/>
                    <a:pt x="69" y="65"/>
                    <a:pt x="69" y="65"/>
                  </a:cubicBezTo>
                  <a:cubicBezTo>
                    <a:pt x="68" y="62"/>
                    <a:pt x="68" y="62"/>
                    <a:pt x="68" y="62"/>
                  </a:cubicBezTo>
                  <a:cubicBezTo>
                    <a:pt x="66" y="64"/>
                    <a:pt x="66" y="64"/>
                    <a:pt x="66" y="64"/>
                  </a:cubicBezTo>
                  <a:cubicBezTo>
                    <a:pt x="66" y="64"/>
                    <a:pt x="66" y="64"/>
                    <a:pt x="65" y="64"/>
                  </a:cubicBezTo>
                  <a:cubicBezTo>
                    <a:pt x="63" y="65"/>
                    <a:pt x="62" y="66"/>
                    <a:pt x="61" y="67"/>
                  </a:cubicBezTo>
                  <a:cubicBezTo>
                    <a:pt x="60" y="68"/>
                    <a:pt x="60" y="68"/>
                    <a:pt x="60" y="69"/>
                  </a:cubicBezTo>
                  <a:cubicBezTo>
                    <a:pt x="59" y="70"/>
                    <a:pt x="58" y="71"/>
                    <a:pt x="57" y="71"/>
                  </a:cubicBezTo>
                  <a:cubicBezTo>
                    <a:pt x="57" y="71"/>
                    <a:pt x="56" y="71"/>
                    <a:pt x="56" y="71"/>
                  </a:cubicBezTo>
                  <a:cubicBezTo>
                    <a:pt x="56" y="71"/>
                    <a:pt x="56" y="70"/>
                    <a:pt x="55" y="70"/>
                  </a:cubicBezTo>
                  <a:cubicBezTo>
                    <a:pt x="54" y="68"/>
                    <a:pt x="54" y="68"/>
                    <a:pt x="54" y="68"/>
                  </a:cubicBezTo>
                  <a:cubicBezTo>
                    <a:pt x="52" y="71"/>
                    <a:pt x="52" y="71"/>
                    <a:pt x="52" y="71"/>
                  </a:cubicBezTo>
                  <a:cubicBezTo>
                    <a:pt x="52" y="71"/>
                    <a:pt x="52" y="71"/>
                    <a:pt x="52" y="71"/>
                  </a:cubicBezTo>
                  <a:cubicBezTo>
                    <a:pt x="51" y="72"/>
                    <a:pt x="51" y="72"/>
                    <a:pt x="51" y="72"/>
                  </a:cubicBezTo>
                  <a:cubicBezTo>
                    <a:pt x="50" y="73"/>
                    <a:pt x="48" y="75"/>
                    <a:pt x="47" y="76"/>
                  </a:cubicBezTo>
                  <a:cubicBezTo>
                    <a:pt x="46" y="76"/>
                    <a:pt x="46" y="76"/>
                    <a:pt x="45" y="76"/>
                  </a:cubicBezTo>
                  <a:cubicBezTo>
                    <a:pt x="44" y="76"/>
                    <a:pt x="43" y="75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40" y="73"/>
                    <a:pt x="39" y="72"/>
                  </a:cubicBezTo>
                  <a:cubicBezTo>
                    <a:pt x="38" y="72"/>
                    <a:pt x="38" y="72"/>
                    <a:pt x="38" y="71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6" y="70"/>
                    <a:pt x="35" y="70"/>
                    <a:pt x="33" y="70"/>
                  </a:cubicBezTo>
                  <a:cubicBezTo>
                    <a:pt x="31" y="70"/>
                    <a:pt x="30" y="70"/>
                    <a:pt x="28" y="70"/>
                  </a:cubicBezTo>
                  <a:cubicBezTo>
                    <a:pt x="27" y="70"/>
                    <a:pt x="25" y="71"/>
                    <a:pt x="24" y="71"/>
                  </a:cubicBezTo>
                  <a:cubicBezTo>
                    <a:pt x="23" y="71"/>
                    <a:pt x="23" y="71"/>
                    <a:pt x="23" y="71"/>
                  </a:cubicBezTo>
                  <a:cubicBezTo>
                    <a:pt x="21" y="71"/>
                    <a:pt x="20" y="71"/>
                    <a:pt x="18" y="72"/>
                  </a:cubicBezTo>
                  <a:cubicBezTo>
                    <a:pt x="16" y="72"/>
                    <a:pt x="16" y="73"/>
                    <a:pt x="16" y="74"/>
                  </a:cubicBezTo>
                  <a:cubicBezTo>
                    <a:pt x="16" y="75"/>
                    <a:pt x="15" y="76"/>
                    <a:pt x="15" y="77"/>
                  </a:cubicBezTo>
                  <a:cubicBezTo>
                    <a:pt x="14" y="78"/>
                    <a:pt x="14" y="79"/>
                    <a:pt x="13" y="80"/>
                  </a:cubicBezTo>
                  <a:cubicBezTo>
                    <a:pt x="13" y="80"/>
                    <a:pt x="12" y="81"/>
                    <a:pt x="12" y="81"/>
                  </a:cubicBezTo>
                  <a:cubicBezTo>
                    <a:pt x="11" y="83"/>
                    <a:pt x="10" y="84"/>
                    <a:pt x="8" y="84"/>
                  </a:cubicBezTo>
                  <a:cubicBezTo>
                    <a:pt x="8" y="84"/>
                    <a:pt x="8" y="85"/>
                    <a:pt x="7" y="85"/>
                  </a:cubicBezTo>
                  <a:cubicBezTo>
                    <a:pt x="5" y="86"/>
                    <a:pt x="3" y="89"/>
                    <a:pt x="2" y="91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8" y="96"/>
                    <a:pt x="8" y="96"/>
                    <a:pt x="8" y="96"/>
                  </a:cubicBezTo>
                  <a:cubicBezTo>
                    <a:pt x="9" y="95"/>
                    <a:pt x="9" y="95"/>
                    <a:pt x="9" y="95"/>
                  </a:cubicBezTo>
                  <a:cubicBezTo>
                    <a:pt x="11" y="94"/>
                    <a:pt x="13" y="93"/>
                    <a:pt x="16" y="93"/>
                  </a:cubicBezTo>
                  <a:cubicBezTo>
                    <a:pt x="19" y="92"/>
                    <a:pt x="21" y="91"/>
                    <a:pt x="24" y="90"/>
                  </a:cubicBezTo>
                  <a:cubicBezTo>
                    <a:pt x="26" y="90"/>
                    <a:pt x="28" y="89"/>
                    <a:pt x="31" y="88"/>
                  </a:cubicBezTo>
                  <a:cubicBezTo>
                    <a:pt x="36" y="87"/>
                    <a:pt x="41" y="87"/>
                    <a:pt x="46" y="87"/>
                  </a:cubicBezTo>
                  <a:cubicBezTo>
                    <a:pt x="47" y="87"/>
                    <a:pt x="48" y="87"/>
                    <a:pt x="49" y="87"/>
                  </a:cubicBezTo>
                  <a:cubicBezTo>
                    <a:pt x="50" y="87"/>
                    <a:pt x="51" y="87"/>
                    <a:pt x="53" y="87"/>
                  </a:cubicBezTo>
                  <a:cubicBezTo>
                    <a:pt x="54" y="88"/>
                    <a:pt x="55" y="88"/>
                    <a:pt x="56" y="88"/>
                  </a:cubicBezTo>
                  <a:cubicBezTo>
                    <a:pt x="57" y="88"/>
                    <a:pt x="57" y="88"/>
                    <a:pt x="57" y="88"/>
                  </a:cubicBezTo>
                  <a:cubicBezTo>
                    <a:pt x="58" y="88"/>
                    <a:pt x="58" y="88"/>
                    <a:pt x="59" y="88"/>
                  </a:cubicBezTo>
                  <a:cubicBezTo>
                    <a:pt x="59" y="88"/>
                    <a:pt x="59" y="88"/>
                    <a:pt x="60" y="88"/>
                  </a:cubicBezTo>
                  <a:cubicBezTo>
                    <a:pt x="61" y="88"/>
                    <a:pt x="61" y="88"/>
                    <a:pt x="62" y="89"/>
                  </a:cubicBezTo>
                  <a:cubicBezTo>
                    <a:pt x="62" y="90"/>
                    <a:pt x="62" y="91"/>
                    <a:pt x="62" y="93"/>
                  </a:cubicBezTo>
                  <a:cubicBezTo>
                    <a:pt x="62" y="94"/>
                    <a:pt x="62" y="95"/>
                    <a:pt x="63" y="95"/>
                  </a:cubicBezTo>
                  <a:cubicBezTo>
                    <a:pt x="63" y="98"/>
                    <a:pt x="63" y="101"/>
                    <a:pt x="63" y="103"/>
                  </a:cubicBezTo>
                  <a:cubicBezTo>
                    <a:pt x="63" y="106"/>
                    <a:pt x="63" y="107"/>
                    <a:pt x="62" y="109"/>
                  </a:cubicBezTo>
                  <a:cubicBezTo>
                    <a:pt x="61" y="111"/>
                    <a:pt x="60" y="114"/>
                    <a:pt x="59" y="116"/>
                  </a:cubicBezTo>
                  <a:cubicBezTo>
                    <a:pt x="57" y="120"/>
                    <a:pt x="59" y="123"/>
                    <a:pt x="60" y="126"/>
                  </a:cubicBezTo>
                  <a:cubicBezTo>
                    <a:pt x="61" y="127"/>
                    <a:pt x="61" y="128"/>
                    <a:pt x="62" y="130"/>
                  </a:cubicBezTo>
                  <a:cubicBezTo>
                    <a:pt x="63" y="134"/>
                    <a:pt x="64" y="138"/>
                    <a:pt x="63" y="142"/>
                  </a:cubicBezTo>
                  <a:cubicBezTo>
                    <a:pt x="63" y="143"/>
                    <a:pt x="63" y="144"/>
                    <a:pt x="62" y="145"/>
                  </a:cubicBezTo>
                  <a:cubicBezTo>
                    <a:pt x="62" y="146"/>
                    <a:pt x="61" y="147"/>
                    <a:pt x="61" y="149"/>
                  </a:cubicBezTo>
                  <a:cubicBezTo>
                    <a:pt x="60" y="156"/>
                    <a:pt x="63" y="161"/>
                    <a:pt x="67" y="166"/>
                  </a:cubicBezTo>
                  <a:cubicBezTo>
                    <a:pt x="68" y="167"/>
                    <a:pt x="68" y="169"/>
                    <a:pt x="69" y="170"/>
                  </a:cubicBezTo>
                  <a:cubicBezTo>
                    <a:pt x="70" y="172"/>
                    <a:pt x="71" y="173"/>
                    <a:pt x="72" y="175"/>
                  </a:cubicBezTo>
                  <a:cubicBezTo>
                    <a:pt x="73" y="176"/>
                    <a:pt x="74" y="177"/>
                    <a:pt x="75" y="178"/>
                  </a:cubicBezTo>
                  <a:cubicBezTo>
                    <a:pt x="76" y="179"/>
                    <a:pt x="77" y="180"/>
                    <a:pt x="78" y="181"/>
                  </a:cubicBezTo>
                  <a:cubicBezTo>
                    <a:pt x="78" y="182"/>
                    <a:pt x="78" y="182"/>
                    <a:pt x="79" y="183"/>
                  </a:cubicBezTo>
                  <a:cubicBezTo>
                    <a:pt x="80" y="185"/>
                    <a:pt x="81" y="187"/>
                    <a:pt x="83" y="188"/>
                  </a:cubicBezTo>
                  <a:cubicBezTo>
                    <a:pt x="84" y="189"/>
                    <a:pt x="85" y="189"/>
                    <a:pt x="86" y="189"/>
                  </a:cubicBezTo>
                  <a:cubicBezTo>
                    <a:pt x="87" y="190"/>
                    <a:pt x="89" y="191"/>
                    <a:pt x="90" y="192"/>
                  </a:cubicBezTo>
                  <a:cubicBezTo>
                    <a:pt x="92" y="195"/>
                    <a:pt x="94" y="196"/>
                    <a:pt x="97" y="197"/>
                  </a:cubicBezTo>
                  <a:cubicBezTo>
                    <a:pt x="97" y="197"/>
                    <a:pt x="98" y="197"/>
                    <a:pt x="99" y="198"/>
                  </a:cubicBezTo>
                  <a:cubicBezTo>
                    <a:pt x="101" y="199"/>
                    <a:pt x="101" y="200"/>
                    <a:pt x="102" y="202"/>
                  </a:cubicBezTo>
                  <a:cubicBezTo>
                    <a:pt x="102" y="202"/>
                    <a:pt x="103" y="204"/>
                    <a:pt x="104" y="205"/>
                  </a:cubicBezTo>
                  <a:cubicBezTo>
                    <a:pt x="105" y="207"/>
                    <a:pt x="108" y="208"/>
                    <a:pt x="110" y="209"/>
                  </a:cubicBezTo>
                  <a:cubicBezTo>
                    <a:pt x="111" y="209"/>
                    <a:pt x="111" y="209"/>
                    <a:pt x="112" y="209"/>
                  </a:cubicBezTo>
                  <a:cubicBezTo>
                    <a:pt x="115" y="211"/>
                    <a:pt x="121" y="212"/>
                    <a:pt x="126" y="212"/>
                  </a:cubicBezTo>
                  <a:cubicBezTo>
                    <a:pt x="126" y="212"/>
                    <a:pt x="126" y="212"/>
                    <a:pt x="126" y="212"/>
                  </a:cubicBezTo>
                  <a:cubicBezTo>
                    <a:pt x="129" y="212"/>
                    <a:pt x="130" y="211"/>
                    <a:pt x="132" y="210"/>
                  </a:cubicBezTo>
                  <a:cubicBezTo>
                    <a:pt x="133" y="210"/>
                    <a:pt x="135" y="209"/>
                    <a:pt x="136" y="209"/>
                  </a:cubicBezTo>
                  <a:cubicBezTo>
                    <a:pt x="136" y="209"/>
                    <a:pt x="137" y="209"/>
                    <a:pt x="137" y="209"/>
                  </a:cubicBezTo>
                  <a:cubicBezTo>
                    <a:pt x="139" y="209"/>
                    <a:pt x="141" y="209"/>
                    <a:pt x="142" y="210"/>
                  </a:cubicBezTo>
                  <a:cubicBezTo>
                    <a:pt x="144" y="211"/>
                    <a:pt x="144" y="211"/>
                    <a:pt x="144" y="211"/>
                  </a:cubicBezTo>
                  <a:cubicBezTo>
                    <a:pt x="147" y="211"/>
                    <a:pt x="149" y="212"/>
                    <a:pt x="151" y="214"/>
                  </a:cubicBezTo>
                  <a:cubicBezTo>
                    <a:pt x="152" y="214"/>
                    <a:pt x="152" y="215"/>
                    <a:pt x="153" y="215"/>
                  </a:cubicBezTo>
                  <a:cubicBezTo>
                    <a:pt x="154" y="217"/>
                    <a:pt x="155" y="219"/>
                    <a:pt x="158" y="219"/>
                  </a:cubicBezTo>
                  <a:cubicBezTo>
                    <a:pt x="158" y="219"/>
                    <a:pt x="159" y="219"/>
                    <a:pt x="160" y="218"/>
                  </a:cubicBezTo>
                  <a:cubicBezTo>
                    <a:pt x="161" y="218"/>
                    <a:pt x="163" y="217"/>
                    <a:pt x="163" y="216"/>
                  </a:cubicBezTo>
                  <a:cubicBezTo>
                    <a:pt x="164" y="216"/>
                    <a:pt x="164" y="216"/>
                    <a:pt x="164" y="216"/>
                  </a:cubicBezTo>
                  <a:cubicBezTo>
                    <a:pt x="164" y="216"/>
                    <a:pt x="165" y="216"/>
                    <a:pt x="166" y="216"/>
                  </a:cubicBezTo>
                  <a:cubicBezTo>
                    <a:pt x="167" y="217"/>
                    <a:pt x="169" y="219"/>
                    <a:pt x="170" y="221"/>
                  </a:cubicBezTo>
                  <a:cubicBezTo>
                    <a:pt x="170" y="221"/>
                    <a:pt x="170" y="221"/>
                    <a:pt x="170" y="221"/>
                  </a:cubicBezTo>
                  <a:cubicBezTo>
                    <a:pt x="171" y="222"/>
                    <a:pt x="172" y="223"/>
                    <a:pt x="172" y="224"/>
                  </a:cubicBezTo>
                  <a:cubicBezTo>
                    <a:pt x="173" y="225"/>
                    <a:pt x="174" y="227"/>
                    <a:pt x="176" y="228"/>
                  </a:cubicBezTo>
                  <a:cubicBezTo>
                    <a:pt x="178" y="231"/>
                    <a:pt x="181" y="231"/>
                    <a:pt x="183" y="232"/>
                  </a:cubicBezTo>
                  <a:cubicBezTo>
                    <a:pt x="186" y="232"/>
                    <a:pt x="186" y="232"/>
                    <a:pt x="186" y="232"/>
                  </a:cubicBezTo>
                  <a:cubicBezTo>
                    <a:pt x="188" y="233"/>
                    <a:pt x="191" y="234"/>
                    <a:pt x="193" y="235"/>
                  </a:cubicBezTo>
                  <a:cubicBezTo>
                    <a:pt x="195" y="236"/>
                    <a:pt x="198" y="237"/>
                    <a:pt x="201" y="237"/>
                  </a:cubicBezTo>
                  <a:cubicBezTo>
                    <a:pt x="202" y="237"/>
                    <a:pt x="202" y="237"/>
                    <a:pt x="203" y="237"/>
                  </a:cubicBezTo>
                  <a:cubicBezTo>
                    <a:pt x="204" y="237"/>
                    <a:pt x="205" y="237"/>
                    <a:pt x="206" y="236"/>
                  </a:cubicBezTo>
                  <a:cubicBezTo>
                    <a:pt x="207" y="236"/>
                    <a:pt x="207" y="236"/>
                    <a:pt x="208" y="236"/>
                  </a:cubicBezTo>
                  <a:cubicBezTo>
                    <a:pt x="208" y="236"/>
                    <a:pt x="208" y="236"/>
                    <a:pt x="209" y="236"/>
                  </a:cubicBezTo>
                  <a:cubicBezTo>
                    <a:pt x="209" y="237"/>
                    <a:pt x="209" y="237"/>
                    <a:pt x="209" y="238"/>
                  </a:cubicBezTo>
                  <a:cubicBezTo>
                    <a:pt x="210" y="239"/>
                    <a:pt x="210" y="240"/>
                    <a:pt x="210" y="241"/>
                  </a:cubicBezTo>
                  <a:cubicBezTo>
                    <a:pt x="211" y="243"/>
                    <a:pt x="212" y="244"/>
                    <a:pt x="213" y="245"/>
                  </a:cubicBezTo>
                  <a:cubicBezTo>
                    <a:pt x="214" y="245"/>
                    <a:pt x="214" y="245"/>
                    <a:pt x="214" y="245"/>
                  </a:cubicBezTo>
                  <a:cubicBezTo>
                    <a:pt x="218" y="250"/>
                    <a:pt x="223" y="254"/>
                    <a:pt x="230" y="254"/>
                  </a:cubicBezTo>
                  <a:cubicBezTo>
                    <a:pt x="230" y="254"/>
                    <a:pt x="231" y="254"/>
                    <a:pt x="232" y="254"/>
                  </a:cubicBezTo>
                  <a:cubicBezTo>
                    <a:pt x="235" y="254"/>
                    <a:pt x="235" y="254"/>
                    <a:pt x="235" y="254"/>
                  </a:cubicBezTo>
                  <a:cubicBezTo>
                    <a:pt x="241" y="253"/>
                    <a:pt x="246" y="252"/>
                    <a:pt x="251" y="251"/>
                  </a:cubicBezTo>
                  <a:cubicBezTo>
                    <a:pt x="252" y="251"/>
                    <a:pt x="252" y="251"/>
                    <a:pt x="253" y="251"/>
                  </a:cubicBezTo>
                  <a:cubicBezTo>
                    <a:pt x="254" y="251"/>
                    <a:pt x="255" y="251"/>
                    <a:pt x="256" y="252"/>
                  </a:cubicBezTo>
                  <a:cubicBezTo>
                    <a:pt x="257" y="252"/>
                    <a:pt x="258" y="252"/>
                    <a:pt x="259" y="253"/>
                  </a:cubicBezTo>
                  <a:cubicBezTo>
                    <a:pt x="261" y="253"/>
                    <a:pt x="262" y="254"/>
                    <a:pt x="263" y="255"/>
                  </a:cubicBezTo>
                  <a:cubicBezTo>
                    <a:pt x="264" y="256"/>
                    <a:pt x="265" y="256"/>
                    <a:pt x="266" y="257"/>
                  </a:cubicBezTo>
                  <a:cubicBezTo>
                    <a:pt x="268" y="258"/>
                    <a:pt x="269" y="259"/>
                    <a:pt x="271" y="260"/>
                  </a:cubicBezTo>
                  <a:cubicBezTo>
                    <a:pt x="273" y="260"/>
                    <a:pt x="273" y="260"/>
                    <a:pt x="273" y="260"/>
                  </a:cubicBezTo>
                  <a:cubicBezTo>
                    <a:pt x="274" y="259"/>
                    <a:pt x="274" y="259"/>
                    <a:pt x="274" y="259"/>
                  </a:cubicBezTo>
                  <a:cubicBezTo>
                    <a:pt x="276" y="256"/>
                    <a:pt x="278" y="253"/>
                    <a:pt x="279" y="252"/>
                  </a:cubicBezTo>
                  <a:cubicBezTo>
                    <a:pt x="280" y="251"/>
                    <a:pt x="282" y="250"/>
                    <a:pt x="283" y="249"/>
                  </a:cubicBezTo>
                  <a:cubicBezTo>
                    <a:pt x="284" y="249"/>
                    <a:pt x="284" y="249"/>
                    <a:pt x="285" y="249"/>
                  </a:cubicBezTo>
                  <a:cubicBezTo>
                    <a:pt x="285" y="248"/>
                    <a:pt x="286" y="247"/>
                    <a:pt x="287" y="247"/>
                  </a:cubicBezTo>
                  <a:cubicBezTo>
                    <a:pt x="287" y="246"/>
                    <a:pt x="288" y="245"/>
                    <a:pt x="288" y="245"/>
                  </a:cubicBezTo>
                  <a:cubicBezTo>
                    <a:pt x="289" y="245"/>
                    <a:pt x="289" y="245"/>
                    <a:pt x="289" y="245"/>
                  </a:cubicBezTo>
                  <a:cubicBezTo>
                    <a:pt x="289" y="244"/>
                    <a:pt x="289" y="244"/>
                    <a:pt x="289" y="244"/>
                  </a:cubicBezTo>
                  <a:cubicBezTo>
                    <a:pt x="290" y="240"/>
                    <a:pt x="292" y="235"/>
                    <a:pt x="295" y="229"/>
                  </a:cubicBezTo>
                  <a:cubicBezTo>
                    <a:pt x="296" y="227"/>
                    <a:pt x="297" y="227"/>
                    <a:pt x="298" y="226"/>
                  </a:cubicBezTo>
                  <a:cubicBezTo>
                    <a:pt x="300" y="225"/>
                    <a:pt x="300" y="225"/>
                    <a:pt x="300" y="225"/>
                  </a:cubicBezTo>
                  <a:cubicBezTo>
                    <a:pt x="302" y="223"/>
                    <a:pt x="302" y="222"/>
                    <a:pt x="303" y="219"/>
                  </a:cubicBezTo>
                  <a:cubicBezTo>
                    <a:pt x="303" y="219"/>
                    <a:pt x="303" y="219"/>
                    <a:pt x="303" y="219"/>
                  </a:cubicBezTo>
                  <a:cubicBezTo>
                    <a:pt x="303" y="217"/>
                    <a:pt x="304" y="216"/>
                    <a:pt x="305" y="215"/>
                  </a:cubicBezTo>
                  <a:cubicBezTo>
                    <a:pt x="305" y="214"/>
                    <a:pt x="306" y="214"/>
                    <a:pt x="306" y="213"/>
                  </a:cubicBezTo>
                  <a:cubicBezTo>
                    <a:pt x="307" y="212"/>
                    <a:pt x="307" y="211"/>
                    <a:pt x="308" y="209"/>
                  </a:cubicBezTo>
                  <a:cubicBezTo>
                    <a:pt x="308" y="208"/>
                    <a:pt x="308" y="207"/>
                    <a:pt x="309" y="206"/>
                  </a:cubicBezTo>
                  <a:cubicBezTo>
                    <a:pt x="309" y="205"/>
                    <a:pt x="310" y="205"/>
                    <a:pt x="310" y="204"/>
                  </a:cubicBezTo>
                  <a:cubicBezTo>
                    <a:pt x="312" y="202"/>
                    <a:pt x="313" y="201"/>
                    <a:pt x="313" y="200"/>
                  </a:cubicBezTo>
                  <a:cubicBezTo>
                    <a:pt x="313" y="198"/>
                    <a:pt x="312" y="196"/>
                    <a:pt x="311" y="195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7" name="Google Shape;727;p28"/>
            <p:cNvSpPr/>
            <p:nvPr/>
          </p:nvSpPr>
          <p:spPr>
            <a:xfrm>
              <a:off x="2480" y="2482"/>
              <a:ext cx="766" cy="767"/>
            </a:xfrm>
            <a:custGeom>
              <a:avLst/>
              <a:gdLst/>
              <a:ahLst/>
              <a:cxnLst/>
              <a:rect l="l" t="t" r="r" b="b"/>
              <a:pathLst>
                <a:path w="314" h="314" extrusionOk="0">
                  <a:moveTo>
                    <a:pt x="312" y="133"/>
                  </a:moveTo>
                  <a:cubicBezTo>
                    <a:pt x="311" y="133"/>
                    <a:pt x="311" y="133"/>
                    <a:pt x="311" y="133"/>
                  </a:cubicBezTo>
                  <a:cubicBezTo>
                    <a:pt x="311" y="132"/>
                    <a:pt x="311" y="132"/>
                    <a:pt x="311" y="132"/>
                  </a:cubicBezTo>
                  <a:cubicBezTo>
                    <a:pt x="311" y="132"/>
                    <a:pt x="311" y="132"/>
                    <a:pt x="311" y="132"/>
                  </a:cubicBezTo>
                  <a:cubicBezTo>
                    <a:pt x="311" y="131"/>
                    <a:pt x="311" y="131"/>
                    <a:pt x="311" y="131"/>
                  </a:cubicBezTo>
                  <a:cubicBezTo>
                    <a:pt x="311" y="130"/>
                    <a:pt x="311" y="129"/>
                    <a:pt x="311" y="128"/>
                  </a:cubicBezTo>
                  <a:cubicBezTo>
                    <a:pt x="311" y="127"/>
                    <a:pt x="311" y="126"/>
                    <a:pt x="311" y="125"/>
                  </a:cubicBezTo>
                  <a:cubicBezTo>
                    <a:pt x="310" y="121"/>
                    <a:pt x="310" y="115"/>
                    <a:pt x="313" y="110"/>
                  </a:cubicBezTo>
                  <a:cubicBezTo>
                    <a:pt x="314" y="108"/>
                    <a:pt x="314" y="108"/>
                    <a:pt x="314" y="108"/>
                  </a:cubicBezTo>
                  <a:cubicBezTo>
                    <a:pt x="313" y="107"/>
                    <a:pt x="313" y="107"/>
                    <a:pt x="313" y="107"/>
                  </a:cubicBezTo>
                  <a:cubicBezTo>
                    <a:pt x="311" y="104"/>
                    <a:pt x="309" y="102"/>
                    <a:pt x="306" y="99"/>
                  </a:cubicBezTo>
                  <a:cubicBezTo>
                    <a:pt x="305" y="99"/>
                    <a:pt x="305" y="99"/>
                    <a:pt x="304" y="98"/>
                  </a:cubicBezTo>
                  <a:cubicBezTo>
                    <a:pt x="304" y="98"/>
                    <a:pt x="303" y="97"/>
                    <a:pt x="303" y="97"/>
                  </a:cubicBezTo>
                  <a:cubicBezTo>
                    <a:pt x="302" y="97"/>
                    <a:pt x="302" y="97"/>
                    <a:pt x="301" y="97"/>
                  </a:cubicBezTo>
                  <a:cubicBezTo>
                    <a:pt x="300" y="97"/>
                    <a:pt x="300" y="97"/>
                    <a:pt x="299" y="96"/>
                  </a:cubicBezTo>
                  <a:cubicBezTo>
                    <a:pt x="298" y="96"/>
                    <a:pt x="298" y="95"/>
                    <a:pt x="297" y="94"/>
                  </a:cubicBezTo>
                  <a:cubicBezTo>
                    <a:pt x="296" y="94"/>
                    <a:pt x="295" y="93"/>
                    <a:pt x="295" y="93"/>
                  </a:cubicBezTo>
                  <a:cubicBezTo>
                    <a:pt x="294" y="93"/>
                    <a:pt x="293" y="92"/>
                    <a:pt x="293" y="92"/>
                  </a:cubicBezTo>
                  <a:cubicBezTo>
                    <a:pt x="292" y="92"/>
                    <a:pt x="292" y="92"/>
                    <a:pt x="292" y="92"/>
                  </a:cubicBezTo>
                  <a:cubicBezTo>
                    <a:pt x="292" y="92"/>
                    <a:pt x="291" y="92"/>
                    <a:pt x="291" y="92"/>
                  </a:cubicBezTo>
                  <a:cubicBezTo>
                    <a:pt x="291" y="92"/>
                    <a:pt x="290" y="92"/>
                    <a:pt x="290" y="92"/>
                  </a:cubicBezTo>
                  <a:cubicBezTo>
                    <a:pt x="290" y="92"/>
                    <a:pt x="289" y="92"/>
                    <a:pt x="289" y="92"/>
                  </a:cubicBezTo>
                  <a:cubicBezTo>
                    <a:pt x="289" y="92"/>
                    <a:pt x="288" y="91"/>
                    <a:pt x="288" y="91"/>
                  </a:cubicBezTo>
                  <a:cubicBezTo>
                    <a:pt x="287" y="91"/>
                    <a:pt x="286" y="91"/>
                    <a:pt x="285" y="90"/>
                  </a:cubicBezTo>
                  <a:cubicBezTo>
                    <a:pt x="283" y="90"/>
                    <a:pt x="282" y="90"/>
                    <a:pt x="281" y="89"/>
                  </a:cubicBezTo>
                  <a:cubicBezTo>
                    <a:pt x="278" y="88"/>
                    <a:pt x="276" y="87"/>
                    <a:pt x="274" y="85"/>
                  </a:cubicBezTo>
                  <a:cubicBezTo>
                    <a:pt x="272" y="84"/>
                    <a:pt x="271" y="83"/>
                    <a:pt x="269" y="82"/>
                  </a:cubicBezTo>
                  <a:cubicBezTo>
                    <a:pt x="268" y="82"/>
                    <a:pt x="267" y="81"/>
                    <a:pt x="265" y="81"/>
                  </a:cubicBezTo>
                  <a:cubicBezTo>
                    <a:pt x="264" y="80"/>
                    <a:pt x="264" y="80"/>
                    <a:pt x="263" y="79"/>
                  </a:cubicBezTo>
                  <a:cubicBezTo>
                    <a:pt x="261" y="78"/>
                    <a:pt x="260" y="77"/>
                    <a:pt x="258" y="77"/>
                  </a:cubicBezTo>
                  <a:cubicBezTo>
                    <a:pt x="258" y="77"/>
                    <a:pt x="257" y="77"/>
                    <a:pt x="257" y="77"/>
                  </a:cubicBezTo>
                  <a:cubicBezTo>
                    <a:pt x="256" y="77"/>
                    <a:pt x="256" y="77"/>
                    <a:pt x="256" y="77"/>
                  </a:cubicBezTo>
                  <a:cubicBezTo>
                    <a:pt x="255" y="77"/>
                    <a:pt x="254" y="77"/>
                    <a:pt x="254" y="76"/>
                  </a:cubicBezTo>
                  <a:cubicBezTo>
                    <a:pt x="253" y="76"/>
                    <a:pt x="252" y="75"/>
                    <a:pt x="252" y="74"/>
                  </a:cubicBezTo>
                  <a:cubicBezTo>
                    <a:pt x="252" y="73"/>
                    <a:pt x="251" y="73"/>
                    <a:pt x="251" y="72"/>
                  </a:cubicBezTo>
                  <a:cubicBezTo>
                    <a:pt x="250" y="71"/>
                    <a:pt x="248" y="71"/>
                    <a:pt x="246" y="71"/>
                  </a:cubicBezTo>
                  <a:cubicBezTo>
                    <a:pt x="245" y="71"/>
                    <a:pt x="243" y="71"/>
                    <a:pt x="241" y="71"/>
                  </a:cubicBezTo>
                  <a:cubicBezTo>
                    <a:pt x="239" y="72"/>
                    <a:pt x="237" y="72"/>
                    <a:pt x="236" y="72"/>
                  </a:cubicBezTo>
                  <a:cubicBezTo>
                    <a:pt x="234" y="72"/>
                    <a:pt x="233" y="72"/>
                    <a:pt x="232" y="71"/>
                  </a:cubicBezTo>
                  <a:cubicBezTo>
                    <a:pt x="230" y="70"/>
                    <a:pt x="230" y="66"/>
                    <a:pt x="231" y="62"/>
                  </a:cubicBezTo>
                  <a:cubicBezTo>
                    <a:pt x="231" y="61"/>
                    <a:pt x="231" y="60"/>
                    <a:pt x="231" y="60"/>
                  </a:cubicBezTo>
                  <a:cubicBezTo>
                    <a:pt x="231" y="58"/>
                    <a:pt x="231" y="57"/>
                    <a:pt x="230" y="55"/>
                  </a:cubicBezTo>
                  <a:cubicBezTo>
                    <a:pt x="230" y="55"/>
                    <a:pt x="230" y="55"/>
                    <a:pt x="230" y="55"/>
                  </a:cubicBezTo>
                  <a:cubicBezTo>
                    <a:pt x="230" y="55"/>
                    <a:pt x="230" y="55"/>
                    <a:pt x="230" y="55"/>
                  </a:cubicBezTo>
                  <a:cubicBezTo>
                    <a:pt x="229" y="54"/>
                    <a:pt x="225" y="53"/>
                    <a:pt x="224" y="53"/>
                  </a:cubicBezTo>
                  <a:cubicBezTo>
                    <a:pt x="223" y="52"/>
                    <a:pt x="223" y="52"/>
                    <a:pt x="223" y="52"/>
                  </a:cubicBezTo>
                  <a:cubicBezTo>
                    <a:pt x="223" y="52"/>
                    <a:pt x="223" y="52"/>
                    <a:pt x="223" y="52"/>
                  </a:cubicBezTo>
                  <a:cubicBezTo>
                    <a:pt x="223" y="51"/>
                    <a:pt x="223" y="50"/>
                    <a:pt x="223" y="49"/>
                  </a:cubicBezTo>
                  <a:cubicBezTo>
                    <a:pt x="223" y="45"/>
                    <a:pt x="224" y="42"/>
                    <a:pt x="223" y="39"/>
                  </a:cubicBezTo>
                  <a:cubicBezTo>
                    <a:pt x="222" y="38"/>
                    <a:pt x="220" y="37"/>
                    <a:pt x="216" y="37"/>
                  </a:cubicBezTo>
                  <a:cubicBezTo>
                    <a:pt x="215" y="37"/>
                    <a:pt x="214" y="37"/>
                    <a:pt x="213" y="37"/>
                  </a:cubicBezTo>
                  <a:cubicBezTo>
                    <a:pt x="213" y="37"/>
                    <a:pt x="212" y="37"/>
                    <a:pt x="212" y="37"/>
                  </a:cubicBezTo>
                  <a:cubicBezTo>
                    <a:pt x="212" y="39"/>
                    <a:pt x="212" y="39"/>
                    <a:pt x="212" y="39"/>
                  </a:cubicBezTo>
                  <a:cubicBezTo>
                    <a:pt x="212" y="39"/>
                    <a:pt x="212" y="39"/>
                    <a:pt x="212" y="39"/>
                  </a:cubicBezTo>
                  <a:cubicBezTo>
                    <a:pt x="211" y="37"/>
                    <a:pt x="211" y="37"/>
                    <a:pt x="211" y="37"/>
                  </a:cubicBezTo>
                  <a:cubicBezTo>
                    <a:pt x="210" y="37"/>
                    <a:pt x="209" y="38"/>
                    <a:pt x="207" y="38"/>
                  </a:cubicBezTo>
                  <a:cubicBezTo>
                    <a:pt x="206" y="39"/>
                    <a:pt x="204" y="39"/>
                    <a:pt x="202" y="39"/>
                  </a:cubicBezTo>
                  <a:cubicBezTo>
                    <a:pt x="202" y="39"/>
                    <a:pt x="201" y="39"/>
                    <a:pt x="200" y="39"/>
                  </a:cubicBezTo>
                  <a:cubicBezTo>
                    <a:pt x="200" y="39"/>
                    <a:pt x="199" y="38"/>
                    <a:pt x="199" y="38"/>
                  </a:cubicBezTo>
                  <a:cubicBezTo>
                    <a:pt x="198" y="38"/>
                    <a:pt x="198" y="38"/>
                    <a:pt x="197" y="38"/>
                  </a:cubicBezTo>
                  <a:cubicBezTo>
                    <a:pt x="197" y="38"/>
                    <a:pt x="196" y="38"/>
                    <a:pt x="196" y="38"/>
                  </a:cubicBezTo>
                  <a:cubicBezTo>
                    <a:pt x="195" y="38"/>
                    <a:pt x="195" y="38"/>
                    <a:pt x="194" y="39"/>
                  </a:cubicBezTo>
                  <a:cubicBezTo>
                    <a:pt x="193" y="39"/>
                    <a:pt x="193" y="39"/>
                    <a:pt x="192" y="39"/>
                  </a:cubicBezTo>
                  <a:cubicBezTo>
                    <a:pt x="191" y="39"/>
                    <a:pt x="191" y="39"/>
                    <a:pt x="190" y="39"/>
                  </a:cubicBezTo>
                  <a:cubicBezTo>
                    <a:pt x="189" y="38"/>
                    <a:pt x="187" y="37"/>
                    <a:pt x="186" y="35"/>
                  </a:cubicBezTo>
                  <a:cubicBezTo>
                    <a:pt x="184" y="33"/>
                    <a:pt x="184" y="33"/>
                    <a:pt x="185" y="31"/>
                  </a:cubicBezTo>
                  <a:cubicBezTo>
                    <a:pt x="186" y="29"/>
                    <a:pt x="188" y="26"/>
                    <a:pt x="189" y="24"/>
                  </a:cubicBezTo>
                  <a:cubicBezTo>
                    <a:pt x="191" y="22"/>
                    <a:pt x="192" y="20"/>
                    <a:pt x="193" y="18"/>
                  </a:cubicBezTo>
                  <a:cubicBezTo>
                    <a:pt x="194" y="17"/>
                    <a:pt x="194" y="17"/>
                    <a:pt x="194" y="17"/>
                  </a:cubicBezTo>
                  <a:cubicBezTo>
                    <a:pt x="195" y="15"/>
                    <a:pt x="196" y="13"/>
                    <a:pt x="196" y="12"/>
                  </a:cubicBezTo>
                  <a:cubicBezTo>
                    <a:pt x="196" y="11"/>
                    <a:pt x="196" y="8"/>
                    <a:pt x="196" y="6"/>
                  </a:cubicBezTo>
                  <a:cubicBezTo>
                    <a:pt x="196" y="3"/>
                    <a:pt x="196" y="3"/>
                    <a:pt x="196" y="3"/>
                  </a:cubicBezTo>
                  <a:cubicBezTo>
                    <a:pt x="193" y="4"/>
                    <a:pt x="193" y="4"/>
                    <a:pt x="193" y="4"/>
                  </a:cubicBezTo>
                  <a:cubicBezTo>
                    <a:pt x="192" y="5"/>
                    <a:pt x="190" y="7"/>
                    <a:pt x="189" y="9"/>
                  </a:cubicBezTo>
                  <a:cubicBezTo>
                    <a:pt x="188" y="10"/>
                    <a:pt x="188" y="11"/>
                    <a:pt x="187" y="12"/>
                  </a:cubicBezTo>
                  <a:cubicBezTo>
                    <a:pt x="184" y="14"/>
                    <a:pt x="177" y="22"/>
                    <a:pt x="170" y="22"/>
                  </a:cubicBezTo>
                  <a:cubicBezTo>
                    <a:pt x="168" y="22"/>
                    <a:pt x="167" y="21"/>
                    <a:pt x="165" y="20"/>
                  </a:cubicBezTo>
                  <a:cubicBezTo>
                    <a:pt x="164" y="20"/>
                    <a:pt x="163" y="19"/>
                    <a:pt x="162" y="19"/>
                  </a:cubicBezTo>
                  <a:cubicBezTo>
                    <a:pt x="161" y="18"/>
                    <a:pt x="159" y="16"/>
                    <a:pt x="157" y="16"/>
                  </a:cubicBezTo>
                  <a:cubicBezTo>
                    <a:pt x="156" y="16"/>
                    <a:pt x="156" y="16"/>
                    <a:pt x="155" y="16"/>
                  </a:cubicBezTo>
                  <a:cubicBezTo>
                    <a:pt x="153" y="16"/>
                    <a:pt x="152" y="17"/>
                    <a:pt x="150" y="18"/>
                  </a:cubicBezTo>
                  <a:cubicBezTo>
                    <a:pt x="149" y="18"/>
                    <a:pt x="149" y="18"/>
                    <a:pt x="148" y="19"/>
                  </a:cubicBezTo>
                  <a:cubicBezTo>
                    <a:pt x="144" y="21"/>
                    <a:pt x="139" y="23"/>
                    <a:pt x="133" y="23"/>
                  </a:cubicBezTo>
                  <a:cubicBezTo>
                    <a:pt x="131" y="23"/>
                    <a:pt x="129" y="22"/>
                    <a:pt x="127" y="22"/>
                  </a:cubicBezTo>
                  <a:cubicBezTo>
                    <a:pt x="124" y="20"/>
                    <a:pt x="121" y="18"/>
                    <a:pt x="118" y="16"/>
                  </a:cubicBezTo>
                  <a:cubicBezTo>
                    <a:pt x="116" y="15"/>
                    <a:pt x="114" y="13"/>
                    <a:pt x="112" y="12"/>
                  </a:cubicBezTo>
                  <a:cubicBezTo>
                    <a:pt x="111" y="12"/>
                    <a:pt x="110" y="11"/>
                    <a:pt x="109" y="10"/>
                  </a:cubicBezTo>
                  <a:cubicBezTo>
                    <a:pt x="108" y="9"/>
                    <a:pt x="107" y="8"/>
                    <a:pt x="107" y="8"/>
                  </a:cubicBezTo>
                  <a:cubicBezTo>
                    <a:pt x="105" y="7"/>
                    <a:pt x="104" y="7"/>
                    <a:pt x="102" y="6"/>
                  </a:cubicBezTo>
                  <a:cubicBezTo>
                    <a:pt x="101" y="6"/>
                    <a:pt x="101" y="6"/>
                    <a:pt x="100" y="6"/>
                  </a:cubicBezTo>
                  <a:cubicBezTo>
                    <a:pt x="98" y="6"/>
                    <a:pt x="97" y="4"/>
                    <a:pt x="96" y="3"/>
                  </a:cubicBezTo>
                  <a:cubicBezTo>
                    <a:pt x="94" y="2"/>
                    <a:pt x="92" y="0"/>
                    <a:pt x="89" y="0"/>
                  </a:cubicBezTo>
                  <a:cubicBezTo>
                    <a:pt x="87" y="0"/>
                    <a:pt x="85" y="2"/>
                    <a:pt x="83" y="3"/>
                  </a:cubicBezTo>
                  <a:cubicBezTo>
                    <a:pt x="81" y="5"/>
                    <a:pt x="80" y="6"/>
                    <a:pt x="78" y="6"/>
                  </a:cubicBezTo>
                  <a:cubicBezTo>
                    <a:pt x="77" y="6"/>
                    <a:pt x="76" y="7"/>
                    <a:pt x="75" y="7"/>
                  </a:cubicBezTo>
                  <a:cubicBezTo>
                    <a:pt x="75" y="7"/>
                    <a:pt x="74" y="7"/>
                    <a:pt x="73" y="7"/>
                  </a:cubicBezTo>
                  <a:cubicBezTo>
                    <a:pt x="73" y="7"/>
                    <a:pt x="72" y="6"/>
                    <a:pt x="72" y="6"/>
                  </a:cubicBezTo>
                  <a:cubicBezTo>
                    <a:pt x="71" y="6"/>
                    <a:pt x="71" y="7"/>
                    <a:pt x="70" y="7"/>
                  </a:cubicBezTo>
                  <a:cubicBezTo>
                    <a:pt x="70" y="7"/>
                    <a:pt x="69" y="7"/>
                    <a:pt x="68" y="7"/>
                  </a:cubicBezTo>
                  <a:cubicBezTo>
                    <a:pt x="64" y="7"/>
                    <a:pt x="63" y="7"/>
                    <a:pt x="62" y="8"/>
                  </a:cubicBezTo>
                  <a:cubicBezTo>
                    <a:pt x="61" y="8"/>
                    <a:pt x="60" y="10"/>
                    <a:pt x="59" y="12"/>
                  </a:cubicBezTo>
                  <a:cubicBezTo>
                    <a:pt x="59" y="14"/>
                    <a:pt x="58" y="15"/>
                    <a:pt x="58" y="15"/>
                  </a:cubicBezTo>
                  <a:cubicBezTo>
                    <a:pt x="57" y="17"/>
                    <a:pt x="56" y="18"/>
                    <a:pt x="55" y="19"/>
                  </a:cubicBezTo>
                  <a:cubicBezTo>
                    <a:pt x="54" y="20"/>
                    <a:pt x="53" y="21"/>
                    <a:pt x="52" y="22"/>
                  </a:cubicBezTo>
                  <a:cubicBezTo>
                    <a:pt x="52" y="23"/>
                    <a:pt x="51" y="23"/>
                    <a:pt x="51" y="24"/>
                  </a:cubicBezTo>
                  <a:cubicBezTo>
                    <a:pt x="50" y="26"/>
                    <a:pt x="49" y="27"/>
                    <a:pt x="48" y="28"/>
                  </a:cubicBezTo>
                  <a:cubicBezTo>
                    <a:pt x="45" y="30"/>
                    <a:pt x="42" y="31"/>
                    <a:pt x="39" y="32"/>
                  </a:cubicBezTo>
                  <a:cubicBezTo>
                    <a:pt x="37" y="32"/>
                    <a:pt x="35" y="32"/>
                    <a:pt x="34" y="33"/>
                  </a:cubicBezTo>
                  <a:cubicBezTo>
                    <a:pt x="33" y="33"/>
                    <a:pt x="32" y="33"/>
                    <a:pt x="32" y="33"/>
                  </a:cubicBezTo>
                  <a:cubicBezTo>
                    <a:pt x="30" y="33"/>
                    <a:pt x="28" y="31"/>
                    <a:pt x="26" y="30"/>
                  </a:cubicBezTo>
                  <a:cubicBezTo>
                    <a:pt x="25" y="29"/>
                    <a:pt x="25" y="28"/>
                    <a:pt x="23" y="27"/>
                  </a:cubicBezTo>
                  <a:cubicBezTo>
                    <a:pt x="22" y="26"/>
                    <a:pt x="20" y="25"/>
                    <a:pt x="18" y="24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16" y="27"/>
                    <a:pt x="16" y="28"/>
                    <a:pt x="16" y="29"/>
                  </a:cubicBezTo>
                  <a:cubicBezTo>
                    <a:pt x="17" y="30"/>
                    <a:pt x="17" y="32"/>
                    <a:pt x="18" y="34"/>
                  </a:cubicBezTo>
                  <a:cubicBezTo>
                    <a:pt x="19" y="36"/>
                    <a:pt x="19" y="37"/>
                    <a:pt x="20" y="38"/>
                  </a:cubicBezTo>
                  <a:cubicBezTo>
                    <a:pt x="20" y="39"/>
                    <a:pt x="20" y="40"/>
                    <a:pt x="21" y="41"/>
                  </a:cubicBezTo>
                  <a:cubicBezTo>
                    <a:pt x="21" y="42"/>
                    <a:pt x="22" y="43"/>
                    <a:pt x="22" y="44"/>
                  </a:cubicBezTo>
                  <a:cubicBezTo>
                    <a:pt x="23" y="46"/>
                    <a:pt x="24" y="47"/>
                    <a:pt x="24" y="48"/>
                  </a:cubicBezTo>
                  <a:cubicBezTo>
                    <a:pt x="25" y="53"/>
                    <a:pt x="22" y="60"/>
                    <a:pt x="21" y="63"/>
                  </a:cubicBezTo>
                  <a:cubicBezTo>
                    <a:pt x="20" y="67"/>
                    <a:pt x="19" y="70"/>
                    <a:pt x="18" y="73"/>
                  </a:cubicBezTo>
                  <a:cubicBezTo>
                    <a:pt x="16" y="78"/>
                    <a:pt x="14" y="83"/>
                    <a:pt x="13" y="88"/>
                  </a:cubicBezTo>
                  <a:cubicBezTo>
                    <a:pt x="12" y="90"/>
                    <a:pt x="11" y="92"/>
                    <a:pt x="11" y="94"/>
                  </a:cubicBezTo>
                  <a:cubicBezTo>
                    <a:pt x="11" y="95"/>
                    <a:pt x="10" y="96"/>
                    <a:pt x="10" y="98"/>
                  </a:cubicBezTo>
                  <a:cubicBezTo>
                    <a:pt x="10" y="99"/>
                    <a:pt x="9" y="100"/>
                    <a:pt x="8" y="102"/>
                  </a:cubicBezTo>
                  <a:cubicBezTo>
                    <a:pt x="7" y="104"/>
                    <a:pt x="6" y="106"/>
                    <a:pt x="6" y="108"/>
                  </a:cubicBezTo>
                  <a:cubicBezTo>
                    <a:pt x="6" y="109"/>
                    <a:pt x="6" y="109"/>
                    <a:pt x="6" y="110"/>
                  </a:cubicBezTo>
                  <a:cubicBezTo>
                    <a:pt x="5" y="111"/>
                    <a:pt x="5" y="112"/>
                    <a:pt x="5" y="113"/>
                  </a:cubicBezTo>
                  <a:cubicBezTo>
                    <a:pt x="4" y="115"/>
                    <a:pt x="3" y="117"/>
                    <a:pt x="5" y="120"/>
                  </a:cubicBezTo>
                  <a:cubicBezTo>
                    <a:pt x="6" y="123"/>
                    <a:pt x="10" y="126"/>
                    <a:pt x="12" y="129"/>
                  </a:cubicBezTo>
                  <a:cubicBezTo>
                    <a:pt x="13" y="129"/>
                    <a:pt x="13" y="129"/>
                    <a:pt x="13" y="130"/>
                  </a:cubicBezTo>
                  <a:cubicBezTo>
                    <a:pt x="13" y="130"/>
                    <a:pt x="11" y="131"/>
                    <a:pt x="8" y="133"/>
                  </a:cubicBezTo>
                  <a:cubicBezTo>
                    <a:pt x="7" y="133"/>
                    <a:pt x="7" y="133"/>
                    <a:pt x="7" y="133"/>
                  </a:cubicBezTo>
                  <a:cubicBezTo>
                    <a:pt x="5" y="135"/>
                    <a:pt x="0" y="138"/>
                    <a:pt x="1" y="142"/>
                  </a:cubicBezTo>
                  <a:cubicBezTo>
                    <a:pt x="2" y="144"/>
                    <a:pt x="3" y="146"/>
                    <a:pt x="4" y="147"/>
                  </a:cubicBezTo>
                  <a:cubicBezTo>
                    <a:pt x="5" y="149"/>
                    <a:pt x="5" y="150"/>
                    <a:pt x="6" y="151"/>
                  </a:cubicBezTo>
                  <a:cubicBezTo>
                    <a:pt x="6" y="154"/>
                    <a:pt x="7" y="156"/>
                    <a:pt x="8" y="158"/>
                  </a:cubicBezTo>
                  <a:cubicBezTo>
                    <a:pt x="10" y="162"/>
                    <a:pt x="12" y="166"/>
                    <a:pt x="12" y="170"/>
                  </a:cubicBezTo>
                  <a:cubicBezTo>
                    <a:pt x="13" y="171"/>
                    <a:pt x="13" y="171"/>
                    <a:pt x="13" y="171"/>
                  </a:cubicBezTo>
                  <a:cubicBezTo>
                    <a:pt x="13" y="174"/>
                    <a:pt x="14" y="176"/>
                    <a:pt x="14" y="179"/>
                  </a:cubicBezTo>
                  <a:cubicBezTo>
                    <a:pt x="14" y="181"/>
                    <a:pt x="14" y="182"/>
                    <a:pt x="14" y="184"/>
                  </a:cubicBezTo>
                  <a:cubicBezTo>
                    <a:pt x="14" y="189"/>
                    <a:pt x="14" y="194"/>
                    <a:pt x="13" y="199"/>
                  </a:cubicBezTo>
                  <a:cubicBezTo>
                    <a:pt x="13" y="201"/>
                    <a:pt x="13" y="201"/>
                    <a:pt x="13" y="201"/>
                  </a:cubicBezTo>
                  <a:cubicBezTo>
                    <a:pt x="13" y="207"/>
                    <a:pt x="12" y="213"/>
                    <a:pt x="11" y="219"/>
                  </a:cubicBezTo>
                  <a:cubicBezTo>
                    <a:pt x="10" y="223"/>
                    <a:pt x="11" y="225"/>
                    <a:pt x="12" y="227"/>
                  </a:cubicBezTo>
                  <a:cubicBezTo>
                    <a:pt x="14" y="229"/>
                    <a:pt x="16" y="229"/>
                    <a:pt x="19" y="229"/>
                  </a:cubicBezTo>
                  <a:cubicBezTo>
                    <a:pt x="20" y="229"/>
                    <a:pt x="20" y="229"/>
                    <a:pt x="21" y="229"/>
                  </a:cubicBezTo>
                  <a:cubicBezTo>
                    <a:pt x="22" y="229"/>
                    <a:pt x="23" y="229"/>
                    <a:pt x="23" y="229"/>
                  </a:cubicBezTo>
                  <a:cubicBezTo>
                    <a:pt x="25" y="229"/>
                    <a:pt x="27" y="229"/>
                    <a:pt x="29" y="230"/>
                  </a:cubicBezTo>
                  <a:cubicBezTo>
                    <a:pt x="36" y="233"/>
                    <a:pt x="42" y="233"/>
                    <a:pt x="49" y="234"/>
                  </a:cubicBezTo>
                  <a:cubicBezTo>
                    <a:pt x="51" y="234"/>
                    <a:pt x="53" y="234"/>
                    <a:pt x="55" y="234"/>
                  </a:cubicBezTo>
                  <a:cubicBezTo>
                    <a:pt x="56" y="234"/>
                    <a:pt x="57" y="234"/>
                    <a:pt x="59" y="234"/>
                  </a:cubicBezTo>
                  <a:cubicBezTo>
                    <a:pt x="62" y="234"/>
                    <a:pt x="66" y="233"/>
                    <a:pt x="69" y="232"/>
                  </a:cubicBezTo>
                  <a:cubicBezTo>
                    <a:pt x="70" y="231"/>
                    <a:pt x="71" y="230"/>
                    <a:pt x="72" y="230"/>
                  </a:cubicBezTo>
                  <a:cubicBezTo>
                    <a:pt x="74" y="228"/>
                    <a:pt x="75" y="227"/>
                    <a:pt x="77" y="227"/>
                  </a:cubicBezTo>
                  <a:cubicBezTo>
                    <a:pt x="77" y="227"/>
                    <a:pt x="77" y="227"/>
                    <a:pt x="77" y="227"/>
                  </a:cubicBezTo>
                  <a:cubicBezTo>
                    <a:pt x="79" y="227"/>
                    <a:pt x="80" y="229"/>
                    <a:pt x="81" y="230"/>
                  </a:cubicBezTo>
                  <a:cubicBezTo>
                    <a:pt x="83" y="232"/>
                    <a:pt x="84" y="234"/>
                    <a:pt x="87" y="235"/>
                  </a:cubicBezTo>
                  <a:cubicBezTo>
                    <a:pt x="89" y="236"/>
                    <a:pt x="92" y="236"/>
                    <a:pt x="95" y="236"/>
                  </a:cubicBezTo>
                  <a:cubicBezTo>
                    <a:pt x="97" y="236"/>
                    <a:pt x="100" y="236"/>
                    <a:pt x="102" y="237"/>
                  </a:cubicBezTo>
                  <a:cubicBezTo>
                    <a:pt x="104" y="238"/>
                    <a:pt x="104" y="240"/>
                    <a:pt x="105" y="242"/>
                  </a:cubicBezTo>
                  <a:cubicBezTo>
                    <a:pt x="105" y="243"/>
                    <a:pt x="106" y="244"/>
                    <a:pt x="106" y="245"/>
                  </a:cubicBezTo>
                  <a:cubicBezTo>
                    <a:pt x="109" y="250"/>
                    <a:pt x="109" y="255"/>
                    <a:pt x="109" y="260"/>
                  </a:cubicBezTo>
                  <a:cubicBezTo>
                    <a:pt x="110" y="262"/>
                    <a:pt x="110" y="264"/>
                    <a:pt x="110" y="266"/>
                  </a:cubicBezTo>
                  <a:cubicBezTo>
                    <a:pt x="110" y="270"/>
                    <a:pt x="111" y="273"/>
                    <a:pt x="112" y="276"/>
                  </a:cubicBezTo>
                  <a:cubicBezTo>
                    <a:pt x="113" y="279"/>
                    <a:pt x="113" y="282"/>
                    <a:pt x="114" y="286"/>
                  </a:cubicBezTo>
                  <a:cubicBezTo>
                    <a:pt x="114" y="287"/>
                    <a:pt x="114" y="287"/>
                    <a:pt x="114" y="288"/>
                  </a:cubicBezTo>
                  <a:cubicBezTo>
                    <a:pt x="114" y="290"/>
                    <a:pt x="114" y="292"/>
                    <a:pt x="115" y="294"/>
                  </a:cubicBezTo>
                  <a:cubicBezTo>
                    <a:pt x="115" y="296"/>
                    <a:pt x="116" y="297"/>
                    <a:pt x="117" y="298"/>
                  </a:cubicBezTo>
                  <a:cubicBezTo>
                    <a:pt x="117" y="299"/>
                    <a:pt x="118" y="300"/>
                    <a:pt x="119" y="302"/>
                  </a:cubicBezTo>
                  <a:cubicBezTo>
                    <a:pt x="119" y="302"/>
                    <a:pt x="119" y="302"/>
                    <a:pt x="119" y="302"/>
                  </a:cubicBezTo>
                  <a:cubicBezTo>
                    <a:pt x="120" y="308"/>
                    <a:pt x="122" y="312"/>
                    <a:pt x="129" y="313"/>
                  </a:cubicBezTo>
                  <a:cubicBezTo>
                    <a:pt x="130" y="314"/>
                    <a:pt x="131" y="314"/>
                    <a:pt x="132" y="314"/>
                  </a:cubicBezTo>
                  <a:cubicBezTo>
                    <a:pt x="137" y="314"/>
                    <a:pt x="141" y="311"/>
                    <a:pt x="144" y="309"/>
                  </a:cubicBezTo>
                  <a:cubicBezTo>
                    <a:pt x="148" y="307"/>
                    <a:pt x="151" y="305"/>
                    <a:pt x="154" y="305"/>
                  </a:cubicBezTo>
                  <a:cubicBezTo>
                    <a:pt x="155" y="305"/>
                    <a:pt x="155" y="305"/>
                    <a:pt x="155" y="305"/>
                  </a:cubicBezTo>
                  <a:cubicBezTo>
                    <a:pt x="159" y="305"/>
                    <a:pt x="162" y="307"/>
                    <a:pt x="163" y="312"/>
                  </a:cubicBezTo>
                  <a:cubicBezTo>
                    <a:pt x="164" y="314"/>
                    <a:pt x="164" y="314"/>
                    <a:pt x="164" y="314"/>
                  </a:cubicBezTo>
                  <a:cubicBezTo>
                    <a:pt x="165" y="313"/>
                    <a:pt x="165" y="313"/>
                    <a:pt x="165" y="313"/>
                  </a:cubicBezTo>
                  <a:cubicBezTo>
                    <a:pt x="167" y="313"/>
                    <a:pt x="168" y="313"/>
                    <a:pt x="169" y="313"/>
                  </a:cubicBezTo>
                  <a:cubicBezTo>
                    <a:pt x="171" y="312"/>
                    <a:pt x="174" y="312"/>
                    <a:pt x="176" y="312"/>
                  </a:cubicBezTo>
                  <a:cubicBezTo>
                    <a:pt x="178" y="312"/>
                    <a:pt x="178" y="312"/>
                    <a:pt x="178" y="312"/>
                  </a:cubicBezTo>
                  <a:cubicBezTo>
                    <a:pt x="178" y="310"/>
                    <a:pt x="178" y="310"/>
                    <a:pt x="178" y="310"/>
                  </a:cubicBezTo>
                  <a:cubicBezTo>
                    <a:pt x="179" y="308"/>
                    <a:pt x="179" y="306"/>
                    <a:pt x="179" y="303"/>
                  </a:cubicBezTo>
                  <a:cubicBezTo>
                    <a:pt x="179" y="301"/>
                    <a:pt x="179" y="299"/>
                    <a:pt x="180" y="297"/>
                  </a:cubicBezTo>
                  <a:cubicBezTo>
                    <a:pt x="181" y="292"/>
                    <a:pt x="183" y="287"/>
                    <a:pt x="185" y="285"/>
                  </a:cubicBezTo>
                  <a:cubicBezTo>
                    <a:pt x="186" y="284"/>
                    <a:pt x="188" y="283"/>
                    <a:pt x="189" y="283"/>
                  </a:cubicBezTo>
                  <a:cubicBezTo>
                    <a:pt x="191" y="281"/>
                    <a:pt x="193" y="280"/>
                    <a:pt x="195" y="277"/>
                  </a:cubicBezTo>
                  <a:cubicBezTo>
                    <a:pt x="195" y="275"/>
                    <a:pt x="196" y="273"/>
                    <a:pt x="196" y="270"/>
                  </a:cubicBezTo>
                  <a:cubicBezTo>
                    <a:pt x="196" y="268"/>
                    <a:pt x="196" y="265"/>
                    <a:pt x="198" y="263"/>
                  </a:cubicBezTo>
                  <a:cubicBezTo>
                    <a:pt x="200" y="259"/>
                    <a:pt x="203" y="258"/>
                    <a:pt x="206" y="258"/>
                  </a:cubicBezTo>
                  <a:cubicBezTo>
                    <a:pt x="207" y="257"/>
                    <a:pt x="209" y="257"/>
                    <a:pt x="210" y="256"/>
                  </a:cubicBezTo>
                  <a:cubicBezTo>
                    <a:pt x="214" y="255"/>
                    <a:pt x="217" y="252"/>
                    <a:pt x="219" y="249"/>
                  </a:cubicBezTo>
                  <a:cubicBezTo>
                    <a:pt x="221" y="248"/>
                    <a:pt x="221" y="248"/>
                    <a:pt x="221" y="248"/>
                  </a:cubicBezTo>
                  <a:cubicBezTo>
                    <a:pt x="222" y="247"/>
                    <a:pt x="224" y="245"/>
                    <a:pt x="225" y="244"/>
                  </a:cubicBezTo>
                  <a:cubicBezTo>
                    <a:pt x="228" y="241"/>
                    <a:pt x="231" y="238"/>
                    <a:pt x="234" y="236"/>
                  </a:cubicBezTo>
                  <a:cubicBezTo>
                    <a:pt x="235" y="235"/>
                    <a:pt x="238" y="234"/>
                    <a:pt x="240" y="233"/>
                  </a:cubicBezTo>
                  <a:cubicBezTo>
                    <a:pt x="242" y="232"/>
                    <a:pt x="244" y="231"/>
                    <a:pt x="246" y="230"/>
                  </a:cubicBezTo>
                  <a:cubicBezTo>
                    <a:pt x="251" y="226"/>
                    <a:pt x="254" y="221"/>
                    <a:pt x="258" y="215"/>
                  </a:cubicBezTo>
                  <a:cubicBezTo>
                    <a:pt x="260" y="211"/>
                    <a:pt x="262" y="208"/>
                    <a:pt x="264" y="205"/>
                  </a:cubicBezTo>
                  <a:cubicBezTo>
                    <a:pt x="266" y="203"/>
                    <a:pt x="267" y="201"/>
                    <a:pt x="269" y="198"/>
                  </a:cubicBezTo>
                  <a:cubicBezTo>
                    <a:pt x="270" y="197"/>
                    <a:pt x="271" y="195"/>
                    <a:pt x="272" y="193"/>
                  </a:cubicBezTo>
                  <a:cubicBezTo>
                    <a:pt x="274" y="191"/>
                    <a:pt x="274" y="188"/>
                    <a:pt x="274" y="186"/>
                  </a:cubicBezTo>
                  <a:cubicBezTo>
                    <a:pt x="274" y="184"/>
                    <a:pt x="274" y="181"/>
                    <a:pt x="276" y="179"/>
                  </a:cubicBezTo>
                  <a:cubicBezTo>
                    <a:pt x="276" y="177"/>
                    <a:pt x="278" y="176"/>
                    <a:pt x="279" y="174"/>
                  </a:cubicBezTo>
                  <a:cubicBezTo>
                    <a:pt x="281" y="172"/>
                    <a:pt x="282" y="170"/>
                    <a:pt x="283" y="167"/>
                  </a:cubicBezTo>
                  <a:cubicBezTo>
                    <a:pt x="284" y="166"/>
                    <a:pt x="284" y="164"/>
                    <a:pt x="285" y="163"/>
                  </a:cubicBezTo>
                  <a:cubicBezTo>
                    <a:pt x="285" y="160"/>
                    <a:pt x="286" y="157"/>
                    <a:pt x="289" y="154"/>
                  </a:cubicBezTo>
                  <a:cubicBezTo>
                    <a:pt x="293" y="149"/>
                    <a:pt x="297" y="147"/>
                    <a:pt x="301" y="145"/>
                  </a:cubicBezTo>
                  <a:cubicBezTo>
                    <a:pt x="302" y="145"/>
                    <a:pt x="303" y="145"/>
                    <a:pt x="304" y="145"/>
                  </a:cubicBezTo>
                  <a:cubicBezTo>
                    <a:pt x="311" y="143"/>
                    <a:pt x="313" y="142"/>
                    <a:pt x="314" y="140"/>
                  </a:cubicBezTo>
                  <a:cubicBezTo>
                    <a:pt x="314" y="140"/>
                    <a:pt x="314" y="140"/>
                    <a:pt x="314" y="140"/>
                  </a:cubicBezTo>
                  <a:cubicBezTo>
                    <a:pt x="314" y="139"/>
                    <a:pt x="314" y="139"/>
                    <a:pt x="314" y="139"/>
                  </a:cubicBezTo>
                  <a:cubicBezTo>
                    <a:pt x="314" y="139"/>
                    <a:pt x="314" y="138"/>
                    <a:pt x="313" y="136"/>
                  </a:cubicBezTo>
                  <a:cubicBezTo>
                    <a:pt x="312" y="135"/>
                    <a:pt x="312" y="134"/>
                    <a:pt x="312" y="133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28"/>
            <p:cNvSpPr/>
            <p:nvPr/>
          </p:nvSpPr>
          <p:spPr>
            <a:xfrm>
              <a:off x="2934" y="3466"/>
              <a:ext cx="556" cy="368"/>
            </a:xfrm>
            <a:custGeom>
              <a:avLst/>
              <a:gdLst/>
              <a:ahLst/>
              <a:cxnLst/>
              <a:rect l="l" t="t" r="r" b="b"/>
              <a:pathLst>
                <a:path w="228" h="151" extrusionOk="0">
                  <a:moveTo>
                    <a:pt x="224" y="70"/>
                  </a:moveTo>
                  <a:cubicBezTo>
                    <a:pt x="223" y="68"/>
                    <a:pt x="221" y="68"/>
                    <a:pt x="219" y="68"/>
                  </a:cubicBezTo>
                  <a:cubicBezTo>
                    <a:pt x="219" y="68"/>
                    <a:pt x="218" y="68"/>
                    <a:pt x="218" y="68"/>
                  </a:cubicBezTo>
                  <a:cubicBezTo>
                    <a:pt x="218" y="68"/>
                    <a:pt x="217" y="68"/>
                    <a:pt x="217" y="68"/>
                  </a:cubicBezTo>
                  <a:cubicBezTo>
                    <a:pt x="216" y="68"/>
                    <a:pt x="216" y="68"/>
                    <a:pt x="216" y="68"/>
                  </a:cubicBezTo>
                  <a:cubicBezTo>
                    <a:pt x="215" y="67"/>
                    <a:pt x="216" y="64"/>
                    <a:pt x="216" y="62"/>
                  </a:cubicBezTo>
                  <a:cubicBezTo>
                    <a:pt x="216" y="61"/>
                    <a:pt x="217" y="60"/>
                    <a:pt x="217" y="59"/>
                  </a:cubicBezTo>
                  <a:cubicBezTo>
                    <a:pt x="217" y="57"/>
                    <a:pt x="217" y="57"/>
                    <a:pt x="217" y="57"/>
                  </a:cubicBezTo>
                  <a:cubicBezTo>
                    <a:pt x="217" y="54"/>
                    <a:pt x="217" y="51"/>
                    <a:pt x="217" y="47"/>
                  </a:cubicBezTo>
                  <a:cubicBezTo>
                    <a:pt x="216" y="46"/>
                    <a:pt x="216" y="44"/>
                    <a:pt x="215" y="42"/>
                  </a:cubicBezTo>
                  <a:cubicBezTo>
                    <a:pt x="214" y="40"/>
                    <a:pt x="213" y="38"/>
                    <a:pt x="213" y="35"/>
                  </a:cubicBezTo>
                  <a:cubicBezTo>
                    <a:pt x="213" y="33"/>
                    <a:pt x="214" y="31"/>
                    <a:pt x="215" y="28"/>
                  </a:cubicBezTo>
                  <a:cubicBezTo>
                    <a:pt x="216" y="27"/>
                    <a:pt x="216" y="26"/>
                    <a:pt x="217" y="24"/>
                  </a:cubicBezTo>
                  <a:cubicBezTo>
                    <a:pt x="218" y="19"/>
                    <a:pt x="219" y="15"/>
                    <a:pt x="219" y="11"/>
                  </a:cubicBezTo>
                  <a:cubicBezTo>
                    <a:pt x="220" y="9"/>
                    <a:pt x="219" y="6"/>
                    <a:pt x="219" y="4"/>
                  </a:cubicBezTo>
                  <a:cubicBezTo>
                    <a:pt x="219" y="3"/>
                    <a:pt x="218" y="3"/>
                    <a:pt x="218" y="2"/>
                  </a:cubicBezTo>
                  <a:cubicBezTo>
                    <a:pt x="218" y="0"/>
                    <a:pt x="218" y="0"/>
                    <a:pt x="218" y="0"/>
                  </a:cubicBezTo>
                  <a:cubicBezTo>
                    <a:pt x="216" y="1"/>
                    <a:pt x="216" y="1"/>
                    <a:pt x="216" y="1"/>
                  </a:cubicBezTo>
                  <a:cubicBezTo>
                    <a:pt x="211" y="1"/>
                    <a:pt x="206" y="2"/>
                    <a:pt x="201" y="2"/>
                  </a:cubicBezTo>
                  <a:cubicBezTo>
                    <a:pt x="200" y="2"/>
                    <a:pt x="200" y="2"/>
                    <a:pt x="200" y="2"/>
                  </a:cubicBezTo>
                  <a:cubicBezTo>
                    <a:pt x="196" y="3"/>
                    <a:pt x="193" y="5"/>
                    <a:pt x="190" y="7"/>
                  </a:cubicBezTo>
                  <a:cubicBezTo>
                    <a:pt x="188" y="8"/>
                    <a:pt x="185" y="10"/>
                    <a:pt x="182" y="11"/>
                  </a:cubicBezTo>
                  <a:cubicBezTo>
                    <a:pt x="180" y="12"/>
                    <a:pt x="179" y="12"/>
                    <a:pt x="177" y="12"/>
                  </a:cubicBezTo>
                  <a:cubicBezTo>
                    <a:pt x="175" y="12"/>
                    <a:pt x="173" y="11"/>
                    <a:pt x="171" y="10"/>
                  </a:cubicBezTo>
                  <a:cubicBezTo>
                    <a:pt x="170" y="10"/>
                    <a:pt x="169" y="8"/>
                    <a:pt x="168" y="7"/>
                  </a:cubicBezTo>
                  <a:cubicBezTo>
                    <a:pt x="167" y="6"/>
                    <a:pt x="166" y="5"/>
                    <a:pt x="165" y="4"/>
                  </a:cubicBezTo>
                  <a:cubicBezTo>
                    <a:pt x="164" y="3"/>
                    <a:pt x="162" y="3"/>
                    <a:pt x="161" y="3"/>
                  </a:cubicBezTo>
                  <a:cubicBezTo>
                    <a:pt x="159" y="3"/>
                    <a:pt x="156" y="4"/>
                    <a:pt x="154" y="4"/>
                  </a:cubicBezTo>
                  <a:cubicBezTo>
                    <a:pt x="152" y="5"/>
                    <a:pt x="149" y="6"/>
                    <a:pt x="147" y="6"/>
                  </a:cubicBezTo>
                  <a:cubicBezTo>
                    <a:pt x="146" y="6"/>
                    <a:pt x="144" y="5"/>
                    <a:pt x="143" y="5"/>
                  </a:cubicBezTo>
                  <a:cubicBezTo>
                    <a:pt x="142" y="4"/>
                    <a:pt x="141" y="4"/>
                    <a:pt x="141" y="3"/>
                  </a:cubicBezTo>
                  <a:cubicBezTo>
                    <a:pt x="140" y="3"/>
                    <a:pt x="140" y="3"/>
                    <a:pt x="139" y="3"/>
                  </a:cubicBezTo>
                  <a:cubicBezTo>
                    <a:pt x="138" y="2"/>
                    <a:pt x="138" y="2"/>
                    <a:pt x="138" y="2"/>
                  </a:cubicBezTo>
                  <a:cubicBezTo>
                    <a:pt x="137" y="3"/>
                    <a:pt x="137" y="3"/>
                    <a:pt x="137" y="3"/>
                  </a:cubicBezTo>
                  <a:cubicBezTo>
                    <a:pt x="137" y="3"/>
                    <a:pt x="136" y="4"/>
                    <a:pt x="135" y="5"/>
                  </a:cubicBezTo>
                  <a:cubicBezTo>
                    <a:pt x="134" y="5"/>
                    <a:pt x="133" y="6"/>
                    <a:pt x="132" y="8"/>
                  </a:cubicBezTo>
                  <a:cubicBezTo>
                    <a:pt x="130" y="10"/>
                    <a:pt x="128" y="11"/>
                    <a:pt x="126" y="12"/>
                  </a:cubicBezTo>
                  <a:cubicBezTo>
                    <a:pt x="125" y="13"/>
                    <a:pt x="125" y="13"/>
                    <a:pt x="124" y="13"/>
                  </a:cubicBezTo>
                  <a:cubicBezTo>
                    <a:pt x="123" y="13"/>
                    <a:pt x="122" y="13"/>
                    <a:pt x="120" y="12"/>
                  </a:cubicBezTo>
                  <a:cubicBezTo>
                    <a:pt x="119" y="12"/>
                    <a:pt x="118" y="12"/>
                    <a:pt x="117" y="12"/>
                  </a:cubicBezTo>
                  <a:cubicBezTo>
                    <a:pt x="116" y="12"/>
                    <a:pt x="115" y="12"/>
                    <a:pt x="114" y="13"/>
                  </a:cubicBezTo>
                  <a:cubicBezTo>
                    <a:pt x="113" y="14"/>
                    <a:pt x="112" y="15"/>
                    <a:pt x="111" y="17"/>
                  </a:cubicBezTo>
                  <a:cubicBezTo>
                    <a:pt x="110" y="18"/>
                    <a:pt x="110" y="18"/>
                    <a:pt x="110" y="18"/>
                  </a:cubicBezTo>
                  <a:cubicBezTo>
                    <a:pt x="108" y="20"/>
                    <a:pt x="108" y="21"/>
                    <a:pt x="108" y="22"/>
                  </a:cubicBezTo>
                  <a:cubicBezTo>
                    <a:pt x="108" y="23"/>
                    <a:pt x="108" y="24"/>
                    <a:pt x="107" y="25"/>
                  </a:cubicBezTo>
                  <a:cubicBezTo>
                    <a:pt x="106" y="28"/>
                    <a:pt x="105" y="29"/>
                    <a:pt x="102" y="29"/>
                  </a:cubicBezTo>
                  <a:cubicBezTo>
                    <a:pt x="100" y="29"/>
                    <a:pt x="99" y="29"/>
                    <a:pt x="97" y="28"/>
                  </a:cubicBezTo>
                  <a:cubicBezTo>
                    <a:pt x="92" y="27"/>
                    <a:pt x="88" y="26"/>
                    <a:pt x="82" y="26"/>
                  </a:cubicBezTo>
                  <a:cubicBezTo>
                    <a:pt x="78" y="25"/>
                    <a:pt x="76" y="24"/>
                    <a:pt x="74" y="23"/>
                  </a:cubicBezTo>
                  <a:cubicBezTo>
                    <a:pt x="73" y="22"/>
                    <a:pt x="72" y="21"/>
                    <a:pt x="70" y="20"/>
                  </a:cubicBezTo>
                  <a:cubicBezTo>
                    <a:pt x="68" y="19"/>
                    <a:pt x="65" y="19"/>
                    <a:pt x="62" y="18"/>
                  </a:cubicBezTo>
                  <a:cubicBezTo>
                    <a:pt x="60" y="18"/>
                    <a:pt x="58" y="18"/>
                    <a:pt x="56" y="18"/>
                  </a:cubicBezTo>
                  <a:cubicBezTo>
                    <a:pt x="52" y="17"/>
                    <a:pt x="48" y="16"/>
                    <a:pt x="45" y="16"/>
                  </a:cubicBezTo>
                  <a:cubicBezTo>
                    <a:pt x="44" y="16"/>
                    <a:pt x="43" y="16"/>
                    <a:pt x="41" y="16"/>
                  </a:cubicBezTo>
                  <a:cubicBezTo>
                    <a:pt x="40" y="16"/>
                    <a:pt x="39" y="16"/>
                    <a:pt x="38" y="16"/>
                  </a:cubicBezTo>
                  <a:cubicBezTo>
                    <a:pt x="34" y="16"/>
                    <a:pt x="31" y="15"/>
                    <a:pt x="28" y="13"/>
                  </a:cubicBezTo>
                  <a:cubicBezTo>
                    <a:pt x="28" y="12"/>
                    <a:pt x="27" y="12"/>
                    <a:pt x="27" y="11"/>
                  </a:cubicBezTo>
                  <a:cubicBezTo>
                    <a:pt x="26" y="11"/>
                    <a:pt x="25" y="10"/>
                    <a:pt x="23" y="10"/>
                  </a:cubicBezTo>
                  <a:cubicBezTo>
                    <a:pt x="23" y="10"/>
                    <a:pt x="23" y="10"/>
                    <a:pt x="23" y="10"/>
                  </a:cubicBezTo>
                  <a:cubicBezTo>
                    <a:pt x="21" y="10"/>
                    <a:pt x="21" y="10"/>
                    <a:pt x="20" y="11"/>
                  </a:cubicBezTo>
                  <a:cubicBezTo>
                    <a:pt x="19" y="11"/>
                    <a:pt x="17" y="12"/>
                    <a:pt x="16" y="12"/>
                  </a:cubicBezTo>
                  <a:cubicBezTo>
                    <a:pt x="14" y="12"/>
                    <a:pt x="12" y="11"/>
                    <a:pt x="10" y="10"/>
                  </a:cubicBezTo>
                  <a:cubicBezTo>
                    <a:pt x="9" y="9"/>
                    <a:pt x="8" y="9"/>
                    <a:pt x="7" y="8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5" y="12"/>
                    <a:pt x="5" y="14"/>
                    <a:pt x="4" y="16"/>
                  </a:cubicBezTo>
                  <a:cubicBezTo>
                    <a:pt x="3" y="24"/>
                    <a:pt x="3" y="29"/>
                    <a:pt x="4" y="37"/>
                  </a:cubicBezTo>
                  <a:cubicBezTo>
                    <a:pt x="4" y="40"/>
                    <a:pt x="3" y="43"/>
                    <a:pt x="1" y="46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3" y="49"/>
                    <a:pt x="3" y="49"/>
                    <a:pt x="3" y="49"/>
                  </a:cubicBezTo>
                  <a:cubicBezTo>
                    <a:pt x="5" y="51"/>
                    <a:pt x="7" y="53"/>
                    <a:pt x="9" y="54"/>
                  </a:cubicBezTo>
                  <a:cubicBezTo>
                    <a:pt x="9" y="54"/>
                    <a:pt x="10" y="54"/>
                    <a:pt x="10" y="54"/>
                  </a:cubicBezTo>
                  <a:cubicBezTo>
                    <a:pt x="12" y="54"/>
                    <a:pt x="14" y="52"/>
                    <a:pt x="16" y="51"/>
                  </a:cubicBezTo>
                  <a:cubicBezTo>
                    <a:pt x="18" y="50"/>
                    <a:pt x="20" y="48"/>
                    <a:pt x="23" y="48"/>
                  </a:cubicBezTo>
                  <a:cubicBezTo>
                    <a:pt x="23" y="48"/>
                    <a:pt x="23" y="48"/>
                    <a:pt x="23" y="48"/>
                  </a:cubicBezTo>
                  <a:cubicBezTo>
                    <a:pt x="24" y="48"/>
                    <a:pt x="25" y="49"/>
                    <a:pt x="26" y="50"/>
                  </a:cubicBezTo>
                  <a:cubicBezTo>
                    <a:pt x="26" y="51"/>
                    <a:pt x="27" y="52"/>
                    <a:pt x="28" y="52"/>
                  </a:cubicBezTo>
                  <a:cubicBezTo>
                    <a:pt x="28" y="52"/>
                    <a:pt x="29" y="53"/>
                    <a:pt x="30" y="53"/>
                  </a:cubicBezTo>
                  <a:cubicBezTo>
                    <a:pt x="30" y="53"/>
                    <a:pt x="31" y="52"/>
                    <a:pt x="32" y="52"/>
                  </a:cubicBezTo>
                  <a:cubicBezTo>
                    <a:pt x="33" y="52"/>
                    <a:pt x="34" y="52"/>
                    <a:pt x="35" y="52"/>
                  </a:cubicBezTo>
                  <a:cubicBezTo>
                    <a:pt x="36" y="52"/>
                    <a:pt x="36" y="52"/>
                    <a:pt x="36" y="52"/>
                  </a:cubicBezTo>
                  <a:cubicBezTo>
                    <a:pt x="37" y="52"/>
                    <a:pt x="38" y="52"/>
                    <a:pt x="39" y="53"/>
                  </a:cubicBezTo>
                  <a:cubicBezTo>
                    <a:pt x="40" y="53"/>
                    <a:pt x="41" y="54"/>
                    <a:pt x="42" y="54"/>
                  </a:cubicBezTo>
                  <a:cubicBezTo>
                    <a:pt x="44" y="55"/>
                    <a:pt x="47" y="55"/>
                    <a:pt x="50" y="56"/>
                  </a:cubicBezTo>
                  <a:cubicBezTo>
                    <a:pt x="52" y="56"/>
                    <a:pt x="54" y="56"/>
                    <a:pt x="57" y="56"/>
                  </a:cubicBezTo>
                  <a:cubicBezTo>
                    <a:pt x="60" y="56"/>
                    <a:pt x="64" y="56"/>
                    <a:pt x="68" y="57"/>
                  </a:cubicBezTo>
                  <a:cubicBezTo>
                    <a:pt x="70" y="58"/>
                    <a:pt x="72" y="60"/>
                    <a:pt x="74" y="61"/>
                  </a:cubicBezTo>
                  <a:cubicBezTo>
                    <a:pt x="76" y="63"/>
                    <a:pt x="78" y="64"/>
                    <a:pt x="80" y="65"/>
                  </a:cubicBezTo>
                  <a:cubicBezTo>
                    <a:pt x="82" y="66"/>
                    <a:pt x="85" y="67"/>
                    <a:pt x="87" y="67"/>
                  </a:cubicBezTo>
                  <a:cubicBezTo>
                    <a:pt x="89" y="68"/>
                    <a:pt x="90" y="68"/>
                    <a:pt x="92" y="69"/>
                  </a:cubicBezTo>
                  <a:cubicBezTo>
                    <a:pt x="95" y="70"/>
                    <a:pt x="98" y="72"/>
                    <a:pt x="101" y="73"/>
                  </a:cubicBezTo>
                  <a:cubicBezTo>
                    <a:pt x="101" y="73"/>
                    <a:pt x="103" y="74"/>
                    <a:pt x="103" y="75"/>
                  </a:cubicBezTo>
                  <a:cubicBezTo>
                    <a:pt x="110" y="79"/>
                    <a:pt x="118" y="84"/>
                    <a:pt x="121" y="93"/>
                  </a:cubicBezTo>
                  <a:cubicBezTo>
                    <a:pt x="123" y="100"/>
                    <a:pt x="131" y="109"/>
                    <a:pt x="138" y="110"/>
                  </a:cubicBezTo>
                  <a:cubicBezTo>
                    <a:pt x="140" y="110"/>
                    <a:pt x="142" y="111"/>
                    <a:pt x="144" y="111"/>
                  </a:cubicBezTo>
                  <a:cubicBezTo>
                    <a:pt x="147" y="112"/>
                    <a:pt x="150" y="113"/>
                    <a:pt x="153" y="113"/>
                  </a:cubicBezTo>
                  <a:cubicBezTo>
                    <a:pt x="153" y="113"/>
                    <a:pt x="153" y="113"/>
                    <a:pt x="153" y="113"/>
                  </a:cubicBezTo>
                  <a:cubicBezTo>
                    <a:pt x="154" y="113"/>
                    <a:pt x="155" y="113"/>
                    <a:pt x="157" y="113"/>
                  </a:cubicBezTo>
                  <a:cubicBezTo>
                    <a:pt x="158" y="113"/>
                    <a:pt x="160" y="112"/>
                    <a:pt x="161" y="112"/>
                  </a:cubicBezTo>
                  <a:cubicBezTo>
                    <a:pt x="166" y="112"/>
                    <a:pt x="167" y="114"/>
                    <a:pt x="167" y="115"/>
                  </a:cubicBezTo>
                  <a:cubicBezTo>
                    <a:pt x="168" y="118"/>
                    <a:pt x="165" y="122"/>
                    <a:pt x="162" y="125"/>
                  </a:cubicBezTo>
                  <a:cubicBezTo>
                    <a:pt x="161" y="126"/>
                    <a:pt x="160" y="128"/>
                    <a:pt x="159" y="129"/>
                  </a:cubicBezTo>
                  <a:cubicBezTo>
                    <a:pt x="158" y="131"/>
                    <a:pt x="158" y="131"/>
                    <a:pt x="158" y="131"/>
                  </a:cubicBezTo>
                  <a:cubicBezTo>
                    <a:pt x="157" y="134"/>
                    <a:pt x="156" y="137"/>
                    <a:pt x="155" y="139"/>
                  </a:cubicBezTo>
                  <a:cubicBezTo>
                    <a:pt x="155" y="140"/>
                    <a:pt x="155" y="141"/>
                    <a:pt x="155" y="141"/>
                  </a:cubicBezTo>
                  <a:cubicBezTo>
                    <a:pt x="154" y="142"/>
                    <a:pt x="154" y="143"/>
                    <a:pt x="154" y="144"/>
                  </a:cubicBezTo>
                  <a:cubicBezTo>
                    <a:pt x="154" y="145"/>
                    <a:pt x="154" y="145"/>
                    <a:pt x="153" y="145"/>
                  </a:cubicBezTo>
                  <a:cubicBezTo>
                    <a:pt x="149" y="150"/>
                    <a:pt x="149" y="150"/>
                    <a:pt x="149" y="150"/>
                  </a:cubicBezTo>
                  <a:cubicBezTo>
                    <a:pt x="157" y="148"/>
                    <a:pt x="157" y="148"/>
                    <a:pt x="157" y="148"/>
                  </a:cubicBezTo>
                  <a:cubicBezTo>
                    <a:pt x="157" y="147"/>
                    <a:pt x="158" y="147"/>
                    <a:pt x="159" y="147"/>
                  </a:cubicBezTo>
                  <a:cubicBezTo>
                    <a:pt x="160" y="147"/>
                    <a:pt x="165" y="149"/>
                    <a:pt x="169" y="151"/>
                  </a:cubicBezTo>
                  <a:cubicBezTo>
                    <a:pt x="170" y="151"/>
                    <a:pt x="170" y="151"/>
                    <a:pt x="170" y="151"/>
                  </a:cubicBezTo>
                  <a:cubicBezTo>
                    <a:pt x="173" y="148"/>
                    <a:pt x="173" y="148"/>
                    <a:pt x="173" y="148"/>
                  </a:cubicBezTo>
                  <a:cubicBezTo>
                    <a:pt x="178" y="143"/>
                    <a:pt x="183" y="139"/>
                    <a:pt x="187" y="134"/>
                  </a:cubicBezTo>
                  <a:cubicBezTo>
                    <a:pt x="189" y="131"/>
                    <a:pt x="192" y="130"/>
                    <a:pt x="195" y="129"/>
                  </a:cubicBezTo>
                  <a:cubicBezTo>
                    <a:pt x="197" y="128"/>
                    <a:pt x="199" y="127"/>
                    <a:pt x="201" y="126"/>
                  </a:cubicBezTo>
                  <a:cubicBezTo>
                    <a:pt x="204" y="124"/>
                    <a:pt x="205" y="122"/>
                    <a:pt x="206" y="119"/>
                  </a:cubicBezTo>
                  <a:cubicBezTo>
                    <a:pt x="207" y="117"/>
                    <a:pt x="208" y="115"/>
                    <a:pt x="209" y="114"/>
                  </a:cubicBezTo>
                  <a:cubicBezTo>
                    <a:pt x="209" y="112"/>
                    <a:pt x="210" y="111"/>
                    <a:pt x="211" y="109"/>
                  </a:cubicBezTo>
                  <a:cubicBezTo>
                    <a:pt x="212" y="106"/>
                    <a:pt x="213" y="103"/>
                    <a:pt x="213" y="101"/>
                  </a:cubicBezTo>
                  <a:cubicBezTo>
                    <a:pt x="215" y="95"/>
                    <a:pt x="217" y="89"/>
                    <a:pt x="221" y="84"/>
                  </a:cubicBezTo>
                  <a:cubicBezTo>
                    <a:pt x="221" y="84"/>
                    <a:pt x="228" y="75"/>
                    <a:pt x="224" y="70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9" name="Google Shape;729;p28"/>
            <p:cNvSpPr/>
            <p:nvPr/>
          </p:nvSpPr>
          <p:spPr>
            <a:xfrm>
              <a:off x="2865" y="3080"/>
              <a:ext cx="664" cy="457"/>
            </a:xfrm>
            <a:custGeom>
              <a:avLst/>
              <a:gdLst/>
              <a:ahLst/>
              <a:cxnLst/>
              <a:rect l="l" t="t" r="r" b="b"/>
              <a:pathLst>
                <a:path w="272" h="187" extrusionOk="0">
                  <a:moveTo>
                    <a:pt x="272" y="130"/>
                  </a:moveTo>
                  <a:cubicBezTo>
                    <a:pt x="271" y="130"/>
                    <a:pt x="271" y="130"/>
                    <a:pt x="271" y="130"/>
                  </a:cubicBezTo>
                  <a:cubicBezTo>
                    <a:pt x="271" y="129"/>
                    <a:pt x="270" y="129"/>
                    <a:pt x="269" y="128"/>
                  </a:cubicBezTo>
                  <a:cubicBezTo>
                    <a:pt x="268" y="128"/>
                    <a:pt x="267" y="127"/>
                    <a:pt x="267" y="126"/>
                  </a:cubicBezTo>
                  <a:cubicBezTo>
                    <a:pt x="266" y="125"/>
                    <a:pt x="265" y="124"/>
                    <a:pt x="264" y="123"/>
                  </a:cubicBezTo>
                  <a:cubicBezTo>
                    <a:pt x="263" y="121"/>
                    <a:pt x="262" y="119"/>
                    <a:pt x="260" y="118"/>
                  </a:cubicBezTo>
                  <a:cubicBezTo>
                    <a:pt x="259" y="118"/>
                    <a:pt x="258" y="118"/>
                    <a:pt x="256" y="118"/>
                  </a:cubicBezTo>
                  <a:cubicBezTo>
                    <a:pt x="253" y="117"/>
                    <a:pt x="251" y="117"/>
                    <a:pt x="250" y="115"/>
                  </a:cubicBezTo>
                  <a:cubicBezTo>
                    <a:pt x="249" y="113"/>
                    <a:pt x="250" y="111"/>
                    <a:pt x="251" y="109"/>
                  </a:cubicBezTo>
                  <a:cubicBezTo>
                    <a:pt x="251" y="107"/>
                    <a:pt x="251" y="106"/>
                    <a:pt x="252" y="105"/>
                  </a:cubicBezTo>
                  <a:cubicBezTo>
                    <a:pt x="252" y="104"/>
                    <a:pt x="252" y="104"/>
                    <a:pt x="252" y="104"/>
                  </a:cubicBezTo>
                  <a:cubicBezTo>
                    <a:pt x="251" y="103"/>
                    <a:pt x="251" y="103"/>
                    <a:pt x="251" y="103"/>
                  </a:cubicBezTo>
                  <a:cubicBezTo>
                    <a:pt x="248" y="101"/>
                    <a:pt x="246" y="101"/>
                    <a:pt x="243" y="101"/>
                  </a:cubicBezTo>
                  <a:cubicBezTo>
                    <a:pt x="242" y="101"/>
                    <a:pt x="241" y="101"/>
                    <a:pt x="240" y="101"/>
                  </a:cubicBezTo>
                  <a:cubicBezTo>
                    <a:pt x="238" y="101"/>
                    <a:pt x="235" y="101"/>
                    <a:pt x="233" y="101"/>
                  </a:cubicBezTo>
                  <a:cubicBezTo>
                    <a:pt x="222" y="101"/>
                    <a:pt x="218" y="99"/>
                    <a:pt x="217" y="97"/>
                  </a:cubicBezTo>
                  <a:cubicBezTo>
                    <a:pt x="216" y="95"/>
                    <a:pt x="216" y="93"/>
                    <a:pt x="218" y="91"/>
                  </a:cubicBezTo>
                  <a:cubicBezTo>
                    <a:pt x="219" y="90"/>
                    <a:pt x="219" y="89"/>
                    <a:pt x="220" y="89"/>
                  </a:cubicBezTo>
                  <a:cubicBezTo>
                    <a:pt x="221" y="87"/>
                    <a:pt x="222" y="86"/>
                    <a:pt x="221" y="84"/>
                  </a:cubicBezTo>
                  <a:cubicBezTo>
                    <a:pt x="221" y="82"/>
                    <a:pt x="219" y="80"/>
                    <a:pt x="218" y="79"/>
                  </a:cubicBezTo>
                  <a:cubicBezTo>
                    <a:pt x="217" y="78"/>
                    <a:pt x="217" y="78"/>
                    <a:pt x="217" y="78"/>
                  </a:cubicBezTo>
                  <a:cubicBezTo>
                    <a:pt x="212" y="73"/>
                    <a:pt x="207" y="66"/>
                    <a:pt x="207" y="62"/>
                  </a:cubicBezTo>
                  <a:cubicBezTo>
                    <a:pt x="207" y="61"/>
                    <a:pt x="207" y="60"/>
                    <a:pt x="208" y="59"/>
                  </a:cubicBezTo>
                  <a:cubicBezTo>
                    <a:pt x="208" y="57"/>
                    <a:pt x="209" y="56"/>
                    <a:pt x="208" y="53"/>
                  </a:cubicBezTo>
                  <a:cubicBezTo>
                    <a:pt x="207" y="51"/>
                    <a:pt x="207" y="48"/>
                    <a:pt x="207" y="45"/>
                  </a:cubicBezTo>
                  <a:cubicBezTo>
                    <a:pt x="206" y="39"/>
                    <a:pt x="206" y="33"/>
                    <a:pt x="202" y="29"/>
                  </a:cubicBezTo>
                  <a:cubicBezTo>
                    <a:pt x="200" y="27"/>
                    <a:pt x="200" y="27"/>
                    <a:pt x="200" y="27"/>
                  </a:cubicBezTo>
                  <a:cubicBezTo>
                    <a:pt x="197" y="24"/>
                    <a:pt x="194" y="21"/>
                    <a:pt x="191" y="21"/>
                  </a:cubicBezTo>
                  <a:cubicBezTo>
                    <a:pt x="189" y="20"/>
                    <a:pt x="188" y="20"/>
                    <a:pt x="186" y="20"/>
                  </a:cubicBezTo>
                  <a:cubicBezTo>
                    <a:pt x="184" y="20"/>
                    <a:pt x="182" y="20"/>
                    <a:pt x="181" y="20"/>
                  </a:cubicBezTo>
                  <a:cubicBezTo>
                    <a:pt x="179" y="21"/>
                    <a:pt x="177" y="21"/>
                    <a:pt x="175" y="21"/>
                  </a:cubicBezTo>
                  <a:cubicBezTo>
                    <a:pt x="174" y="21"/>
                    <a:pt x="173" y="21"/>
                    <a:pt x="172" y="21"/>
                  </a:cubicBezTo>
                  <a:cubicBezTo>
                    <a:pt x="167" y="20"/>
                    <a:pt x="160" y="18"/>
                    <a:pt x="155" y="17"/>
                  </a:cubicBezTo>
                  <a:cubicBezTo>
                    <a:pt x="151" y="15"/>
                    <a:pt x="147" y="13"/>
                    <a:pt x="143" y="10"/>
                  </a:cubicBezTo>
                  <a:cubicBezTo>
                    <a:pt x="142" y="10"/>
                    <a:pt x="141" y="9"/>
                    <a:pt x="140" y="9"/>
                  </a:cubicBezTo>
                  <a:cubicBezTo>
                    <a:pt x="139" y="8"/>
                    <a:pt x="137" y="8"/>
                    <a:pt x="135" y="8"/>
                  </a:cubicBezTo>
                  <a:cubicBezTo>
                    <a:pt x="134" y="8"/>
                    <a:pt x="133" y="8"/>
                    <a:pt x="132" y="8"/>
                  </a:cubicBezTo>
                  <a:cubicBezTo>
                    <a:pt x="130" y="8"/>
                    <a:pt x="129" y="8"/>
                    <a:pt x="128" y="8"/>
                  </a:cubicBezTo>
                  <a:cubicBezTo>
                    <a:pt x="127" y="8"/>
                    <a:pt x="126" y="8"/>
                    <a:pt x="125" y="8"/>
                  </a:cubicBezTo>
                  <a:cubicBezTo>
                    <a:pt x="122" y="7"/>
                    <a:pt x="120" y="6"/>
                    <a:pt x="118" y="5"/>
                  </a:cubicBezTo>
                  <a:cubicBezTo>
                    <a:pt x="116" y="4"/>
                    <a:pt x="114" y="3"/>
                    <a:pt x="111" y="2"/>
                  </a:cubicBezTo>
                  <a:cubicBezTo>
                    <a:pt x="110" y="2"/>
                    <a:pt x="107" y="2"/>
                    <a:pt x="105" y="2"/>
                  </a:cubicBezTo>
                  <a:cubicBezTo>
                    <a:pt x="104" y="2"/>
                    <a:pt x="102" y="2"/>
                    <a:pt x="100" y="2"/>
                  </a:cubicBezTo>
                  <a:cubicBezTo>
                    <a:pt x="99" y="2"/>
                    <a:pt x="98" y="3"/>
                    <a:pt x="98" y="3"/>
                  </a:cubicBezTo>
                  <a:cubicBezTo>
                    <a:pt x="97" y="4"/>
                    <a:pt x="96" y="4"/>
                    <a:pt x="95" y="4"/>
                  </a:cubicBezTo>
                  <a:cubicBezTo>
                    <a:pt x="94" y="4"/>
                    <a:pt x="93" y="4"/>
                    <a:pt x="91" y="3"/>
                  </a:cubicBezTo>
                  <a:cubicBezTo>
                    <a:pt x="90" y="3"/>
                    <a:pt x="90" y="2"/>
                    <a:pt x="89" y="2"/>
                  </a:cubicBezTo>
                  <a:cubicBezTo>
                    <a:pt x="88" y="2"/>
                    <a:pt x="87" y="2"/>
                    <a:pt x="86" y="2"/>
                  </a:cubicBezTo>
                  <a:cubicBezTo>
                    <a:pt x="84" y="2"/>
                    <a:pt x="83" y="2"/>
                    <a:pt x="81" y="3"/>
                  </a:cubicBezTo>
                  <a:cubicBezTo>
                    <a:pt x="80" y="3"/>
                    <a:pt x="79" y="3"/>
                    <a:pt x="77" y="3"/>
                  </a:cubicBezTo>
                  <a:cubicBezTo>
                    <a:pt x="77" y="3"/>
                    <a:pt x="77" y="3"/>
                    <a:pt x="76" y="3"/>
                  </a:cubicBezTo>
                  <a:cubicBezTo>
                    <a:pt x="73" y="3"/>
                    <a:pt x="71" y="2"/>
                    <a:pt x="68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5" y="1"/>
                    <a:pt x="65" y="1"/>
                    <a:pt x="65" y="1"/>
                  </a:cubicBezTo>
                  <a:cubicBezTo>
                    <a:pt x="65" y="2"/>
                    <a:pt x="64" y="2"/>
                    <a:pt x="63" y="3"/>
                  </a:cubicBezTo>
                  <a:cubicBezTo>
                    <a:pt x="62" y="5"/>
                    <a:pt x="62" y="5"/>
                    <a:pt x="62" y="5"/>
                  </a:cubicBezTo>
                  <a:cubicBezTo>
                    <a:pt x="59" y="7"/>
                    <a:pt x="56" y="10"/>
                    <a:pt x="53" y="12"/>
                  </a:cubicBezTo>
                  <a:cubicBezTo>
                    <a:pt x="51" y="12"/>
                    <a:pt x="49" y="13"/>
                    <a:pt x="48" y="13"/>
                  </a:cubicBezTo>
                  <a:cubicBezTo>
                    <a:pt x="45" y="14"/>
                    <a:pt x="42" y="15"/>
                    <a:pt x="40" y="18"/>
                  </a:cubicBezTo>
                  <a:cubicBezTo>
                    <a:pt x="38" y="20"/>
                    <a:pt x="38" y="23"/>
                    <a:pt x="38" y="26"/>
                  </a:cubicBezTo>
                  <a:cubicBezTo>
                    <a:pt x="38" y="28"/>
                    <a:pt x="38" y="30"/>
                    <a:pt x="37" y="32"/>
                  </a:cubicBezTo>
                  <a:cubicBezTo>
                    <a:pt x="35" y="35"/>
                    <a:pt x="33" y="37"/>
                    <a:pt x="31" y="38"/>
                  </a:cubicBezTo>
                  <a:cubicBezTo>
                    <a:pt x="30" y="39"/>
                    <a:pt x="29" y="39"/>
                    <a:pt x="28" y="40"/>
                  </a:cubicBezTo>
                  <a:cubicBezTo>
                    <a:pt x="25" y="42"/>
                    <a:pt x="23" y="48"/>
                    <a:pt x="22" y="52"/>
                  </a:cubicBezTo>
                  <a:cubicBezTo>
                    <a:pt x="22" y="54"/>
                    <a:pt x="22" y="56"/>
                    <a:pt x="22" y="58"/>
                  </a:cubicBezTo>
                  <a:cubicBezTo>
                    <a:pt x="21" y="61"/>
                    <a:pt x="21" y="64"/>
                    <a:pt x="20" y="67"/>
                  </a:cubicBezTo>
                  <a:cubicBezTo>
                    <a:pt x="19" y="67"/>
                    <a:pt x="19" y="67"/>
                    <a:pt x="19" y="67"/>
                  </a:cubicBezTo>
                  <a:cubicBezTo>
                    <a:pt x="16" y="67"/>
                    <a:pt x="14" y="68"/>
                    <a:pt x="11" y="68"/>
                  </a:cubicBezTo>
                  <a:cubicBezTo>
                    <a:pt x="10" y="68"/>
                    <a:pt x="9" y="69"/>
                    <a:pt x="8" y="69"/>
                  </a:cubicBezTo>
                  <a:cubicBezTo>
                    <a:pt x="6" y="69"/>
                    <a:pt x="6" y="69"/>
                    <a:pt x="6" y="69"/>
                  </a:cubicBezTo>
                  <a:cubicBezTo>
                    <a:pt x="6" y="71"/>
                    <a:pt x="6" y="71"/>
                    <a:pt x="6" y="71"/>
                  </a:cubicBezTo>
                  <a:cubicBezTo>
                    <a:pt x="6" y="73"/>
                    <a:pt x="7" y="75"/>
                    <a:pt x="7" y="78"/>
                  </a:cubicBezTo>
                  <a:cubicBezTo>
                    <a:pt x="7" y="83"/>
                    <a:pt x="6" y="87"/>
                    <a:pt x="5" y="92"/>
                  </a:cubicBezTo>
                  <a:cubicBezTo>
                    <a:pt x="4" y="95"/>
                    <a:pt x="4" y="98"/>
                    <a:pt x="4" y="100"/>
                  </a:cubicBezTo>
                  <a:cubicBezTo>
                    <a:pt x="4" y="102"/>
                    <a:pt x="4" y="105"/>
                    <a:pt x="4" y="107"/>
                  </a:cubicBezTo>
                  <a:cubicBezTo>
                    <a:pt x="3" y="109"/>
                    <a:pt x="3" y="111"/>
                    <a:pt x="2" y="113"/>
                  </a:cubicBezTo>
                  <a:cubicBezTo>
                    <a:pt x="1" y="118"/>
                    <a:pt x="0" y="124"/>
                    <a:pt x="1" y="129"/>
                  </a:cubicBezTo>
                  <a:cubicBezTo>
                    <a:pt x="2" y="136"/>
                    <a:pt x="7" y="137"/>
                    <a:pt x="11" y="137"/>
                  </a:cubicBezTo>
                  <a:cubicBezTo>
                    <a:pt x="12" y="137"/>
                    <a:pt x="13" y="137"/>
                    <a:pt x="14" y="137"/>
                  </a:cubicBezTo>
                  <a:cubicBezTo>
                    <a:pt x="14" y="137"/>
                    <a:pt x="15" y="137"/>
                    <a:pt x="16" y="137"/>
                  </a:cubicBezTo>
                  <a:cubicBezTo>
                    <a:pt x="19" y="137"/>
                    <a:pt x="20" y="137"/>
                    <a:pt x="22" y="138"/>
                  </a:cubicBezTo>
                  <a:cubicBezTo>
                    <a:pt x="25" y="140"/>
                    <a:pt x="26" y="145"/>
                    <a:pt x="27" y="150"/>
                  </a:cubicBezTo>
                  <a:cubicBezTo>
                    <a:pt x="27" y="153"/>
                    <a:pt x="28" y="156"/>
                    <a:pt x="29" y="158"/>
                  </a:cubicBezTo>
                  <a:cubicBezTo>
                    <a:pt x="30" y="160"/>
                    <a:pt x="30" y="160"/>
                    <a:pt x="30" y="160"/>
                  </a:cubicBezTo>
                  <a:cubicBezTo>
                    <a:pt x="30" y="161"/>
                    <a:pt x="31" y="163"/>
                    <a:pt x="32" y="164"/>
                  </a:cubicBezTo>
                  <a:cubicBezTo>
                    <a:pt x="32" y="165"/>
                    <a:pt x="32" y="165"/>
                    <a:pt x="32" y="165"/>
                  </a:cubicBezTo>
                  <a:cubicBezTo>
                    <a:pt x="33" y="165"/>
                    <a:pt x="33" y="165"/>
                    <a:pt x="33" y="165"/>
                  </a:cubicBezTo>
                  <a:cubicBezTo>
                    <a:pt x="35" y="166"/>
                    <a:pt x="37" y="167"/>
                    <a:pt x="39" y="167"/>
                  </a:cubicBezTo>
                  <a:cubicBezTo>
                    <a:pt x="40" y="168"/>
                    <a:pt x="42" y="169"/>
                    <a:pt x="44" y="169"/>
                  </a:cubicBezTo>
                  <a:cubicBezTo>
                    <a:pt x="45" y="169"/>
                    <a:pt x="46" y="169"/>
                    <a:pt x="47" y="168"/>
                  </a:cubicBezTo>
                  <a:cubicBezTo>
                    <a:pt x="48" y="168"/>
                    <a:pt x="48" y="168"/>
                    <a:pt x="48" y="168"/>
                  </a:cubicBezTo>
                  <a:cubicBezTo>
                    <a:pt x="48" y="168"/>
                    <a:pt x="49" y="168"/>
                    <a:pt x="50" y="168"/>
                  </a:cubicBezTo>
                  <a:cubicBezTo>
                    <a:pt x="51" y="167"/>
                    <a:pt x="51" y="167"/>
                    <a:pt x="51" y="167"/>
                  </a:cubicBezTo>
                  <a:cubicBezTo>
                    <a:pt x="53" y="167"/>
                    <a:pt x="54" y="168"/>
                    <a:pt x="55" y="169"/>
                  </a:cubicBezTo>
                  <a:cubicBezTo>
                    <a:pt x="55" y="170"/>
                    <a:pt x="56" y="170"/>
                    <a:pt x="56" y="170"/>
                  </a:cubicBezTo>
                  <a:cubicBezTo>
                    <a:pt x="59" y="173"/>
                    <a:pt x="62" y="174"/>
                    <a:pt x="66" y="174"/>
                  </a:cubicBezTo>
                  <a:cubicBezTo>
                    <a:pt x="67" y="174"/>
                    <a:pt x="68" y="174"/>
                    <a:pt x="69" y="173"/>
                  </a:cubicBezTo>
                  <a:cubicBezTo>
                    <a:pt x="71" y="173"/>
                    <a:pt x="72" y="173"/>
                    <a:pt x="73" y="173"/>
                  </a:cubicBezTo>
                  <a:cubicBezTo>
                    <a:pt x="76" y="173"/>
                    <a:pt x="80" y="174"/>
                    <a:pt x="84" y="175"/>
                  </a:cubicBezTo>
                  <a:cubicBezTo>
                    <a:pt x="86" y="176"/>
                    <a:pt x="88" y="176"/>
                    <a:pt x="90" y="176"/>
                  </a:cubicBezTo>
                  <a:cubicBezTo>
                    <a:pt x="93" y="176"/>
                    <a:pt x="96" y="176"/>
                    <a:pt x="98" y="178"/>
                  </a:cubicBezTo>
                  <a:cubicBezTo>
                    <a:pt x="100" y="179"/>
                    <a:pt x="101" y="179"/>
                    <a:pt x="102" y="180"/>
                  </a:cubicBezTo>
                  <a:cubicBezTo>
                    <a:pt x="104" y="182"/>
                    <a:pt x="106" y="183"/>
                    <a:pt x="110" y="183"/>
                  </a:cubicBezTo>
                  <a:cubicBezTo>
                    <a:pt x="116" y="184"/>
                    <a:pt x="120" y="184"/>
                    <a:pt x="125" y="186"/>
                  </a:cubicBezTo>
                  <a:cubicBezTo>
                    <a:pt x="127" y="187"/>
                    <a:pt x="128" y="187"/>
                    <a:pt x="130" y="187"/>
                  </a:cubicBezTo>
                  <a:cubicBezTo>
                    <a:pt x="134" y="187"/>
                    <a:pt x="135" y="184"/>
                    <a:pt x="135" y="183"/>
                  </a:cubicBezTo>
                  <a:cubicBezTo>
                    <a:pt x="135" y="182"/>
                    <a:pt x="136" y="181"/>
                    <a:pt x="136" y="180"/>
                  </a:cubicBezTo>
                  <a:cubicBezTo>
                    <a:pt x="136" y="179"/>
                    <a:pt x="136" y="178"/>
                    <a:pt x="137" y="176"/>
                  </a:cubicBezTo>
                  <a:cubicBezTo>
                    <a:pt x="138" y="176"/>
                    <a:pt x="138" y="175"/>
                    <a:pt x="139" y="175"/>
                  </a:cubicBezTo>
                  <a:cubicBezTo>
                    <a:pt x="140" y="173"/>
                    <a:pt x="141" y="171"/>
                    <a:pt x="142" y="171"/>
                  </a:cubicBezTo>
                  <a:cubicBezTo>
                    <a:pt x="143" y="170"/>
                    <a:pt x="144" y="170"/>
                    <a:pt x="145" y="170"/>
                  </a:cubicBezTo>
                  <a:cubicBezTo>
                    <a:pt x="146" y="170"/>
                    <a:pt x="148" y="170"/>
                    <a:pt x="149" y="170"/>
                  </a:cubicBezTo>
                  <a:cubicBezTo>
                    <a:pt x="150" y="170"/>
                    <a:pt x="151" y="170"/>
                    <a:pt x="152" y="170"/>
                  </a:cubicBezTo>
                  <a:cubicBezTo>
                    <a:pt x="152" y="170"/>
                    <a:pt x="153" y="170"/>
                    <a:pt x="154" y="170"/>
                  </a:cubicBezTo>
                  <a:cubicBezTo>
                    <a:pt x="156" y="169"/>
                    <a:pt x="158" y="167"/>
                    <a:pt x="159" y="165"/>
                  </a:cubicBezTo>
                  <a:cubicBezTo>
                    <a:pt x="161" y="164"/>
                    <a:pt x="162" y="163"/>
                    <a:pt x="163" y="162"/>
                  </a:cubicBezTo>
                  <a:cubicBezTo>
                    <a:pt x="165" y="161"/>
                    <a:pt x="166" y="160"/>
                    <a:pt x="167" y="160"/>
                  </a:cubicBezTo>
                  <a:cubicBezTo>
                    <a:pt x="167" y="160"/>
                    <a:pt x="168" y="161"/>
                    <a:pt x="169" y="161"/>
                  </a:cubicBezTo>
                  <a:cubicBezTo>
                    <a:pt x="170" y="162"/>
                    <a:pt x="170" y="162"/>
                    <a:pt x="171" y="163"/>
                  </a:cubicBezTo>
                  <a:cubicBezTo>
                    <a:pt x="172" y="163"/>
                    <a:pt x="174" y="163"/>
                    <a:pt x="175" y="163"/>
                  </a:cubicBezTo>
                  <a:cubicBezTo>
                    <a:pt x="177" y="163"/>
                    <a:pt x="180" y="163"/>
                    <a:pt x="182" y="162"/>
                  </a:cubicBezTo>
                  <a:cubicBezTo>
                    <a:pt x="184" y="161"/>
                    <a:pt x="186" y="161"/>
                    <a:pt x="189" y="161"/>
                  </a:cubicBezTo>
                  <a:cubicBezTo>
                    <a:pt x="190" y="161"/>
                    <a:pt x="192" y="161"/>
                    <a:pt x="193" y="162"/>
                  </a:cubicBezTo>
                  <a:cubicBezTo>
                    <a:pt x="194" y="162"/>
                    <a:pt x="195" y="164"/>
                    <a:pt x="197" y="165"/>
                  </a:cubicBezTo>
                  <a:cubicBezTo>
                    <a:pt x="197" y="166"/>
                    <a:pt x="198" y="167"/>
                    <a:pt x="200" y="168"/>
                  </a:cubicBezTo>
                  <a:cubicBezTo>
                    <a:pt x="201" y="169"/>
                    <a:pt x="203" y="169"/>
                    <a:pt x="205" y="169"/>
                  </a:cubicBezTo>
                  <a:cubicBezTo>
                    <a:pt x="207" y="169"/>
                    <a:pt x="208" y="169"/>
                    <a:pt x="210" y="169"/>
                  </a:cubicBezTo>
                  <a:cubicBezTo>
                    <a:pt x="213" y="168"/>
                    <a:pt x="215" y="166"/>
                    <a:pt x="218" y="164"/>
                  </a:cubicBezTo>
                  <a:cubicBezTo>
                    <a:pt x="221" y="162"/>
                    <a:pt x="224" y="160"/>
                    <a:pt x="228" y="160"/>
                  </a:cubicBezTo>
                  <a:cubicBezTo>
                    <a:pt x="229" y="160"/>
                    <a:pt x="229" y="160"/>
                    <a:pt x="229" y="160"/>
                  </a:cubicBezTo>
                  <a:cubicBezTo>
                    <a:pt x="234" y="159"/>
                    <a:pt x="239" y="158"/>
                    <a:pt x="244" y="158"/>
                  </a:cubicBezTo>
                  <a:cubicBezTo>
                    <a:pt x="246" y="158"/>
                    <a:pt x="246" y="158"/>
                    <a:pt x="246" y="158"/>
                  </a:cubicBezTo>
                  <a:cubicBezTo>
                    <a:pt x="246" y="157"/>
                    <a:pt x="246" y="157"/>
                    <a:pt x="246" y="157"/>
                  </a:cubicBezTo>
                  <a:cubicBezTo>
                    <a:pt x="246" y="156"/>
                    <a:pt x="247" y="156"/>
                    <a:pt x="247" y="155"/>
                  </a:cubicBezTo>
                  <a:cubicBezTo>
                    <a:pt x="248" y="154"/>
                    <a:pt x="249" y="154"/>
                    <a:pt x="250" y="152"/>
                  </a:cubicBezTo>
                  <a:cubicBezTo>
                    <a:pt x="251" y="150"/>
                    <a:pt x="250" y="148"/>
                    <a:pt x="250" y="146"/>
                  </a:cubicBezTo>
                  <a:cubicBezTo>
                    <a:pt x="250" y="146"/>
                    <a:pt x="249" y="145"/>
                    <a:pt x="249" y="144"/>
                  </a:cubicBezTo>
                  <a:cubicBezTo>
                    <a:pt x="249" y="142"/>
                    <a:pt x="250" y="141"/>
                    <a:pt x="251" y="139"/>
                  </a:cubicBezTo>
                  <a:cubicBezTo>
                    <a:pt x="252" y="137"/>
                    <a:pt x="253" y="136"/>
                    <a:pt x="253" y="134"/>
                  </a:cubicBezTo>
                  <a:cubicBezTo>
                    <a:pt x="254" y="132"/>
                    <a:pt x="255" y="131"/>
                    <a:pt x="255" y="131"/>
                  </a:cubicBezTo>
                  <a:cubicBezTo>
                    <a:pt x="256" y="131"/>
                    <a:pt x="257" y="132"/>
                    <a:pt x="258" y="133"/>
                  </a:cubicBezTo>
                  <a:cubicBezTo>
                    <a:pt x="260" y="134"/>
                    <a:pt x="262" y="136"/>
                    <a:pt x="265" y="136"/>
                  </a:cubicBezTo>
                  <a:cubicBezTo>
                    <a:pt x="268" y="136"/>
                    <a:pt x="270" y="135"/>
                    <a:pt x="272" y="133"/>
                  </a:cubicBezTo>
                  <a:cubicBezTo>
                    <a:pt x="272" y="131"/>
                    <a:pt x="272" y="131"/>
                    <a:pt x="272" y="131"/>
                  </a:cubicBezTo>
                  <a:lnTo>
                    <a:pt x="272" y="130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30" name="Google Shape;730;p28"/>
          <p:cNvGrpSpPr/>
          <p:nvPr/>
        </p:nvGrpSpPr>
        <p:grpSpPr>
          <a:xfrm rot="2014787">
            <a:off x="3891716" y="557940"/>
            <a:ext cx="3417110" cy="4724828"/>
            <a:chOff x="5373688" y="2928938"/>
            <a:chExt cx="1082675" cy="1497012"/>
          </a:xfrm>
        </p:grpSpPr>
        <p:sp>
          <p:nvSpPr>
            <p:cNvPr id="731" name="Google Shape;731;p28"/>
            <p:cNvSpPr/>
            <p:nvPr/>
          </p:nvSpPr>
          <p:spPr>
            <a:xfrm>
              <a:off x="5373688" y="2928938"/>
              <a:ext cx="1082675" cy="1497012"/>
            </a:xfrm>
            <a:custGeom>
              <a:avLst/>
              <a:gdLst/>
              <a:ahLst/>
              <a:cxnLst/>
              <a:rect l="l" t="t" r="r" b="b"/>
              <a:pathLst>
                <a:path w="380" h="526" extrusionOk="0">
                  <a:moveTo>
                    <a:pt x="341" y="305"/>
                  </a:moveTo>
                  <a:cubicBezTo>
                    <a:pt x="366" y="273"/>
                    <a:pt x="380" y="233"/>
                    <a:pt x="380" y="190"/>
                  </a:cubicBezTo>
                  <a:cubicBezTo>
                    <a:pt x="380" y="85"/>
                    <a:pt x="295" y="0"/>
                    <a:pt x="190" y="0"/>
                  </a:cubicBezTo>
                  <a:cubicBezTo>
                    <a:pt x="85" y="0"/>
                    <a:pt x="0" y="85"/>
                    <a:pt x="0" y="190"/>
                  </a:cubicBezTo>
                  <a:cubicBezTo>
                    <a:pt x="0" y="233"/>
                    <a:pt x="15" y="273"/>
                    <a:pt x="39" y="305"/>
                  </a:cubicBezTo>
                  <a:cubicBezTo>
                    <a:pt x="190" y="526"/>
                    <a:pt x="190" y="526"/>
                    <a:pt x="190" y="526"/>
                  </a:cubicBezTo>
                  <a:lnTo>
                    <a:pt x="341" y="305"/>
                  </a:lnTo>
                  <a:close/>
                </a:path>
              </a:pathLst>
            </a:custGeom>
            <a:gradFill>
              <a:gsLst>
                <a:gs pos="0">
                  <a:srgbClr val="127CC8"/>
                </a:gs>
                <a:gs pos="74000">
                  <a:srgbClr val="1F9EDD"/>
                </a:gs>
                <a:gs pos="83000">
                  <a:srgbClr val="24AEE7"/>
                </a:gs>
                <a:gs pos="100000">
                  <a:srgbClr val="2DC7F8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28"/>
            <p:cNvSpPr/>
            <p:nvPr/>
          </p:nvSpPr>
          <p:spPr>
            <a:xfrm>
              <a:off x="5495926" y="3051175"/>
              <a:ext cx="838200" cy="8366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33" name="Google Shape;733;p28"/>
          <p:cNvSpPr txBox="1"/>
          <p:nvPr/>
        </p:nvSpPr>
        <p:spPr>
          <a:xfrm>
            <a:off x="8574175" y="3124200"/>
            <a:ext cx="7322581" cy="42472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 documento reúne informações sobre os grandes </a:t>
            </a:r>
            <a:r>
              <a:rPr lang="pt-BR" sz="1800" b="1" i="0" u="none" strike="noStrike" cap="none" dirty="0" err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geossistemas</a:t>
            </a:r>
            <a:r>
              <a:rPr lang="pt-BR" sz="1800" b="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formadores do território e sobre </a:t>
            </a:r>
            <a:r>
              <a:rPr lang="pt-BR" sz="1800" b="1" i="0" u="none" strike="noStrike" cap="none" dirty="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processos geológicos</a:t>
            </a:r>
            <a:r>
              <a:rPr lang="pt-BR" sz="1800" b="0" i="0" u="none" strike="noStrike" cap="none" dirty="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800" b="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que dão origem às paisagens, rochas, minerais, águas, fósseis e outros depósitos superficiais que propiciam o desenvolvimento da vida na terra. 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 mapa, o SGB traduz o conhecimento geológico-científico para aplicação no uso adequado do território, notadamente nas áreas: construção civil, agricultura, gestão dos recursos minerais e </a:t>
            </a:r>
            <a:r>
              <a:rPr lang="pt-BR" sz="1800" b="0" i="0" u="none" strike="noStrike" cap="none" dirty="0" err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geoturismo</a:t>
            </a:r>
            <a:r>
              <a:rPr lang="pt-BR" sz="1800" b="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34" name="Google Shape;734;p28"/>
          <p:cNvPicPr preferRelativeResize="0"/>
          <p:nvPr/>
        </p:nvPicPr>
        <p:blipFill rotWithShape="1">
          <a:blip r:embed="rId8">
            <a:alphaModFix/>
          </a:blip>
          <a:srcRect t="13132" b="13131"/>
          <a:stretch/>
        </p:blipFill>
        <p:spPr>
          <a:xfrm>
            <a:off x="4622800" y="990600"/>
            <a:ext cx="2762902" cy="2716240"/>
          </a:xfrm>
          <a:custGeom>
            <a:avLst/>
            <a:gdLst/>
            <a:ahLst/>
            <a:cxnLst/>
            <a:rect l="l" t="t" r="r" b="b"/>
            <a:pathLst>
              <a:path w="3530524" h="3530524" extrusionOk="0">
                <a:moveTo>
                  <a:pt x="1765262" y="0"/>
                </a:moveTo>
                <a:cubicBezTo>
                  <a:pt x="2740189" y="0"/>
                  <a:pt x="3530524" y="790335"/>
                  <a:pt x="3530524" y="1765262"/>
                </a:cubicBezTo>
                <a:cubicBezTo>
                  <a:pt x="3530524" y="2740189"/>
                  <a:pt x="2740189" y="3530524"/>
                  <a:pt x="1765262" y="3530524"/>
                </a:cubicBezTo>
                <a:cubicBezTo>
                  <a:pt x="790335" y="3530524"/>
                  <a:pt x="0" y="2740189"/>
                  <a:pt x="0" y="1765262"/>
                </a:cubicBezTo>
                <a:cubicBezTo>
                  <a:pt x="0" y="790335"/>
                  <a:pt x="790335" y="0"/>
                  <a:pt x="1765262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735" name="Google Shape;735;p28"/>
          <p:cNvSpPr txBox="1"/>
          <p:nvPr/>
        </p:nvSpPr>
        <p:spPr>
          <a:xfrm>
            <a:off x="8509000" y="8534400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1" i="1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Hidrologia e Gestão Territorial</a:t>
            </a:r>
            <a:endParaRPr sz="1800" b="1" i="0" u="none" strike="noStrike" cap="none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36" name="Google Shape;736;p28"/>
          <p:cNvSpPr/>
          <p:nvPr/>
        </p:nvSpPr>
        <p:spPr>
          <a:xfrm rot="10800000" flipH="1">
            <a:off x="8585200" y="2438400"/>
            <a:ext cx="2895600" cy="76200"/>
          </a:xfrm>
          <a:prstGeom prst="rect">
            <a:avLst/>
          </a:prstGeom>
          <a:solidFill>
            <a:srgbClr val="24AE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7" name="Google Shape;737;p28"/>
          <p:cNvSpPr txBox="1"/>
          <p:nvPr/>
        </p:nvSpPr>
        <p:spPr>
          <a:xfrm>
            <a:off x="8509000" y="815196"/>
            <a:ext cx="6705600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pt-BR" sz="3200" b="1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Mapeamento da Geodiversidade do estado de Goiás e do Distrito Federal</a:t>
            </a:r>
            <a:endParaRPr sz="3200" b="0" i="0" u="none" strike="noStrike" cap="none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738" name="Google Shape;738;p28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-863600" y="-609600"/>
            <a:ext cx="6036733" cy="33956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3" name="Google Shape;743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61200" y="7607301"/>
            <a:ext cx="4443983" cy="1551939"/>
          </a:xfrm>
          <a:prstGeom prst="rect">
            <a:avLst/>
          </a:prstGeom>
          <a:noFill/>
          <a:ln>
            <a:noFill/>
          </a:ln>
        </p:spPr>
      </p:pic>
      <p:sp>
        <p:nvSpPr>
          <p:cNvPr id="744" name="Google Shape;744;p29"/>
          <p:cNvSpPr/>
          <p:nvPr/>
        </p:nvSpPr>
        <p:spPr>
          <a:xfrm>
            <a:off x="7670800" y="838200"/>
            <a:ext cx="3962400" cy="5715000"/>
          </a:xfrm>
          <a:prstGeom prst="roundRect">
            <a:avLst>
              <a:gd name="adj" fmla="val 9451"/>
            </a:avLst>
          </a:prstGeom>
          <a:solidFill>
            <a:srgbClr val="127CC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5" name="Google Shape;745;p29"/>
          <p:cNvSpPr/>
          <p:nvPr/>
        </p:nvSpPr>
        <p:spPr>
          <a:xfrm>
            <a:off x="11785599" y="4474882"/>
            <a:ext cx="3650673" cy="3886200"/>
          </a:xfrm>
          <a:prstGeom prst="roundRect">
            <a:avLst>
              <a:gd name="adj" fmla="val 8896"/>
            </a:avLst>
          </a:prstGeom>
          <a:solidFill>
            <a:srgbClr val="24AE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46" name="Google Shape;746;p2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20982" y="-159026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747" name="Google Shape;747;p2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5089652"/>
            <a:ext cx="4381499" cy="4054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748" name="Google Shape;748;p2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806583" y="0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749" name="Google Shape;749;p2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4040612" y="2422652"/>
            <a:ext cx="2215387" cy="3233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0" name="Google Shape;750;p29"/>
          <p:cNvPicPr preferRelativeResize="0">
            <a:picLocks noGrp="1"/>
          </p:cNvPicPr>
          <p:nvPr>
            <p:ph type="pic" idx="2"/>
          </p:nvPr>
        </p:nvPicPr>
        <p:blipFill rotWithShape="1">
          <a:blip r:embed="rId8">
            <a:alphaModFix/>
          </a:blip>
          <a:srcRect l="19901" r="19901"/>
          <a:stretch/>
        </p:blipFill>
        <p:spPr>
          <a:xfrm>
            <a:off x="787398" y="838200"/>
            <a:ext cx="6631711" cy="7344321"/>
          </a:xfrm>
          <a:prstGeom prst="roundRect">
            <a:avLst>
              <a:gd name="adj" fmla="val 8256"/>
            </a:avLst>
          </a:prstGeom>
          <a:solidFill>
            <a:srgbClr val="F2F2F2"/>
          </a:solidFill>
          <a:ln>
            <a:noFill/>
          </a:ln>
        </p:spPr>
      </p:pic>
      <p:pic>
        <p:nvPicPr>
          <p:cNvPr id="751" name="Google Shape;751;p29"/>
          <p:cNvPicPr preferRelativeResize="0">
            <a:picLocks noGrp="1"/>
          </p:cNvPicPr>
          <p:nvPr>
            <p:ph type="pic" idx="4"/>
          </p:nvPr>
        </p:nvPicPr>
        <p:blipFill rotWithShape="1">
          <a:blip r:embed="rId9">
            <a:alphaModFix/>
          </a:blip>
          <a:srcRect l="1414" t="6193"/>
          <a:stretch/>
        </p:blipFill>
        <p:spPr>
          <a:xfrm>
            <a:off x="11770467" y="851338"/>
            <a:ext cx="3665805" cy="3529578"/>
          </a:xfrm>
          <a:prstGeom prst="roundRect">
            <a:avLst>
              <a:gd name="adj" fmla="val 10077"/>
            </a:avLst>
          </a:prstGeom>
          <a:solidFill>
            <a:srgbClr val="F2F2F2"/>
          </a:solidFill>
          <a:ln>
            <a:noFill/>
          </a:ln>
        </p:spPr>
      </p:pic>
      <p:sp>
        <p:nvSpPr>
          <p:cNvPr id="752" name="Google Shape;752;p29"/>
          <p:cNvSpPr txBox="1"/>
          <p:nvPr/>
        </p:nvSpPr>
        <p:spPr>
          <a:xfrm>
            <a:off x="11785600" y="5181600"/>
            <a:ext cx="3505200" cy="2862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Governos estaduais e municipais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Empresas de mineração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Consultores nas áreas de mineração e análise ambiental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Comunidade técnico-científica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População do estado: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7,2 milhões de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pessoas (IBGE)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3" name="Google Shape;753;p29"/>
          <p:cNvSpPr txBox="1"/>
          <p:nvPr/>
        </p:nvSpPr>
        <p:spPr>
          <a:xfrm>
            <a:off x="7749630" y="1347953"/>
            <a:ext cx="3886200" cy="477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Benefícios: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4" name="Google Shape;754;p29"/>
          <p:cNvSpPr txBox="1"/>
          <p:nvPr/>
        </p:nvSpPr>
        <p:spPr>
          <a:xfrm>
            <a:off x="11785600" y="4572000"/>
            <a:ext cx="3650673" cy="478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Públicos Beneficiados:</a:t>
            </a:r>
            <a:endParaRPr sz="2400" b="0" i="0" u="none" strike="noStrike" cap="none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55" name="Google Shape;755;p29"/>
          <p:cNvSpPr txBox="1"/>
          <p:nvPr/>
        </p:nvSpPr>
        <p:spPr>
          <a:xfrm>
            <a:off x="7747000" y="1999046"/>
            <a:ext cx="3810000" cy="42524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Evidencia limitações e potencialidades do território.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Contribui para o</a:t>
            </a:r>
            <a:r>
              <a:rPr lang="pt-BR" sz="1800" b="1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desenvolvimento sustentável </a:t>
            </a:r>
            <a:r>
              <a:rPr lang="pt-BR" sz="1800" b="0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ao gerar informações importantes para planejar e subsidiar </a:t>
            </a:r>
            <a:r>
              <a:rPr lang="pt-BR" sz="1800" b="1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atividades econômicas</a:t>
            </a:r>
            <a:r>
              <a:rPr lang="pt-BR" sz="1800" b="0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produtivas, </a:t>
            </a:r>
            <a:r>
              <a:rPr lang="pt-BR" sz="1800" b="1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proteção ambiental</a:t>
            </a:r>
            <a:r>
              <a:rPr lang="pt-BR" sz="1800" b="0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</a:t>
            </a:r>
            <a:r>
              <a:rPr lang="pt-BR" sz="1800" b="1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uso sustentável</a:t>
            </a:r>
            <a:r>
              <a:rPr lang="pt-BR" sz="1800" b="0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do solo</a:t>
            </a:r>
            <a:r>
              <a:rPr lang="pt-BR" sz="1800" b="1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 dos recursos hídricos .</a:t>
            </a:r>
            <a:endParaRPr sz="1800" b="0" i="0" u="none" strike="noStrike" cap="none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1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Planos e políticas</a:t>
            </a:r>
            <a:r>
              <a:rPr lang="pt-BR" sz="1800" b="0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estaduais e federais embasadas em geociências impactam diretamente a população.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6" name="Google Shape;756;p29"/>
          <p:cNvSpPr/>
          <p:nvPr/>
        </p:nvSpPr>
        <p:spPr>
          <a:xfrm>
            <a:off x="7670800" y="6781800"/>
            <a:ext cx="3962400" cy="1524000"/>
          </a:xfrm>
          <a:prstGeom prst="roundRect">
            <a:avLst>
              <a:gd name="adj" fmla="val 20360"/>
            </a:avLst>
          </a:prstGeom>
          <a:solidFill>
            <a:srgbClr val="31BC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57" name="Google Shape;757;p29"/>
          <p:cNvGrpSpPr/>
          <p:nvPr/>
        </p:nvGrpSpPr>
        <p:grpSpPr>
          <a:xfrm>
            <a:off x="8280400" y="7162800"/>
            <a:ext cx="2548127" cy="740663"/>
            <a:chOff x="5695188" y="7506716"/>
            <a:chExt cx="2548127" cy="740663"/>
          </a:xfrm>
        </p:grpSpPr>
        <p:pic>
          <p:nvPicPr>
            <p:cNvPr id="758" name="Google Shape;758;p29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5695188" y="7506716"/>
              <a:ext cx="2548127" cy="7406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59" name="Google Shape;759;p29"/>
            <p:cNvSpPr txBox="1"/>
            <p:nvPr/>
          </p:nvSpPr>
          <p:spPr>
            <a:xfrm>
              <a:off x="5842669" y="7711074"/>
              <a:ext cx="1853564" cy="3206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7125" rIns="0" bIns="0" anchor="t" anchorCtr="0">
              <a:spAutoFit/>
            </a:bodyPr>
            <a:lstStyle/>
            <a:p>
              <a:pPr marL="1270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rPr lang="pt-BR" sz="1900" b="0" i="0" u="sng" strike="noStrike" cap="non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  <a:hlinkClick r:id="rId11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SAIBA	MAIS </a:t>
              </a:r>
              <a:endParaRPr sz="19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760" name="Google Shape;760;p29"/>
          <p:cNvSpPr txBox="1"/>
          <p:nvPr/>
        </p:nvSpPr>
        <p:spPr>
          <a:xfrm>
            <a:off x="10281445" y="8702548"/>
            <a:ext cx="8140890" cy="381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1" i="1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Hidrologia e Gestão Territorial</a:t>
            </a:r>
            <a:endParaRPr sz="1800" b="1" i="0" u="none" strike="noStrike" cap="none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" name="Google Shape;624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14600" y="-685800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625" name="Google Shape;625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5089652"/>
            <a:ext cx="4381499" cy="4054347"/>
          </a:xfrm>
          <a:prstGeom prst="rect">
            <a:avLst/>
          </a:prstGeom>
          <a:noFill/>
          <a:ln>
            <a:noFill/>
          </a:ln>
        </p:spPr>
      </p:pic>
      <p:sp>
        <p:nvSpPr>
          <p:cNvPr id="626" name="Google Shape;626;p29"/>
          <p:cNvSpPr/>
          <p:nvPr/>
        </p:nvSpPr>
        <p:spPr>
          <a:xfrm>
            <a:off x="4036911" y="3178308"/>
            <a:ext cx="2146176" cy="4550713"/>
          </a:xfrm>
          <a:custGeom>
            <a:avLst/>
            <a:gdLst/>
            <a:ahLst/>
            <a:cxnLst/>
            <a:rect l="l" t="t" r="r" b="b"/>
            <a:pathLst>
              <a:path w="1862254" h="3724508" extrusionOk="0">
                <a:moveTo>
                  <a:pt x="0" y="0"/>
                </a:moveTo>
                <a:cubicBezTo>
                  <a:pt x="1028494" y="0"/>
                  <a:pt x="1862254" y="833760"/>
                  <a:pt x="1862254" y="1862254"/>
                </a:cubicBezTo>
                <a:cubicBezTo>
                  <a:pt x="1862254" y="2890748"/>
                  <a:pt x="1028494" y="3724508"/>
                  <a:pt x="0" y="3724508"/>
                </a:cubicBezTo>
                <a:lnTo>
                  <a:pt x="0" y="3404840"/>
                </a:lnTo>
                <a:cubicBezTo>
                  <a:pt x="851947" y="3404840"/>
                  <a:pt x="1542586" y="2714201"/>
                  <a:pt x="1542586" y="1862254"/>
                </a:cubicBezTo>
                <a:cubicBezTo>
                  <a:pt x="1542586" y="1010307"/>
                  <a:pt x="851947" y="319668"/>
                  <a:pt x="0" y="319668"/>
                </a:cubicBezTo>
                <a:close/>
              </a:path>
            </a:pathLst>
          </a:custGeom>
          <a:solidFill>
            <a:srgbClr val="31BC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</a:t>
            </a:r>
            <a:endParaRPr sz="1800">
              <a:solidFill>
                <a:schemeClr val="lt1"/>
              </a:solidFill>
            </a:endParaRPr>
          </a:p>
        </p:txBody>
      </p:sp>
      <p:pic>
        <p:nvPicPr>
          <p:cNvPr id="628" name="Google Shape;628;p2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547600" y="8368030"/>
            <a:ext cx="4443983" cy="155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629" name="Google Shape;629;p2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9900000">
            <a:off x="6146558" y="-2435405"/>
            <a:ext cx="2215387" cy="3233927"/>
          </a:xfrm>
          <a:prstGeom prst="rect">
            <a:avLst/>
          </a:prstGeom>
          <a:noFill/>
          <a:ln>
            <a:noFill/>
          </a:ln>
        </p:spPr>
      </p:pic>
      <p:sp>
        <p:nvSpPr>
          <p:cNvPr id="630" name="Google Shape;630;p29"/>
          <p:cNvSpPr txBox="1"/>
          <p:nvPr/>
        </p:nvSpPr>
        <p:spPr>
          <a:xfrm>
            <a:off x="9273592" y="3429000"/>
            <a:ext cx="5941008" cy="203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 objetivo do projeto é estabelecer áreas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potenciais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para mineralizações de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grafita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por meio de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mapa de potencial mineral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Além disso, espera-se fazer a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caracterização tecnológica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dos diferentes minérios de grafita encontrados na área, através de análises mineralógicas, químicas e granulométricas.</a:t>
            </a:r>
            <a:endParaRPr/>
          </a:p>
        </p:txBody>
      </p:sp>
      <p:sp>
        <p:nvSpPr>
          <p:cNvPr id="631" name="Google Shape;631;p29"/>
          <p:cNvSpPr txBox="1"/>
          <p:nvPr/>
        </p:nvSpPr>
        <p:spPr>
          <a:xfrm>
            <a:off x="6959324" y="8458785"/>
            <a:ext cx="5524500" cy="410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i="1" dirty="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Infraestrutura </a:t>
            </a:r>
            <a:r>
              <a:rPr lang="pt-BR" sz="1800" b="1" i="1" dirty="0" err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Geocientífica</a:t>
            </a:r>
            <a:endParaRPr dirty="0"/>
          </a:p>
        </p:txBody>
      </p:sp>
      <p:sp>
        <p:nvSpPr>
          <p:cNvPr id="632" name="Google Shape;632;p29"/>
          <p:cNvSpPr txBox="1"/>
          <p:nvPr/>
        </p:nvSpPr>
        <p:spPr>
          <a:xfrm>
            <a:off x="7036690" y="1375528"/>
            <a:ext cx="594360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1" dirty="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Programa SGB Educa</a:t>
            </a:r>
            <a:endParaRPr sz="3200" b="1" dirty="0">
              <a:solidFill>
                <a:srgbClr val="7F7F7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33" name="Google Shape;633;p29"/>
          <p:cNvSpPr/>
          <p:nvPr/>
        </p:nvSpPr>
        <p:spPr>
          <a:xfrm>
            <a:off x="7036690" y="2297239"/>
            <a:ext cx="4724400" cy="62204"/>
          </a:xfrm>
          <a:prstGeom prst="rect">
            <a:avLst/>
          </a:prstGeom>
          <a:solidFill>
            <a:srgbClr val="31BC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	 	</a:t>
            </a:r>
            <a:endParaRPr/>
          </a:p>
        </p:txBody>
      </p:sp>
      <p:sp>
        <p:nvSpPr>
          <p:cNvPr id="634" name="Google Shape;634;p29"/>
          <p:cNvSpPr txBox="1"/>
          <p:nvPr/>
        </p:nvSpPr>
        <p:spPr>
          <a:xfrm>
            <a:off x="6959324" y="2521798"/>
            <a:ext cx="8249541" cy="4047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just">
              <a:lnSpc>
                <a:spcPct val="115000"/>
              </a:lnSpc>
            </a:pPr>
            <a:r>
              <a:rPr lang="pt-BR" sz="1800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 programa é destinado à divulgação e popularização das geociências, através de visitas técnicas guiadas nas dependências da Unidade Regional ou apresentações e exposições externas nos </a:t>
            </a:r>
            <a:r>
              <a:rPr lang="pt-BR" sz="1800" dirty="0">
                <a:latin typeface="Century Gothic"/>
                <a:ea typeface="Century Gothic"/>
                <a:cs typeface="Century Gothic"/>
                <a:sym typeface="Century Gothic"/>
              </a:rPr>
              <a:t>locais solicitados.</a:t>
            </a:r>
            <a:endParaRPr sz="1800" dirty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lvl="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</a:pPr>
            <a:r>
              <a:rPr lang="pt-BR" sz="1800" b="1" dirty="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Atividades Desenvolvidas:</a:t>
            </a:r>
          </a:p>
          <a:p>
            <a:pPr marL="285750" lvl="0" indent="-285750" algn="just">
              <a:lnSpc>
                <a:spcPct val="115000"/>
              </a:lnSpc>
              <a:spcBef>
                <a:spcPts val="1000"/>
              </a:spcBef>
              <a:buSzPts val="1800"/>
              <a:buFont typeface="Noto Sans Symbols"/>
              <a:buChar char="✔"/>
            </a:pPr>
            <a:r>
              <a:rPr lang="pt-BR" sz="1800" dirty="0">
                <a:latin typeface="Century Gothic"/>
                <a:ea typeface="Century Gothic"/>
                <a:cs typeface="Century Gothic"/>
                <a:sym typeface="Century Gothic"/>
              </a:rPr>
              <a:t>Palestras e cursos em temas relacionados às geociências</a:t>
            </a:r>
          </a:p>
          <a:p>
            <a:pPr marL="285750" lvl="0" indent="-285750" algn="just">
              <a:lnSpc>
                <a:spcPct val="115000"/>
              </a:lnSpc>
              <a:spcBef>
                <a:spcPts val="1000"/>
              </a:spcBef>
              <a:buSzPts val="1800"/>
              <a:buFont typeface="Noto Sans Symbols"/>
              <a:buChar char="✔"/>
            </a:pPr>
            <a:r>
              <a:rPr lang="pt-BR" sz="1800" dirty="0">
                <a:latin typeface="Century Gothic"/>
                <a:sym typeface="Century Gothic"/>
              </a:rPr>
              <a:t>Exposição de Minerais, Rochas e Fosseis</a:t>
            </a:r>
          </a:p>
          <a:p>
            <a:pPr marL="285750" lvl="0" indent="-285750" algn="just">
              <a:lnSpc>
                <a:spcPct val="115000"/>
              </a:lnSpc>
              <a:spcBef>
                <a:spcPts val="1000"/>
              </a:spcBef>
              <a:buSzPts val="1800"/>
              <a:buFont typeface="Noto Sans Symbols"/>
              <a:buChar char="✔"/>
            </a:pPr>
            <a:r>
              <a:rPr lang="pt-BR" sz="1800" dirty="0">
                <a:latin typeface="Century Gothic"/>
                <a:sym typeface="Century Gothic"/>
              </a:rPr>
              <a:t>Interatividade com o uso da </a:t>
            </a:r>
            <a:r>
              <a:rPr lang="pt-BR" sz="1800" dirty="0" err="1">
                <a:latin typeface="Century Gothic"/>
                <a:sym typeface="Century Gothic"/>
              </a:rPr>
              <a:t>Sandbox</a:t>
            </a:r>
            <a:endParaRPr lang="pt-BR" sz="1800" dirty="0">
              <a:latin typeface="Century Gothic"/>
              <a:sym typeface="Century Gothic"/>
            </a:endParaRPr>
          </a:p>
          <a:p>
            <a:pPr marL="285750" lvl="0" indent="-285750" algn="just">
              <a:lnSpc>
                <a:spcPct val="115000"/>
              </a:lnSpc>
              <a:spcBef>
                <a:spcPts val="1000"/>
              </a:spcBef>
              <a:buSzPts val="1800"/>
              <a:buFont typeface="Noto Sans Symbols"/>
              <a:buChar char="✔"/>
            </a:pPr>
            <a:r>
              <a:rPr lang="pt-BR" sz="1800" dirty="0">
                <a:latin typeface="Century Gothic"/>
                <a:sym typeface="Century Gothic"/>
              </a:rPr>
              <a:t>Oficinas de Réplicas de Fósseis</a:t>
            </a:r>
          </a:p>
          <a:p>
            <a:pPr marL="285750" lvl="0" indent="-285750" algn="just">
              <a:lnSpc>
                <a:spcPct val="115000"/>
              </a:lnSpc>
              <a:spcBef>
                <a:spcPts val="1000"/>
              </a:spcBef>
              <a:buSzPts val="1800"/>
              <a:buFont typeface="Noto Sans Symbols"/>
              <a:buChar char="✔"/>
            </a:pPr>
            <a:r>
              <a:rPr lang="pt-BR" sz="1800" dirty="0">
                <a:latin typeface="Century Gothic"/>
                <a:sym typeface="Century Gothic"/>
              </a:rPr>
              <a:t>Visita Técnica Guiada</a:t>
            </a:r>
            <a:endParaRPr dirty="0"/>
          </a:p>
        </p:txBody>
      </p:sp>
      <p:pic>
        <p:nvPicPr>
          <p:cNvPr id="1026" name="Picture 2" descr="https://lh5.googleusercontent.com/QCm8afrLe3veCSa5ElNKOc94XVXsgvAoeYAxJP2f3YjlG8U3ubodNC3Tt9tT15RHm1Q5vAyAorYZC_9t54ymEdX_d3vrmE0Ix8yyJb7GXE7t8V4KQ6mxza9pDSiOnrq1eBaE16asWNWT3oAV7v6YnQ=s204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3988"/>
            <a:ext cx="4646805" cy="2611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Espaço Reservado para Imagem 13">
            <a:extLst>
              <a:ext uri="{FF2B5EF4-FFF2-40B4-BE49-F238E27FC236}">
                <a16:creationId xmlns:a16="http://schemas.microsoft.com/office/drawing/2014/main" id="{1E6626B6-262C-EE88-0BCC-9F5C5B059668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118" r="118"/>
          <a:stretch/>
        </p:blipFill>
        <p:spPr>
          <a:xfrm>
            <a:off x="2121687" y="3742131"/>
            <a:ext cx="3436388" cy="3436388"/>
          </a:xfrm>
          <a:custGeom>
            <a:avLst/>
            <a:gdLst>
              <a:gd name="connsiteX0" fmla="*/ 1765262 w 3530524"/>
              <a:gd name="connsiteY0" fmla="*/ 0 h 3530524"/>
              <a:gd name="connsiteX1" fmla="*/ 3530524 w 3530524"/>
              <a:gd name="connsiteY1" fmla="*/ 1765262 h 3530524"/>
              <a:gd name="connsiteX2" fmla="*/ 1765262 w 3530524"/>
              <a:gd name="connsiteY2" fmla="*/ 3530524 h 3530524"/>
              <a:gd name="connsiteX3" fmla="*/ 0 w 3530524"/>
              <a:gd name="connsiteY3" fmla="*/ 1765262 h 3530524"/>
              <a:gd name="connsiteX4" fmla="*/ 1765262 w 3530524"/>
              <a:gd name="connsiteY4" fmla="*/ 0 h 3530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30524" h="3530524">
                <a:moveTo>
                  <a:pt x="1765262" y="0"/>
                </a:moveTo>
                <a:cubicBezTo>
                  <a:pt x="2740189" y="0"/>
                  <a:pt x="3530524" y="790335"/>
                  <a:pt x="3530524" y="1765262"/>
                </a:cubicBezTo>
                <a:cubicBezTo>
                  <a:pt x="3530524" y="2740189"/>
                  <a:pt x="2740189" y="3530524"/>
                  <a:pt x="1765262" y="3530524"/>
                </a:cubicBezTo>
                <a:cubicBezTo>
                  <a:pt x="790335" y="3530524"/>
                  <a:pt x="0" y="2740189"/>
                  <a:pt x="0" y="1765262"/>
                </a:cubicBezTo>
                <a:cubicBezTo>
                  <a:pt x="0" y="790335"/>
                  <a:pt x="790335" y="0"/>
                  <a:pt x="1765262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234188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" name="Google Shape;624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14600" y="-685800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625" name="Google Shape;625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5089652"/>
            <a:ext cx="4381499" cy="4054347"/>
          </a:xfrm>
          <a:prstGeom prst="rect">
            <a:avLst/>
          </a:prstGeom>
          <a:noFill/>
          <a:ln>
            <a:noFill/>
          </a:ln>
        </p:spPr>
      </p:pic>
      <p:sp>
        <p:nvSpPr>
          <p:cNvPr id="626" name="Google Shape;626;p29"/>
          <p:cNvSpPr/>
          <p:nvPr/>
        </p:nvSpPr>
        <p:spPr>
          <a:xfrm>
            <a:off x="4123995" y="3225346"/>
            <a:ext cx="2117148" cy="4489162"/>
          </a:xfrm>
          <a:custGeom>
            <a:avLst/>
            <a:gdLst/>
            <a:ahLst/>
            <a:cxnLst/>
            <a:rect l="l" t="t" r="r" b="b"/>
            <a:pathLst>
              <a:path w="1862254" h="3724508" extrusionOk="0">
                <a:moveTo>
                  <a:pt x="0" y="0"/>
                </a:moveTo>
                <a:cubicBezTo>
                  <a:pt x="1028494" y="0"/>
                  <a:pt x="1862254" y="833760"/>
                  <a:pt x="1862254" y="1862254"/>
                </a:cubicBezTo>
                <a:cubicBezTo>
                  <a:pt x="1862254" y="2890748"/>
                  <a:pt x="1028494" y="3724508"/>
                  <a:pt x="0" y="3724508"/>
                </a:cubicBezTo>
                <a:lnTo>
                  <a:pt x="0" y="3404840"/>
                </a:lnTo>
                <a:cubicBezTo>
                  <a:pt x="851947" y="3404840"/>
                  <a:pt x="1542586" y="2714201"/>
                  <a:pt x="1542586" y="1862254"/>
                </a:cubicBezTo>
                <a:cubicBezTo>
                  <a:pt x="1542586" y="1010307"/>
                  <a:pt x="851947" y="319668"/>
                  <a:pt x="0" y="319668"/>
                </a:cubicBezTo>
                <a:close/>
              </a:path>
            </a:pathLst>
          </a:custGeom>
          <a:solidFill>
            <a:srgbClr val="31BC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</a:t>
            </a:r>
            <a:endParaRPr sz="1800">
              <a:solidFill>
                <a:schemeClr val="lt1"/>
              </a:solidFill>
            </a:endParaRPr>
          </a:p>
        </p:txBody>
      </p:sp>
      <p:pic>
        <p:nvPicPr>
          <p:cNvPr id="628" name="Google Shape;628;p2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547600" y="8368030"/>
            <a:ext cx="4443983" cy="155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629" name="Google Shape;629;p2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9900000">
            <a:off x="6146558" y="-2435405"/>
            <a:ext cx="2215387" cy="3233927"/>
          </a:xfrm>
          <a:prstGeom prst="rect">
            <a:avLst/>
          </a:prstGeom>
          <a:noFill/>
          <a:ln>
            <a:noFill/>
          </a:ln>
        </p:spPr>
      </p:pic>
      <p:sp>
        <p:nvSpPr>
          <p:cNvPr id="630" name="Google Shape;630;p29"/>
          <p:cNvSpPr txBox="1"/>
          <p:nvPr/>
        </p:nvSpPr>
        <p:spPr>
          <a:xfrm>
            <a:off x="9273592" y="3429000"/>
            <a:ext cx="5941008" cy="203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 objetivo do projeto é estabelecer áreas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potenciais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para mineralizações de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grafita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por meio de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mapa de potencial mineral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Além disso, espera-se fazer a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caracterização tecnológica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dos diferentes minérios de grafita encontrados na área, através de análises mineralógicas, químicas e granulométricas.</a:t>
            </a:r>
            <a:endParaRPr/>
          </a:p>
        </p:txBody>
      </p:sp>
      <p:sp>
        <p:nvSpPr>
          <p:cNvPr id="631" name="Google Shape;631;p29"/>
          <p:cNvSpPr txBox="1"/>
          <p:nvPr/>
        </p:nvSpPr>
        <p:spPr>
          <a:xfrm>
            <a:off x="6959324" y="8458785"/>
            <a:ext cx="5524500" cy="410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i="1" dirty="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Infraestrutura </a:t>
            </a:r>
            <a:r>
              <a:rPr lang="pt-BR" sz="1800" b="1" i="1" dirty="0" err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Geocientífica</a:t>
            </a:r>
            <a:endParaRPr dirty="0"/>
          </a:p>
        </p:txBody>
      </p:sp>
      <p:sp>
        <p:nvSpPr>
          <p:cNvPr id="632" name="Google Shape;632;p29"/>
          <p:cNvSpPr txBox="1"/>
          <p:nvPr/>
        </p:nvSpPr>
        <p:spPr>
          <a:xfrm>
            <a:off x="7036690" y="1375528"/>
            <a:ext cx="594360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1" dirty="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Benefícios:</a:t>
            </a:r>
            <a:endParaRPr sz="3200" b="1" dirty="0">
              <a:solidFill>
                <a:srgbClr val="7F7F7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33" name="Google Shape;633;p29"/>
          <p:cNvSpPr/>
          <p:nvPr/>
        </p:nvSpPr>
        <p:spPr>
          <a:xfrm>
            <a:off x="7036690" y="2297239"/>
            <a:ext cx="4724400" cy="62204"/>
          </a:xfrm>
          <a:prstGeom prst="rect">
            <a:avLst/>
          </a:prstGeom>
          <a:solidFill>
            <a:srgbClr val="31BC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	 	</a:t>
            </a:r>
            <a:endParaRPr/>
          </a:p>
        </p:txBody>
      </p:sp>
      <p:sp>
        <p:nvSpPr>
          <p:cNvPr id="634" name="Google Shape;634;p29"/>
          <p:cNvSpPr txBox="1"/>
          <p:nvPr/>
        </p:nvSpPr>
        <p:spPr>
          <a:xfrm>
            <a:off x="6959324" y="2521798"/>
            <a:ext cx="8249541" cy="3025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just">
              <a:lnSpc>
                <a:spcPct val="115000"/>
              </a:lnSpc>
            </a:pPr>
            <a:r>
              <a:rPr lang="pt-BR" sz="1800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Transforma as temáticas das geociências em uma linguagem clara e de fácil acesso à aqueles que não estão familiarizados com as temáticas </a:t>
            </a:r>
            <a:r>
              <a:rPr lang="pt-BR" sz="1800" dirty="0" err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geocientíficas</a:t>
            </a:r>
            <a:r>
              <a:rPr lang="pt-BR" sz="1800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Além do mais o nome do SGB é divulgado e popularizado junto a sociedade.</a:t>
            </a:r>
            <a:endParaRPr sz="1800" dirty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1800" b="1" dirty="0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Públicos Beneficiados:</a:t>
            </a:r>
            <a:endParaRPr dirty="0"/>
          </a:p>
          <a:p>
            <a:pPr marL="285750" lvl="0" indent="-28575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✔"/>
            </a:pPr>
            <a:r>
              <a:rPr lang="pt-BR" sz="1800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Instituições de ensino públicas e privadas</a:t>
            </a:r>
          </a:p>
          <a:p>
            <a:pPr marL="285750" lvl="0" indent="-28575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✔"/>
            </a:pPr>
            <a:r>
              <a:rPr lang="pt-BR" sz="1800" dirty="0">
                <a:latin typeface="Century Gothic"/>
                <a:sym typeface="Century Gothic"/>
              </a:rPr>
              <a:t>Estudantes do ensino básico, fundamental, cursos técnicos e graduação e pós graduação;</a:t>
            </a:r>
          </a:p>
        </p:txBody>
      </p:sp>
      <p:pic>
        <p:nvPicPr>
          <p:cNvPr id="1026" name="Picture 2" descr="https://lh5.googleusercontent.com/QCm8afrLe3veCSa5ElNKOc94XVXsgvAoeYAxJP2f3YjlG8U3ubodNC3Tt9tT15RHm1Q5vAyAorYZC_9t54ymEdX_d3vrmE0Ix8yyJb7GXE7t8V4KQ6mxza9pDSiOnrq1eBaE16asWNWT3oAV7v6YnQ=s204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3988"/>
            <a:ext cx="4646805" cy="2611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Espaço Reservado para Imagem 13">
            <a:extLst>
              <a:ext uri="{FF2B5EF4-FFF2-40B4-BE49-F238E27FC236}">
                <a16:creationId xmlns:a16="http://schemas.microsoft.com/office/drawing/2014/main" id="{6B17BA31-C245-7795-6E4B-CE761F2BFF9E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1039" r="1039"/>
          <a:stretch/>
        </p:blipFill>
        <p:spPr>
          <a:xfrm>
            <a:off x="2158829" y="3757460"/>
            <a:ext cx="3436388" cy="3436388"/>
          </a:xfrm>
          <a:custGeom>
            <a:avLst/>
            <a:gdLst>
              <a:gd name="connsiteX0" fmla="*/ 1765262 w 3530524"/>
              <a:gd name="connsiteY0" fmla="*/ 0 h 3530524"/>
              <a:gd name="connsiteX1" fmla="*/ 3530524 w 3530524"/>
              <a:gd name="connsiteY1" fmla="*/ 1765262 h 3530524"/>
              <a:gd name="connsiteX2" fmla="*/ 1765262 w 3530524"/>
              <a:gd name="connsiteY2" fmla="*/ 3530524 h 3530524"/>
              <a:gd name="connsiteX3" fmla="*/ 0 w 3530524"/>
              <a:gd name="connsiteY3" fmla="*/ 1765262 h 3530524"/>
              <a:gd name="connsiteX4" fmla="*/ 1765262 w 3530524"/>
              <a:gd name="connsiteY4" fmla="*/ 0 h 3530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30524" h="3530524">
                <a:moveTo>
                  <a:pt x="1765262" y="0"/>
                </a:moveTo>
                <a:cubicBezTo>
                  <a:pt x="2740189" y="0"/>
                  <a:pt x="3530524" y="790335"/>
                  <a:pt x="3530524" y="1765262"/>
                </a:cubicBezTo>
                <a:cubicBezTo>
                  <a:pt x="3530524" y="2740189"/>
                  <a:pt x="2740189" y="3530524"/>
                  <a:pt x="1765262" y="3530524"/>
                </a:cubicBezTo>
                <a:cubicBezTo>
                  <a:pt x="790335" y="3530524"/>
                  <a:pt x="0" y="2740189"/>
                  <a:pt x="0" y="1765262"/>
                </a:cubicBezTo>
                <a:cubicBezTo>
                  <a:pt x="0" y="790335"/>
                  <a:pt x="790335" y="0"/>
                  <a:pt x="1765262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5897795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" name="Google Shape;624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14600" y="-685800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625" name="Google Shape;625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5089652"/>
            <a:ext cx="4381499" cy="4054347"/>
          </a:xfrm>
          <a:prstGeom prst="rect">
            <a:avLst/>
          </a:prstGeom>
          <a:noFill/>
          <a:ln>
            <a:noFill/>
          </a:ln>
        </p:spPr>
      </p:pic>
      <p:sp>
        <p:nvSpPr>
          <p:cNvPr id="626" name="Google Shape;626;p29"/>
          <p:cNvSpPr/>
          <p:nvPr/>
        </p:nvSpPr>
        <p:spPr>
          <a:xfrm>
            <a:off x="3935311" y="3194569"/>
            <a:ext cx="2131662" cy="4519937"/>
          </a:xfrm>
          <a:custGeom>
            <a:avLst/>
            <a:gdLst/>
            <a:ahLst/>
            <a:cxnLst/>
            <a:rect l="l" t="t" r="r" b="b"/>
            <a:pathLst>
              <a:path w="1862254" h="3724508" extrusionOk="0">
                <a:moveTo>
                  <a:pt x="0" y="0"/>
                </a:moveTo>
                <a:cubicBezTo>
                  <a:pt x="1028494" y="0"/>
                  <a:pt x="1862254" y="833760"/>
                  <a:pt x="1862254" y="1862254"/>
                </a:cubicBezTo>
                <a:cubicBezTo>
                  <a:pt x="1862254" y="2890748"/>
                  <a:pt x="1028494" y="3724508"/>
                  <a:pt x="0" y="3724508"/>
                </a:cubicBezTo>
                <a:lnTo>
                  <a:pt x="0" y="3404840"/>
                </a:lnTo>
                <a:cubicBezTo>
                  <a:pt x="851947" y="3404840"/>
                  <a:pt x="1542586" y="2714201"/>
                  <a:pt x="1542586" y="1862254"/>
                </a:cubicBezTo>
                <a:cubicBezTo>
                  <a:pt x="1542586" y="1010307"/>
                  <a:pt x="851947" y="319668"/>
                  <a:pt x="0" y="319668"/>
                </a:cubicBezTo>
                <a:close/>
              </a:path>
            </a:pathLst>
          </a:custGeom>
          <a:solidFill>
            <a:srgbClr val="31BC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</a:t>
            </a:r>
            <a:endParaRPr sz="1800">
              <a:solidFill>
                <a:schemeClr val="lt1"/>
              </a:solidFill>
            </a:endParaRPr>
          </a:p>
        </p:txBody>
      </p:sp>
      <p:pic>
        <p:nvPicPr>
          <p:cNvPr id="628" name="Google Shape;628;p2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547600" y="8368030"/>
            <a:ext cx="4443983" cy="155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629" name="Google Shape;629;p2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9900000">
            <a:off x="6146558" y="-2435405"/>
            <a:ext cx="2215387" cy="3233927"/>
          </a:xfrm>
          <a:prstGeom prst="rect">
            <a:avLst/>
          </a:prstGeom>
          <a:noFill/>
          <a:ln>
            <a:noFill/>
          </a:ln>
        </p:spPr>
      </p:pic>
      <p:sp>
        <p:nvSpPr>
          <p:cNvPr id="630" name="Google Shape;630;p29"/>
          <p:cNvSpPr txBox="1"/>
          <p:nvPr/>
        </p:nvSpPr>
        <p:spPr>
          <a:xfrm>
            <a:off x="9273592" y="3429000"/>
            <a:ext cx="5941008" cy="203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 objetivo do projeto é estabelecer áreas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potenciais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para mineralizações de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grafita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por meio de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mapa de potencial mineral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Além disso, espera-se fazer a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caracterização tecnológica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dos diferentes minérios de grafita encontrados na área, através de análises mineralógicas, químicas e granulométricas.</a:t>
            </a:r>
            <a:endParaRPr/>
          </a:p>
        </p:txBody>
      </p:sp>
      <p:sp>
        <p:nvSpPr>
          <p:cNvPr id="631" name="Google Shape;631;p29"/>
          <p:cNvSpPr txBox="1"/>
          <p:nvPr/>
        </p:nvSpPr>
        <p:spPr>
          <a:xfrm>
            <a:off x="6959324" y="8458785"/>
            <a:ext cx="5524500" cy="410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i="1" dirty="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Infraestrutura </a:t>
            </a:r>
            <a:r>
              <a:rPr lang="pt-BR" sz="1800" b="1" i="1" dirty="0" err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Geocientífica</a:t>
            </a:r>
            <a:endParaRPr dirty="0"/>
          </a:p>
        </p:txBody>
      </p:sp>
      <p:sp>
        <p:nvSpPr>
          <p:cNvPr id="632" name="Google Shape;632;p29"/>
          <p:cNvSpPr txBox="1"/>
          <p:nvPr/>
        </p:nvSpPr>
        <p:spPr>
          <a:xfrm>
            <a:off x="6940437" y="1102814"/>
            <a:ext cx="8764785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1" dirty="0" err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Litoteca</a:t>
            </a:r>
            <a:r>
              <a:rPr lang="pt-BR" sz="3200" b="1" dirty="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Regional de Goiânia</a:t>
            </a:r>
            <a:endParaRPr sz="3200" b="1" dirty="0">
              <a:solidFill>
                <a:srgbClr val="7F7F7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33" name="Google Shape;633;p29"/>
          <p:cNvSpPr/>
          <p:nvPr/>
        </p:nvSpPr>
        <p:spPr>
          <a:xfrm>
            <a:off x="7036690" y="1776539"/>
            <a:ext cx="4724400" cy="62204"/>
          </a:xfrm>
          <a:prstGeom prst="rect">
            <a:avLst/>
          </a:prstGeom>
          <a:solidFill>
            <a:srgbClr val="31BC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	 	</a:t>
            </a:r>
            <a:endParaRPr dirty="0"/>
          </a:p>
        </p:txBody>
      </p:sp>
      <p:sp>
        <p:nvSpPr>
          <p:cNvPr id="634" name="Google Shape;634;p29"/>
          <p:cNvSpPr txBox="1"/>
          <p:nvPr/>
        </p:nvSpPr>
        <p:spPr>
          <a:xfrm>
            <a:off x="6959324" y="2064598"/>
            <a:ext cx="8249541" cy="6064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just">
              <a:lnSpc>
                <a:spcPct val="115000"/>
              </a:lnSpc>
            </a:pPr>
            <a:r>
              <a:rPr lang="pt-BR" sz="1800" dirty="0">
                <a:latin typeface="Century Gothic"/>
                <a:ea typeface="Century Gothic"/>
                <a:cs typeface="Century Gothic"/>
                <a:sym typeface="Century Gothic"/>
              </a:rPr>
              <a:t>A </a:t>
            </a:r>
            <a:r>
              <a:rPr lang="pt-BR" sz="1800" dirty="0" err="1">
                <a:latin typeface="Century Gothic"/>
                <a:ea typeface="Century Gothic"/>
                <a:cs typeface="Century Gothic"/>
                <a:sym typeface="Century Gothic"/>
              </a:rPr>
              <a:t>Litoteca</a:t>
            </a:r>
            <a:r>
              <a:rPr lang="pt-BR" sz="1800" dirty="0">
                <a:latin typeface="Century Gothic"/>
                <a:ea typeface="Century Gothic"/>
                <a:cs typeface="Century Gothic"/>
                <a:sym typeface="Century Gothic"/>
              </a:rPr>
              <a:t> Regional de Goiânia integra a Rede Nacional de </a:t>
            </a:r>
            <a:r>
              <a:rPr lang="pt-BR" sz="1800" dirty="0" err="1">
                <a:latin typeface="Century Gothic"/>
                <a:ea typeface="Century Gothic"/>
                <a:cs typeface="Century Gothic"/>
                <a:sym typeface="Century Gothic"/>
              </a:rPr>
              <a:t>Litotecas</a:t>
            </a:r>
            <a:r>
              <a:rPr lang="pt-BR" sz="1800" dirty="0">
                <a:latin typeface="Century Gothic"/>
                <a:ea typeface="Century Gothic"/>
                <a:cs typeface="Century Gothic"/>
                <a:sym typeface="Century Gothic"/>
              </a:rPr>
              <a:t>, uma infraestrutura técnico-científica que tem como objetivo o acondicionamento adequado do patrimônio geológico coletado e analisado durante a execução dos projeto realizados pelo SGB nos estados de Goiás, Mato Grosso e Tocantins, bem como, materiais geológicos oriundos de doações de outras instituições públicas ou privadas que atuam no setor de mineração. </a:t>
            </a:r>
          </a:p>
          <a:p>
            <a:pPr lvl="0" algn="just">
              <a:lnSpc>
                <a:spcPct val="115000"/>
              </a:lnSpc>
            </a:pPr>
            <a:endParaRPr lang="pt-BR" sz="1800" dirty="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lvl="0" algn="just">
              <a:lnSpc>
                <a:spcPct val="115000"/>
              </a:lnSpc>
            </a:pPr>
            <a:endParaRPr lang="pt-BR" sz="1800" dirty="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lvl="0" algn="just">
              <a:lnSpc>
                <a:spcPct val="115000"/>
              </a:lnSpc>
            </a:pPr>
            <a:r>
              <a:rPr lang="pt-BR" sz="2400" b="1" dirty="0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Atividades Desenvolvidas:</a:t>
            </a:r>
            <a:endParaRPr lang="pt-BR" sz="2400" dirty="0"/>
          </a:p>
          <a:p>
            <a:pPr lvl="0" algn="just">
              <a:lnSpc>
                <a:spcPct val="115000"/>
              </a:lnSpc>
              <a:spcBef>
                <a:spcPts val="1000"/>
              </a:spcBef>
              <a:buSzPts val="1800"/>
            </a:pPr>
            <a:r>
              <a:rPr lang="pt-BR" sz="1800" dirty="0">
                <a:latin typeface="Century Gothic"/>
                <a:ea typeface="Century Gothic"/>
                <a:cs typeface="Century Gothic"/>
                <a:sym typeface="Century Gothic"/>
              </a:rPr>
              <a:t>Acondicionamento e Guarda de</a:t>
            </a:r>
          </a:p>
          <a:p>
            <a:pPr marL="285750" lvl="0" indent="-285750" algn="just">
              <a:lnSpc>
                <a:spcPct val="115000"/>
              </a:lnSpc>
              <a:spcBef>
                <a:spcPts val="1000"/>
              </a:spcBef>
              <a:buSzPts val="1800"/>
              <a:buFont typeface="Noto Sans Symbols"/>
              <a:buChar char="✔"/>
            </a:pPr>
            <a:r>
              <a:rPr lang="pt-BR" sz="1800" dirty="0">
                <a:latin typeface="Century Gothic"/>
                <a:sym typeface="Century Gothic"/>
              </a:rPr>
              <a:t>Testemunhos de Sondagem</a:t>
            </a:r>
          </a:p>
          <a:p>
            <a:pPr marL="285750" lvl="0" indent="-285750" algn="just">
              <a:lnSpc>
                <a:spcPct val="115000"/>
              </a:lnSpc>
              <a:spcBef>
                <a:spcPts val="1000"/>
              </a:spcBef>
              <a:buSzPts val="1800"/>
              <a:buFont typeface="Noto Sans Symbols"/>
              <a:buChar char="✔"/>
            </a:pPr>
            <a:r>
              <a:rPr lang="pt-BR" sz="1800" dirty="0">
                <a:latin typeface="Century Gothic"/>
                <a:sym typeface="Century Gothic"/>
              </a:rPr>
              <a:t>Amostras de Rochas</a:t>
            </a:r>
          </a:p>
          <a:p>
            <a:pPr marL="285750" lvl="0" indent="-285750" algn="just">
              <a:lnSpc>
                <a:spcPct val="115000"/>
              </a:lnSpc>
              <a:spcBef>
                <a:spcPts val="1000"/>
              </a:spcBef>
              <a:buSzPts val="1800"/>
              <a:buFont typeface="Noto Sans Symbols"/>
              <a:buChar char="✔"/>
            </a:pPr>
            <a:r>
              <a:rPr lang="pt-BR" sz="1800" dirty="0">
                <a:latin typeface="Century Gothic"/>
                <a:sym typeface="Century Gothic"/>
              </a:rPr>
              <a:t>Alíquotas Geoquímicas</a:t>
            </a:r>
          </a:p>
          <a:p>
            <a:pPr marL="285750" lvl="0" indent="-285750" algn="just">
              <a:lnSpc>
                <a:spcPct val="115000"/>
              </a:lnSpc>
              <a:spcBef>
                <a:spcPts val="1000"/>
              </a:spcBef>
              <a:buSzPts val="1800"/>
              <a:buFont typeface="Noto Sans Symbols"/>
              <a:buChar char="✔"/>
            </a:pPr>
            <a:r>
              <a:rPr lang="pt-BR" sz="1800" dirty="0">
                <a:latin typeface="Century Gothic"/>
                <a:ea typeface="Century Gothic"/>
                <a:cs typeface="Century Gothic"/>
                <a:sym typeface="Century Gothic"/>
              </a:rPr>
              <a:t>Lâminas </a:t>
            </a:r>
            <a:r>
              <a:rPr lang="pt-BR" sz="1800" dirty="0" err="1">
                <a:latin typeface="Century Gothic"/>
                <a:ea typeface="Century Gothic"/>
                <a:cs typeface="Century Gothic"/>
                <a:sym typeface="Century Gothic"/>
              </a:rPr>
              <a:t>Petrográficas</a:t>
            </a:r>
            <a:endParaRPr lang="pt-BR" sz="1800" dirty="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285750" lvl="0" indent="-285750" algn="just">
              <a:lnSpc>
                <a:spcPct val="115000"/>
              </a:lnSpc>
              <a:spcBef>
                <a:spcPts val="1000"/>
              </a:spcBef>
              <a:buSzPts val="1800"/>
              <a:buFont typeface="Noto Sans Symbols"/>
              <a:buChar char="✔"/>
            </a:pPr>
            <a:r>
              <a:rPr lang="pt-BR" sz="1800" dirty="0">
                <a:latin typeface="Century Gothic"/>
                <a:ea typeface="Century Gothic"/>
                <a:cs typeface="Century Gothic"/>
                <a:sym typeface="Century Gothic"/>
              </a:rPr>
              <a:t>Amostras da Geologia Marinha</a:t>
            </a:r>
          </a:p>
        </p:txBody>
      </p:sp>
      <p:pic>
        <p:nvPicPr>
          <p:cNvPr id="22" name="Picture 2" descr="https://lh5.googleusercontent.com/QCm8afrLe3veCSa5ElNKOc94XVXsgvAoeYAxJP2f3YjlG8U3ubodNC3Tt9tT15RHm1Q5vAyAorYZC_9t54ymEdX_d3vrmE0Ix8yyJb7GXE7t8V4KQ6mxza9pDSiOnrq1eBaE16asWNWT3oAV7v6YnQ=s204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3988"/>
            <a:ext cx="4646805" cy="2611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Espaço Reservado para Imagem 13">
            <a:extLst>
              <a:ext uri="{FF2B5EF4-FFF2-40B4-BE49-F238E27FC236}">
                <a16:creationId xmlns:a16="http://schemas.microsoft.com/office/drawing/2014/main" id="{902FB277-A5BE-6C92-CF84-B46F30FC3415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118" r="118"/>
          <a:stretch/>
        </p:blipFill>
        <p:spPr>
          <a:xfrm>
            <a:off x="1989247" y="3742131"/>
            <a:ext cx="3436388" cy="3436388"/>
          </a:xfrm>
          <a:custGeom>
            <a:avLst/>
            <a:gdLst>
              <a:gd name="connsiteX0" fmla="*/ 1765262 w 3530524"/>
              <a:gd name="connsiteY0" fmla="*/ 0 h 3530524"/>
              <a:gd name="connsiteX1" fmla="*/ 3530524 w 3530524"/>
              <a:gd name="connsiteY1" fmla="*/ 1765262 h 3530524"/>
              <a:gd name="connsiteX2" fmla="*/ 1765262 w 3530524"/>
              <a:gd name="connsiteY2" fmla="*/ 3530524 h 3530524"/>
              <a:gd name="connsiteX3" fmla="*/ 0 w 3530524"/>
              <a:gd name="connsiteY3" fmla="*/ 1765262 h 3530524"/>
              <a:gd name="connsiteX4" fmla="*/ 1765262 w 3530524"/>
              <a:gd name="connsiteY4" fmla="*/ 0 h 3530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30524" h="3530524">
                <a:moveTo>
                  <a:pt x="1765262" y="0"/>
                </a:moveTo>
                <a:cubicBezTo>
                  <a:pt x="2740189" y="0"/>
                  <a:pt x="3530524" y="790335"/>
                  <a:pt x="3530524" y="1765262"/>
                </a:cubicBezTo>
                <a:cubicBezTo>
                  <a:pt x="3530524" y="2740189"/>
                  <a:pt x="2740189" y="3530524"/>
                  <a:pt x="1765262" y="3530524"/>
                </a:cubicBezTo>
                <a:cubicBezTo>
                  <a:pt x="790335" y="3530524"/>
                  <a:pt x="0" y="2740189"/>
                  <a:pt x="0" y="1765262"/>
                </a:cubicBezTo>
                <a:cubicBezTo>
                  <a:pt x="0" y="790335"/>
                  <a:pt x="790335" y="0"/>
                  <a:pt x="1765262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6075920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" name="Google Shape;624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14600" y="-685800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625" name="Google Shape;625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5089652"/>
            <a:ext cx="4381499" cy="4054347"/>
          </a:xfrm>
          <a:prstGeom prst="rect">
            <a:avLst/>
          </a:prstGeom>
          <a:noFill/>
          <a:ln>
            <a:noFill/>
          </a:ln>
        </p:spPr>
      </p:pic>
      <p:sp>
        <p:nvSpPr>
          <p:cNvPr id="626" name="Google Shape;626;p29"/>
          <p:cNvSpPr/>
          <p:nvPr/>
        </p:nvSpPr>
        <p:spPr>
          <a:xfrm>
            <a:off x="3978855" y="3236687"/>
            <a:ext cx="2104953" cy="4463305"/>
          </a:xfrm>
          <a:custGeom>
            <a:avLst/>
            <a:gdLst/>
            <a:ahLst/>
            <a:cxnLst/>
            <a:rect l="l" t="t" r="r" b="b"/>
            <a:pathLst>
              <a:path w="1862254" h="3724508" extrusionOk="0">
                <a:moveTo>
                  <a:pt x="0" y="0"/>
                </a:moveTo>
                <a:cubicBezTo>
                  <a:pt x="1028494" y="0"/>
                  <a:pt x="1862254" y="833760"/>
                  <a:pt x="1862254" y="1862254"/>
                </a:cubicBezTo>
                <a:cubicBezTo>
                  <a:pt x="1862254" y="2890748"/>
                  <a:pt x="1028494" y="3724508"/>
                  <a:pt x="0" y="3724508"/>
                </a:cubicBezTo>
                <a:lnTo>
                  <a:pt x="0" y="3404840"/>
                </a:lnTo>
                <a:cubicBezTo>
                  <a:pt x="851947" y="3404840"/>
                  <a:pt x="1542586" y="2714201"/>
                  <a:pt x="1542586" y="1862254"/>
                </a:cubicBezTo>
                <a:cubicBezTo>
                  <a:pt x="1542586" y="1010307"/>
                  <a:pt x="851947" y="319668"/>
                  <a:pt x="0" y="319668"/>
                </a:cubicBezTo>
                <a:close/>
              </a:path>
            </a:pathLst>
          </a:custGeom>
          <a:solidFill>
            <a:srgbClr val="31BC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</a:t>
            </a:r>
            <a:endParaRPr sz="1800">
              <a:solidFill>
                <a:schemeClr val="lt1"/>
              </a:solidFill>
            </a:endParaRPr>
          </a:p>
        </p:txBody>
      </p:sp>
      <p:pic>
        <p:nvPicPr>
          <p:cNvPr id="628" name="Google Shape;628;p2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547600" y="8368030"/>
            <a:ext cx="4443983" cy="155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629" name="Google Shape;629;p2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9900000">
            <a:off x="6146558" y="-2435405"/>
            <a:ext cx="2215387" cy="3233927"/>
          </a:xfrm>
          <a:prstGeom prst="rect">
            <a:avLst/>
          </a:prstGeom>
          <a:noFill/>
          <a:ln>
            <a:noFill/>
          </a:ln>
        </p:spPr>
      </p:pic>
      <p:sp>
        <p:nvSpPr>
          <p:cNvPr id="630" name="Google Shape;630;p29"/>
          <p:cNvSpPr txBox="1"/>
          <p:nvPr/>
        </p:nvSpPr>
        <p:spPr>
          <a:xfrm>
            <a:off x="9273592" y="3429000"/>
            <a:ext cx="5941008" cy="203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 objetivo do projeto é estabelecer áreas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potenciais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para mineralizações de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grafita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por meio de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mapa de potencial mineral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Além disso, espera-se fazer a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caracterização tecnológica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dos diferentes minérios de grafita encontrados na área, através de análises mineralógicas, químicas e granulométricas.</a:t>
            </a:r>
            <a:endParaRPr/>
          </a:p>
        </p:txBody>
      </p:sp>
      <p:sp>
        <p:nvSpPr>
          <p:cNvPr id="631" name="Google Shape;631;p29"/>
          <p:cNvSpPr txBox="1"/>
          <p:nvPr/>
        </p:nvSpPr>
        <p:spPr>
          <a:xfrm>
            <a:off x="6959324" y="8458785"/>
            <a:ext cx="5524500" cy="410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i="1" dirty="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Infraestrutura </a:t>
            </a:r>
            <a:r>
              <a:rPr lang="pt-BR" sz="1800" b="1" i="1" dirty="0" err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Geocientífica</a:t>
            </a:r>
            <a:endParaRPr dirty="0"/>
          </a:p>
        </p:txBody>
      </p:sp>
      <p:sp>
        <p:nvSpPr>
          <p:cNvPr id="632" name="Google Shape;632;p29"/>
          <p:cNvSpPr txBox="1"/>
          <p:nvPr/>
        </p:nvSpPr>
        <p:spPr>
          <a:xfrm>
            <a:off x="6940437" y="1102814"/>
            <a:ext cx="8764785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1" dirty="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Benefícios:</a:t>
            </a:r>
            <a:endParaRPr sz="3200" b="1" dirty="0">
              <a:solidFill>
                <a:srgbClr val="7F7F7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33" name="Google Shape;633;p29"/>
          <p:cNvSpPr/>
          <p:nvPr/>
        </p:nvSpPr>
        <p:spPr>
          <a:xfrm>
            <a:off x="7036690" y="1776539"/>
            <a:ext cx="4724400" cy="62204"/>
          </a:xfrm>
          <a:prstGeom prst="rect">
            <a:avLst/>
          </a:prstGeom>
          <a:solidFill>
            <a:srgbClr val="31BC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	 	</a:t>
            </a:r>
            <a:endParaRPr dirty="0"/>
          </a:p>
        </p:txBody>
      </p:sp>
      <p:sp>
        <p:nvSpPr>
          <p:cNvPr id="634" name="Google Shape;634;p29"/>
          <p:cNvSpPr txBox="1"/>
          <p:nvPr/>
        </p:nvSpPr>
        <p:spPr>
          <a:xfrm>
            <a:off x="6959324" y="2064598"/>
            <a:ext cx="8249541" cy="5511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just">
              <a:lnSpc>
                <a:spcPct val="115000"/>
              </a:lnSpc>
            </a:pPr>
            <a:r>
              <a:rPr lang="pt-BR" sz="1800" dirty="0">
                <a:latin typeface="Century Gothic" panose="020B0502020202020204" pitchFamily="34" charset="0"/>
              </a:rPr>
              <a:t>As </a:t>
            </a:r>
            <a:r>
              <a:rPr lang="pt-BR" sz="1800" dirty="0" err="1">
                <a:latin typeface="Century Gothic" panose="020B0502020202020204" pitchFamily="34" charset="0"/>
              </a:rPr>
              <a:t>litotecas</a:t>
            </a:r>
            <a:r>
              <a:rPr lang="pt-BR" sz="1800" dirty="0">
                <a:latin typeface="Century Gothic" panose="020B0502020202020204" pitchFamily="34" charset="0"/>
              </a:rPr>
              <a:t> representam uma importante prova material do trabalho realizado pelo SGB em prol do desenvolvimento econômico e social do país, através do conhecimento da sua </a:t>
            </a:r>
            <a:r>
              <a:rPr lang="pt-BR" sz="1800" dirty="0" err="1">
                <a:latin typeface="Century Gothic" panose="020B0502020202020204" pitchFamily="34" charset="0"/>
              </a:rPr>
              <a:t>geodiversidade</a:t>
            </a:r>
            <a:r>
              <a:rPr lang="pt-BR" sz="1800" dirty="0">
                <a:latin typeface="Century Gothic" panose="020B0502020202020204" pitchFamily="34" charset="0"/>
              </a:rPr>
              <a:t>. A preservação desse material é uma demonstração de responsabilidade perante o povo brasileiro, que repassou esses recursos, bem como uma contribuição contínua ao conhecimento do nosso território, sendo, portanto, estratégica para a nossa soberania.</a:t>
            </a:r>
            <a:endParaRPr lang="pt-BR" sz="1800" dirty="0"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  <a:p>
            <a:pPr lvl="0" algn="just">
              <a:lnSpc>
                <a:spcPct val="115000"/>
              </a:lnSpc>
            </a:pPr>
            <a:endParaRPr lang="pt-BR" sz="1800" dirty="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lvl="0" algn="just">
              <a:lnSpc>
                <a:spcPct val="115000"/>
              </a:lnSpc>
            </a:pPr>
            <a:r>
              <a:rPr lang="pt-BR" sz="1800" b="1" dirty="0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Públicos  Beneficiados:</a:t>
            </a:r>
            <a:endParaRPr lang="pt-BR" sz="1800" dirty="0"/>
          </a:p>
          <a:p>
            <a:pPr marL="285750" lvl="0" indent="-285750" algn="just">
              <a:lnSpc>
                <a:spcPct val="115000"/>
              </a:lnSpc>
              <a:spcBef>
                <a:spcPts val="1000"/>
              </a:spcBef>
              <a:buSzPts val="1800"/>
              <a:buFont typeface="Noto Sans Symbols"/>
              <a:buChar char="✔"/>
            </a:pPr>
            <a:r>
              <a:rPr lang="pt-BR" sz="1800" dirty="0">
                <a:latin typeface="Century Gothic"/>
                <a:ea typeface="Century Gothic"/>
                <a:cs typeface="Century Gothic"/>
                <a:sym typeface="Century Gothic"/>
              </a:rPr>
              <a:t>Usuários internos - colaboradores do SGB</a:t>
            </a:r>
          </a:p>
          <a:p>
            <a:pPr marL="285750" lvl="0" indent="-285750" algn="just">
              <a:lnSpc>
                <a:spcPct val="115000"/>
              </a:lnSpc>
              <a:spcBef>
                <a:spcPts val="1000"/>
              </a:spcBef>
              <a:buSzPts val="1800"/>
              <a:buFont typeface="Noto Sans Symbols"/>
              <a:buChar char="✔"/>
            </a:pPr>
            <a:r>
              <a:rPr lang="pt-BR" sz="1800" dirty="0">
                <a:latin typeface="Century Gothic"/>
                <a:sym typeface="Century Gothic"/>
              </a:rPr>
              <a:t>Estudantes do ensino básico, fundamental, cursos técnicos e graduação e pós graduação;</a:t>
            </a:r>
          </a:p>
          <a:p>
            <a:pPr marL="285750" lvl="0" indent="-285750" algn="just">
              <a:lnSpc>
                <a:spcPct val="115000"/>
              </a:lnSpc>
              <a:spcBef>
                <a:spcPts val="1000"/>
              </a:spcBef>
              <a:buSzPts val="1800"/>
              <a:buFont typeface="Noto Sans Symbols"/>
              <a:buChar char="✔"/>
            </a:pPr>
            <a:r>
              <a:rPr lang="pt-BR" sz="1800" dirty="0">
                <a:latin typeface="Century Gothic"/>
                <a:sym typeface="Century Gothic"/>
              </a:rPr>
              <a:t>Pesquisadores de Universidades;</a:t>
            </a:r>
          </a:p>
          <a:p>
            <a:pPr marL="285750" lvl="0" indent="-285750" algn="just">
              <a:lnSpc>
                <a:spcPct val="115000"/>
              </a:lnSpc>
              <a:spcBef>
                <a:spcPts val="1000"/>
              </a:spcBef>
              <a:buSzPts val="1800"/>
              <a:buFont typeface="Noto Sans Symbols"/>
              <a:buChar char="✔"/>
            </a:pPr>
            <a:r>
              <a:rPr lang="pt-BR" sz="1800" dirty="0">
                <a:latin typeface="Century Gothic"/>
                <a:sym typeface="Century Gothic"/>
              </a:rPr>
              <a:t>Empresas privadas do setor de mineração;</a:t>
            </a:r>
          </a:p>
          <a:p>
            <a:pPr marL="285750" lvl="0" indent="-285750" algn="just">
              <a:lnSpc>
                <a:spcPct val="115000"/>
              </a:lnSpc>
              <a:spcBef>
                <a:spcPts val="1000"/>
              </a:spcBef>
              <a:buSzPts val="1800"/>
              <a:buFont typeface="Noto Sans Symbols"/>
              <a:buChar char="✔"/>
            </a:pPr>
            <a:r>
              <a:rPr lang="pt-BR" sz="1800" dirty="0">
                <a:latin typeface="Century Gothic"/>
                <a:ea typeface="Century Gothic"/>
                <a:cs typeface="Century Gothic"/>
                <a:sym typeface="Century Gothic"/>
              </a:rPr>
              <a:t>Instituições públicas</a:t>
            </a:r>
          </a:p>
        </p:txBody>
      </p:sp>
      <p:pic>
        <p:nvPicPr>
          <p:cNvPr id="22" name="Picture 2" descr="https://lh5.googleusercontent.com/QCm8afrLe3veCSa5ElNKOc94XVXsgvAoeYAxJP2f3YjlG8U3ubodNC3Tt9tT15RHm1Q5vAyAorYZC_9t54ymEdX_d3vrmE0Ix8yyJb7GXE7t8V4KQ6mxza9pDSiOnrq1eBaE16asWNWT3oAV7v6YnQ=s204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3988"/>
            <a:ext cx="4646805" cy="2611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Espaço Reservado para Imagem 13">
            <a:extLst>
              <a:ext uri="{FF2B5EF4-FFF2-40B4-BE49-F238E27FC236}">
                <a16:creationId xmlns:a16="http://schemas.microsoft.com/office/drawing/2014/main" id="{ADABD51A-ABC5-D812-2797-001EB6DD638A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118" r="118"/>
          <a:stretch/>
        </p:blipFill>
        <p:spPr>
          <a:xfrm>
            <a:off x="1989247" y="3757460"/>
            <a:ext cx="3436388" cy="3436388"/>
          </a:xfrm>
          <a:custGeom>
            <a:avLst/>
            <a:gdLst>
              <a:gd name="connsiteX0" fmla="*/ 1765262 w 3530524"/>
              <a:gd name="connsiteY0" fmla="*/ 0 h 3530524"/>
              <a:gd name="connsiteX1" fmla="*/ 3530524 w 3530524"/>
              <a:gd name="connsiteY1" fmla="*/ 1765262 h 3530524"/>
              <a:gd name="connsiteX2" fmla="*/ 1765262 w 3530524"/>
              <a:gd name="connsiteY2" fmla="*/ 3530524 h 3530524"/>
              <a:gd name="connsiteX3" fmla="*/ 0 w 3530524"/>
              <a:gd name="connsiteY3" fmla="*/ 1765262 h 3530524"/>
              <a:gd name="connsiteX4" fmla="*/ 1765262 w 3530524"/>
              <a:gd name="connsiteY4" fmla="*/ 0 h 3530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30524" h="3530524">
                <a:moveTo>
                  <a:pt x="1765262" y="0"/>
                </a:moveTo>
                <a:cubicBezTo>
                  <a:pt x="2740189" y="0"/>
                  <a:pt x="3530524" y="790335"/>
                  <a:pt x="3530524" y="1765262"/>
                </a:cubicBezTo>
                <a:cubicBezTo>
                  <a:pt x="3530524" y="2740189"/>
                  <a:pt x="2740189" y="3530524"/>
                  <a:pt x="1765262" y="3530524"/>
                </a:cubicBezTo>
                <a:cubicBezTo>
                  <a:pt x="790335" y="3530524"/>
                  <a:pt x="0" y="2740189"/>
                  <a:pt x="0" y="1765262"/>
                </a:cubicBezTo>
                <a:cubicBezTo>
                  <a:pt x="0" y="790335"/>
                  <a:pt x="790335" y="0"/>
                  <a:pt x="1765262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90890770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5" name="Google Shape;765;p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88505" y="0"/>
            <a:ext cx="4145372" cy="3600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6" name="Google Shape;766;p3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889487" y="6112002"/>
            <a:ext cx="4398263" cy="3012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767" name="Google Shape;767;p3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700" y="5410200"/>
            <a:ext cx="4456175" cy="39883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68" name="Google Shape;768;p3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4137563" y="2743200"/>
            <a:ext cx="2196591" cy="3224783"/>
          </a:xfrm>
          <a:prstGeom prst="rect">
            <a:avLst/>
          </a:prstGeom>
          <a:noFill/>
          <a:ln>
            <a:noFill/>
          </a:ln>
        </p:spPr>
      </p:pic>
      <p:sp>
        <p:nvSpPr>
          <p:cNvPr id="769" name="Google Shape;769;p30"/>
          <p:cNvSpPr/>
          <p:nvPr/>
        </p:nvSpPr>
        <p:spPr>
          <a:xfrm>
            <a:off x="3784600" y="1879600"/>
            <a:ext cx="8365508" cy="5384800"/>
          </a:xfrm>
          <a:prstGeom prst="rect">
            <a:avLst/>
          </a:prstGeom>
          <a:solidFill>
            <a:schemeClr val="lt1">
              <a:alpha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0" name="Google Shape;770;p30"/>
          <p:cNvSpPr txBox="1"/>
          <p:nvPr/>
        </p:nvSpPr>
        <p:spPr>
          <a:xfrm>
            <a:off x="5080000" y="2209800"/>
            <a:ext cx="5562599" cy="613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750" rIns="0" bIns="0" anchor="t" anchorCtr="0">
            <a:spAutoFit/>
          </a:bodyPr>
          <a:lstStyle/>
          <a:p>
            <a:pPr marL="17463" marR="3265" lvl="0" indent="-17463" algn="ctr" rtl="0">
              <a:lnSpc>
                <a:spcPct val="1002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1" i="0" u="none" strike="noStrike" cap="none" dirty="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SUPERINTENDÊNCIA DE  GOIÂNIA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463" marR="0" lvl="0" indent="-17463" algn="ctr" rtl="0">
              <a:lnSpc>
                <a:spcPct val="100000"/>
              </a:lnSpc>
              <a:spcBef>
                <a:spcPts val="447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1" i="0" u="none" strike="noStrike" cap="none" dirty="0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SUREG/GO</a:t>
            </a:r>
            <a:endParaRPr sz="1400" b="0" i="0" u="none" strike="noStrike" cap="none" dirty="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1" name="Google Shape;771;p30"/>
          <p:cNvSpPr/>
          <p:nvPr/>
        </p:nvSpPr>
        <p:spPr>
          <a:xfrm>
            <a:off x="4775200" y="3352800"/>
            <a:ext cx="457362" cy="45720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6441" y="20618"/>
                </a:moveTo>
                <a:cubicBezTo>
                  <a:pt x="15826" y="20618"/>
                  <a:pt x="15226" y="20482"/>
                  <a:pt x="14660" y="20214"/>
                </a:cubicBezTo>
                <a:cubicBezTo>
                  <a:pt x="14607" y="20189"/>
                  <a:pt x="14552" y="20170"/>
                  <a:pt x="14497" y="20155"/>
                </a:cubicBezTo>
                <a:cubicBezTo>
                  <a:pt x="8918" y="17308"/>
                  <a:pt x="4295" y="12685"/>
                  <a:pt x="1448" y="7105"/>
                </a:cubicBezTo>
                <a:cubicBezTo>
                  <a:pt x="1432" y="7048"/>
                  <a:pt x="1412" y="6991"/>
                  <a:pt x="1386" y="6936"/>
                </a:cubicBezTo>
                <a:cubicBezTo>
                  <a:pt x="1117" y="6369"/>
                  <a:pt x="982" y="5770"/>
                  <a:pt x="982" y="5155"/>
                </a:cubicBezTo>
                <a:cubicBezTo>
                  <a:pt x="982" y="2774"/>
                  <a:pt x="3066" y="982"/>
                  <a:pt x="4417" y="982"/>
                </a:cubicBezTo>
                <a:cubicBezTo>
                  <a:pt x="4594" y="982"/>
                  <a:pt x="4711" y="1072"/>
                  <a:pt x="4764" y="1126"/>
                </a:cubicBezTo>
                <a:cubicBezTo>
                  <a:pt x="4776" y="1139"/>
                  <a:pt x="4798" y="1164"/>
                  <a:pt x="4831" y="1216"/>
                </a:cubicBezTo>
                <a:cubicBezTo>
                  <a:pt x="4848" y="1244"/>
                  <a:pt x="4867" y="1271"/>
                  <a:pt x="4887" y="1297"/>
                </a:cubicBezTo>
                <a:lnTo>
                  <a:pt x="8118" y="5453"/>
                </a:lnTo>
                <a:cubicBezTo>
                  <a:pt x="8143" y="5485"/>
                  <a:pt x="8170" y="5515"/>
                  <a:pt x="8199" y="5544"/>
                </a:cubicBezTo>
                <a:cubicBezTo>
                  <a:pt x="8253" y="5598"/>
                  <a:pt x="8343" y="5715"/>
                  <a:pt x="8343" y="5891"/>
                </a:cubicBezTo>
                <a:cubicBezTo>
                  <a:pt x="8343" y="5978"/>
                  <a:pt x="8319" y="6060"/>
                  <a:pt x="8272" y="6135"/>
                </a:cubicBezTo>
                <a:lnTo>
                  <a:pt x="7178" y="7221"/>
                </a:lnTo>
                <a:cubicBezTo>
                  <a:pt x="7173" y="7226"/>
                  <a:pt x="7168" y="7231"/>
                  <a:pt x="7163" y="7236"/>
                </a:cubicBezTo>
                <a:cubicBezTo>
                  <a:pt x="6767" y="7609"/>
                  <a:pt x="6541" y="8126"/>
                  <a:pt x="6541" y="8668"/>
                </a:cubicBezTo>
                <a:cubicBezTo>
                  <a:pt x="6541" y="9175"/>
                  <a:pt x="6738" y="9658"/>
                  <a:pt x="7080" y="10020"/>
                </a:cubicBezTo>
                <a:cubicBezTo>
                  <a:pt x="7092" y="10040"/>
                  <a:pt x="7105" y="10059"/>
                  <a:pt x="7119" y="10078"/>
                </a:cubicBezTo>
                <a:cubicBezTo>
                  <a:pt x="8325" y="11745"/>
                  <a:pt x="9807" y="13222"/>
                  <a:pt x="11525" y="14469"/>
                </a:cubicBezTo>
                <a:cubicBezTo>
                  <a:pt x="11538" y="14478"/>
                  <a:pt x="11551" y="14487"/>
                  <a:pt x="11565" y="14496"/>
                </a:cubicBezTo>
                <a:cubicBezTo>
                  <a:pt x="11928" y="14844"/>
                  <a:pt x="12414" y="15045"/>
                  <a:pt x="12924" y="15045"/>
                </a:cubicBezTo>
                <a:cubicBezTo>
                  <a:pt x="13436" y="15045"/>
                  <a:pt x="13930" y="14840"/>
                  <a:pt x="14297" y="14479"/>
                </a:cubicBezTo>
                <a:cubicBezTo>
                  <a:pt x="14316" y="14463"/>
                  <a:pt x="14335" y="14446"/>
                  <a:pt x="14352" y="14427"/>
                </a:cubicBezTo>
                <a:lnTo>
                  <a:pt x="15451" y="13320"/>
                </a:lnTo>
                <a:cubicBezTo>
                  <a:pt x="15529" y="13271"/>
                  <a:pt x="15611" y="13247"/>
                  <a:pt x="15697" y="13247"/>
                </a:cubicBezTo>
                <a:cubicBezTo>
                  <a:pt x="15874" y="13247"/>
                  <a:pt x="15990" y="13337"/>
                  <a:pt x="16044" y="13391"/>
                </a:cubicBezTo>
                <a:cubicBezTo>
                  <a:pt x="16073" y="13420"/>
                  <a:pt x="16103" y="13447"/>
                  <a:pt x="16135" y="13472"/>
                </a:cubicBezTo>
                <a:lnTo>
                  <a:pt x="20291" y="16704"/>
                </a:lnTo>
                <a:cubicBezTo>
                  <a:pt x="20317" y="16725"/>
                  <a:pt x="20345" y="16744"/>
                  <a:pt x="20374" y="16762"/>
                </a:cubicBezTo>
                <a:cubicBezTo>
                  <a:pt x="20426" y="16795"/>
                  <a:pt x="20449" y="16816"/>
                  <a:pt x="20461" y="16827"/>
                </a:cubicBezTo>
                <a:cubicBezTo>
                  <a:pt x="20515" y="16881"/>
                  <a:pt x="20605" y="16997"/>
                  <a:pt x="20605" y="17174"/>
                </a:cubicBezTo>
                <a:cubicBezTo>
                  <a:pt x="20605" y="17207"/>
                  <a:pt x="20606" y="17240"/>
                  <a:pt x="20610" y="17273"/>
                </a:cubicBezTo>
                <a:cubicBezTo>
                  <a:pt x="20533" y="18625"/>
                  <a:pt x="18769" y="20618"/>
                  <a:pt x="16441" y="20618"/>
                </a:cubicBezTo>
                <a:moveTo>
                  <a:pt x="21586" y="17174"/>
                </a:moveTo>
                <a:cubicBezTo>
                  <a:pt x="21586" y="16768"/>
                  <a:pt x="21421" y="16399"/>
                  <a:pt x="21155" y="16133"/>
                </a:cubicBezTo>
                <a:cubicBezTo>
                  <a:pt x="21077" y="16054"/>
                  <a:pt x="20988" y="15988"/>
                  <a:pt x="20893" y="15929"/>
                </a:cubicBezTo>
                <a:lnTo>
                  <a:pt x="16738" y="12697"/>
                </a:lnTo>
                <a:cubicBezTo>
                  <a:pt x="16471" y="12430"/>
                  <a:pt x="16104" y="12265"/>
                  <a:pt x="15697" y="12265"/>
                </a:cubicBezTo>
                <a:cubicBezTo>
                  <a:pt x="15364" y="12265"/>
                  <a:pt x="15060" y="12380"/>
                  <a:pt x="14815" y="12567"/>
                </a:cubicBezTo>
                <a:lnTo>
                  <a:pt x="13655" y="13736"/>
                </a:lnTo>
                <a:lnTo>
                  <a:pt x="13652" y="13733"/>
                </a:lnTo>
                <a:cubicBezTo>
                  <a:pt x="13473" y="13934"/>
                  <a:pt x="13214" y="14063"/>
                  <a:pt x="12924" y="14063"/>
                </a:cubicBezTo>
                <a:cubicBezTo>
                  <a:pt x="12592" y="14063"/>
                  <a:pt x="12300" y="13897"/>
                  <a:pt x="12122" y="13645"/>
                </a:cubicBezTo>
                <a:cubicBezTo>
                  <a:pt x="12116" y="13654"/>
                  <a:pt x="12107" y="13663"/>
                  <a:pt x="12101" y="13674"/>
                </a:cubicBezTo>
                <a:cubicBezTo>
                  <a:pt x="10497" y="12510"/>
                  <a:pt x="9076" y="11108"/>
                  <a:pt x="7914" y="9502"/>
                </a:cubicBezTo>
                <a:cubicBezTo>
                  <a:pt x="7925" y="9495"/>
                  <a:pt x="7935" y="9486"/>
                  <a:pt x="7947" y="9479"/>
                </a:cubicBezTo>
                <a:cubicBezTo>
                  <a:pt x="7691" y="9299"/>
                  <a:pt x="7523" y="9004"/>
                  <a:pt x="7523" y="8668"/>
                </a:cubicBezTo>
                <a:cubicBezTo>
                  <a:pt x="7523" y="8367"/>
                  <a:pt x="7659" y="8101"/>
                  <a:pt x="7871" y="7920"/>
                </a:cubicBezTo>
                <a:lnTo>
                  <a:pt x="7870" y="7918"/>
                </a:lnTo>
                <a:lnTo>
                  <a:pt x="9023" y="6773"/>
                </a:lnTo>
                <a:cubicBezTo>
                  <a:pt x="9211" y="6528"/>
                  <a:pt x="9325" y="6224"/>
                  <a:pt x="9325" y="5891"/>
                </a:cubicBezTo>
                <a:cubicBezTo>
                  <a:pt x="9325" y="5485"/>
                  <a:pt x="9160" y="5116"/>
                  <a:pt x="8893" y="4850"/>
                </a:cubicBezTo>
                <a:lnTo>
                  <a:pt x="5662" y="693"/>
                </a:lnTo>
                <a:cubicBezTo>
                  <a:pt x="5603" y="599"/>
                  <a:pt x="5537" y="510"/>
                  <a:pt x="5458" y="432"/>
                </a:cubicBezTo>
                <a:cubicBezTo>
                  <a:pt x="5191" y="165"/>
                  <a:pt x="4823" y="0"/>
                  <a:pt x="4417" y="0"/>
                </a:cubicBezTo>
                <a:cubicBezTo>
                  <a:pt x="2454" y="0"/>
                  <a:pt x="0" y="2308"/>
                  <a:pt x="0" y="5155"/>
                </a:cubicBezTo>
                <a:cubicBezTo>
                  <a:pt x="0" y="5943"/>
                  <a:pt x="183" y="6688"/>
                  <a:pt x="499" y="7356"/>
                </a:cubicBezTo>
                <a:lnTo>
                  <a:pt x="482" y="7373"/>
                </a:lnTo>
                <a:cubicBezTo>
                  <a:pt x="3435" y="13255"/>
                  <a:pt x="8343" y="18164"/>
                  <a:pt x="14224" y="21117"/>
                </a:cubicBezTo>
                <a:lnTo>
                  <a:pt x="14240" y="21101"/>
                </a:lnTo>
                <a:cubicBezTo>
                  <a:pt x="14908" y="21418"/>
                  <a:pt x="15652" y="21600"/>
                  <a:pt x="16441" y="21600"/>
                </a:cubicBezTo>
                <a:cubicBezTo>
                  <a:pt x="19287" y="21600"/>
                  <a:pt x="21594" y="19145"/>
                  <a:pt x="21594" y="17182"/>
                </a:cubicBezTo>
                <a:cubicBezTo>
                  <a:pt x="21594" y="17179"/>
                  <a:pt x="21594" y="17177"/>
                  <a:pt x="21594" y="17174"/>
                </a:cubicBezTo>
                <a:cubicBezTo>
                  <a:pt x="21594" y="17174"/>
                  <a:pt x="21586" y="17174"/>
                  <a:pt x="21586" y="17174"/>
                </a:cubicBezTo>
                <a:close/>
                <a:moveTo>
                  <a:pt x="11785" y="10800"/>
                </a:moveTo>
                <a:cubicBezTo>
                  <a:pt x="12326" y="10800"/>
                  <a:pt x="12766" y="10360"/>
                  <a:pt x="12766" y="9819"/>
                </a:cubicBezTo>
                <a:cubicBezTo>
                  <a:pt x="12766" y="9276"/>
                  <a:pt x="12326" y="8836"/>
                  <a:pt x="11785" y="8836"/>
                </a:cubicBezTo>
                <a:cubicBezTo>
                  <a:pt x="11242" y="8836"/>
                  <a:pt x="10803" y="9276"/>
                  <a:pt x="10803" y="9819"/>
                </a:cubicBezTo>
                <a:cubicBezTo>
                  <a:pt x="10803" y="10360"/>
                  <a:pt x="11242" y="10800"/>
                  <a:pt x="11785" y="10800"/>
                </a:cubicBezTo>
                <a:moveTo>
                  <a:pt x="11785" y="5891"/>
                </a:moveTo>
                <a:cubicBezTo>
                  <a:pt x="13953" y="5891"/>
                  <a:pt x="15711" y="7649"/>
                  <a:pt x="15711" y="9819"/>
                </a:cubicBezTo>
                <a:cubicBezTo>
                  <a:pt x="15711" y="10090"/>
                  <a:pt x="15930" y="10309"/>
                  <a:pt x="16201" y="10309"/>
                </a:cubicBezTo>
                <a:cubicBezTo>
                  <a:pt x="16472" y="10309"/>
                  <a:pt x="16692" y="10090"/>
                  <a:pt x="16692" y="9819"/>
                </a:cubicBezTo>
                <a:cubicBezTo>
                  <a:pt x="16692" y="7107"/>
                  <a:pt x="14495" y="4909"/>
                  <a:pt x="11785" y="4909"/>
                </a:cubicBezTo>
                <a:cubicBezTo>
                  <a:pt x="11513" y="4909"/>
                  <a:pt x="11294" y="5129"/>
                  <a:pt x="11294" y="5400"/>
                </a:cubicBezTo>
                <a:cubicBezTo>
                  <a:pt x="11294" y="5672"/>
                  <a:pt x="11513" y="5891"/>
                  <a:pt x="11785" y="5891"/>
                </a:cubicBezTo>
                <a:moveTo>
                  <a:pt x="11785" y="982"/>
                </a:moveTo>
                <a:cubicBezTo>
                  <a:pt x="16663" y="982"/>
                  <a:pt x="20618" y="4939"/>
                  <a:pt x="20618" y="9819"/>
                </a:cubicBezTo>
                <a:cubicBezTo>
                  <a:pt x="20618" y="10090"/>
                  <a:pt x="20838" y="10309"/>
                  <a:pt x="21109" y="10309"/>
                </a:cubicBezTo>
                <a:cubicBezTo>
                  <a:pt x="21380" y="10309"/>
                  <a:pt x="21600" y="10090"/>
                  <a:pt x="21600" y="9819"/>
                </a:cubicBezTo>
                <a:cubicBezTo>
                  <a:pt x="21600" y="4396"/>
                  <a:pt x="17206" y="0"/>
                  <a:pt x="11785" y="0"/>
                </a:cubicBezTo>
                <a:cubicBezTo>
                  <a:pt x="11513" y="0"/>
                  <a:pt x="11294" y="220"/>
                  <a:pt x="11294" y="491"/>
                </a:cubicBezTo>
                <a:cubicBezTo>
                  <a:pt x="11294" y="762"/>
                  <a:pt x="11513" y="982"/>
                  <a:pt x="11785" y="982"/>
                </a:cubicBezTo>
              </a:path>
            </a:pathLst>
          </a:custGeom>
          <a:solidFill>
            <a:srgbClr val="127CC8"/>
          </a:solidFill>
          <a:ln>
            <a:noFill/>
          </a:ln>
        </p:spPr>
        <p:txBody>
          <a:bodyPr spcFirstLastPara="1" wrap="square" lIns="19025" tIns="19025" rIns="19025" bIns="190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62"/>
              <a:buFont typeface="Gill Sans"/>
              <a:buNone/>
            </a:pPr>
            <a:endParaRPr sz="1562" b="0" i="0" u="none" strike="noStrike" cap="none">
              <a:solidFill>
                <a:srgbClr val="127CC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72" name="Google Shape;772;p30"/>
          <p:cNvGrpSpPr/>
          <p:nvPr/>
        </p:nvGrpSpPr>
        <p:grpSpPr>
          <a:xfrm>
            <a:off x="4699000" y="4114800"/>
            <a:ext cx="6400800" cy="1371600"/>
            <a:chOff x="4699000" y="4114800"/>
            <a:chExt cx="6400800" cy="1371600"/>
          </a:xfrm>
        </p:grpSpPr>
        <p:sp>
          <p:nvSpPr>
            <p:cNvPr id="773" name="Google Shape;773;p30"/>
            <p:cNvSpPr/>
            <p:nvPr/>
          </p:nvSpPr>
          <p:spPr>
            <a:xfrm>
              <a:off x="4699000" y="4114800"/>
              <a:ext cx="5334000" cy="1260987"/>
            </a:xfrm>
            <a:prstGeom prst="roundRect">
              <a:avLst>
                <a:gd name="adj" fmla="val 16667"/>
              </a:avLst>
            </a:prstGeom>
            <a:solidFill>
              <a:srgbClr val="1F9EDD"/>
            </a:solidFill>
            <a:ln>
              <a:noFill/>
            </a:ln>
            <a:effectLst>
              <a:outerShdw blurRad="76200" dist="38100" dir="14400000" algn="ctr" rotWithShape="0">
                <a:srgbClr val="3F3F3F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4" name="Google Shape;774;p30">
              <a:hlinkClick r:id="rId8"/>
            </p:cNvPr>
            <p:cNvSpPr/>
            <p:nvPr/>
          </p:nvSpPr>
          <p:spPr>
            <a:xfrm>
              <a:off x="4927600" y="4343400"/>
              <a:ext cx="838200" cy="838137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7547" y="12509"/>
                  </a:moveTo>
                  <a:lnTo>
                    <a:pt x="18520" y="12645"/>
                  </a:lnTo>
                  <a:cubicBezTo>
                    <a:pt x="18572" y="12276"/>
                    <a:pt x="18589" y="11922"/>
                    <a:pt x="18572" y="11593"/>
                  </a:cubicBezTo>
                  <a:lnTo>
                    <a:pt x="17592" y="11644"/>
                  </a:lnTo>
                  <a:cubicBezTo>
                    <a:pt x="17606" y="11910"/>
                    <a:pt x="17591" y="12201"/>
                    <a:pt x="17547" y="12509"/>
                  </a:cubicBezTo>
                  <a:moveTo>
                    <a:pt x="17444" y="10833"/>
                  </a:moveTo>
                  <a:lnTo>
                    <a:pt x="18374" y="10520"/>
                  </a:lnTo>
                  <a:cubicBezTo>
                    <a:pt x="18262" y="10187"/>
                    <a:pt x="18104" y="9869"/>
                    <a:pt x="17890" y="9546"/>
                  </a:cubicBezTo>
                  <a:lnTo>
                    <a:pt x="17072" y="10089"/>
                  </a:lnTo>
                  <a:cubicBezTo>
                    <a:pt x="17237" y="10339"/>
                    <a:pt x="17359" y="10582"/>
                    <a:pt x="17444" y="10833"/>
                  </a:cubicBezTo>
                  <a:moveTo>
                    <a:pt x="17529" y="13890"/>
                  </a:moveTo>
                  <a:cubicBezTo>
                    <a:pt x="17440" y="13801"/>
                    <a:pt x="17317" y="13745"/>
                    <a:pt x="17182" y="13745"/>
                  </a:cubicBezTo>
                  <a:cubicBezTo>
                    <a:pt x="16910" y="13745"/>
                    <a:pt x="16691" y="13965"/>
                    <a:pt x="16691" y="14236"/>
                  </a:cubicBezTo>
                  <a:cubicBezTo>
                    <a:pt x="16691" y="14372"/>
                    <a:pt x="16746" y="14495"/>
                    <a:pt x="16835" y="14583"/>
                  </a:cubicBezTo>
                  <a:lnTo>
                    <a:pt x="17469" y="15218"/>
                  </a:lnTo>
                  <a:lnTo>
                    <a:pt x="16835" y="15853"/>
                  </a:lnTo>
                  <a:cubicBezTo>
                    <a:pt x="16746" y="15942"/>
                    <a:pt x="16691" y="16064"/>
                    <a:pt x="16691" y="16200"/>
                  </a:cubicBezTo>
                  <a:cubicBezTo>
                    <a:pt x="16691" y="16471"/>
                    <a:pt x="16910" y="16691"/>
                    <a:pt x="17182" y="16691"/>
                  </a:cubicBezTo>
                  <a:cubicBezTo>
                    <a:pt x="17317" y="16691"/>
                    <a:pt x="17440" y="16636"/>
                    <a:pt x="17529" y="16547"/>
                  </a:cubicBezTo>
                  <a:lnTo>
                    <a:pt x="18164" y="15912"/>
                  </a:lnTo>
                  <a:lnTo>
                    <a:pt x="18798" y="16547"/>
                  </a:lnTo>
                  <a:cubicBezTo>
                    <a:pt x="18887" y="16636"/>
                    <a:pt x="19010" y="16691"/>
                    <a:pt x="19145" y="16691"/>
                  </a:cubicBezTo>
                  <a:cubicBezTo>
                    <a:pt x="19417" y="16691"/>
                    <a:pt x="19636" y="16471"/>
                    <a:pt x="19636" y="16200"/>
                  </a:cubicBezTo>
                  <a:cubicBezTo>
                    <a:pt x="19636" y="16064"/>
                    <a:pt x="19582" y="15942"/>
                    <a:pt x="19493" y="15853"/>
                  </a:cubicBezTo>
                  <a:lnTo>
                    <a:pt x="18858" y="15218"/>
                  </a:lnTo>
                  <a:lnTo>
                    <a:pt x="19493" y="14583"/>
                  </a:lnTo>
                  <a:cubicBezTo>
                    <a:pt x="19582" y="14495"/>
                    <a:pt x="19636" y="14372"/>
                    <a:pt x="19636" y="14236"/>
                  </a:cubicBezTo>
                  <a:cubicBezTo>
                    <a:pt x="19636" y="13965"/>
                    <a:pt x="19417" y="13745"/>
                    <a:pt x="19145" y="13745"/>
                  </a:cubicBezTo>
                  <a:cubicBezTo>
                    <a:pt x="19009" y="13745"/>
                    <a:pt x="18887" y="13801"/>
                    <a:pt x="18798" y="13890"/>
                  </a:cubicBezTo>
                  <a:lnTo>
                    <a:pt x="18164" y="14524"/>
                  </a:lnTo>
                  <a:cubicBezTo>
                    <a:pt x="18164" y="14524"/>
                    <a:pt x="17529" y="13890"/>
                    <a:pt x="17529" y="13890"/>
                  </a:cubicBezTo>
                  <a:close/>
                  <a:moveTo>
                    <a:pt x="20618" y="20458"/>
                  </a:moveTo>
                  <a:lnTo>
                    <a:pt x="14727" y="18775"/>
                  </a:lnTo>
                  <a:lnTo>
                    <a:pt x="14727" y="7698"/>
                  </a:lnTo>
                  <a:cubicBezTo>
                    <a:pt x="14950" y="7802"/>
                    <a:pt x="15155" y="7914"/>
                    <a:pt x="15324" y="8034"/>
                  </a:cubicBezTo>
                  <a:lnTo>
                    <a:pt x="15893" y="7234"/>
                  </a:lnTo>
                  <a:cubicBezTo>
                    <a:pt x="15627" y="7044"/>
                    <a:pt x="15313" y="6872"/>
                    <a:pt x="14959" y="6721"/>
                  </a:cubicBezTo>
                  <a:lnTo>
                    <a:pt x="14727" y="7263"/>
                  </a:lnTo>
                  <a:lnTo>
                    <a:pt x="14727" y="1142"/>
                  </a:lnTo>
                  <a:lnTo>
                    <a:pt x="20618" y="2825"/>
                  </a:lnTo>
                  <a:cubicBezTo>
                    <a:pt x="20618" y="2825"/>
                    <a:pt x="20618" y="20458"/>
                    <a:pt x="20618" y="20458"/>
                  </a:cubicBezTo>
                  <a:close/>
                  <a:moveTo>
                    <a:pt x="13745" y="18775"/>
                  </a:moveTo>
                  <a:lnTo>
                    <a:pt x="7855" y="20458"/>
                  </a:lnTo>
                  <a:lnTo>
                    <a:pt x="7855" y="9347"/>
                  </a:lnTo>
                  <a:lnTo>
                    <a:pt x="8249" y="10199"/>
                  </a:lnTo>
                  <a:cubicBezTo>
                    <a:pt x="8580" y="10045"/>
                    <a:pt x="8881" y="9843"/>
                    <a:pt x="9168" y="9581"/>
                  </a:cubicBezTo>
                  <a:lnTo>
                    <a:pt x="8505" y="8857"/>
                  </a:lnTo>
                  <a:cubicBezTo>
                    <a:pt x="8297" y="9048"/>
                    <a:pt x="8088" y="9187"/>
                    <a:pt x="7855" y="9299"/>
                  </a:cubicBezTo>
                  <a:lnTo>
                    <a:pt x="7855" y="2825"/>
                  </a:lnTo>
                  <a:lnTo>
                    <a:pt x="13745" y="1142"/>
                  </a:lnTo>
                  <a:cubicBezTo>
                    <a:pt x="13745" y="1142"/>
                    <a:pt x="13745" y="18775"/>
                    <a:pt x="13745" y="18775"/>
                  </a:cubicBezTo>
                  <a:close/>
                  <a:moveTo>
                    <a:pt x="6873" y="20458"/>
                  </a:moveTo>
                  <a:lnTo>
                    <a:pt x="982" y="18775"/>
                  </a:lnTo>
                  <a:lnTo>
                    <a:pt x="982" y="1142"/>
                  </a:lnTo>
                  <a:lnTo>
                    <a:pt x="6873" y="2825"/>
                  </a:lnTo>
                  <a:cubicBezTo>
                    <a:pt x="6873" y="2825"/>
                    <a:pt x="6873" y="20458"/>
                    <a:pt x="6873" y="20458"/>
                  </a:cubicBezTo>
                  <a:close/>
                  <a:moveTo>
                    <a:pt x="21241" y="1990"/>
                  </a:moveTo>
                  <a:lnTo>
                    <a:pt x="21244" y="1983"/>
                  </a:lnTo>
                  <a:lnTo>
                    <a:pt x="14372" y="19"/>
                  </a:lnTo>
                  <a:lnTo>
                    <a:pt x="14369" y="27"/>
                  </a:lnTo>
                  <a:cubicBezTo>
                    <a:pt x="14326" y="14"/>
                    <a:pt x="14283" y="0"/>
                    <a:pt x="14236" y="0"/>
                  </a:cubicBezTo>
                  <a:cubicBezTo>
                    <a:pt x="14189" y="0"/>
                    <a:pt x="14147" y="14"/>
                    <a:pt x="14104" y="27"/>
                  </a:cubicBezTo>
                  <a:lnTo>
                    <a:pt x="14102" y="19"/>
                  </a:lnTo>
                  <a:lnTo>
                    <a:pt x="7364" y="1944"/>
                  </a:lnTo>
                  <a:lnTo>
                    <a:pt x="626" y="19"/>
                  </a:lnTo>
                  <a:lnTo>
                    <a:pt x="623" y="27"/>
                  </a:lnTo>
                  <a:cubicBezTo>
                    <a:pt x="580" y="14"/>
                    <a:pt x="538" y="0"/>
                    <a:pt x="491" y="0"/>
                  </a:cubicBezTo>
                  <a:cubicBezTo>
                    <a:pt x="220" y="0"/>
                    <a:pt x="0" y="220"/>
                    <a:pt x="0" y="491"/>
                  </a:cubicBezTo>
                  <a:lnTo>
                    <a:pt x="0" y="19145"/>
                  </a:lnTo>
                  <a:cubicBezTo>
                    <a:pt x="0" y="19370"/>
                    <a:pt x="153" y="19551"/>
                    <a:pt x="359" y="19610"/>
                  </a:cubicBezTo>
                  <a:lnTo>
                    <a:pt x="356" y="19618"/>
                  </a:lnTo>
                  <a:lnTo>
                    <a:pt x="7228" y="21581"/>
                  </a:lnTo>
                  <a:lnTo>
                    <a:pt x="7231" y="21573"/>
                  </a:lnTo>
                  <a:cubicBezTo>
                    <a:pt x="7274" y="21586"/>
                    <a:pt x="7317" y="21600"/>
                    <a:pt x="7364" y="21600"/>
                  </a:cubicBezTo>
                  <a:cubicBezTo>
                    <a:pt x="7411" y="21600"/>
                    <a:pt x="7453" y="21586"/>
                    <a:pt x="7496" y="21573"/>
                  </a:cubicBezTo>
                  <a:lnTo>
                    <a:pt x="7499" y="21581"/>
                  </a:lnTo>
                  <a:lnTo>
                    <a:pt x="14236" y="19656"/>
                  </a:lnTo>
                  <a:lnTo>
                    <a:pt x="20975" y="21581"/>
                  </a:lnTo>
                  <a:lnTo>
                    <a:pt x="20977" y="21573"/>
                  </a:lnTo>
                  <a:cubicBezTo>
                    <a:pt x="21020" y="21586"/>
                    <a:pt x="21062" y="21600"/>
                    <a:pt x="21109" y="21600"/>
                  </a:cubicBezTo>
                  <a:cubicBezTo>
                    <a:pt x="21380" y="21600"/>
                    <a:pt x="21600" y="21380"/>
                    <a:pt x="21600" y="21109"/>
                  </a:cubicBezTo>
                  <a:lnTo>
                    <a:pt x="21600" y="2455"/>
                  </a:lnTo>
                  <a:cubicBezTo>
                    <a:pt x="21600" y="2231"/>
                    <a:pt x="21447" y="2049"/>
                    <a:pt x="21241" y="1990"/>
                  </a:cubicBezTo>
                  <a:moveTo>
                    <a:pt x="16435" y="9275"/>
                  </a:moveTo>
                  <a:lnTo>
                    <a:pt x="16518" y="9374"/>
                  </a:lnTo>
                  <a:lnTo>
                    <a:pt x="17269" y="8740"/>
                  </a:lnTo>
                  <a:lnTo>
                    <a:pt x="17184" y="8640"/>
                  </a:lnTo>
                  <a:cubicBezTo>
                    <a:pt x="17013" y="8438"/>
                    <a:pt x="16840" y="8236"/>
                    <a:pt x="16677" y="8019"/>
                  </a:cubicBezTo>
                  <a:lnTo>
                    <a:pt x="15891" y="8606"/>
                  </a:lnTo>
                  <a:cubicBezTo>
                    <a:pt x="16066" y="8840"/>
                    <a:pt x="16251" y="9059"/>
                    <a:pt x="16435" y="9275"/>
                  </a:cubicBezTo>
                  <a:moveTo>
                    <a:pt x="6270" y="11022"/>
                  </a:moveTo>
                  <a:lnTo>
                    <a:pt x="5739" y="10196"/>
                  </a:lnTo>
                  <a:cubicBezTo>
                    <a:pt x="5432" y="10394"/>
                    <a:pt x="5153" y="10605"/>
                    <a:pt x="4909" y="10825"/>
                  </a:cubicBezTo>
                  <a:lnTo>
                    <a:pt x="5568" y="11554"/>
                  </a:lnTo>
                  <a:cubicBezTo>
                    <a:pt x="5772" y="11370"/>
                    <a:pt x="6008" y="11191"/>
                    <a:pt x="6270" y="11022"/>
                  </a:cubicBezTo>
                  <a:moveTo>
                    <a:pt x="5004" y="12185"/>
                  </a:moveTo>
                  <a:lnTo>
                    <a:pt x="4196" y="11628"/>
                  </a:lnTo>
                  <a:cubicBezTo>
                    <a:pt x="3975" y="11949"/>
                    <a:pt x="3812" y="12288"/>
                    <a:pt x="3713" y="12634"/>
                  </a:cubicBezTo>
                  <a:lnTo>
                    <a:pt x="4656" y="12906"/>
                  </a:lnTo>
                  <a:cubicBezTo>
                    <a:pt x="4727" y="12661"/>
                    <a:pt x="4844" y="12418"/>
                    <a:pt x="5004" y="12185"/>
                  </a:cubicBezTo>
                  <a:moveTo>
                    <a:pt x="10467" y="8318"/>
                  </a:moveTo>
                  <a:lnTo>
                    <a:pt x="9972" y="7470"/>
                  </a:lnTo>
                  <a:cubicBezTo>
                    <a:pt x="9623" y="7674"/>
                    <a:pt x="9362" y="7936"/>
                    <a:pt x="9132" y="8189"/>
                  </a:cubicBezTo>
                  <a:lnTo>
                    <a:pt x="9857" y="8850"/>
                  </a:lnTo>
                  <a:cubicBezTo>
                    <a:pt x="10063" y="8624"/>
                    <a:pt x="10245" y="8448"/>
                    <a:pt x="10467" y="8318"/>
                  </a:cubicBezTo>
                  <a:moveTo>
                    <a:pt x="3927" y="15709"/>
                  </a:moveTo>
                  <a:cubicBezTo>
                    <a:pt x="4469" y="15709"/>
                    <a:pt x="4909" y="15270"/>
                    <a:pt x="4909" y="14727"/>
                  </a:cubicBezTo>
                  <a:cubicBezTo>
                    <a:pt x="4909" y="14185"/>
                    <a:pt x="4469" y="13745"/>
                    <a:pt x="3927" y="13745"/>
                  </a:cubicBezTo>
                  <a:cubicBezTo>
                    <a:pt x="3385" y="13745"/>
                    <a:pt x="2945" y="14185"/>
                    <a:pt x="2945" y="14727"/>
                  </a:cubicBezTo>
                  <a:cubicBezTo>
                    <a:pt x="2945" y="15270"/>
                    <a:pt x="3385" y="15709"/>
                    <a:pt x="3927" y="15709"/>
                  </a:cubicBezTo>
                  <a:moveTo>
                    <a:pt x="12273" y="7855"/>
                  </a:moveTo>
                  <a:cubicBezTo>
                    <a:pt x="12815" y="7855"/>
                    <a:pt x="13255" y="7415"/>
                    <a:pt x="13255" y="6873"/>
                  </a:cubicBezTo>
                  <a:cubicBezTo>
                    <a:pt x="13255" y="6331"/>
                    <a:pt x="12815" y="5891"/>
                    <a:pt x="12273" y="5891"/>
                  </a:cubicBezTo>
                  <a:cubicBezTo>
                    <a:pt x="11730" y="5891"/>
                    <a:pt x="11291" y="6331"/>
                    <a:pt x="11291" y="6873"/>
                  </a:cubicBezTo>
                  <a:cubicBezTo>
                    <a:pt x="11291" y="7415"/>
                    <a:pt x="11730" y="7855"/>
                    <a:pt x="12273" y="7855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9025" tIns="19025" rIns="19025" bIns="190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562"/>
                <a:buFont typeface="Gill Sans"/>
                <a:buNone/>
              </a:pPr>
              <a:endParaRPr sz="1562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5" name="Google Shape;775;p30"/>
            <p:cNvSpPr txBox="1"/>
            <p:nvPr/>
          </p:nvSpPr>
          <p:spPr>
            <a:xfrm>
              <a:off x="5918200" y="4286071"/>
              <a:ext cx="5181600" cy="12003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pt-BR" sz="1200" b="1" i="0" u="none" strike="noStrike" cap="non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RUA 148, 485. – SETOR MARISTA</a:t>
              </a:r>
              <a:endParaRPr sz="12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pt-BR" sz="1200" b="1" i="0" u="none" strike="noStrike" cap="non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/>
              </a:r>
              <a:br>
                <a:rPr lang="pt-BR" sz="1200" b="1" i="0" u="none" strike="noStrike" cap="non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</a:br>
              <a:r>
                <a:rPr lang="pt-BR" sz="1200" b="1" i="0" u="none" strike="noStrike" cap="non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GOIÂNIA- GO – BRASIL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pt-BR" sz="1200" b="1" i="0" u="none" strike="noStrike" cap="non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CEP: 74170-110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776" name="Google Shape;776;p30"/>
          <p:cNvSpPr/>
          <p:nvPr/>
        </p:nvSpPr>
        <p:spPr>
          <a:xfrm>
            <a:off x="7442200" y="3429000"/>
            <a:ext cx="523914" cy="38100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0618" y="18900"/>
                </a:moveTo>
                <a:cubicBezTo>
                  <a:pt x="20618" y="18980"/>
                  <a:pt x="20611" y="19058"/>
                  <a:pt x="20601" y="19135"/>
                </a:cubicBezTo>
                <a:lnTo>
                  <a:pt x="14539" y="10800"/>
                </a:lnTo>
                <a:lnTo>
                  <a:pt x="20601" y="2465"/>
                </a:lnTo>
                <a:cubicBezTo>
                  <a:pt x="20611" y="2542"/>
                  <a:pt x="20618" y="2620"/>
                  <a:pt x="20618" y="2700"/>
                </a:cubicBezTo>
                <a:cubicBezTo>
                  <a:pt x="20618" y="2700"/>
                  <a:pt x="20618" y="18900"/>
                  <a:pt x="20618" y="18900"/>
                </a:cubicBezTo>
                <a:close/>
                <a:moveTo>
                  <a:pt x="19636" y="20250"/>
                </a:moveTo>
                <a:lnTo>
                  <a:pt x="1964" y="20250"/>
                </a:lnTo>
                <a:cubicBezTo>
                  <a:pt x="1849" y="20250"/>
                  <a:pt x="1739" y="20218"/>
                  <a:pt x="1637" y="20168"/>
                </a:cubicBezTo>
                <a:lnTo>
                  <a:pt x="7755" y="11754"/>
                </a:lnTo>
                <a:lnTo>
                  <a:pt x="9440" y="14072"/>
                </a:lnTo>
                <a:cubicBezTo>
                  <a:pt x="9816" y="14589"/>
                  <a:pt x="10308" y="14847"/>
                  <a:pt x="10800" y="14847"/>
                </a:cubicBezTo>
                <a:cubicBezTo>
                  <a:pt x="11292" y="14847"/>
                  <a:pt x="11784" y="14589"/>
                  <a:pt x="12159" y="14072"/>
                </a:cubicBezTo>
                <a:lnTo>
                  <a:pt x="13845" y="11754"/>
                </a:lnTo>
                <a:lnTo>
                  <a:pt x="19964" y="20168"/>
                </a:lnTo>
                <a:cubicBezTo>
                  <a:pt x="19861" y="20218"/>
                  <a:pt x="19752" y="20250"/>
                  <a:pt x="19636" y="20250"/>
                </a:cubicBezTo>
                <a:moveTo>
                  <a:pt x="982" y="18900"/>
                </a:moveTo>
                <a:lnTo>
                  <a:pt x="982" y="2700"/>
                </a:lnTo>
                <a:cubicBezTo>
                  <a:pt x="982" y="2620"/>
                  <a:pt x="989" y="2542"/>
                  <a:pt x="999" y="2465"/>
                </a:cubicBezTo>
                <a:lnTo>
                  <a:pt x="7061" y="10800"/>
                </a:lnTo>
                <a:lnTo>
                  <a:pt x="999" y="19135"/>
                </a:lnTo>
                <a:cubicBezTo>
                  <a:pt x="989" y="19058"/>
                  <a:pt x="982" y="18980"/>
                  <a:pt x="982" y="18900"/>
                </a:cubicBezTo>
                <a:moveTo>
                  <a:pt x="1964" y="1350"/>
                </a:moveTo>
                <a:lnTo>
                  <a:pt x="19636" y="1350"/>
                </a:lnTo>
                <a:cubicBezTo>
                  <a:pt x="19752" y="1350"/>
                  <a:pt x="19861" y="1382"/>
                  <a:pt x="19964" y="1433"/>
                </a:cubicBezTo>
                <a:lnTo>
                  <a:pt x="11465" y="13118"/>
                </a:lnTo>
                <a:cubicBezTo>
                  <a:pt x="11288" y="13362"/>
                  <a:pt x="11051" y="13497"/>
                  <a:pt x="10800" y="13497"/>
                </a:cubicBezTo>
                <a:cubicBezTo>
                  <a:pt x="10549" y="13497"/>
                  <a:pt x="10312" y="13362"/>
                  <a:pt x="10134" y="13118"/>
                </a:cubicBezTo>
                <a:lnTo>
                  <a:pt x="1637" y="1433"/>
                </a:lnTo>
                <a:cubicBezTo>
                  <a:pt x="1739" y="1382"/>
                  <a:pt x="1849" y="1350"/>
                  <a:pt x="1964" y="1350"/>
                </a:cubicBezTo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1209"/>
                  <a:pt x="0" y="2700"/>
                </a:cubicBezTo>
                <a:lnTo>
                  <a:pt x="0" y="18900"/>
                </a:lnTo>
                <a:cubicBezTo>
                  <a:pt x="0" y="2039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391"/>
                  <a:pt x="21600" y="18900"/>
                </a:cubicBezTo>
                <a:lnTo>
                  <a:pt x="21600" y="2700"/>
                </a:lnTo>
                <a:cubicBezTo>
                  <a:pt x="21600" y="1209"/>
                  <a:pt x="20721" y="0"/>
                  <a:pt x="19636" y="0"/>
                </a:cubicBezTo>
              </a:path>
            </a:pathLst>
          </a:custGeom>
          <a:solidFill>
            <a:srgbClr val="127CC8"/>
          </a:solidFill>
          <a:ln>
            <a:noFill/>
          </a:ln>
        </p:spPr>
        <p:txBody>
          <a:bodyPr spcFirstLastPara="1" wrap="square" lIns="19025" tIns="19025" rIns="19025" bIns="190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62"/>
              <a:buFont typeface="Gill Sans"/>
              <a:buNone/>
            </a:pPr>
            <a:endParaRPr sz="1562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7" name="Google Shape;777;p30"/>
          <p:cNvSpPr txBox="1"/>
          <p:nvPr/>
        </p:nvSpPr>
        <p:spPr>
          <a:xfrm>
            <a:off x="5232400" y="3429000"/>
            <a:ext cx="205740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pt-BR" sz="1600" b="1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+55 62 3240-1401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pt-BR" sz="1600" b="1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+55 62 3240-1402</a:t>
            </a:r>
            <a:endParaRPr sz="1600" b="1" i="0" u="none" strike="noStrike" cap="none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78" name="Google Shape;778;p30"/>
          <p:cNvSpPr txBox="1"/>
          <p:nvPr/>
        </p:nvSpPr>
        <p:spPr>
          <a:xfrm>
            <a:off x="8051800" y="3429000"/>
            <a:ext cx="3555332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8167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pt-BR" sz="1600" b="1" i="1" u="sng" strike="noStrike" cap="none">
                <a:solidFill>
                  <a:srgbClr val="127CC8"/>
                </a:solidFill>
                <a:latin typeface="Montserrat"/>
                <a:ea typeface="Montserrat"/>
                <a:cs typeface="Montserrat"/>
                <a:sym typeface="Montserrat"/>
              </a:rPr>
              <a:t>sureg.go@sgb.gov.br</a:t>
            </a:r>
            <a:endParaRPr sz="1600" b="0" i="0" u="none" strike="noStrike" cap="none">
              <a:solidFill>
                <a:srgbClr val="127CC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79" name="Google Shape;779;p30"/>
          <p:cNvSpPr txBox="1"/>
          <p:nvPr/>
        </p:nvSpPr>
        <p:spPr>
          <a:xfrm>
            <a:off x="4775200" y="5410200"/>
            <a:ext cx="3555332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8167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pt-BR" sz="1600" b="1" i="1" u="none" strike="noStrike" cap="none">
                <a:solidFill>
                  <a:srgbClr val="31BC5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Clique no mapa para acessar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80" name="Google Shape;780;p30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856326" y="6112002"/>
            <a:ext cx="4219575" cy="657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5" name="Google Shape;785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6256000" cy="914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549400" y="5101845"/>
            <a:ext cx="4381499" cy="4054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090400" y="8368030"/>
            <a:ext cx="4443983" cy="155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238083" y="-1066800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5214600" y="3143682"/>
            <a:ext cx="2215387" cy="323392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7" name="Google Shape;147;p2"/>
          <p:cNvGrpSpPr/>
          <p:nvPr/>
        </p:nvGrpSpPr>
        <p:grpSpPr>
          <a:xfrm>
            <a:off x="-1410996" y="914400"/>
            <a:ext cx="8443902" cy="8077200"/>
            <a:chOff x="722" y="0"/>
            <a:chExt cx="4320" cy="4320"/>
          </a:xfrm>
        </p:grpSpPr>
        <p:sp>
          <p:nvSpPr>
            <p:cNvPr id="148" name="Google Shape;148;p2"/>
            <p:cNvSpPr/>
            <p:nvPr/>
          </p:nvSpPr>
          <p:spPr>
            <a:xfrm>
              <a:off x="3314" y="337"/>
              <a:ext cx="39" cy="44"/>
            </a:xfrm>
            <a:custGeom>
              <a:avLst/>
              <a:gdLst/>
              <a:ahLst/>
              <a:cxnLst/>
              <a:rect l="l" t="t" r="r" b="b"/>
              <a:pathLst>
                <a:path w="16" h="18" extrusionOk="0">
                  <a:moveTo>
                    <a:pt x="9" y="2"/>
                  </a:moveTo>
                  <a:cubicBezTo>
                    <a:pt x="8" y="1"/>
                    <a:pt x="6" y="0"/>
                    <a:pt x="5" y="0"/>
                  </a:cubicBezTo>
                  <a:cubicBezTo>
                    <a:pt x="4" y="0"/>
                    <a:pt x="3" y="0"/>
                    <a:pt x="2" y="1"/>
                  </a:cubicBezTo>
                  <a:cubicBezTo>
                    <a:pt x="0" y="3"/>
                    <a:pt x="1" y="7"/>
                    <a:pt x="1" y="9"/>
                  </a:cubicBezTo>
                  <a:cubicBezTo>
                    <a:pt x="3" y="16"/>
                    <a:pt x="6" y="18"/>
                    <a:pt x="9" y="18"/>
                  </a:cubicBezTo>
                  <a:cubicBezTo>
                    <a:pt x="9" y="18"/>
                    <a:pt x="9" y="18"/>
                    <a:pt x="10" y="18"/>
                  </a:cubicBezTo>
                  <a:cubicBezTo>
                    <a:pt x="13" y="17"/>
                    <a:pt x="14" y="16"/>
                    <a:pt x="14" y="14"/>
                  </a:cubicBezTo>
                  <a:cubicBezTo>
                    <a:pt x="16" y="10"/>
                    <a:pt x="11" y="4"/>
                    <a:pt x="9" y="2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3788" y="3239"/>
              <a:ext cx="32" cy="29"/>
            </a:xfrm>
            <a:custGeom>
              <a:avLst/>
              <a:gdLst/>
              <a:ahLst/>
              <a:cxnLst/>
              <a:rect l="l" t="t" r="r" b="b"/>
              <a:pathLst>
                <a:path w="13" h="12" extrusionOk="0">
                  <a:moveTo>
                    <a:pt x="12" y="1"/>
                  </a:moveTo>
                  <a:cubicBezTo>
                    <a:pt x="11" y="0"/>
                    <a:pt x="10" y="0"/>
                    <a:pt x="9" y="0"/>
                  </a:cubicBezTo>
                  <a:cubicBezTo>
                    <a:pt x="8" y="0"/>
                    <a:pt x="6" y="1"/>
                    <a:pt x="6" y="2"/>
                  </a:cubicBezTo>
                  <a:cubicBezTo>
                    <a:pt x="6" y="3"/>
                    <a:pt x="5" y="4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4" y="4"/>
                    <a:pt x="3" y="4"/>
                    <a:pt x="3" y="4"/>
                  </a:cubicBezTo>
                  <a:cubicBezTo>
                    <a:pt x="1" y="4"/>
                    <a:pt x="1" y="5"/>
                    <a:pt x="0" y="5"/>
                  </a:cubicBezTo>
                  <a:cubicBezTo>
                    <a:pt x="0" y="6"/>
                    <a:pt x="0" y="7"/>
                    <a:pt x="0" y="8"/>
                  </a:cubicBezTo>
                  <a:cubicBezTo>
                    <a:pt x="0" y="11"/>
                    <a:pt x="3" y="11"/>
                    <a:pt x="4" y="12"/>
                  </a:cubicBezTo>
                  <a:cubicBezTo>
                    <a:pt x="6" y="12"/>
                    <a:pt x="7" y="12"/>
                    <a:pt x="8" y="12"/>
                  </a:cubicBezTo>
                  <a:cubicBezTo>
                    <a:pt x="11" y="12"/>
                    <a:pt x="13" y="11"/>
                    <a:pt x="13" y="8"/>
                  </a:cubicBezTo>
                  <a:cubicBezTo>
                    <a:pt x="13" y="6"/>
                    <a:pt x="13" y="2"/>
                    <a:pt x="12" y="1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3903" y="3171"/>
              <a:ext cx="36" cy="19"/>
            </a:xfrm>
            <a:custGeom>
              <a:avLst/>
              <a:gdLst/>
              <a:ahLst/>
              <a:cxnLst/>
              <a:rect l="l" t="t" r="r" b="b"/>
              <a:pathLst>
                <a:path w="15" h="8" extrusionOk="0">
                  <a:moveTo>
                    <a:pt x="11" y="0"/>
                  </a:moveTo>
                  <a:cubicBezTo>
                    <a:pt x="10" y="0"/>
                    <a:pt x="4" y="0"/>
                    <a:pt x="3" y="1"/>
                  </a:cubicBezTo>
                  <a:cubicBezTo>
                    <a:pt x="2" y="2"/>
                    <a:pt x="0" y="3"/>
                    <a:pt x="1" y="6"/>
                  </a:cubicBezTo>
                  <a:cubicBezTo>
                    <a:pt x="2" y="8"/>
                    <a:pt x="3" y="8"/>
                    <a:pt x="5" y="8"/>
                  </a:cubicBezTo>
                  <a:cubicBezTo>
                    <a:pt x="6" y="8"/>
                    <a:pt x="7" y="8"/>
                    <a:pt x="8" y="8"/>
                  </a:cubicBezTo>
                  <a:cubicBezTo>
                    <a:pt x="8" y="8"/>
                    <a:pt x="9" y="8"/>
                    <a:pt x="9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3" y="7"/>
                    <a:pt x="15" y="6"/>
                    <a:pt x="14" y="2"/>
                  </a:cubicBezTo>
                  <a:cubicBezTo>
                    <a:pt x="14" y="0"/>
                    <a:pt x="12" y="0"/>
                    <a:pt x="11" y="0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3944" y="3158"/>
              <a:ext cx="54" cy="22"/>
            </a:xfrm>
            <a:custGeom>
              <a:avLst/>
              <a:gdLst/>
              <a:ahLst/>
              <a:cxnLst/>
              <a:rect l="l" t="t" r="r" b="b"/>
              <a:pathLst>
                <a:path w="22" h="9" extrusionOk="0">
                  <a:moveTo>
                    <a:pt x="21" y="4"/>
                  </a:moveTo>
                  <a:cubicBezTo>
                    <a:pt x="21" y="3"/>
                    <a:pt x="21" y="3"/>
                    <a:pt x="21" y="3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2"/>
                    <a:pt x="19" y="2"/>
                    <a:pt x="18" y="2"/>
                  </a:cubicBezTo>
                  <a:cubicBezTo>
                    <a:pt x="17" y="1"/>
                    <a:pt x="17" y="1"/>
                    <a:pt x="16" y="1"/>
                  </a:cubicBezTo>
                  <a:cubicBezTo>
                    <a:pt x="16" y="0"/>
                    <a:pt x="14" y="0"/>
                    <a:pt x="13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1" y="0"/>
                    <a:pt x="10" y="1"/>
                    <a:pt x="9" y="1"/>
                  </a:cubicBezTo>
                  <a:cubicBezTo>
                    <a:pt x="9" y="2"/>
                    <a:pt x="9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4" y="2"/>
                    <a:pt x="1" y="3"/>
                    <a:pt x="1" y="5"/>
                  </a:cubicBezTo>
                  <a:cubicBezTo>
                    <a:pt x="0" y="7"/>
                    <a:pt x="3" y="8"/>
                    <a:pt x="3" y="8"/>
                  </a:cubicBezTo>
                  <a:cubicBezTo>
                    <a:pt x="4" y="8"/>
                    <a:pt x="6" y="9"/>
                    <a:pt x="7" y="9"/>
                  </a:cubicBezTo>
                  <a:cubicBezTo>
                    <a:pt x="8" y="9"/>
                    <a:pt x="9" y="8"/>
                    <a:pt x="10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2" y="8"/>
                    <a:pt x="13" y="8"/>
                    <a:pt x="14" y="8"/>
                  </a:cubicBezTo>
                  <a:cubicBezTo>
                    <a:pt x="14" y="8"/>
                    <a:pt x="15" y="8"/>
                    <a:pt x="15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7" y="8"/>
                    <a:pt x="18" y="8"/>
                  </a:cubicBezTo>
                  <a:cubicBezTo>
                    <a:pt x="19" y="8"/>
                    <a:pt x="20" y="8"/>
                    <a:pt x="21" y="7"/>
                  </a:cubicBezTo>
                  <a:cubicBezTo>
                    <a:pt x="21" y="6"/>
                    <a:pt x="22" y="5"/>
                    <a:pt x="21" y="4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3541" y="2306"/>
              <a:ext cx="100" cy="66"/>
            </a:xfrm>
            <a:custGeom>
              <a:avLst/>
              <a:gdLst/>
              <a:ahLst/>
              <a:cxnLst/>
              <a:rect l="l" t="t" r="r" b="b"/>
              <a:pathLst>
                <a:path w="41" h="27" extrusionOk="0">
                  <a:moveTo>
                    <a:pt x="40" y="7"/>
                  </a:moveTo>
                  <a:cubicBezTo>
                    <a:pt x="38" y="3"/>
                    <a:pt x="37" y="1"/>
                    <a:pt x="33" y="1"/>
                  </a:cubicBezTo>
                  <a:cubicBezTo>
                    <a:pt x="25" y="1"/>
                    <a:pt x="17" y="1"/>
                    <a:pt x="1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4"/>
                    <a:pt x="2" y="6"/>
                    <a:pt x="2" y="8"/>
                  </a:cubicBezTo>
                  <a:cubicBezTo>
                    <a:pt x="1" y="9"/>
                    <a:pt x="1" y="11"/>
                    <a:pt x="1" y="12"/>
                  </a:cubicBezTo>
                  <a:cubicBezTo>
                    <a:pt x="0" y="15"/>
                    <a:pt x="0" y="18"/>
                    <a:pt x="1" y="21"/>
                  </a:cubicBezTo>
                  <a:cubicBezTo>
                    <a:pt x="1" y="25"/>
                    <a:pt x="1" y="25"/>
                    <a:pt x="1" y="25"/>
                  </a:cubicBezTo>
                  <a:cubicBezTo>
                    <a:pt x="38" y="27"/>
                    <a:pt x="38" y="27"/>
                    <a:pt x="38" y="27"/>
                  </a:cubicBezTo>
                  <a:cubicBezTo>
                    <a:pt x="38" y="25"/>
                    <a:pt x="38" y="25"/>
                    <a:pt x="38" y="25"/>
                  </a:cubicBezTo>
                  <a:cubicBezTo>
                    <a:pt x="38" y="21"/>
                    <a:pt x="39" y="18"/>
                    <a:pt x="40" y="15"/>
                  </a:cubicBezTo>
                  <a:cubicBezTo>
                    <a:pt x="41" y="13"/>
                    <a:pt x="41" y="13"/>
                    <a:pt x="41" y="13"/>
                  </a:cubicBezTo>
                  <a:cubicBezTo>
                    <a:pt x="41" y="11"/>
                    <a:pt x="41" y="9"/>
                    <a:pt x="40" y="7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3539" y="722"/>
              <a:ext cx="759" cy="1013"/>
            </a:xfrm>
            <a:custGeom>
              <a:avLst/>
              <a:gdLst/>
              <a:ahLst/>
              <a:cxnLst/>
              <a:rect l="l" t="t" r="r" b="b"/>
              <a:pathLst>
                <a:path w="311" h="415" extrusionOk="0">
                  <a:moveTo>
                    <a:pt x="308" y="81"/>
                  </a:moveTo>
                  <a:cubicBezTo>
                    <a:pt x="308" y="80"/>
                    <a:pt x="308" y="80"/>
                    <a:pt x="308" y="80"/>
                  </a:cubicBezTo>
                  <a:cubicBezTo>
                    <a:pt x="307" y="79"/>
                    <a:pt x="307" y="79"/>
                    <a:pt x="307" y="79"/>
                  </a:cubicBezTo>
                  <a:cubicBezTo>
                    <a:pt x="305" y="79"/>
                    <a:pt x="304" y="78"/>
                    <a:pt x="303" y="78"/>
                  </a:cubicBezTo>
                  <a:cubicBezTo>
                    <a:pt x="302" y="79"/>
                    <a:pt x="302" y="79"/>
                    <a:pt x="302" y="79"/>
                  </a:cubicBezTo>
                  <a:cubicBezTo>
                    <a:pt x="302" y="79"/>
                    <a:pt x="302" y="79"/>
                    <a:pt x="302" y="79"/>
                  </a:cubicBezTo>
                  <a:cubicBezTo>
                    <a:pt x="301" y="79"/>
                    <a:pt x="300" y="80"/>
                    <a:pt x="300" y="80"/>
                  </a:cubicBezTo>
                  <a:cubicBezTo>
                    <a:pt x="299" y="80"/>
                    <a:pt x="299" y="80"/>
                    <a:pt x="299" y="80"/>
                  </a:cubicBezTo>
                  <a:cubicBezTo>
                    <a:pt x="299" y="80"/>
                    <a:pt x="298" y="80"/>
                    <a:pt x="298" y="80"/>
                  </a:cubicBezTo>
                  <a:cubicBezTo>
                    <a:pt x="298" y="80"/>
                    <a:pt x="297" y="80"/>
                    <a:pt x="297" y="80"/>
                  </a:cubicBezTo>
                  <a:cubicBezTo>
                    <a:pt x="296" y="80"/>
                    <a:pt x="294" y="80"/>
                    <a:pt x="292" y="79"/>
                  </a:cubicBezTo>
                  <a:cubicBezTo>
                    <a:pt x="291" y="79"/>
                    <a:pt x="289" y="79"/>
                    <a:pt x="288" y="78"/>
                  </a:cubicBezTo>
                  <a:cubicBezTo>
                    <a:pt x="286" y="78"/>
                    <a:pt x="284" y="78"/>
                    <a:pt x="282" y="77"/>
                  </a:cubicBezTo>
                  <a:cubicBezTo>
                    <a:pt x="280" y="76"/>
                    <a:pt x="278" y="75"/>
                    <a:pt x="276" y="73"/>
                  </a:cubicBezTo>
                  <a:cubicBezTo>
                    <a:pt x="275" y="73"/>
                    <a:pt x="274" y="72"/>
                    <a:pt x="273" y="71"/>
                  </a:cubicBezTo>
                  <a:cubicBezTo>
                    <a:pt x="271" y="70"/>
                    <a:pt x="269" y="69"/>
                    <a:pt x="267" y="69"/>
                  </a:cubicBezTo>
                  <a:cubicBezTo>
                    <a:pt x="266" y="68"/>
                    <a:pt x="264" y="68"/>
                    <a:pt x="263" y="67"/>
                  </a:cubicBezTo>
                  <a:cubicBezTo>
                    <a:pt x="262" y="66"/>
                    <a:pt x="261" y="65"/>
                    <a:pt x="259" y="65"/>
                  </a:cubicBezTo>
                  <a:cubicBezTo>
                    <a:pt x="257" y="63"/>
                    <a:pt x="255" y="62"/>
                    <a:pt x="252" y="61"/>
                  </a:cubicBezTo>
                  <a:cubicBezTo>
                    <a:pt x="251" y="61"/>
                    <a:pt x="249" y="60"/>
                    <a:pt x="248" y="60"/>
                  </a:cubicBezTo>
                  <a:cubicBezTo>
                    <a:pt x="244" y="58"/>
                    <a:pt x="241" y="57"/>
                    <a:pt x="237" y="57"/>
                  </a:cubicBezTo>
                  <a:cubicBezTo>
                    <a:pt x="237" y="57"/>
                    <a:pt x="237" y="57"/>
                    <a:pt x="237" y="57"/>
                  </a:cubicBezTo>
                  <a:cubicBezTo>
                    <a:pt x="236" y="56"/>
                    <a:pt x="235" y="56"/>
                    <a:pt x="234" y="56"/>
                  </a:cubicBezTo>
                  <a:cubicBezTo>
                    <a:pt x="231" y="56"/>
                    <a:pt x="230" y="58"/>
                    <a:pt x="229" y="59"/>
                  </a:cubicBezTo>
                  <a:cubicBezTo>
                    <a:pt x="229" y="60"/>
                    <a:pt x="229" y="61"/>
                    <a:pt x="229" y="62"/>
                  </a:cubicBezTo>
                  <a:cubicBezTo>
                    <a:pt x="229" y="62"/>
                    <a:pt x="229" y="63"/>
                    <a:pt x="229" y="63"/>
                  </a:cubicBezTo>
                  <a:cubicBezTo>
                    <a:pt x="229" y="63"/>
                    <a:pt x="227" y="64"/>
                    <a:pt x="226" y="64"/>
                  </a:cubicBezTo>
                  <a:cubicBezTo>
                    <a:pt x="225" y="64"/>
                    <a:pt x="225" y="64"/>
                    <a:pt x="225" y="64"/>
                  </a:cubicBezTo>
                  <a:cubicBezTo>
                    <a:pt x="222" y="64"/>
                    <a:pt x="220" y="64"/>
                    <a:pt x="217" y="66"/>
                  </a:cubicBezTo>
                  <a:cubicBezTo>
                    <a:pt x="215" y="67"/>
                    <a:pt x="214" y="67"/>
                    <a:pt x="212" y="68"/>
                  </a:cubicBezTo>
                  <a:cubicBezTo>
                    <a:pt x="211" y="68"/>
                    <a:pt x="210" y="68"/>
                    <a:pt x="210" y="68"/>
                  </a:cubicBezTo>
                  <a:cubicBezTo>
                    <a:pt x="207" y="69"/>
                    <a:pt x="206" y="70"/>
                    <a:pt x="205" y="71"/>
                  </a:cubicBezTo>
                  <a:cubicBezTo>
                    <a:pt x="204" y="72"/>
                    <a:pt x="204" y="72"/>
                    <a:pt x="203" y="73"/>
                  </a:cubicBezTo>
                  <a:cubicBezTo>
                    <a:pt x="203" y="73"/>
                    <a:pt x="202" y="74"/>
                    <a:pt x="201" y="74"/>
                  </a:cubicBezTo>
                  <a:cubicBezTo>
                    <a:pt x="201" y="75"/>
                    <a:pt x="200" y="76"/>
                    <a:pt x="200" y="76"/>
                  </a:cubicBezTo>
                  <a:cubicBezTo>
                    <a:pt x="200" y="73"/>
                    <a:pt x="201" y="72"/>
                    <a:pt x="203" y="70"/>
                  </a:cubicBezTo>
                  <a:cubicBezTo>
                    <a:pt x="204" y="69"/>
                    <a:pt x="204" y="69"/>
                    <a:pt x="204" y="69"/>
                  </a:cubicBezTo>
                  <a:cubicBezTo>
                    <a:pt x="207" y="66"/>
                    <a:pt x="207" y="63"/>
                    <a:pt x="206" y="61"/>
                  </a:cubicBezTo>
                  <a:cubicBezTo>
                    <a:pt x="206" y="59"/>
                    <a:pt x="204" y="58"/>
                    <a:pt x="201" y="58"/>
                  </a:cubicBezTo>
                  <a:cubicBezTo>
                    <a:pt x="201" y="58"/>
                    <a:pt x="200" y="58"/>
                    <a:pt x="199" y="58"/>
                  </a:cubicBezTo>
                  <a:cubicBezTo>
                    <a:pt x="195" y="59"/>
                    <a:pt x="192" y="62"/>
                    <a:pt x="191" y="68"/>
                  </a:cubicBezTo>
                  <a:cubicBezTo>
                    <a:pt x="190" y="70"/>
                    <a:pt x="189" y="72"/>
                    <a:pt x="189" y="75"/>
                  </a:cubicBezTo>
                  <a:cubicBezTo>
                    <a:pt x="188" y="76"/>
                    <a:pt x="188" y="77"/>
                    <a:pt x="187" y="78"/>
                  </a:cubicBezTo>
                  <a:cubicBezTo>
                    <a:pt x="187" y="79"/>
                    <a:pt x="187" y="79"/>
                    <a:pt x="187" y="79"/>
                  </a:cubicBezTo>
                  <a:cubicBezTo>
                    <a:pt x="186" y="83"/>
                    <a:pt x="185" y="84"/>
                    <a:pt x="182" y="85"/>
                  </a:cubicBezTo>
                  <a:cubicBezTo>
                    <a:pt x="180" y="87"/>
                    <a:pt x="179" y="87"/>
                    <a:pt x="178" y="87"/>
                  </a:cubicBezTo>
                  <a:cubicBezTo>
                    <a:pt x="178" y="87"/>
                    <a:pt x="178" y="87"/>
                    <a:pt x="178" y="87"/>
                  </a:cubicBezTo>
                  <a:cubicBezTo>
                    <a:pt x="178" y="87"/>
                    <a:pt x="177" y="87"/>
                    <a:pt x="177" y="85"/>
                  </a:cubicBezTo>
                  <a:cubicBezTo>
                    <a:pt x="177" y="80"/>
                    <a:pt x="179" y="73"/>
                    <a:pt x="184" y="65"/>
                  </a:cubicBezTo>
                  <a:cubicBezTo>
                    <a:pt x="185" y="63"/>
                    <a:pt x="186" y="63"/>
                    <a:pt x="187" y="62"/>
                  </a:cubicBezTo>
                  <a:cubicBezTo>
                    <a:pt x="189" y="61"/>
                    <a:pt x="191" y="60"/>
                    <a:pt x="192" y="59"/>
                  </a:cubicBezTo>
                  <a:cubicBezTo>
                    <a:pt x="194" y="56"/>
                    <a:pt x="194" y="52"/>
                    <a:pt x="192" y="49"/>
                  </a:cubicBezTo>
                  <a:cubicBezTo>
                    <a:pt x="191" y="47"/>
                    <a:pt x="189" y="46"/>
                    <a:pt x="187" y="46"/>
                  </a:cubicBezTo>
                  <a:cubicBezTo>
                    <a:pt x="186" y="46"/>
                    <a:pt x="185" y="47"/>
                    <a:pt x="184" y="47"/>
                  </a:cubicBezTo>
                  <a:cubicBezTo>
                    <a:pt x="184" y="46"/>
                    <a:pt x="184" y="46"/>
                    <a:pt x="184" y="46"/>
                  </a:cubicBezTo>
                  <a:cubicBezTo>
                    <a:pt x="185" y="45"/>
                    <a:pt x="185" y="44"/>
                    <a:pt x="185" y="42"/>
                  </a:cubicBezTo>
                  <a:cubicBezTo>
                    <a:pt x="185" y="40"/>
                    <a:pt x="185" y="37"/>
                    <a:pt x="184" y="35"/>
                  </a:cubicBezTo>
                  <a:cubicBezTo>
                    <a:pt x="184" y="34"/>
                    <a:pt x="183" y="34"/>
                    <a:pt x="182" y="33"/>
                  </a:cubicBezTo>
                  <a:cubicBezTo>
                    <a:pt x="182" y="33"/>
                    <a:pt x="181" y="32"/>
                    <a:pt x="181" y="32"/>
                  </a:cubicBezTo>
                  <a:cubicBezTo>
                    <a:pt x="181" y="31"/>
                    <a:pt x="181" y="31"/>
                    <a:pt x="181" y="31"/>
                  </a:cubicBezTo>
                  <a:cubicBezTo>
                    <a:pt x="180" y="31"/>
                    <a:pt x="180" y="31"/>
                    <a:pt x="180" y="31"/>
                  </a:cubicBezTo>
                  <a:cubicBezTo>
                    <a:pt x="178" y="30"/>
                    <a:pt x="176" y="28"/>
                    <a:pt x="174" y="27"/>
                  </a:cubicBezTo>
                  <a:cubicBezTo>
                    <a:pt x="174" y="27"/>
                    <a:pt x="174" y="26"/>
                    <a:pt x="174" y="26"/>
                  </a:cubicBezTo>
                  <a:cubicBezTo>
                    <a:pt x="174" y="25"/>
                    <a:pt x="174" y="24"/>
                    <a:pt x="173" y="23"/>
                  </a:cubicBezTo>
                  <a:cubicBezTo>
                    <a:pt x="172" y="22"/>
                    <a:pt x="171" y="22"/>
                    <a:pt x="170" y="21"/>
                  </a:cubicBezTo>
                  <a:cubicBezTo>
                    <a:pt x="170" y="21"/>
                    <a:pt x="169" y="21"/>
                    <a:pt x="169" y="20"/>
                  </a:cubicBezTo>
                  <a:cubicBezTo>
                    <a:pt x="169" y="20"/>
                    <a:pt x="168" y="20"/>
                    <a:pt x="168" y="20"/>
                  </a:cubicBezTo>
                  <a:cubicBezTo>
                    <a:pt x="167" y="19"/>
                    <a:pt x="166" y="19"/>
                    <a:pt x="166" y="18"/>
                  </a:cubicBezTo>
                  <a:cubicBezTo>
                    <a:pt x="166" y="18"/>
                    <a:pt x="166" y="18"/>
                    <a:pt x="166" y="18"/>
                  </a:cubicBezTo>
                  <a:cubicBezTo>
                    <a:pt x="166" y="17"/>
                    <a:pt x="165" y="16"/>
                    <a:pt x="165" y="16"/>
                  </a:cubicBezTo>
                  <a:cubicBezTo>
                    <a:pt x="163" y="14"/>
                    <a:pt x="161" y="12"/>
                    <a:pt x="159" y="12"/>
                  </a:cubicBezTo>
                  <a:cubicBezTo>
                    <a:pt x="158" y="12"/>
                    <a:pt x="157" y="13"/>
                    <a:pt x="156" y="13"/>
                  </a:cubicBezTo>
                  <a:cubicBezTo>
                    <a:pt x="155" y="14"/>
                    <a:pt x="155" y="14"/>
                    <a:pt x="154" y="15"/>
                  </a:cubicBezTo>
                  <a:cubicBezTo>
                    <a:pt x="154" y="15"/>
                    <a:pt x="153" y="15"/>
                    <a:pt x="153" y="16"/>
                  </a:cubicBezTo>
                  <a:cubicBezTo>
                    <a:pt x="153" y="16"/>
                    <a:pt x="152" y="16"/>
                    <a:pt x="152" y="16"/>
                  </a:cubicBezTo>
                  <a:cubicBezTo>
                    <a:pt x="151" y="16"/>
                    <a:pt x="150" y="17"/>
                    <a:pt x="150" y="18"/>
                  </a:cubicBezTo>
                  <a:cubicBezTo>
                    <a:pt x="149" y="19"/>
                    <a:pt x="149" y="21"/>
                    <a:pt x="149" y="23"/>
                  </a:cubicBezTo>
                  <a:cubicBezTo>
                    <a:pt x="149" y="24"/>
                    <a:pt x="149" y="25"/>
                    <a:pt x="149" y="26"/>
                  </a:cubicBezTo>
                  <a:cubicBezTo>
                    <a:pt x="149" y="25"/>
                    <a:pt x="149" y="24"/>
                    <a:pt x="149" y="24"/>
                  </a:cubicBezTo>
                  <a:cubicBezTo>
                    <a:pt x="148" y="23"/>
                    <a:pt x="148" y="23"/>
                    <a:pt x="148" y="22"/>
                  </a:cubicBezTo>
                  <a:cubicBezTo>
                    <a:pt x="148" y="20"/>
                    <a:pt x="147" y="18"/>
                    <a:pt x="145" y="16"/>
                  </a:cubicBezTo>
                  <a:cubicBezTo>
                    <a:pt x="145" y="15"/>
                    <a:pt x="145" y="14"/>
                    <a:pt x="144" y="13"/>
                  </a:cubicBezTo>
                  <a:cubicBezTo>
                    <a:pt x="144" y="12"/>
                    <a:pt x="144" y="10"/>
                    <a:pt x="142" y="8"/>
                  </a:cubicBezTo>
                  <a:cubicBezTo>
                    <a:pt x="141" y="7"/>
                    <a:pt x="138" y="6"/>
                    <a:pt x="137" y="6"/>
                  </a:cubicBezTo>
                  <a:cubicBezTo>
                    <a:pt x="134" y="6"/>
                    <a:pt x="134" y="6"/>
                    <a:pt x="134" y="6"/>
                  </a:cubicBezTo>
                  <a:cubicBezTo>
                    <a:pt x="134" y="6"/>
                    <a:pt x="133" y="6"/>
                    <a:pt x="133" y="6"/>
                  </a:cubicBezTo>
                  <a:cubicBezTo>
                    <a:pt x="131" y="6"/>
                    <a:pt x="129" y="5"/>
                    <a:pt x="127" y="4"/>
                  </a:cubicBezTo>
                  <a:cubicBezTo>
                    <a:pt x="127" y="4"/>
                    <a:pt x="126" y="3"/>
                    <a:pt x="125" y="3"/>
                  </a:cubicBezTo>
                  <a:cubicBezTo>
                    <a:pt x="123" y="2"/>
                    <a:pt x="121" y="1"/>
                    <a:pt x="119" y="1"/>
                  </a:cubicBezTo>
                  <a:cubicBezTo>
                    <a:pt x="118" y="1"/>
                    <a:pt x="117" y="1"/>
                    <a:pt x="116" y="0"/>
                  </a:cubicBezTo>
                  <a:cubicBezTo>
                    <a:pt x="114" y="0"/>
                    <a:pt x="114" y="0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3" y="5"/>
                    <a:pt x="112" y="7"/>
                    <a:pt x="111" y="10"/>
                  </a:cubicBezTo>
                  <a:cubicBezTo>
                    <a:pt x="111" y="12"/>
                    <a:pt x="110" y="14"/>
                    <a:pt x="110" y="16"/>
                  </a:cubicBezTo>
                  <a:cubicBezTo>
                    <a:pt x="109" y="18"/>
                    <a:pt x="109" y="19"/>
                    <a:pt x="108" y="21"/>
                  </a:cubicBezTo>
                  <a:cubicBezTo>
                    <a:pt x="107" y="23"/>
                    <a:pt x="106" y="25"/>
                    <a:pt x="106" y="26"/>
                  </a:cubicBezTo>
                  <a:cubicBezTo>
                    <a:pt x="106" y="28"/>
                    <a:pt x="107" y="30"/>
                    <a:pt x="107" y="31"/>
                  </a:cubicBezTo>
                  <a:cubicBezTo>
                    <a:pt x="107" y="33"/>
                    <a:pt x="108" y="35"/>
                    <a:pt x="108" y="37"/>
                  </a:cubicBezTo>
                  <a:cubicBezTo>
                    <a:pt x="107" y="40"/>
                    <a:pt x="105" y="42"/>
                    <a:pt x="104" y="43"/>
                  </a:cubicBezTo>
                  <a:cubicBezTo>
                    <a:pt x="103" y="44"/>
                    <a:pt x="102" y="45"/>
                    <a:pt x="101" y="46"/>
                  </a:cubicBezTo>
                  <a:cubicBezTo>
                    <a:pt x="99" y="48"/>
                    <a:pt x="99" y="51"/>
                    <a:pt x="98" y="53"/>
                  </a:cubicBezTo>
                  <a:cubicBezTo>
                    <a:pt x="98" y="54"/>
                    <a:pt x="98" y="55"/>
                    <a:pt x="97" y="57"/>
                  </a:cubicBezTo>
                  <a:cubicBezTo>
                    <a:pt x="96" y="60"/>
                    <a:pt x="94" y="62"/>
                    <a:pt x="92" y="65"/>
                  </a:cubicBezTo>
                  <a:cubicBezTo>
                    <a:pt x="90" y="67"/>
                    <a:pt x="88" y="70"/>
                    <a:pt x="88" y="74"/>
                  </a:cubicBezTo>
                  <a:cubicBezTo>
                    <a:pt x="87" y="75"/>
                    <a:pt x="87" y="76"/>
                    <a:pt x="87" y="78"/>
                  </a:cubicBezTo>
                  <a:cubicBezTo>
                    <a:pt x="87" y="80"/>
                    <a:pt x="87" y="82"/>
                    <a:pt x="86" y="85"/>
                  </a:cubicBezTo>
                  <a:cubicBezTo>
                    <a:pt x="84" y="89"/>
                    <a:pt x="82" y="92"/>
                    <a:pt x="80" y="94"/>
                  </a:cubicBezTo>
                  <a:cubicBezTo>
                    <a:pt x="79" y="95"/>
                    <a:pt x="78" y="96"/>
                    <a:pt x="77" y="98"/>
                  </a:cubicBezTo>
                  <a:cubicBezTo>
                    <a:pt x="75" y="100"/>
                    <a:pt x="72" y="102"/>
                    <a:pt x="71" y="105"/>
                  </a:cubicBezTo>
                  <a:cubicBezTo>
                    <a:pt x="69" y="108"/>
                    <a:pt x="68" y="110"/>
                    <a:pt x="68" y="113"/>
                  </a:cubicBezTo>
                  <a:cubicBezTo>
                    <a:pt x="68" y="114"/>
                    <a:pt x="68" y="116"/>
                    <a:pt x="67" y="117"/>
                  </a:cubicBezTo>
                  <a:cubicBezTo>
                    <a:pt x="67" y="119"/>
                    <a:pt x="66" y="120"/>
                    <a:pt x="65" y="122"/>
                  </a:cubicBezTo>
                  <a:cubicBezTo>
                    <a:pt x="64" y="122"/>
                    <a:pt x="64" y="123"/>
                    <a:pt x="64" y="124"/>
                  </a:cubicBezTo>
                  <a:cubicBezTo>
                    <a:pt x="63" y="125"/>
                    <a:pt x="61" y="126"/>
                    <a:pt x="60" y="126"/>
                  </a:cubicBezTo>
                  <a:cubicBezTo>
                    <a:pt x="58" y="127"/>
                    <a:pt x="56" y="128"/>
                    <a:pt x="56" y="130"/>
                  </a:cubicBezTo>
                  <a:cubicBezTo>
                    <a:pt x="55" y="131"/>
                    <a:pt x="55" y="132"/>
                    <a:pt x="55" y="133"/>
                  </a:cubicBezTo>
                  <a:cubicBezTo>
                    <a:pt x="55" y="135"/>
                    <a:pt x="55" y="137"/>
                    <a:pt x="53" y="138"/>
                  </a:cubicBezTo>
                  <a:cubicBezTo>
                    <a:pt x="50" y="140"/>
                    <a:pt x="48" y="143"/>
                    <a:pt x="46" y="146"/>
                  </a:cubicBezTo>
                  <a:cubicBezTo>
                    <a:pt x="45" y="147"/>
                    <a:pt x="45" y="148"/>
                    <a:pt x="44" y="149"/>
                  </a:cubicBezTo>
                  <a:cubicBezTo>
                    <a:pt x="44" y="150"/>
                    <a:pt x="43" y="151"/>
                    <a:pt x="43" y="152"/>
                  </a:cubicBezTo>
                  <a:cubicBezTo>
                    <a:pt x="41" y="153"/>
                    <a:pt x="41" y="153"/>
                    <a:pt x="41" y="153"/>
                  </a:cubicBezTo>
                  <a:cubicBezTo>
                    <a:pt x="40" y="153"/>
                    <a:pt x="40" y="153"/>
                    <a:pt x="40" y="153"/>
                  </a:cubicBezTo>
                  <a:cubicBezTo>
                    <a:pt x="39" y="153"/>
                    <a:pt x="39" y="153"/>
                    <a:pt x="38" y="153"/>
                  </a:cubicBezTo>
                  <a:cubicBezTo>
                    <a:pt x="38" y="153"/>
                    <a:pt x="37" y="153"/>
                    <a:pt x="37" y="153"/>
                  </a:cubicBezTo>
                  <a:cubicBezTo>
                    <a:pt x="34" y="153"/>
                    <a:pt x="30" y="154"/>
                    <a:pt x="27" y="156"/>
                  </a:cubicBezTo>
                  <a:cubicBezTo>
                    <a:pt x="25" y="157"/>
                    <a:pt x="24" y="158"/>
                    <a:pt x="23" y="160"/>
                  </a:cubicBezTo>
                  <a:cubicBezTo>
                    <a:pt x="21" y="162"/>
                    <a:pt x="20" y="163"/>
                    <a:pt x="18" y="164"/>
                  </a:cubicBezTo>
                  <a:cubicBezTo>
                    <a:pt x="15" y="167"/>
                    <a:pt x="11" y="169"/>
                    <a:pt x="8" y="171"/>
                  </a:cubicBezTo>
                  <a:cubicBezTo>
                    <a:pt x="6" y="173"/>
                    <a:pt x="6" y="173"/>
                    <a:pt x="6" y="173"/>
                  </a:cubicBezTo>
                  <a:cubicBezTo>
                    <a:pt x="5" y="173"/>
                    <a:pt x="4" y="174"/>
                    <a:pt x="3" y="175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cubicBezTo>
                    <a:pt x="5" y="178"/>
                    <a:pt x="5" y="178"/>
                    <a:pt x="5" y="178"/>
                  </a:cubicBezTo>
                  <a:cubicBezTo>
                    <a:pt x="6" y="178"/>
                    <a:pt x="6" y="178"/>
                    <a:pt x="7" y="178"/>
                  </a:cubicBezTo>
                  <a:cubicBezTo>
                    <a:pt x="7" y="178"/>
                    <a:pt x="8" y="178"/>
                    <a:pt x="8" y="178"/>
                  </a:cubicBezTo>
                  <a:cubicBezTo>
                    <a:pt x="10" y="178"/>
                    <a:pt x="11" y="178"/>
                    <a:pt x="12" y="179"/>
                  </a:cubicBezTo>
                  <a:cubicBezTo>
                    <a:pt x="13" y="179"/>
                    <a:pt x="14" y="180"/>
                    <a:pt x="14" y="181"/>
                  </a:cubicBezTo>
                  <a:cubicBezTo>
                    <a:pt x="15" y="182"/>
                    <a:pt x="16" y="183"/>
                    <a:pt x="18" y="184"/>
                  </a:cubicBezTo>
                  <a:cubicBezTo>
                    <a:pt x="18" y="184"/>
                    <a:pt x="18" y="184"/>
                    <a:pt x="19" y="184"/>
                  </a:cubicBezTo>
                  <a:cubicBezTo>
                    <a:pt x="20" y="184"/>
                    <a:pt x="21" y="183"/>
                    <a:pt x="22" y="182"/>
                  </a:cubicBezTo>
                  <a:cubicBezTo>
                    <a:pt x="23" y="182"/>
                    <a:pt x="24" y="181"/>
                    <a:pt x="26" y="181"/>
                  </a:cubicBezTo>
                  <a:cubicBezTo>
                    <a:pt x="28" y="181"/>
                    <a:pt x="29" y="182"/>
                    <a:pt x="30" y="184"/>
                  </a:cubicBezTo>
                  <a:cubicBezTo>
                    <a:pt x="30" y="185"/>
                    <a:pt x="30" y="186"/>
                    <a:pt x="31" y="187"/>
                  </a:cubicBezTo>
                  <a:cubicBezTo>
                    <a:pt x="32" y="190"/>
                    <a:pt x="34" y="190"/>
                    <a:pt x="36" y="190"/>
                  </a:cubicBezTo>
                  <a:cubicBezTo>
                    <a:pt x="38" y="190"/>
                    <a:pt x="39" y="190"/>
                    <a:pt x="41" y="191"/>
                  </a:cubicBezTo>
                  <a:cubicBezTo>
                    <a:pt x="43" y="192"/>
                    <a:pt x="46" y="196"/>
                    <a:pt x="48" y="198"/>
                  </a:cubicBezTo>
                  <a:cubicBezTo>
                    <a:pt x="51" y="204"/>
                    <a:pt x="50" y="208"/>
                    <a:pt x="49" y="213"/>
                  </a:cubicBezTo>
                  <a:cubicBezTo>
                    <a:pt x="49" y="215"/>
                    <a:pt x="49" y="217"/>
                    <a:pt x="49" y="219"/>
                  </a:cubicBezTo>
                  <a:cubicBezTo>
                    <a:pt x="48" y="221"/>
                    <a:pt x="49" y="223"/>
                    <a:pt x="50" y="225"/>
                  </a:cubicBezTo>
                  <a:cubicBezTo>
                    <a:pt x="50" y="227"/>
                    <a:pt x="51" y="228"/>
                    <a:pt x="51" y="230"/>
                  </a:cubicBezTo>
                  <a:cubicBezTo>
                    <a:pt x="51" y="233"/>
                    <a:pt x="50" y="236"/>
                    <a:pt x="49" y="239"/>
                  </a:cubicBezTo>
                  <a:cubicBezTo>
                    <a:pt x="48" y="240"/>
                    <a:pt x="48" y="240"/>
                    <a:pt x="48" y="240"/>
                  </a:cubicBezTo>
                  <a:cubicBezTo>
                    <a:pt x="47" y="243"/>
                    <a:pt x="47" y="247"/>
                    <a:pt x="46" y="251"/>
                  </a:cubicBezTo>
                  <a:cubicBezTo>
                    <a:pt x="46" y="254"/>
                    <a:pt x="45" y="258"/>
                    <a:pt x="44" y="262"/>
                  </a:cubicBezTo>
                  <a:cubicBezTo>
                    <a:pt x="43" y="263"/>
                    <a:pt x="42" y="265"/>
                    <a:pt x="40" y="266"/>
                  </a:cubicBezTo>
                  <a:cubicBezTo>
                    <a:pt x="39" y="267"/>
                    <a:pt x="37" y="268"/>
                    <a:pt x="37" y="270"/>
                  </a:cubicBezTo>
                  <a:cubicBezTo>
                    <a:pt x="36" y="271"/>
                    <a:pt x="36" y="272"/>
                    <a:pt x="36" y="272"/>
                  </a:cubicBezTo>
                  <a:cubicBezTo>
                    <a:pt x="36" y="273"/>
                    <a:pt x="36" y="273"/>
                    <a:pt x="36" y="273"/>
                  </a:cubicBezTo>
                  <a:cubicBezTo>
                    <a:pt x="36" y="273"/>
                    <a:pt x="36" y="273"/>
                    <a:pt x="36" y="273"/>
                  </a:cubicBezTo>
                  <a:cubicBezTo>
                    <a:pt x="37" y="274"/>
                    <a:pt x="39" y="274"/>
                    <a:pt x="42" y="274"/>
                  </a:cubicBezTo>
                  <a:cubicBezTo>
                    <a:pt x="43" y="274"/>
                    <a:pt x="43" y="274"/>
                    <a:pt x="43" y="274"/>
                  </a:cubicBezTo>
                  <a:cubicBezTo>
                    <a:pt x="43" y="272"/>
                    <a:pt x="43" y="272"/>
                    <a:pt x="43" y="272"/>
                  </a:cubicBezTo>
                  <a:cubicBezTo>
                    <a:pt x="43" y="275"/>
                    <a:pt x="43" y="275"/>
                    <a:pt x="43" y="275"/>
                  </a:cubicBezTo>
                  <a:cubicBezTo>
                    <a:pt x="44" y="276"/>
                    <a:pt x="44" y="277"/>
                    <a:pt x="44" y="278"/>
                  </a:cubicBezTo>
                  <a:cubicBezTo>
                    <a:pt x="43" y="281"/>
                    <a:pt x="43" y="283"/>
                    <a:pt x="45" y="286"/>
                  </a:cubicBezTo>
                  <a:cubicBezTo>
                    <a:pt x="45" y="288"/>
                    <a:pt x="47" y="289"/>
                    <a:pt x="49" y="291"/>
                  </a:cubicBezTo>
                  <a:cubicBezTo>
                    <a:pt x="49" y="292"/>
                    <a:pt x="50" y="293"/>
                    <a:pt x="51" y="294"/>
                  </a:cubicBezTo>
                  <a:cubicBezTo>
                    <a:pt x="52" y="295"/>
                    <a:pt x="52" y="296"/>
                    <a:pt x="53" y="298"/>
                  </a:cubicBezTo>
                  <a:cubicBezTo>
                    <a:pt x="56" y="301"/>
                    <a:pt x="59" y="305"/>
                    <a:pt x="63" y="308"/>
                  </a:cubicBezTo>
                  <a:cubicBezTo>
                    <a:pt x="64" y="309"/>
                    <a:pt x="65" y="310"/>
                    <a:pt x="66" y="310"/>
                  </a:cubicBezTo>
                  <a:cubicBezTo>
                    <a:pt x="67" y="310"/>
                    <a:pt x="68" y="309"/>
                    <a:pt x="70" y="308"/>
                  </a:cubicBezTo>
                  <a:cubicBezTo>
                    <a:pt x="71" y="307"/>
                    <a:pt x="72" y="307"/>
                    <a:pt x="74" y="306"/>
                  </a:cubicBezTo>
                  <a:cubicBezTo>
                    <a:pt x="76" y="306"/>
                    <a:pt x="79" y="305"/>
                    <a:pt x="82" y="305"/>
                  </a:cubicBezTo>
                  <a:cubicBezTo>
                    <a:pt x="84" y="305"/>
                    <a:pt x="85" y="305"/>
                    <a:pt x="86" y="306"/>
                  </a:cubicBezTo>
                  <a:cubicBezTo>
                    <a:pt x="91" y="308"/>
                    <a:pt x="90" y="312"/>
                    <a:pt x="89" y="315"/>
                  </a:cubicBezTo>
                  <a:cubicBezTo>
                    <a:pt x="88" y="318"/>
                    <a:pt x="88" y="321"/>
                    <a:pt x="88" y="325"/>
                  </a:cubicBezTo>
                  <a:cubicBezTo>
                    <a:pt x="88" y="326"/>
                    <a:pt x="88" y="327"/>
                    <a:pt x="87" y="329"/>
                  </a:cubicBezTo>
                  <a:cubicBezTo>
                    <a:pt x="86" y="329"/>
                    <a:pt x="85" y="328"/>
                    <a:pt x="85" y="328"/>
                  </a:cubicBezTo>
                  <a:cubicBezTo>
                    <a:pt x="76" y="328"/>
                    <a:pt x="71" y="333"/>
                    <a:pt x="69" y="340"/>
                  </a:cubicBezTo>
                  <a:cubicBezTo>
                    <a:pt x="69" y="341"/>
                    <a:pt x="69" y="342"/>
                    <a:pt x="69" y="343"/>
                  </a:cubicBezTo>
                  <a:cubicBezTo>
                    <a:pt x="69" y="344"/>
                    <a:pt x="69" y="346"/>
                    <a:pt x="69" y="347"/>
                  </a:cubicBezTo>
                  <a:cubicBezTo>
                    <a:pt x="68" y="349"/>
                    <a:pt x="67" y="349"/>
                    <a:pt x="65" y="350"/>
                  </a:cubicBezTo>
                  <a:cubicBezTo>
                    <a:pt x="65" y="350"/>
                    <a:pt x="64" y="351"/>
                    <a:pt x="63" y="351"/>
                  </a:cubicBezTo>
                  <a:cubicBezTo>
                    <a:pt x="62" y="352"/>
                    <a:pt x="61" y="353"/>
                    <a:pt x="61" y="354"/>
                  </a:cubicBezTo>
                  <a:cubicBezTo>
                    <a:pt x="60" y="356"/>
                    <a:pt x="60" y="356"/>
                    <a:pt x="60" y="356"/>
                  </a:cubicBezTo>
                  <a:cubicBezTo>
                    <a:pt x="62" y="357"/>
                    <a:pt x="62" y="357"/>
                    <a:pt x="62" y="357"/>
                  </a:cubicBezTo>
                  <a:cubicBezTo>
                    <a:pt x="63" y="357"/>
                    <a:pt x="63" y="357"/>
                    <a:pt x="63" y="357"/>
                  </a:cubicBezTo>
                  <a:cubicBezTo>
                    <a:pt x="63" y="357"/>
                    <a:pt x="63" y="357"/>
                    <a:pt x="63" y="357"/>
                  </a:cubicBezTo>
                  <a:cubicBezTo>
                    <a:pt x="63" y="357"/>
                    <a:pt x="64" y="357"/>
                    <a:pt x="65" y="356"/>
                  </a:cubicBezTo>
                  <a:cubicBezTo>
                    <a:pt x="65" y="356"/>
                    <a:pt x="66" y="356"/>
                    <a:pt x="67" y="356"/>
                  </a:cubicBezTo>
                  <a:cubicBezTo>
                    <a:pt x="67" y="356"/>
                    <a:pt x="68" y="356"/>
                    <a:pt x="68" y="356"/>
                  </a:cubicBezTo>
                  <a:cubicBezTo>
                    <a:pt x="71" y="358"/>
                    <a:pt x="71" y="361"/>
                    <a:pt x="72" y="365"/>
                  </a:cubicBezTo>
                  <a:cubicBezTo>
                    <a:pt x="72" y="367"/>
                    <a:pt x="72" y="370"/>
                    <a:pt x="73" y="371"/>
                  </a:cubicBezTo>
                  <a:cubicBezTo>
                    <a:pt x="74" y="373"/>
                    <a:pt x="76" y="374"/>
                    <a:pt x="78" y="374"/>
                  </a:cubicBezTo>
                  <a:cubicBezTo>
                    <a:pt x="81" y="375"/>
                    <a:pt x="84" y="377"/>
                    <a:pt x="85" y="379"/>
                  </a:cubicBezTo>
                  <a:cubicBezTo>
                    <a:pt x="85" y="381"/>
                    <a:pt x="84" y="382"/>
                    <a:pt x="82" y="384"/>
                  </a:cubicBezTo>
                  <a:cubicBezTo>
                    <a:pt x="81" y="384"/>
                    <a:pt x="80" y="385"/>
                    <a:pt x="80" y="386"/>
                  </a:cubicBezTo>
                  <a:cubicBezTo>
                    <a:pt x="80" y="389"/>
                    <a:pt x="81" y="390"/>
                    <a:pt x="82" y="392"/>
                  </a:cubicBezTo>
                  <a:cubicBezTo>
                    <a:pt x="83" y="392"/>
                    <a:pt x="83" y="393"/>
                    <a:pt x="84" y="394"/>
                  </a:cubicBezTo>
                  <a:cubicBezTo>
                    <a:pt x="85" y="394"/>
                    <a:pt x="86" y="397"/>
                    <a:pt x="86" y="397"/>
                  </a:cubicBezTo>
                  <a:cubicBezTo>
                    <a:pt x="89" y="400"/>
                    <a:pt x="91" y="403"/>
                    <a:pt x="93" y="406"/>
                  </a:cubicBezTo>
                  <a:cubicBezTo>
                    <a:pt x="95" y="409"/>
                    <a:pt x="95" y="409"/>
                    <a:pt x="98" y="409"/>
                  </a:cubicBezTo>
                  <a:cubicBezTo>
                    <a:pt x="99" y="409"/>
                    <a:pt x="99" y="409"/>
                    <a:pt x="99" y="409"/>
                  </a:cubicBezTo>
                  <a:cubicBezTo>
                    <a:pt x="102" y="410"/>
                    <a:pt x="104" y="411"/>
                    <a:pt x="107" y="413"/>
                  </a:cubicBezTo>
                  <a:cubicBezTo>
                    <a:pt x="109" y="415"/>
                    <a:pt x="109" y="415"/>
                    <a:pt x="109" y="415"/>
                  </a:cubicBezTo>
                  <a:cubicBezTo>
                    <a:pt x="110" y="412"/>
                    <a:pt x="110" y="412"/>
                    <a:pt x="110" y="412"/>
                  </a:cubicBezTo>
                  <a:cubicBezTo>
                    <a:pt x="110" y="411"/>
                    <a:pt x="111" y="409"/>
                    <a:pt x="112" y="407"/>
                  </a:cubicBezTo>
                  <a:cubicBezTo>
                    <a:pt x="114" y="400"/>
                    <a:pt x="116" y="394"/>
                    <a:pt x="116" y="385"/>
                  </a:cubicBezTo>
                  <a:cubicBezTo>
                    <a:pt x="116" y="380"/>
                    <a:pt x="115" y="374"/>
                    <a:pt x="114" y="369"/>
                  </a:cubicBezTo>
                  <a:cubicBezTo>
                    <a:pt x="110" y="354"/>
                    <a:pt x="115" y="344"/>
                    <a:pt x="122" y="332"/>
                  </a:cubicBezTo>
                  <a:cubicBezTo>
                    <a:pt x="123" y="330"/>
                    <a:pt x="124" y="328"/>
                    <a:pt x="125" y="326"/>
                  </a:cubicBezTo>
                  <a:cubicBezTo>
                    <a:pt x="127" y="322"/>
                    <a:pt x="129" y="317"/>
                    <a:pt x="130" y="312"/>
                  </a:cubicBezTo>
                  <a:cubicBezTo>
                    <a:pt x="131" y="310"/>
                    <a:pt x="131" y="306"/>
                    <a:pt x="132" y="303"/>
                  </a:cubicBezTo>
                  <a:cubicBezTo>
                    <a:pt x="135" y="296"/>
                    <a:pt x="141" y="293"/>
                    <a:pt x="148" y="291"/>
                  </a:cubicBezTo>
                  <a:cubicBezTo>
                    <a:pt x="162" y="288"/>
                    <a:pt x="176" y="281"/>
                    <a:pt x="189" y="270"/>
                  </a:cubicBezTo>
                  <a:cubicBezTo>
                    <a:pt x="190" y="269"/>
                    <a:pt x="190" y="269"/>
                    <a:pt x="190" y="269"/>
                  </a:cubicBezTo>
                  <a:cubicBezTo>
                    <a:pt x="195" y="265"/>
                    <a:pt x="201" y="260"/>
                    <a:pt x="207" y="258"/>
                  </a:cubicBezTo>
                  <a:cubicBezTo>
                    <a:pt x="210" y="257"/>
                    <a:pt x="212" y="257"/>
                    <a:pt x="214" y="257"/>
                  </a:cubicBezTo>
                  <a:cubicBezTo>
                    <a:pt x="215" y="257"/>
                    <a:pt x="216" y="257"/>
                    <a:pt x="217" y="257"/>
                  </a:cubicBezTo>
                  <a:cubicBezTo>
                    <a:pt x="219" y="257"/>
                    <a:pt x="220" y="258"/>
                    <a:pt x="222" y="259"/>
                  </a:cubicBezTo>
                  <a:cubicBezTo>
                    <a:pt x="224" y="259"/>
                    <a:pt x="225" y="260"/>
                    <a:pt x="227" y="260"/>
                  </a:cubicBezTo>
                  <a:cubicBezTo>
                    <a:pt x="228" y="260"/>
                    <a:pt x="229" y="260"/>
                    <a:pt x="231" y="259"/>
                  </a:cubicBezTo>
                  <a:cubicBezTo>
                    <a:pt x="232" y="259"/>
                    <a:pt x="233" y="258"/>
                    <a:pt x="235" y="258"/>
                  </a:cubicBezTo>
                  <a:cubicBezTo>
                    <a:pt x="235" y="258"/>
                    <a:pt x="235" y="258"/>
                    <a:pt x="235" y="258"/>
                  </a:cubicBezTo>
                  <a:cubicBezTo>
                    <a:pt x="236" y="258"/>
                    <a:pt x="238" y="259"/>
                    <a:pt x="239" y="259"/>
                  </a:cubicBezTo>
                  <a:cubicBezTo>
                    <a:pt x="240" y="259"/>
                    <a:pt x="240" y="259"/>
                    <a:pt x="240" y="259"/>
                  </a:cubicBezTo>
                  <a:cubicBezTo>
                    <a:pt x="240" y="259"/>
                    <a:pt x="241" y="259"/>
                    <a:pt x="242" y="259"/>
                  </a:cubicBezTo>
                  <a:cubicBezTo>
                    <a:pt x="243" y="260"/>
                    <a:pt x="244" y="260"/>
                    <a:pt x="245" y="260"/>
                  </a:cubicBezTo>
                  <a:cubicBezTo>
                    <a:pt x="249" y="260"/>
                    <a:pt x="251" y="258"/>
                    <a:pt x="253" y="253"/>
                  </a:cubicBezTo>
                  <a:cubicBezTo>
                    <a:pt x="255" y="246"/>
                    <a:pt x="258" y="237"/>
                    <a:pt x="250" y="231"/>
                  </a:cubicBezTo>
                  <a:cubicBezTo>
                    <a:pt x="250" y="231"/>
                    <a:pt x="250" y="230"/>
                    <a:pt x="249" y="230"/>
                  </a:cubicBezTo>
                  <a:cubicBezTo>
                    <a:pt x="247" y="228"/>
                    <a:pt x="244" y="227"/>
                    <a:pt x="244" y="223"/>
                  </a:cubicBezTo>
                  <a:cubicBezTo>
                    <a:pt x="243" y="220"/>
                    <a:pt x="244" y="214"/>
                    <a:pt x="245" y="210"/>
                  </a:cubicBezTo>
                  <a:cubicBezTo>
                    <a:pt x="246" y="207"/>
                    <a:pt x="249" y="203"/>
                    <a:pt x="251" y="200"/>
                  </a:cubicBezTo>
                  <a:cubicBezTo>
                    <a:pt x="252" y="199"/>
                    <a:pt x="253" y="198"/>
                    <a:pt x="255" y="198"/>
                  </a:cubicBezTo>
                  <a:cubicBezTo>
                    <a:pt x="256" y="196"/>
                    <a:pt x="258" y="195"/>
                    <a:pt x="259" y="193"/>
                  </a:cubicBezTo>
                  <a:cubicBezTo>
                    <a:pt x="260" y="189"/>
                    <a:pt x="258" y="184"/>
                    <a:pt x="257" y="180"/>
                  </a:cubicBezTo>
                  <a:cubicBezTo>
                    <a:pt x="255" y="177"/>
                    <a:pt x="254" y="173"/>
                    <a:pt x="254" y="169"/>
                  </a:cubicBezTo>
                  <a:cubicBezTo>
                    <a:pt x="254" y="168"/>
                    <a:pt x="255" y="167"/>
                    <a:pt x="255" y="166"/>
                  </a:cubicBezTo>
                  <a:cubicBezTo>
                    <a:pt x="255" y="162"/>
                    <a:pt x="256" y="159"/>
                    <a:pt x="255" y="156"/>
                  </a:cubicBezTo>
                  <a:cubicBezTo>
                    <a:pt x="255" y="154"/>
                    <a:pt x="254" y="153"/>
                    <a:pt x="253" y="151"/>
                  </a:cubicBezTo>
                  <a:cubicBezTo>
                    <a:pt x="252" y="148"/>
                    <a:pt x="251" y="146"/>
                    <a:pt x="252" y="143"/>
                  </a:cubicBezTo>
                  <a:cubicBezTo>
                    <a:pt x="252" y="142"/>
                    <a:pt x="253" y="141"/>
                    <a:pt x="254" y="140"/>
                  </a:cubicBezTo>
                  <a:cubicBezTo>
                    <a:pt x="255" y="140"/>
                    <a:pt x="255" y="139"/>
                    <a:pt x="256" y="139"/>
                  </a:cubicBezTo>
                  <a:cubicBezTo>
                    <a:pt x="257" y="138"/>
                    <a:pt x="257" y="138"/>
                    <a:pt x="257" y="138"/>
                  </a:cubicBezTo>
                  <a:cubicBezTo>
                    <a:pt x="260" y="134"/>
                    <a:pt x="264" y="129"/>
                    <a:pt x="266" y="125"/>
                  </a:cubicBezTo>
                  <a:cubicBezTo>
                    <a:pt x="266" y="124"/>
                    <a:pt x="266" y="123"/>
                    <a:pt x="266" y="122"/>
                  </a:cubicBezTo>
                  <a:cubicBezTo>
                    <a:pt x="267" y="119"/>
                    <a:pt x="267" y="117"/>
                    <a:pt x="269" y="115"/>
                  </a:cubicBezTo>
                  <a:cubicBezTo>
                    <a:pt x="272" y="112"/>
                    <a:pt x="275" y="111"/>
                    <a:pt x="280" y="110"/>
                  </a:cubicBezTo>
                  <a:cubicBezTo>
                    <a:pt x="287" y="110"/>
                    <a:pt x="290" y="107"/>
                    <a:pt x="294" y="103"/>
                  </a:cubicBezTo>
                  <a:cubicBezTo>
                    <a:pt x="295" y="101"/>
                    <a:pt x="297" y="99"/>
                    <a:pt x="299" y="98"/>
                  </a:cubicBezTo>
                  <a:cubicBezTo>
                    <a:pt x="300" y="96"/>
                    <a:pt x="300" y="96"/>
                    <a:pt x="300" y="96"/>
                  </a:cubicBezTo>
                  <a:cubicBezTo>
                    <a:pt x="305" y="92"/>
                    <a:pt x="311" y="88"/>
                    <a:pt x="308" y="81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716" y="0"/>
              <a:ext cx="666" cy="740"/>
            </a:xfrm>
            <a:custGeom>
              <a:avLst/>
              <a:gdLst/>
              <a:ahLst/>
              <a:cxnLst/>
              <a:rect l="l" t="t" r="r" b="b"/>
              <a:pathLst>
                <a:path w="273" h="303" extrusionOk="0">
                  <a:moveTo>
                    <a:pt x="273" y="223"/>
                  </a:moveTo>
                  <a:cubicBezTo>
                    <a:pt x="273" y="222"/>
                    <a:pt x="272" y="221"/>
                    <a:pt x="272" y="219"/>
                  </a:cubicBezTo>
                  <a:cubicBezTo>
                    <a:pt x="272" y="216"/>
                    <a:pt x="271" y="213"/>
                    <a:pt x="271" y="209"/>
                  </a:cubicBezTo>
                  <a:cubicBezTo>
                    <a:pt x="270" y="207"/>
                    <a:pt x="270" y="204"/>
                    <a:pt x="270" y="201"/>
                  </a:cubicBezTo>
                  <a:cubicBezTo>
                    <a:pt x="270" y="197"/>
                    <a:pt x="270" y="194"/>
                    <a:pt x="270" y="189"/>
                  </a:cubicBezTo>
                  <a:cubicBezTo>
                    <a:pt x="269" y="188"/>
                    <a:pt x="269" y="186"/>
                    <a:pt x="269" y="183"/>
                  </a:cubicBezTo>
                  <a:cubicBezTo>
                    <a:pt x="268" y="181"/>
                    <a:pt x="267" y="178"/>
                    <a:pt x="267" y="175"/>
                  </a:cubicBezTo>
                  <a:cubicBezTo>
                    <a:pt x="267" y="174"/>
                    <a:pt x="267" y="174"/>
                    <a:pt x="267" y="174"/>
                  </a:cubicBezTo>
                  <a:cubicBezTo>
                    <a:pt x="266" y="174"/>
                    <a:pt x="266" y="174"/>
                    <a:pt x="266" y="174"/>
                  </a:cubicBezTo>
                  <a:cubicBezTo>
                    <a:pt x="265" y="173"/>
                    <a:pt x="264" y="173"/>
                    <a:pt x="263" y="173"/>
                  </a:cubicBezTo>
                  <a:cubicBezTo>
                    <a:pt x="262" y="173"/>
                    <a:pt x="262" y="173"/>
                    <a:pt x="261" y="173"/>
                  </a:cubicBezTo>
                  <a:cubicBezTo>
                    <a:pt x="259" y="173"/>
                    <a:pt x="259" y="173"/>
                    <a:pt x="259" y="173"/>
                  </a:cubicBezTo>
                  <a:cubicBezTo>
                    <a:pt x="258" y="173"/>
                    <a:pt x="257" y="173"/>
                    <a:pt x="255" y="172"/>
                  </a:cubicBezTo>
                  <a:cubicBezTo>
                    <a:pt x="252" y="169"/>
                    <a:pt x="250" y="167"/>
                    <a:pt x="248" y="164"/>
                  </a:cubicBezTo>
                  <a:cubicBezTo>
                    <a:pt x="246" y="162"/>
                    <a:pt x="244" y="161"/>
                    <a:pt x="243" y="159"/>
                  </a:cubicBezTo>
                  <a:cubicBezTo>
                    <a:pt x="239" y="156"/>
                    <a:pt x="235" y="151"/>
                    <a:pt x="235" y="145"/>
                  </a:cubicBezTo>
                  <a:cubicBezTo>
                    <a:pt x="235" y="140"/>
                    <a:pt x="235" y="136"/>
                    <a:pt x="232" y="132"/>
                  </a:cubicBezTo>
                  <a:cubicBezTo>
                    <a:pt x="231" y="131"/>
                    <a:pt x="231" y="131"/>
                    <a:pt x="231" y="131"/>
                  </a:cubicBezTo>
                  <a:cubicBezTo>
                    <a:pt x="229" y="128"/>
                    <a:pt x="227" y="127"/>
                    <a:pt x="226" y="123"/>
                  </a:cubicBezTo>
                  <a:cubicBezTo>
                    <a:pt x="225" y="117"/>
                    <a:pt x="222" y="107"/>
                    <a:pt x="224" y="101"/>
                  </a:cubicBezTo>
                  <a:cubicBezTo>
                    <a:pt x="225" y="99"/>
                    <a:pt x="226" y="98"/>
                    <a:pt x="227" y="96"/>
                  </a:cubicBezTo>
                  <a:cubicBezTo>
                    <a:pt x="228" y="95"/>
                    <a:pt x="229" y="93"/>
                    <a:pt x="230" y="91"/>
                  </a:cubicBezTo>
                  <a:cubicBezTo>
                    <a:pt x="230" y="89"/>
                    <a:pt x="230" y="87"/>
                    <a:pt x="230" y="85"/>
                  </a:cubicBezTo>
                  <a:cubicBezTo>
                    <a:pt x="230" y="83"/>
                    <a:pt x="230" y="81"/>
                    <a:pt x="230" y="80"/>
                  </a:cubicBezTo>
                  <a:cubicBezTo>
                    <a:pt x="231" y="78"/>
                    <a:pt x="233" y="77"/>
                    <a:pt x="234" y="75"/>
                  </a:cubicBezTo>
                  <a:cubicBezTo>
                    <a:pt x="236" y="74"/>
                    <a:pt x="237" y="73"/>
                    <a:pt x="238" y="72"/>
                  </a:cubicBezTo>
                  <a:cubicBezTo>
                    <a:pt x="240" y="69"/>
                    <a:pt x="242" y="65"/>
                    <a:pt x="243" y="61"/>
                  </a:cubicBezTo>
                  <a:cubicBezTo>
                    <a:pt x="243" y="58"/>
                    <a:pt x="241" y="55"/>
                    <a:pt x="239" y="53"/>
                  </a:cubicBezTo>
                  <a:cubicBezTo>
                    <a:pt x="239" y="52"/>
                    <a:pt x="238" y="51"/>
                    <a:pt x="238" y="51"/>
                  </a:cubicBezTo>
                  <a:cubicBezTo>
                    <a:pt x="237" y="49"/>
                    <a:pt x="237" y="47"/>
                    <a:pt x="238" y="45"/>
                  </a:cubicBezTo>
                  <a:cubicBezTo>
                    <a:pt x="238" y="42"/>
                    <a:pt x="238" y="37"/>
                    <a:pt x="232" y="35"/>
                  </a:cubicBezTo>
                  <a:cubicBezTo>
                    <a:pt x="232" y="35"/>
                    <a:pt x="231" y="34"/>
                    <a:pt x="230" y="34"/>
                  </a:cubicBezTo>
                  <a:cubicBezTo>
                    <a:pt x="228" y="33"/>
                    <a:pt x="225" y="32"/>
                    <a:pt x="223" y="32"/>
                  </a:cubicBezTo>
                  <a:cubicBezTo>
                    <a:pt x="222" y="32"/>
                    <a:pt x="221" y="33"/>
                    <a:pt x="220" y="33"/>
                  </a:cubicBezTo>
                  <a:cubicBezTo>
                    <a:pt x="220" y="33"/>
                    <a:pt x="219" y="33"/>
                    <a:pt x="218" y="33"/>
                  </a:cubicBezTo>
                  <a:cubicBezTo>
                    <a:pt x="218" y="33"/>
                    <a:pt x="218" y="33"/>
                    <a:pt x="217" y="33"/>
                  </a:cubicBezTo>
                  <a:cubicBezTo>
                    <a:pt x="218" y="32"/>
                    <a:pt x="218" y="31"/>
                    <a:pt x="218" y="31"/>
                  </a:cubicBezTo>
                  <a:cubicBezTo>
                    <a:pt x="219" y="29"/>
                    <a:pt x="220" y="27"/>
                    <a:pt x="221" y="24"/>
                  </a:cubicBezTo>
                  <a:cubicBezTo>
                    <a:pt x="221" y="22"/>
                    <a:pt x="221" y="22"/>
                    <a:pt x="221" y="22"/>
                  </a:cubicBezTo>
                  <a:cubicBezTo>
                    <a:pt x="223" y="16"/>
                    <a:pt x="225" y="9"/>
                    <a:pt x="220" y="3"/>
                  </a:cubicBezTo>
                  <a:cubicBezTo>
                    <a:pt x="217" y="1"/>
                    <a:pt x="214" y="0"/>
                    <a:pt x="211" y="0"/>
                  </a:cubicBezTo>
                  <a:cubicBezTo>
                    <a:pt x="209" y="0"/>
                    <a:pt x="206" y="0"/>
                    <a:pt x="204" y="0"/>
                  </a:cubicBezTo>
                  <a:cubicBezTo>
                    <a:pt x="203" y="1"/>
                    <a:pt x="203" y="1"/>
                    <a:pt x="203" y="1"/>
                  </a:cubicBezTo>
                  <a:cubicBezTo>
                    <a:pt x="202" y="1"/>
                    <a:pt x="201" y="1"/>
                    <a:pt x="200" y="1"/>
                  </a:cubicBezTo>
                  <a:cubicBezTo>
                    <a:pt x="197" y="1"/>
                    <a:pt x="193" y="1"/>
                    <a:pt x="191" y="4"/>
                  </a:cubicBezTo>
                  <a:cubicBezTo>
                    <a:pt x="190" y="5"/>
                    <a:pt x="189" y="6"/>
                    <a:pt x="190" y="8"/>
                  </a:cubicBezTo>
                  <a:cubicBezTo>
                    <a:pt x="190" y="10"/>
                    <a:pt x="190" y="11"/>
                    <a:pt x="191" y="12"/>
                  </a:cubicBezTo>
                  <a:cubicBezTo>
                    <a:pt x="192" y="13"/>
                    <a:pt x="192" y="14"/>
                    <a:pt x="191" y="15"/>
                  </a:cubicBezTo>
                  <a:cubicBezTo>
                    <a:pt x="189" y="18"/>
                    <a:pt x="185" y="22"/>
                    <a:pt x="183" y="23"/>
                  </a:cubicBezTo>
                  <a:cubicBezTo>
                    <a:pt x="182" y="23"/>
                    <a:pt x="182" y="24"/>
                    <a:pt x="181" y="24"/>
                  </a:cubicBezTo>
                  <a:cubicBezTo>
                    <a:pt x="180" y="24"/>
                    <a:pt x="178" y="24"/>
                    <a:pt x="177" y="27"/>
                  </a:cubicBezTo>
                  <a:cubicBezTo>
                    <a:pt x="176" y="28"/>
                    <a:pt x="176" y="29"/>
                    <a:pt x="176" y="30"/>
                  </a:cubicBezTo>
                  <a:cubicBezTo>
                    <a:pt x="176" y="31"/>
                    <a:pt x="176" y="31"/>
                    <a:pt x="175" y="32"/>
                  </a:cubicBezTo>
                  <a:cubicBezTo>
                    <a:pt x="175" y="32"/>
                    <a:pt x="174" y="32"/>
                    <a:pt x="173" y="32"/>
                  </a:cubicBezTo>
                  <a:cubicBezTo>
                    <a:pt x="172" y="32"/>
                    <a:pt x="171" y="32"/>
                    <a:pt x="170" y="32"/>
                  </a:cubicBezTo>
                  <a:cubicBezTo>
                    <a:pt x="169" y="31"/>
                    <a:pt x="167" y="31"/>
                    <a:pt x="165" y="31"/>
                  </a:cubicBezTo>
                  <a:cubicBezTo>
                    <a:pt x="165" y="31"/>
                    <a:pt x="165" y="31"/>
                    <a:pt x="164" y="31"/>
                  </a:cubicBezTo>
                  <a:cubicBezTo>
                    <a:pt x="161" y="31"/>
                    <a:pt x="160" y="33"/>
                    <a:pt x="158" y="35"/>
                  </a:cubicBezTo>
                  <a:cubicBezTo>
                    <a:pt x="157" y="37"/>
                    <a:pt x="156" y="38"/>
                    <a:pt x="155" y="38"/>
                  </a:cubicBezTo>
                  <a:cubicBezTo>
                    <a:pt x="155" y="38"/>
                    <a:pt x="154" y="38"/>
                    <a:pt x="154" y="39"/>
                  </a:cubicBezTo>
                  <a:cubicBezTo>
                    <a:pt x="152" y="39"/>
                    <a:pt x="151" y="40"/>
                    <a:pt x="150" y="42"/>
                  </a:cubicBezTo>
                  <a:cubicBezTo>
                    <a:pt x="149" y="42"/>
                    <a:pt x="149" y="43"/>
                    <a:pt x="149" y="43"/>
                  </a:cubicBezTo>
                  <a:cubicBezTo>
                    <a:pt x="148" y="45"/>
                    <a:pt x="148" y="46"/>
                    <a:pt x="146" y="46"/>
                  </a:cubicBezTo>
                  <a:cubicBezTo>
                    <a:pt x="146" y="46"/>
                    <a:pt x="145" y="46"/>
                    <a:pt x="145" y="46"/>
                  </a:cubicBezTo>
                  <a:cubicBezTo>
                    <a:pt x="145" y="46"/>
                    <a:pt x="144" y="46"/>
                    <a:pt x="144" y="46"/>
                  </a:cubicBezTo>
                  <a:cubicBezTo>
                    <a:pt x="143" y="46"/>
                    <a:pt x="142" y="46"/>
                    <a:pt x="142" y="46"/>
                  </a:cubicBezTo>
                  <a:cubicBezTo>
                    <a:pt x="141" y="46"/>
                    <a:pt x="140" y="46"/>
                    <a:pt x="139" y="46"/>
                  </a:cubicBezTo>
                  <a:cubicBezTo>
                    <a:pt x="138" y="47"/>
                    <a:pt x="137" y="48"/>
                    <a:pt x="136" y="49"/>
                  </a:cubicBezTo>
                  <a:cubicBezTo>
                    <a:pt x="135" y="49"/>
                    <a:pt x="135" y="49"/>
                    <a:pt x="134" y="50"/>
                  </a:cubicBezTo>
                  <a:cubicBezTo>
                    <a:pt x="134" y="50"/>
                    <a:pt x="134" y="50"/>
                    <a:pt x="134" y="50"/>
                  </a:cubicBezTo>
                  <a:cubicBezTo>
                    <a:pt x="133" y="50"/>
                    <a:pt x="133" y="50"/>
                    <a:pt x="132" y="50"/>
                  </a:cubicBezTo>
                  <a:cubicBezTo>
                    <a:pt x="132" y="49"/>
                    <a:pt x="131" y="49"/>
                    <a:pt x="131" y="49"/>
                  </a:cubicBezTo>
                  <a:cubicBezTo>
                    <a:pt x="130" y="49"/>
                    <a:pt x="129" y="48"/>
                    <a:pt x="128" y="48"/>
                  </a:cubicBezTo>
                  <a:cubicBezTo>
                    <a:pt x="126" y="48"/>
                    <a:pt x="124" y="50"/>
                    <a:pt x="123" y="51"/>
                  </a:cubicBezTo>
                  <a:cubicBezTo>
                    <a:pt x="121" y="52"/>
                    <a:pt x="121" y="52"/>
                    <a:pt x="120" y="52"/>
                  </a:cubicBezTo>
                  <a:cubicBezTo>
                    <a:pt x="120" y="52"/>
                    <a:pt x="119" y="52"/>
                    <a:pt x="118" y="51"/>
                  </a:cubicBezTo>
                  <a:cubicBezTo>
                    <a:pt x="116" y="51"/>
                    <a:pt x="115" y="50"/>
                    <a:pt x="113" y="50"/>
                  </a:cubicBezTo>
                  <a:cubicBezTo>
                    <a:pt x="112" y="49"/>
                    <a:pt x="112" y="49"/>
                    <a:pt x="111" y="49"/>
                  </a:cubicBezTo>
                  <a:cubicBezTo>
                    <a:pt x="107" y="49"/>
                    <a:pt x="105" y="52"/>
                    <a:pt x="103" y="53"/>
                  </a:cubicBezTo>
                  <a:cubicBezTo>
                    <a:pt x="102" y="55"/>
                    <a:pt x="101" y="56"/>
                    <a:pt x="100" y="56"/>
                  </a:cubicBezTo>
                  <a:cubicBezTo>
                    <a:pt x="96" y="58"/>
                    <a:pt x="91" y="61"/>
                    <a:pt x="92" y="68"/>
                  </a:cubicBezTo>
                  <a:cubicBezTo>
                    <a:pt x="92" y="70"/>
                    <a:pt x="91" y="73"/>
                    <a:pt x="89" y="75"/>
                  </a:cubicBezTo>
                  <a:cubicBezTo>
                    <a:pt x="88" y="76"/>
                    <a:pt x="87" y="77"/>
                    <a:pt x="86" y="77"/>
                  </a:cubicBezTo>
                  <a:cubicBezTo>
                    <a:pt x="86" y="77"/>
                    <a:pt x="85" y="77"/>
                    <a:pt x="85" y="77"/>
                  </a:cubicBezTo>
                  <a:cubicBezTo>
                    <a:pt x="83" y="76"/>
                    <a:pt x="81" y="73"/>
                    <a:pt x="80" y="71"/>
                  </a:cubicBezTo>
                  <a:cubicBezTo>
                    <a:pt x="78" y="69"/>
                    <a:pt x="77" y="67"/>
                    <a:pt x="76" y="66"/>
                  </a:cubicBezTo>
                  <a:cubicBezTo>
                    <a:pt x="74" y="64"/>
                    <a:pt x="71" y="62"/>
                    <a:pt x="68" y="61"/>
                  </a:cubicBezTo>
                  <a:cubicBezTo>
                    <a:pt x="67" y="61"/>
                    <a:pt x="67" y="61"/>
                    <a:pt x="67" y="61"/>
                  </a:cubicBezTo>
                  <a:cubicBezTo>
                    <a:pt x="65" y="61"/>
                    <a:pt x="64" y="62"/>
                    <a:pt x="62" y="63"/>
                  </a:cubicBezTo>
                  <a:cubicBezTo>
                    <a:pt x="61" y="63"/>
                    <a:pt x="61" y="63"/>
                    <a:pt x="60" y="63"/>
                  </a:cubicBezTo>
                  <a:cubicBezTo>
                    <a:pt x="60" y="63"/>
                    <a:pt x="60" y="63"/>
                    <a:pt x="60" y="63"/>
                  </a:cubicBezTo>
                  <a:cubicBezTo>
                    <a:pt x="59" y="63"/>
                    <a:pt x="59" y="63"/>
                    <a:pt x="58" y="62"/>
                  </a:cubicBezTo>
                  <a:cubicBezTo>
                    <a:pt x="57" y="62"/>
                    <a:pt x="56" y="61"/>
                    <a:pt x="54" y="61"/>
                  </a:cubicBezTo>
                  <a:cubicBezTo>
                    <a:pt x="53" y="60"/>
                    <a:pt x="53" y="60"/>
                    <a:pt x="53" y="60"/>
                  </a:cubicBezTo>
                  <a:cubicBezTo>
                    <a:pt x="51" y="60"/>
                    <a:pt x="49" y="60"/>
                    <a:pt x="48" y="60"/>
                  </a:cubicBezTo>
                  <a:cubicBezTo>
                    <a:pt x="47" y="60"/>
                    <a:pt x="46" y="60"/>
                    <a:pt x="45" y="60"/>
                  </a:cubicBezTo>
                  <a:cubicBezTo>
                    <a:pt x="44" y="60"/>
                    <a:pt x="42" y="61"/>
                    <a:pt x="41" y="61"/>
                  </a:cubicBezTo>
                  <a:cubicBezTo>
                    <a:pt x="40" y="62"/>
                    <a:pt x="39" y="63"/>
                    <a:pt x="38" y="63"/>
                  </a:cubicBezTo>
                  <a:cubicBezTo>
                    <a:pt x="38" y="63"/>
                    <a:pt x="38" y="63"/>
                    <a:pt x="37" y="63"/>
                  </a:cubicBezTo>
                  <a:cubicBezTo>
                    <a:pt x="36" y="62"/>
                    <a:pt x="36" y="61"/>
                    <a:pt x="35" y="59"/>
                  </a:cubicBezTo>
                  <a:cubicBezTo>
                    <a:pt x="35" y="58"/>
                    <a:pt x="34" y="58"/>
                    <a:pt x="34" y="57"/>
                  </a:cubicBezTo>
                  <a:cubicBezTo>
                    <a:pt x="31" y="54"/>
                    <a:pt x="27" y="52"/>
                    <a:pt x="22" y="52"/>
                  </a:cubicBezTo>
                  <a:cubicBezTo>
                    <a:pt x="21" y="52"/>
                    <a:pt x="19" y="52"/>
                    <a:pt x="18" y="52"/>
                  </a:cubicBezTo>
                  <a:cubicBezTo>
                    <a:pt x="16" y="52"/>
                    <a:pt x="16" y="52"/>
                    <a:pt x="16" y="52"/>
                  </a:cubicBezTo>
                  <a:cubicBezTo>
                    <a:pt x="16" y="53"/>
                    <a:pt x="15" y="53"/>
                    <a:pt x="14" y="53"/>
                  </a:cubicBezTo>
                  <a:cubicBezTo>
                    <a:pt x="13" y="53"/>
                    <a:pt x="13" y="52"/>
                    <a:pt x="12" y="52"/>
                  </a:cubicBezTo>
                  <a:cubicBezTo>
                    <a:pt x="11" y="52"/>
                    <a:pt x="11" y="51"/>
                    <a:pt x="10" y="51"/>
                  </a:cubicBezTo>
                  <a:cubicBezTo>
                    <a:pt x="9" y="50"/>
                    <a:pt x="7" y="48"/>
                    <a:pt x="5" y="48"/>
                  </a:cubicBezTo>
                  <a:cubicBezTo>
                    <a:pt x="4" y="48"/>
                    <a:pt x="4" y="48"/>
                    <a:pt x="3" y="49"/>
                  </a:cubicBezTo>
                  <a:cubicBezTo>
                    <a:pt x="1" y="50"/>
                    <a:pt x="0" y="52"/>
                    <a:pt x="2" y="56"/>
                  </a:cubicBezTo>
                  <a:cubicBezTo>
                    <a:pt x="4" y="60"/>
                    <a:pt x="8" y="64"/>
                    <a:pt x="12" y="68"/>
                  </a:cubicBezTo>
                  <a:cubicBezTo>
                    <a:pt x="13" y="69"/>
                    <a:pt x="13" y="69"/>
                    <a:pt x="13" y="69"/>
                  </a:cubicBezTo>
                  <a:cubicBezTo>
                    <a:pt x="14" y="70"/>
                    <a:pt x="16" y="71"/>
                    <a:pt x="17" y="72"/>
                  </a:cubicBezTo>
                  <a:cubicBezTo>
                    <a:pt x="20" y="74"/>
                    <a:pt x="23" y="77"/>
                    <a:pt x="24" y="79"/>
                  </a:cubicBezTo>
                  <a:cubicBezTo>
                    <a:pt x="25" y="81"/>
                    <a:pt x="25" y="83"/>
                    <a:pt x="25" y="85"/>
                  </a:cubicBezTo>
                  <a:cubicBezTo>
                    <a:pt x="25" y="85"/>
                    <a:pt x="25" y="85"/>
                    <a:pt x="25" y="85"/>
                  </a:cubicBezTo>
                  <a:cubicBezTo>
                    <a:pt x="25" y="89"/>
                    <a:pt x="25" y="93"/>
                    <a:pt x="25" y="96"/>
                  </a:cubicBezTo>
                  <a:cubicBezTo>
                    <a:pt x="25" y="98"/>
                    <a:pt x="25" y="98"/>
                    <a:pt x="25" y="98"/>
                  </a:cubicBezTo>
                  <a:cubicBezTo>
                    <a:pt x="25" y="103"/>
                    <a:pt x="27" y="106"/>
                    <a:pt x="30" y="109"/>
                  </a:cubicBezTo>
                  <a:cubicBezTo>
                    <a:pt x="31" y="111"/>
                    <a:pt x="31" y="111"/>
                    <a:pt x="31" y="111"/>
                  </a:cubicBezTo>
                  <a:cubicBezTo>
                    <a:pt x="33" y="113"/>
                    <a:pt x="35" y="116"/>
                    <a:pt x="35" y="119"/>
                  </a:cubicBezTo>
                  <a:cubicBezTo>
                    <a:pt x="35" y="119"/>
                    <a:pt x="35" y="120"/>
                    <a:pt x="34" y="121"/>
                  </a:cubicBezTo>
                  <a:cubicBezTo>
                    <a:pt x="34" y="124"/>
                    <a:pt x="33" y="126"/>
                    <a:pt x="34" y="129"/>
                  </a:cubicBezTo>
                  <a:cubicBezTo>
                    <a:pt x="34" y="130"/>
                    <a:pt x="36" y="131"/>
                    <a:pt x="37" y="131"/>
                  </a:cubicBezTo>
                  <a:cubicBezTo>
                    <a:pt x="38" y="132"/>
                    <a:pt x="40" y="132"/>
                    <a:pt x="41" y="132"/>
                  </a:cubicBezTo>
                  <a:cubicBezTo>
                    <a:pt x="42" y="132"/>
                    <a:pt x="44" y="132"/>
                    <a:pt x="45" y="132"/>
                  </a:cubicBezTo>
                  <a:cubicBezTo>
                    <a:pt x="45" y="132"/>
                    <a:pt x="46" y="132"/>
                    <a:pt x="47" y="132"/>
                  </a:cubicBezTo>
                  <a:cubicBezTo>
                    <a:pt x="47" y="132"/>
                    <a:pt x="62" y="132"/>
                    <a:pt x="62" y="132"/>
                  </a:cubicBezTo>
                  <a:cubicBezTo>
                    <a:pt x="62" y="133"/>
                    <a:pt x="62" y="133"/>
                    <a:pt x="62" y="133"/>
                  </a:cubicBezTo>
                  <a:cubicBezTo>
                    <a:pt x="62" y="134"/>
                    <a:pt x="62" y="135"/>
                    <a:pt x="62" y="136"/>
                  </a:cubicBezTo>
                  <a:cubicBezTo>
                    <a:pt x="62" y="136"/>
                    <a:pt x="62" y="137"/>
                    <a:pt x="62" y="138"/>
                  </a:cubicBezTo>
                  <a:cubicBezTo>
                    <a:pt x="63" y="138"/>
                    <a:pt x="63" y="139"/>
                    <a:pt x="63" y="139"/>
                  </a:cubicBezTo>
                  <a:cubicBezTo>
                    <a:pt x="63" y="141"/>
                    <a:pt x="63" y="141"/>
                    <a:pt x="63" y="141"/>
                  </a:cubicBezTo>
                  <a:cubicBezTo>
                    <a:pt x="65" y="141"/>
                    <a:pt x="65" y="141"/>
                    <a:pt x="65" y="141"/>
                  </a:cubicBezTo>
                  <a:cubicBezTo>
                    <a:pt x="66" y="141"/>
                    <a:pt x="67" y="141"/>
                    <a:pt x="68" y="141"/>
                  </a:cubicBezTo>
                  <a:cubicBezTo>
                    <a:pt x="70" y="141"/>
                    <a:pt x="72" y="141"/>
                    <a:pt x="73" y="142"/>
                  </a:cubicBezTo>
                  <a:cubicBezTo>
                    <a:pt x="75" y="142"/>
                    <a:pt x="77" y="143"/>
                    <a:pt x="79" y="145"/>
                  </a:cubicBezTo>
                  <a:cubicBezTo>
                    <a:pt x="81" y="146"/>
                    <a:pt x="84" y="147"/>
                    <a:pt x="87" y="148"/>
                  </a:cubicBezTo>
                  <a:cubicBezTo>
                    <a:pt x="88" y="148"/>
                    <a:pt x="89" y="149"/>
                    <a:pt x="91" y="149"/>
                  </a:cubicBezTo>
                  <a:cubicBezTo>
                    <a:pt x="96" y="150"/>
                    <a:pt x="99" y="150"/>
                    <a:pt x="98" y="158"/>
                  </a:cubicBezTo>
                  <a:cubicBezTo>
                    <a:pt x="97" y="160"/>
                    <a:pt x="97" y="162"/>
                    <a:pt x="96" y="163"/>
                  </a:cubicBezTo>
                  <a:cubicBezTo>
                    <a:pt x="95" y="166"/>
                    <a:pt x="95" y="168"/>
                    <a:pt x="97" y="173"/>
                  </a:cubicBezTo>
                  <a:cubicBezTo>
                    <a:pt x="102" y="183"/>
                    <a:pt x="107" y="195"/>
                    <a:pt x="106" y="207"/>
                  </a:cubicBezTo>
                  <a:cubicBezTo>
                    <a:pt x="106" y="211"/>
                    <a:pt x="105" y="215"/>
                    <a:pt x="105" y="218"/>
                  </a:cubicBezTo>
                  <a:cubicBezTo>
                    <a:pt x="103" y="227"/>
                    <a:pt x="101" y="236"/>
                    <a:pt x="105" y="244"/>
                  </a:cubicBezTo>
                  <a:cubicBezTo>
                    <a:pt x="106" y="246"/>
                    <a:pt x="107" y="248"/>
                    <a:pt x="109" y="250"/>
                  </a:cubicBezTo>
                  <a:cubicBezTo>
                    <a:pt x="111" y="252"/>
                    <a:pt x="112" y="255"/>
                    <a:pt x="113" y="258"/>
                  </a:cubicBezTo>
                  <a:cubicBezTo>
                    <a:pt x="114" y="260"/>
                    <a:pt x="114" y="264"/>
                    <a:pt x="114" y="266"/>
                  </a:cubicBezTo>
                  <a:cubicBezTo>
                    <a:pt x="113" y="267"/>
                    <a:pt x="113" y="268"/>
                    <a:pt x="112" y="269"/>
                  </a:cubicBezTo>
                  <a:cubicBezTo>
                    <a:pt x="111" y="271"/>
                    <a:pt x="110" y="273"/>
                    <a:pt x="111" y="275"/>
                  </a:cubicBezTo>
                  <a:cubicBezTo>
                    <a:pt x="111" y="278"/>
                    <a:pt x="114" y="279"/>
                    <a:pt x="116" y="281"/>
                  </a:cubicBezTo>
                  <a:cubicBezTo>
                    <a:pt x="117" y="281"/>
                    <a:pt x="117" y="282"/>
                    <a:pt x="118" y="282"/>
                  </a:cubicBezTo>
                  <a:cubicBezTo>
                    <a:pt x="119" y="284"/>
                    <a:pt x="120" y="285"/>
                    <a:pt x="121" y="287"/>
                  </a:cubicBezTo>
                  <a:cubicBezTo>
                    <a:pt x="123" y="289"/>
                    <a:pt x="124" y="291"/>
                    <a:pt x="126" y="292"/>
                  </a:cubicBezTo>
                  <a:cubicBezTo>
                    <a:pt x="127" y="292"/>
                    <a:pt x="128" y="292"/>
                    <a:pt x="128" y="292"/>
                  </a:cubicBezTo>
                  <a:cubicBezTo>
                    <a:pt x="130" y="292"/>
                    <a:pt x="131" y="292"/>
                    <a:pt x="132" y="293"/>
                  </a:cubicBezTo>
                  <a:cubicBezTo>
                    <a:pt x="133" y="294"/>
                    <a:pt x="133" y="295"/>
                    <a:pt x="134" y="296"/>
                  </a:cubicBezTo>
                  <a:cubicBezTo>
                    <a:pt x="134" y="297"/>
                    <a:pt x="135" y="298"/>
                    <a:pt x="135" y="299"/>
                  </a:cubicBezTo>
                  <a:cubicBezTo>
                    <a:pt x="137" y="301"/>
                    <a:pt x="142" y="303"/>
                    <a:pt x="146" y="303"/>
                  </a:cubicBezTo>
                  <a:cubicBezTo>
                    <a:pt x="148" y="303"/>
                    <a:pt x="148" y="303"/>
                    <a:pt x="148" y="303"/>
                  </a:cubicBezTo>
                  <a:cubicBezTo>
                    <a:pt x="148" y="301"/>
                    <a:pt x="148" y="301"/>
                    <a:pt x="148" y="301"/>
                  </a:cubicBezTo>
                  <a:cubicBezTo>
                    <a:pt x="148" y="299"/>
                    <a:pt x="148" y="297"/>
                    <a:pt x="148" y="295"/>
                  </a:cubicBezTo>
                  <a:cubicBezTo>
                    <a:pt x="148" y="293"/>
                    <a:pt x="148" y="290"/>
                    <a:pt x="148" y="288"/>
                  </a:cubicBezTo>
                  <a:cubicBezTo>
                    <a:pt x="149" y="287"/>
                    <a:pt x="149" y="287"/>
                    <a:pt x="149" y="287"/>
                  </a:cubicBezTo>
                  <a:cubicBezTo>
                    <a:pt x="149" y="282"/>
                    <a:pt x="150" y="277"/>
                    <a:pt x="152" y="273"/>
                  </a:cubicBezTo>
                  <a:cubicBezTo>
                    <a:pt x="154" y="268"/>
                    <a:pt x="159" y="263"/>
                    <a:pt x="165" y="261"/>
                  </a:cubicBezTo>
                  <a:cubicBezTo>
                    <a:pt x="167" y="260"/>
                    <a:pt x="169" y="260"/>
                    <a:pt x="171" y="260"/>
                  </a:cubicBezTo>
                  <a:cubicBezTo>
                    <a:pt x="173" y="260"/>
                    <a:pt x="174" y="260"/>
                    <a:pt x="175" y="261"/>
                  </a:cubicBezTo>
                  <a:cubicBezTo>
                    <a:pt x="178" y="262"/>
                    <a:pt x="181" y="265"/>
                    <a:pt x="183" y="268"/>
                  </a:cubicBezTo>
                  <a:cubicBezTo>
                    <a:pt x="186" y="272"/>
                    <a:pt x="189" y="276"/>
                    <a:pt x="193" y="276"/>
                  </a:cubicBezTo>
                  <a:cubicBezTo>
                    <a:pt x="194" y="276"/>
                    <a:pt x="195" y="276"/>
                    <a:pt x="196" y="275"/>
                  </a:cubicBezTo>
                  <a:cubicBezTo>
                    <a:pt x="198" y="275"/>
                    <a:pt x="207" y="271"/>
                    <a:pt x="207" y="267"/>
                  </a:cubicBezTo>
                  <a:cubicBezTo>
                    <a:pt x="207" y="265"/>
                    <a:pt x="206" y="264"/>
                    <a:pt x="205" y="263"/>
                  </a:cubicBezTo>
                  <a:cubicBezTo>
                    <a:pt x="203" y="261"/>
                    <a:pt x="201" y="259"/>
                    <a:pt x="202" y="256"/>
                  </a:cubicBezTo>
                  <a:cubicBezTo>
                    <a:pt x="203" y="253"/>
                    <a:pt x="206" y="250"/>
                    <a:pt x="208" y="246"/>
                  </a:cubicBezTo>
                  <a:cubicBezTo>
                    <a:pt x="209" y="245"/>
                    <a:pt x="210" y="243"/>
                    <a:pt x="211" y="242"/>
                  </a:cubicBezTo>
                  <a:cubicBezTo>
                    <a:pt x="211" y="240"/>
                    <a:pt x="211" y="240"/>
                    <a:pt x="211" y="240"/>
                  </a:cubicBezTo>
                  <a:cubicBezTo>
                    <a:pt x="214" y="236"/>
                    <a:pt x="216" y="232"/>
                    <a:pt x="220" y="230"/>
                  </a:cubicBezTo>
                  <a:cubicBezTo>
                    <a:pt x="223" y="229"/>
                    <a:pt x="227" y="228"/>
                    <a:pt x="231" y="228"/>
                  </a:cubicBezTo>
                  <a:cubicBezTo>
                    <a:pt x="232" y="228"/>
                    <a:pt x="232" y="228"/>
                    <a:pt x="232" y="228"/>
                  </a:cubicBezTo>
                  <a:cubicBezTo>
                    <a:pt x="237" y="227"/>
                    <a:pt x="242" y="227"/>
                    <a:pt x="246" y="227"/>
                  </a:cubicBezTo>
                  <a:cubicBezTo>
                    <a:pt x="251" y="227"/>
                    <a:pt x="255" y="227"/>
                    <a:pt x="260" y="226"/>
                  </a:cubicBezTo>
                  <a:cubicBezTo>
                    <a:pt x="263" y="226"/>
                    <a:pt x="267" y="226"/>
                    <a:pt x="271" y="226"/>
                  </a:cubicBezTo>
                  <a:cubicBezTo>
                    <a:pt x="273" y="226"/>
                    <a:pt x="273" y="226"/>
                    <a:pt x="273" y="226"/>
                  </a:cubicBezTo>
                  <a:lnTo>
                    <a:pt x="273" y="223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2841" y="98"/>
              <a:ext cx="561" cy="612"/>
            </a:xfrm>
            <a:custGeom>
              <a:avLst/>
              <a:gdLst/>
              <a:ahLst/>
              <a:cxnLst/>
              <a:rect l="l" t="t" r="r" b="b"/>
              <a:pathLst>
                <a:path w="230" h="251" extrusionOk="0">
                  <a:moveTo>
                    <a:pt x="221" y="118"/>
                  </a:moveTo>
                  <a:cubicBezTo>
                    <a:pt x="217" y="117"/>
                    <a:pt x="214" y="116"/>
                    <a:pt x="210" y="116"/>
                  </a:cubicBezTo>
                  <a:cubicBezTo>
                    <a:pt x="207" y="116"/>
                    <a:pt x="205" y="116"/>
                    <a:pt x="203" y="116"/>
                  </a:cubicBezTo>
                  <a:cubicBezTo>
                    <a:pt x="200" y="115"/>
                    <a:pt x="199" y="113"/>
                    <a:pt x="198" y="110"/>
                  </a:cubicBezTo>
                  <a:cubicBezTo>
                    <a:pt x="197" y="109"/>
                    <a:pt x="197" y="108"/>
                    <a:pt x="196" y="106"/>
                  </a:cubicBezTo>
                  <a:cubicBezTo>
                    <a:pt x="195" y="105"/>
                    <a:pt x="194" y="105"/>
                    <a:pt x="194" y="104"/>
                  </a:cubicBezTo>
                  <a:cubicBezTo>
                    <a:pt x="192" y="103"/>
                    <a:pt x="192" y="101"/>
                    <a:pt x="191" y="100"/>
                  </a:cubicBezTo>
                  <a:cubicBezTo>
                    <a:pt x="190" y="97"/>
                    <a:pt x="189" y="93"/>
                    <a:pt x="188" y="89"/>
                  </a:cubicBezTo>
                  <a:cubicBezTo>
                    <a:pt x="187" y="85"/>
                    <a:pt x="186" y="82"/>
                    <a:pt x="184" y="78"/>
                  </a:cubicBezTo>
                  <a:cubicBezTo>
                    <a:pt x="183" y="77"/>
                    <a:pt x="183" y="76"/>
                    <a:pt x="182" y="76"/>
                  </a:cubicBezTo>
                  <a:cubicBezTo>
                    <a:pt x="181" y="74"/>
                    <a:pt x="181" y="72"/>
                    <a:pt x="180" y="70"/>
                  </a:cubicBezTo>
                  <a:cubicBezTo>
                    <a:pt x="180" y="68"/>
                    <a:pt x="179" y="66"/>
                    <a:pt x="178" y="64"/>
                  </a:cubicBezTo>
                  <a:cubicBezTo>
                    <a:pt x="177" y="61"/>
                    <a:pt x="176" y="59"/>
                    <a:pt x="175" y="56"/>
                  </a:cubicBezTo>
                  <a:cubicBezTo>
                    <a:pt x="175" y="54"/>
                    <a:pt x="174" y="53"/>
                    <a:pt x="174" y="52"/>
                  </a:cubicBezTo>
                  <a:cubicBezTo>
                    <a:pt x="172" y="49"/>
                    <a:pt x="173" y="45"/>
                    <a:pt x="173" y="42"/>
                  </a:cubicBezTo>
                  <a:cubicBezTo>
                    <a:pt x="173" y="39"/>
                    <a:pt x="173" y="36"/>
                    <a:pt x="173" y="34"/>
                  </a:cubicBezTo>
                  <a:cubicBezTo>
                    <a:pt x="172" y="31"/>
                    <a:pt x="171" y="27"/>
                    <a:pt x="169" y="25"/>
                  </a:cubicBezTo>
                  <a:cubicBezTo>
                    <a:pt x="169" y="24"/>
                    <a:pt x="167" y="24"/>
                    <a:pt x="166" y="23"/>
                  </a:cubicBezTo>
                  <a:cubicBezTo>
                    <a:pt x="166" y="23"/>
                    <a:pt x="166" y="23"/>
                    <a:pt x="166" y="23"/>
                  </a:cubicBezTo>
                  <a:cubicBezTo>
                    <a:pt x="168" y="21"/>
                    <a:pt x="168" y="19"/>
                    <a:pt x="168" y="17"/>
                  </a:cubicBezTo>
                  <a:cubicBezTo>
                    <a:pt x="168" y="13"/>
                    <a:pt x="166" y="12"/>
                    <a:pt x="164" y="10"/>
                  </a:cubicBezTo>
                  <a:cubicBezTo>
                    <a:pt x="164" y="10"/>
                    <a:pt x="163" y="9"/>
                    <a:pt x="162" y="8"/>
                  </a:cubicBezTo>
                  <a:cubicBezTo>
                    <a:pt x="162" y="8"/>
                    <a:pt x="161" y="7"/>
                    <a:pt x="161" y="6"/>
                  </a:cubicBezTo>
                  <a:cubicBezTo>
                    <a:pt x="159" y="5"/>
                    <a:pt x="158" y="3"/>
                    <a:pt x="157" y="2"/>
                  </a:cubicBezTo>
                  <a:cubicBezTo>
                    <a:pt x="155" y="1"/>
                    <a:pt x="153" y="0"/>
                    <a:pt x="152" y="0"/>
                  </a:cubicBezTo>
                  <a:cubicBezTo>
                    <a:pt x="150" y="0"/>
                    <a:pt x="147" y="1"/>
                    <a:pt x="147" y="5"/>
                  </a:cubicBezTo>
                  <a:cubicBezTo>
                    <a:pt x="147" y="6"/>
                    <a:pt x="147" y="8"/>
                    <a:pt x="148" y="9"/>
                  </a:cubicBezTo>
                  <a:cubicBezTo>
                    <a:pt x="148" y="9"/>
                    <a:pt x="148" y="10"/>
                    <a:pt x="148" y="10"/>
                  </a:cubicBezTo>
                  <a:cubicBezTo>
                    <a:pt x="148" y="10"/>
                    <a:pt x="148" y="10"/>
                    <a:pt x="147" y="10"/>
                  </a:cubicBezTo>
                  <a:cubicBezTo>
                    <a:pt x="145" y="10"/>
                    <a:pt x="144" y="11"/>
                    <a:pt x="143" y="12"/>
                  </a:cubicBezTo>
                  <a:cubicBezTo>
                    <a:pt x="142" y="13"/>
                    <a:pt x="142" y="13"/>
                    <a:pt x="141" y="14"/>
                  </a:cubicBezTo>
                  <a:cubicBezTo>
                    <a:pt x="140" y="14"/>
                    <a:pt x="139" y="15"/>
                    <a:pt x="138" y="16"/>
                  </a:cubicBezTo>
                  <a:cubicBezTo>
                    <a:pt x="136" y="17"/>
                    <a:pt x="134" y="19"/>
                    <a:pt x="132" y="21"/>
                  </a:cubicBezTo>
                  <a:cubicBezTo>
                    <a:pt x="129" y="24"/>
                    <a:pt x="127" y="28"/>
                    <a:pt x="125" y="31"/>
                  </a:cubicBezTo>
                  <a:cubicBezTo>
                    <a:pt x="125" y="32"/>
                    <a:pt x="124" y="33"/>
                    <a:pt x="124" y="34"/>
                  </a:cubicBezTo>
                  <a:cubicBezTo>
                    <a:pt x="123" y="35"/>
                    <a:pt x="123" y="36"/>
                    <a:pt x="122" y="37"/>
                  </a:cubicBezTo>
                  <a:cubicBezTo>
                    <a:pt x="121" y="40"/>
                    <a:pt x="119" y="43"/>
                    <a:pt x="118" y="45"/>
                  </a:cubicBezTo>
                  <a:cubicBezTo>
                    <a:pt x="117" y="46"/>
                    <a:pt x="116" y="47"/>
                    <a:pt x="115" y="48"/>
                  </a:cubicBezTo>
                  <a:cubicBezTo>
                    <a:pt x="113" y="50"/>
                    <a:pt x="111" y="51"/>
                    <a:pt x="110" y="54"/>
                  </a:cubicBezTo>
                  <a:cubicBezTo>
                    <a:pt x="107" y="65"/>
                    <a:pt x="103" y="73"/>
                    <a:pt x="99" y="80"/>
                  </a:cubicBezTo>
                  <a:cubicBezTo>
                    <a:pt x="97" y="84"/>
                    <a:pt x="89" y="96"/>
                    <a:pt x="82" y="96"/>
                  </a:cubicBezTo>
                  <a:cubicBezTo>
                    <a:pt x="82" y="96"/>
                    <a:pt x="81" y="95"/>
                    <a:pt x="81" y="95"/>
                  </a:cubicBezTo>
                  <a:cubicBezTo>
                    <a:pt x="80" y="95"/>
                    <a:pt x="80" y="95"/>
                    <a:pt x="80" y="95"/>
                  </a:cubicBezTo>
                  <a:cubicBezTo>
                    <a:pt x="76" y="94"/>
                    <a:pt x="73" y="94"/>
                    <a:pt x="70" y="92"/>
                  </a:cubicBezTo>
                  <a:cubicBezTo>
                    <a:pt x="69" y="91"/>
                    <a:pt x="67" y="90"/>
                    <a:pt x="66" y="90"/>
                  </a:cubicBezTo>
                  <a:cubicBezTo>
                    <a:pt x="64" y="90"/>
                    <a:pt x="63" y="91"/>
                    <a:pt x="62" y="91"/>
                  </a:cubicBezTo>
                  <a:cubicBezTo>
                    <a:pt x="61" y="91"/>
                    <a:pt x="60" y="92"/>
                    <a:pt x="59" y="92"/>
                  </a:cubicBezTo>
                  <a:cubicBezTo>
                    <a:pt x="58" y="92"/>
                    <a:pt x="58" y="92"/>
                    <a:pt x="58" y="92"/>
                  </a:cubicBezTo>
                  <a:cubicBezTo>
                    <a:pt x="57" y="91"/>
                    <a:pt x="55" y="91"/>
                    <a:pt x="54" y="91"/>
                  </a:cubicBezTo>
                  <a:cubicBezTo>
                    <a:pt x="52" y="90"/>
                    <a:pt x="50" y="89"/>
                    <a:pt x="47" y="89"/>
                  </a:cubicBezTo>
                  <a:cubicBezTo>
                    <a:pt x="47" y="89"/>
                    <a:pt x="46" y="89"/>
                    <a:pt x="46" y="89"/>
                  </a:cubicBezTo>
                  <a:cubicBezTo>
                    <a:pt x="42" y="90"/>
                    <a:pt x="40" y="91"/>
                    <a:pt x="37" y="93"/>
                  </a:cubicBezTo>
                  <a:cubicBezTo>
                    <a:pt x="36" y="94"/>
                    <a:pt x="36" y="94"/>
                    <a:pt x="36" y="94"/>
                  </a:cubicBezTo>
                  <a:cubicBezTo>
                    <a:pt x="34" y="96"/>
                    <a:pt x="31" y="97"/>
                    <a:pt x="28" y="98"/>
                  </a:cubicBezTo>
                  <a:cubicBezTo>
                    <a:pt x="28" y="98"/>
                    <a:pt x="28" y="98"/>
                    <a:pt x="28" y="98"/>
                  </a:cubicBezTo>
                  <a:cubicBezTo>
                    <a:pt x="27" y="98"/>
                    <a:pt x="25" y="97"/>
                    <a:pt x="23" y="96"/>
                  </a:cubicBezTo>
                  <a:cubicBezTo>
                    <a:pt x="23" y="96"/>
                    <a:pt x="22" y="95"/>
                    <a:pt x="21" y="95"/>
                  </a:cubicBezTo>
                  <a:cubicBezTo>
                    <a:pt x="20" y="94"/>
                    <a:pt x="19" y="94"/>
                    <a:pt x="18" y="94"/>
                  </a:cubicBezTo>
                  <a:cubicBezTo>
                    <a:pt x="16" y="93"/>
                    <a:pt x="14" y="92"/>
                    <a:pt x="13" y="91"/>
                  </a:cubicBezTo>
                  <a:cubicBezTo>
                    <a:pt x="12" y="91"/>
                    <a:pt x="11" y="90"/>
                    <a:pt x="10" y="89"/>
                  </a:cubicBezTo>
                  <a:cubicBezTo>
                    <a:pt x="10" y="89"/>
                    <a:pt x="9" y="88"/>
                    <a:pt x="8" y="87"/>
                  </a:cubicBezTo>
                  <a:cubicBezTo>
                    <a:pt x="6" y="86"/>
                    <a:pt x="6" y="86"/>
                    <a:pt x="6" y="86"/>
                  </a:cubicBezTo>
                  <a:cubicBezTo>
                    <a:pt x="5" y="88"/>
                    <a:pt x="5" y="88"/>
                    <a:pt x="5" y="88"/>
                  </a:cubicBezTo>
                  <a:cubicBezTo>
                    <a:pt x="2" y="98"/>
                    <a:pt x="0" y="108"/>
                    <a:pt x="3" y="113"/>
                  </a:cubicBezTo>
                  <a:cubicBezTo>
                    <a:pt x="4" y="115"/>
                    <a:pt x="6" y="116"/>
                    <a:pt x="9" y="116"/>
                  </a:cubicBezTo>
                  <a:cubicBezTo>
                    <a:pt x="10" y="116"/>
                    <a:pt x="11" y="116"/>
                    <a:pt x="11" y="116"/>
                  </a:cubicBezTo>
                  <a:cubicBezTo>
                    <a:pt x="13" y="116"/>
                    <a:pt x="14" y="116"/>
                    <a:pt x="15" y="116"/>
                  </a:cubicBezTo>
                  <a:cubicBezTo>
                    <a:pt x="16" y="116"/>
                    <a:pt x="18" y="116"/>
                    <a:pt x="19" y="116"/>
                  </a:cubicBezTo>
                  <a:cubicBezTo>
                    <a:pt x="21" y="116"/>
                    <a:pt x="24" y="116"/>
                    <a:pt x="27" y="117"/>
                  </a:cubicBezTo>
                  <a:cubicBezTo>
                    <a:pt x="30" y="119"/>
                    <a:pt x="31" y="121"/>
                    <a:pt x="33" y="124"/>
                  </a:cubicBezTo>
                  <a:cubicBezTo>
                    <a:pt x="34" y="125"/>
                    <a:pt x="35" y="127"/>
                    <a:pt x="36" y="128"/>
                  </a:cubicBezTo>
                  <a:cubicBezTo>
                    <a:pt x="39" y="131"/>
                    <a:pt x="43" y="131"/>
                    <a:pt x="47" y="132"/>
                  </a:cubicBezTo>
                  <a:cubicBezTo>
                    <a:pt x="48" y="132"/>
                    <a:pt x="49" y="132"/>
                    <a:pt x="51" y="132"/>
                  </a:cubicBezTo>
                  <a:cubicBezTo>
                    <a:pt x="57" y="132"/>
                    <a:pt x="60" y="135"/>
                    <a:pt x="61" y="141"/>
                  </a:cubicBezTo>
                  <a:cubicBezTo>
                    <a:pt x="61" y="143"/>
                    <a:pt x="61" y="143"/>
                    <a:pt x="61" y="143"/>
                  </a:cubicBezTo>
                  <a:cubicBezTo>
                    <a:pt x="62" y="148"/>
                    <a:pt x="63" y="153"/>
                    <a:pt x="67" y="156"/>
                  </a:cubicBezTo>
                  <a:cubicBezTo>
                    <a:pt x="68" y="157"/>
                    <a:pt x="69" y="158"/>
                    <a:pt x="70" y="159"/>
                  </a:cubicBezTo>
                  <a:cubicBezTo>
                    <a:pt x="73" y="161"/>
                    <a:pt x="75" y="162"/>
                    <a:pt x="76" y="165"/>
                  </a:cubicBezTo>
                  <a:cubicBezTo>
                    <a:pt x="78" y="169"/>
                    <a:pt x="78" y="173"/>
                    <a:pt x="78" y="177"/>
                  </a:cubicBezTo>
                  <a:cubicBezTo>
                    <a:pt x="78" y="178"/>
                    <a:pt x="78" y="180"/>
                    <a:pt x="79" y="182"/>
                  </a:cubicBezTo>
                  <a:cubicBezTo>
                    <a:pt x="80" y="189"/>
                    <a:pt x="81" y="194"/>
                    <a:pt x="84" y="198"/>
                  </a:cubicBezTo>
                  <a:cubicBezTo>
                    <a:pt x="86" y="201"/>
                    <a:pt x="88" y="203"/>
                    <a:pt x="91" y="206"/>
                  </a:cubicBezTo>
                  <a:cubicBezTo>
                    <a:pt x="92" y="207"/>
                    <a:pt x="93" y="208"/>
                    <a:pt x="95" y="210"/>
                  </a:cubicBezTo>
                  <a:cubicBezTo>
                    <a:pt x="98" y="213"/>
                    <a:pt x="100" y="218"/>
                    <a:pt x="102" y="222"/>
                  </a:cubicBezTo>
                  <a:cubicBezTo>
                    <a:pt x="103" y="224"/>
                    <a:pt x="103" y="224"/>
                    <a:pt x="103" y="224"/>
                  </a:cubicBezTo>
                  <a:cubicBezTo>
                    <a:pt x="103" y="225"/>
                    <a:pt x="103" y="226"/>
                    <a:pt x="104" y="227"/>
                  </a:cubicBezTo>
                  <a:cubicBezTo>
                    <a:pt x="104" y="228"/>
                    <a:pt x="104" y="229"/>
                    <a:pt x="104" y="229"/>
                  </a:cubicBezTo>
                  <a:cubicBezTo>
                    <a:pt x="104" y="230"/>
                    <a:pt x="104" y="230"/>
                    <a:pt x="104" y="230"/>
                  </a:cubicBezTo>
                  <a:cubicBezTo>
                    <a:pt x="104" y="233"/>
                    <a:pt x="105" y="235"/>
                    <a:pt x="107" y="236"/>
                  </a:cubicBezTo>
                  <a:cubicBezTo>
                    <a:pt x="109" y="237"/>
                    <a:pt x="109" y="239"/>
                    <a:pt x="110" y="240"/>
                  </a:cubicBezTo>
                  <a:cubicBezTo>
                    <a:pt x="111" y="241"/>
                    <a:pt x="111" y="241"/>
                    <a:pt x="111" y="241"/>
                  </a:cubicBezTo>
                  <a:cubicBezTo>
                    <a:pt x="111" y="242"/>
                    <a:pt x="112" y="243"/>
                    <a:pt x="112" y="243"/>
                  </a:cubicBezTo>
                  <a:cubicBezTo>
                    <a:pt x="113" y="245"/>
                    <a:pt x="113" y="246"/>
                    <a:pt x="114" y="247"/>
                  </a:cubicBezTo>
                  <a:cubicBezTo>
                    <a:pt x="116" y="248"/>
                    <a:pt x="118" y="249"/>
                    <a:pt x="121" y="249"/>
                  </a:cubicBezTo>
                  <a:cubicBezTo>
                    <a:pt x="122" y="250"/>
                    <a:pt x="122" y="250"/>
                    <a:pt x="123" y="250"/>
                  </a:cubicBezTo>
                  <a:cubicBezTo>
                    <a:pt x="125" y="250"/>
                    <a:pt x="128" y="251"/>
                    <a:pt x="130" y="251"/>
                  </a:cubicBezTo>
                  <a:cubicBezTo>
                    <a:pt x="132" y="251"/>
                    <a:pt x="134" y="251"/>
                    <a:pt x="135" y="250"/>
                  </a:cubicBezTo>
                  <a:cubicBezTo>
                    <a:pt x="140" y="248"/>
                    <a:pt x="141" y="243"/>
                    <a:pt x="142" y="238"/>
                  </a:cubicBezTo>
                  <a:cubicBezTo>
                    <a:pt x="143" y="236"/>
                    <a:pt x="143" y="236"/>
                    <a:pt x="143" y="236"/>
                  </a:cubicBezTo>
                  <a:cubicBezTo>
                    <a:pt x="144" y="229"/>
                    <a:pt x="149" y="224"/>
                    <a:pt x="153" y="219"/>
                  </a:cubicBezTo>
                  <a:cubicBezTo>
                    <a:pt x="155" y="216"/>
                    <a:pt x="158" y="213"/>
                    <a:pt x="160" y="210"/>
                  </a:cubicBezTo>
                  <a:cubicBezTo>
                    <a:pt x="166" y="200"/>
                    <a:pt x="175" y="193"/>
                    <a:pt x="186" y="189"/>
                  </a:cubicBezTo>
                  <a:cubicBezTo>
                    <a:pt x="189" y="188"/>
                    <a:pt x="191" y="187"/>
                    <a:pt x="194" y="186"/>
                  </a:cubicBezTo>
                  <a:cubicBezTo>
                    <a:pt x="195" y="186"/>
                    <a:pt x="195" y="186"/>
                    <a:pt x="195" y="186"/>
                  </a:cubicBezTo>
                  <a:cubicBezTo>
                    <a:pt x="196" y="186"/>
                    <a:pt x="196" y="186"/>
                    <a:pt x="196" y="186"/>
                  </a:cubicBezTo>
                  <a:cubicBezTo>
                    <a:pt x="196" y="185"/>
                    <a:pt x="197" y="184"/>
                    <a:pt x="198" y="183"/>
                  </a:cubicBezTo>
                  <a:cubicBezTo>
                    <a:pt x="199" y="182"/>
                    <a:pt x="199" y="181"/>
                    <a:pt x="200" y="180"/>
                  </a:cubicBezTo>
                  <a:cubicBezTo>
                    <a:pt x="201" y="179"/>
                    <a:pt x="201" y="178"/>
                    <a:pt x="202" y="178"/>
                  </a:cubicBezTo>
                  <a:cubicBezTo>
                    <a:pt x="203" y="175"/>
                    <a:pt x="205" y="174"/>
                    <a:pt x="207" y="172"/>
                  </a:cubicBezTo>
                  <a:cubicBezTo>
                    <a:pt x="208" y="172"/>
                    <a:pt x="209" y="171"/>
                    <a:pt x="210" y="171"/>
                  </a:cubicBezTo>
                  <a:cubicBezTo>
                    <a:pt x="212" y="170"/>
                    <a:pt x="215" y="169"/>
                    <a:pt x="217" y="166"/>
                  </a:cubicBezTo>
                  <a:cubicBezTo>
                    <a:pt x="220" y="163"/>
                    <a:pt x="219" y="161"/>
                    <a:pt x="218" y="159"/>
                  </a:cubicBezTo>
                  <a:cubicBezTo>
                    <a:pt x="217" y="158"/>
                    <a:pt x="217" y="157"/>
                    <a:pt x="217" y="156"/>
                  </a:cubicBezTo>
                  <a:cubicBezTo>
                    <a:pt x="217" y="155"/>
                    <a:pt x="217" y="155"/>
                    <a:pt x="219" y="155"/>
                  </a:cubicBezTo>
                  <a:cubicBezTo>
                    <a:pt x="220" y="154"/>
                    <a:pt x="222" y="153"/>
                    <a:pt x="223" y="152"/>
                  </a:cubicBezTo>
                  <a:cubicBezTo>
                    <a:pt x="224" y="150"/>
                    <a:pt x="225" y="149"/>
                    <a:pt x="224" y="148"/>
                  </a:cubicBezTo>
                  <a:cubicBezTo>
                    <a:pt x="224" y="146"/>
                    <a:pt x="223" y="145"/>
                    <a:pt x="222" y="145"/>
                  </a:cubicBezTo>
                  <a:cubicBezTo>
                    <a:pt x="221" y="145"/>
                    <a:pt x="221" y="145"/>
                    <a:pt x="221" y="144"/>
                  </a:cubicBezTo>
                  <a:cubicBezTo>
                    <a:pt x="224" y="143"/>
                    <a:pt x="227" y="142"/>
                    <a:pt x="228" y="138"/>
                  </a:cubicBezTo>
                  <a:cubicBezTo>
                    <a:pt x="230" y="131"/>
                    <a:pt x="228" y="122"/>
                    <a:pt x="221" y="118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2367" y="286"/>
              <a:ext cx="1448" cy="1386"/>
            </a:xfrm>
            <a:custGeom>
              <a:avLst/>
              <a:gdLst/>
              <a:ahLst/>
              <a:cxnLst/>
              <a:rect l="l" t="t" r="r" b="b"/>
              <a:pathLst>
                <a:path w="593" h="568" extrusionOk="0">
                  <a:moveTo>
                    <a:pt x="593" y="178"/>
                  </a:moveTo>
                  <a:cubicBezTo>
                    <a:pt x="591" y="178"/>
                    <a:pt x="591" y="178"/>
                    <a:pt x="591" y="178"/>
                  </a:cubicBezTo>
                  <a:cubicBezTo>
                    <a:pt x="590" y="178"/>
                    <a:pt x="588" y="177"/>
                    <a:pt x="587" y="176"/>
                  </a:cubicBezTo>
                  <a:cubicBezTo>
                    <a:pt x="587" y="176"/>
                    <a:pt x="586" y="175"/>
                    <a:pt x="586" y="174"/>
                  </a:cubicBezTo>
                  <a:cubicBezTo>
                    <a:pt x="585" y="173"/>
                    <a:pt x="584" y="171"/>
                    <a:pt x="580" y="171"/>
                  </a:cubicBezTo>
                  <a:cubicBezTo>
                    <a:pt x="580" y="171"/>
                    <a:pt x="580" y="171"/>
                    <a:pt x="580" y="171"/>
                  </a:cubicBezTo>
                  <a:cubicBezTo>
                    <a:pt x="576" y="171"/>
                    <a:pt x="573" y="171"/>
                    <a:pt x="572" y="170"/>
                  </a:cubicBezTo>
                  <a:cubicBezTo>
                    <a:pt x="571" y="169"/>
                    <a:pt x="570" y="168"/>
                    <a:pt x="569" y="167"/>
                  </a:cubicBezTo>
                  <a:cubicBezTo>
                    <a:pt x="568" y="166"/>
                    <a:pt x="567" y="165"/>
                    <a:pt x="566" y="164"/>
                  </a:cubicBezTo>
                  <a:cubicBezTo>
                    <a:pt x="565" y="163"/>
                    <a:pt x="565" y="163"/>
                    <a:pt x="565" y="163"/>
                  </a:cubicBezTo>
                  <a:cubicBezTo>
                    <a:pt x="564" y="162"/>
                    <a:pt x="563" y="161"/>
                    <a:pt x="562" y="161"/>
                  </a:cubicBezTo>
                  <a:cubicBezTo>
                    <a:pt x="561" y="161"/>
                    <a:pt x="561" y="160"/>
                    <a:pt x="560" y="160"/>
                  </a:cubicBezTo>
                  <a:cubicBezTo>
                    <a:pt x="559" y="160"/>
                    <a:pt x="559" y="161"/>
                    <a:pt x="558" y="161"/>
                  </a:cubicBezTo>
                  <a:cubicBezTo>
                    <a:pt x="558" y="161"/>
                    <a:pt x="557" y="161"/>
                    <a:pt x="557" y="161"/>
                  </a:cubicBezTo>
                  <a:cubicBezTo>
                    <a:pt x="556" y="161"/>
                    <a:pt x="556" y="161"/>
                    <a:pt x="556" y="161"/>
                  </a:cubicBezTo>
                  <a:cubicBezTo>
                    <a:pt x="556" y="160"/>
                    <a:pt x="556" y="160"/>
                    <a:pt x="555" y="160"/>
                  </a:cubicBezTo>
                  <a:cubicBezTo>
                    <a:pt x="555" y="160"/>
                    <a:pt x="554" y="160"/>
                    <a:pt x="554" y="159"/>
                  </a:cubicBezTo>
                  <a:cubicBezTo>
                    <a:pt x="553" y="159"/>
                    <a:pt x="553" y="159"/>
                    <a:pt x="553" y="159"/>
                  </a:cubicBezTo>
                  <a:cubicBezTo>
                    <a:pt x="552" y="159"/>
                    <a:pt x="552" y="159"/>
                    <a:pt x="552" y="159"/>
                  </a:cubicBezTo>
                  <a:cubicBezTo>
                    <a:pt x="551" y="159"/>
                    <a:pt x="551" y="159"/>
                    <a:pt x="550" y="158"/>
                  </a:cubicBezTo>
                  <a:cubicBezTo>
                    <a:pt x="548" y="158"/>
                    <a:pt x="547" y="157"/>
                    <a:pt x="546" y="157"/>
                  </a:cubicBezTo>
                  <a:cubicBezTo>
                    <a:pt x="546" y="157"/>
                    <a:pt x="545" y="157"/>
                    <a:pt x="545" y="157"/>
                  </a:cubicBezTo>
                  <a:cubicBezTo>
                    <a:pt x="544" y="157"/>
                    <a:pt x="544" y="157"/>
                    <a:pt x="544" y="156"/>
                  </a:cubicBezTo>
                  <a:cubicBezTo>
                    <a:pt x="543" y="156"/>
                    <a:pt x="543" y="155"/>
                    <a:pt x="542" y="155"/>
                  </a:cubicBezTo>
                  <a:cubicBezTo>
                    <a:pt x="541" y="154"/>
                    <a:pt x="539" y="153"/>
                    <a:pt x="538" y="153"/>
                  </a:cubicBezTo>
                  <a:cubicBezTo>
                    <a:pt x="537" y="153"/>
                    <a:pt x="537" y="153"/>
                    <a:pt x="537" y="153"/>
                  </a:cubicBezTo>
                  <a:cubicBezTo>
                    <a:pt x="536" y="153"/>
                    <a:pt x="536" y="153"/>
                    <a:pt x="534" y="154"/>
                  </a:cubicBezTo>
                  <a:cubicBezTo>
                    <a:pt x="533" y="154"/>
                    <a:pt x="531" y="155"/>
                    <a:pt x="529" y="155"/>
                  </a:cubicBezTo>
                  <a:cubicBezTo>
                    <a:pt x="529" y="155"/>
                    <a:pt x="529" y="155"/>
                    <a:pt x="529" y="155"/>
                  </a:cubicBezTo>
                  <a:cubicBezTo>
                    <a:pt x="528" y="155"/>
                    <a:pt x="528" y="155"/>
                    <a:pt x="528" y="155"/>
                  </a:cubicBezTo>
                  <a:cubicBezTo>
                    <a:pt x="527" y="154"/>
                    <a:pt x="526" y="154"/>
                    <a:pt x="525" y="154"/>
                  </a:cubicBezTo>
                  <a:cubicBezTo>
                    <a:pt x="524" y="154"/>
                    <a:pt x="523" y="154"/>
                    <a:pt x="522" y="154"/>
                  </a:cubicBezTo>
                  <a:cubicBezTo>
                    <a:pt x="522" y="154"/>
                    <a:pt x="521" y="155"/>
                    <a:pt x="520" y="155"/>
                  </a:cubicBezTo>
                  <a:cubicBezTo>
                    <a:pt x="520" y="155"/>
                    <a:pt x="520" y="155"/>
                    <a:pt x="520" y="155"/>
                  </a:cubicBezTo>
                  <a:cubicBezTo>
                    <a:pt x="519" y="155"/>
                    <a:pt x="519" y="154"/>
                    <a:pt x="518" y="154"/>
                  </a:cubicBezTo>
                  <a:cubicBezTo>
                    <a:pt x="517" y="154"/>
                    <a:pt x="516" y="153"/>
                    <a:pt x="515" y="153"/>
                  </a:cubicBezTo>
                  <a:cubicBezTo>
                    <a:pt x="515" y="153"/>
                    <a:pt x="514" y="153"/>
                    <a:pt x="514" y="153"/>
                  </a:cubicBezTo>
                  <a:cubicBezTo>
                    <a:pt x="513" y="154"/>
                    <a:pt x="512" y="154"/>
                    <a:pt x="511" y="154"/>
                  </a:cubicBezTo>
                  <a:cubicBezTo>
                    <a:pt x="510" y="154"/>
                    <a:pt x="509" y="155"/>
                    <a:pt x="508" y="155"/>
                  </a:cubicBezTo>
                  <a:cubicBezTo>
                    <a:pt x="507" y="155"/>
                    <a:pt x="507" y="155"/>
                    <a:pt x="507" y="155"/>
                  </a:cubicBezTo>
                  <a:cubicBezTo>
                    <a:pt x="507" y="155"/>
                    <a:pt x="506" y="155"/>
                    <a:pt x="506" y="155"/>
                  </a:cubicBezTo>
                  <a:cubicBezTo>
                    <a:pt x="504" y="155"/>
                    <a:pt x="502" y="155"/>
                    <a:pt x="500" y="156"/>
                  </a:cubicBezTo>
                  <a:cubicBezTo>
                    <a:pt x="497" y="159"/>
                    <a:pt x="494" y="162"/>
                    <a:pt x="492" y="165"/>
                  </a:cubicBezTo>
                  <a:cubicBezTo>
                    <a:pt x="489" y="168"/>
                    <a:pt x="490" y="171"/>
                    <a:pt x="491" y="173"/>
                  </a:cubicBezTo>
                  <a:cubicBezTo>
                    <a:pt x="491" y="174"/>
                    <a:pt x="491" y="175"/>
                    <a:pt x="491" y="176"/>
                  </a:cubicBezTo>
                  <a:cubicBezTo>
                    <a:pt x="491" y="177"/>
                    <a:pt x="489" y="177"/>
                    <a:pt x="489" y="178"/>
                  </a:cubicBezTo>
                  <a:cubicBezTo>
                    <a:pt x="488" y="178"/>
                    <a:pt x="487" y="179"/>
                    <a:pt x="487" y="179"/>
                  </a:cubicBezTo>
                  <a:cubicBezTo>
                    <a:pt x="486" y="180"/>
                    <a:pt x="485" y="180"/>
                    <a:pt x="484" y="181"/>
                  </a:cubicBezTo>
                  <a:cubicBezTo>
                    <a:pt x="483" y="181"/>
                    <a:pt x="482" y="182"/>
                    <a:pt x="481" y="182"/>
                  </a:cubicBezTo>
                  <a:cubicBezTo>
                    <a:pt x="480" y="183"/>
                    <a:pt x="479" y="184"/>
                    <a:pt x="478" y="185"/>
                  </a:cubicBezTo>
                  <a:cubicBezTo>
                    <a:pt x="478" y="186"/>
                    <a:pt x="477" y="186"/>
                    <a:pt x="477" y="187"/>
                  </a:cubicBezTo>
                  <a:cubicBezTo>
                    <a:pt x="476" y="187"/>
                    <a:pt x="475" y="188"/>
                    <a:pt x="474" y="188"/>
                  </a:cubicBezTo>
                  <a:cubicBezTo>
                    <a:pt x="474" y="189"/>
                    <a:pt x="473" y="190"/>
                    <a:pt x="472" y="190"/>
                  </a:cubicBezTo>
                  <a:cubicBezTo>
                    <a:pt x="469" y="192"/>
                    <a:pt x="467" y="195"/>
                    <a:pt x="465" y="197"/>
                  </a:cubicBezTo>
                  <a:cubicBezTo>
                    <a:pt x="462" y="201"/>
                    <a:pt x="459" y="205"/>
                    <a:pt x="453" y="207"/>
                  </a:cubicBezTo>
                  <a:cubicBezTo>
                    <a:pt x="450" y="208"/>
                    <a:pt x="448" y="210"/>
                    <a:pt x="446" y="213"/>
                  </a:cubicBezTo>
                  <a:cubicBezTo>
                    <a:pt x="445" y="214"/>
                    <a:pt x="445" y="214"/>
                    <a:pt x="444" y="215"/>
                  </a:cubicBezTo>
                  <a:cubicBezTo>
                    <a:pt x="441" y="218"/>
                    <a:pt x="440" y="222"/>
                    <a:pt x="438" y="226"/>
                  </a:cubicBezTo>
                  <a:cubicBezTo>
                    <a:pt x="438" y="227"/>
                    <a:pt x="438" y="228"/>
                    <a:pt x="438" y="228"/>
                  </a:cubicBezTo>
                  <a:cubicBezTo>
                    <a:pt x="438" y="226"/>
                    <a:pt x="438" y="223"/>
                    <a:pt x="439" y="221"/>
                  </a:cubicBezTo>
                  <a:cubicBezTo>
                    <a:pt x="439" y="221"/>
                    <a:pt x="440" y="219"/>
                    <a:pt x="441" y="218"/>
                  </a:cubicBezTo>
                  <a:cubicBezTo>
                    <a:pt x="445" y="212"/>
                    <a:pt x="449" y="206"/>
                    <a:pt x="447" y="202"/>
                  </a:cubicBezTo>
                  <a:cubicBezTo>
                    <a:pt x="447" y="201"/>
                    <a:pt x="446" y="200"/>
                    <a:pt x="444" y="199"/>
                  </a:cubicBezTo>
                  <a:cubicBezTo>
                    <a:pt x="450" y="199"/>
                    <a:pt x="456" y="198"/>
                    <a:pt x="462" y="195"/>
                  </a:cubicBezTo>
                  <a:cubicBezTo>
                    <a:pt x="468" y="191"/>
                    <a:pt x="470" y="185"/>
                    <a:pt x="473" y="179"/>
                  </a:cubicBezTo>
                  <a:cubicBezTo>
                    <a:pt x="473" y="178"/>
                    <a:pt x="474" y="176"/>
                    <a:pt x="475" y="175"/>
                  </a:cubicBezTo>
                  <a:cubicBezTo>
                    <a:pt x="476" y="171"/>
                    <a:pt x="478" y="168"/>
                    <a:pt x="480" y="164"/>
                  </a:cubicBezTo>
                  <a:cubicBezTo>
                    <a:pt x="482" y="160"/>
                    <a:pt x="484" y="156"/>
                    <a:pt x="486" y="151"/>
                  </a:cubicBezTo>
                  <a:cubicBezTo>
                    <a:pt x="488" y="146"/>
                    <a:pt x="490" y="141"/>
                    <a:pt x="488" y="137"/>
                  </a:cubicBezTo>
                  <a:cubicBezTo>
                    <a:pt x="487" y="135"/>
                    <a:pt x="485" y="133"/>
                    <a:pt x="482" y="133"/>
                  </a:cubicBezTo>
                  <a:cubicBezTo>
                    <a:pt x="478" y="132"/>
                    <a:pt x="474" y="131"/>
                    <a:pt x="470" y="131"/>
                  </a:cubicBezTo>
                  <a:cubicBezTo>
                    <a:pt x="468" y="131"/>
                    <a:pt x="466" y="131"/>
                    <a:pt x="463" y="131"/>
                  </a:cubicBezTo>
                  <a:cubicBezTo>
                    <a:pt x="462" y="130"/>
                    <a:pt x="460" y="130"/>
                    <a:pt x="459" y="130"/>
                  </a:cubicBezTo>
                  <a:cubicBezTo>
                    <a:pt x="457" y="129"/>
                    <a:pt x="454" y="128"/>
                    <a:pt x="452" y="128"/>
                  </a:cubicBezTo>
                  <a:cubicBezTo>
                    <a:pt x="451" y="128"/>
                    <a:pt x="451" y="128"/>
                    <a:pt x="450" y="128"/>
                  </a:cubicBezTo>
                  <a:cubicBezTo>
                    <a:pt x="450" y="128"/>
                    <a:pt x="449" y="128"/>
                    <a:pt x="449" y="128"/>
                  </a:cubicBezTo>
                  <a:cubicBezTo>
                    <a:pt x="448" y="128"/>
                    <a:pt x="448" y="128"/>
                    <a:pt x="448" y="128"/>
                  </a:cubicBezTo>
                  <a:cubicBezTo>
                    <a:pt x="447" y="128"/>
                    <a:pt x="446" y="129"/>
                    <a:pt x="446" y="129"/>
                  </a:cubicBezTo>
                  <a:cubicBezTo>
                    <a:pt x="444" y="129"/>
                    <a:pt x="443" y="130"/>
                    <a:pt x="442" y="130"/>
                  </a:cubicBezTo>
                  <a:cubicBezTo>
                    <a:pt x="442" y="131"/>
                    <a:pt x="442" y="131"/>
                    <a:pt x="441" y="131"/>
                  </a:cubicBezTo>
                  <a:cubicBezTo>
                    <a:pt x="440" y="131"/>
                    <a:pt x="438" y="131"/>
                    <a:pt x="437" y="132"/>
                  </a:cubicBezTo>
                  <a:cubicBezTo>
                    <a:pt x="435" y="132"/>
                    <a:pt x="434" y="132"/>
                    <a:pt x="434" y="132"/>
                  </a:cubicBezTo>
                  <a:cubicBezTo>
                    <a:pt x="433" y="132"/>
                    <a:pt x="432" y="132"/>
                    <a:pt x="431" y="132"/>
                  </a:cubicBezTo>
                  <a:cubicBezTo>
                    <a:pt x="430" y="132"/>
                    <a:pt x="428" y="132"/>
                    <a:pt x="427" y="132"/>
                  </a:cubicBezTo>
                  <a:cubicBezTo>
                    <a:pt x="428" y="132"/>
                    <a:pt x="429" y="132"/>
                    <a:pt x="430" y="132"/>
                  </a:cubicBezTo>
                  <a:cubicBezTo>
                    <a:pt x="430" y="132"/>
                    <a:pt x="430" y="132"/>
                    <a:pt x="430" y="132"/>
                  </a:cubicBezTo>
                  <a:cubicBezTo>
                    <a:pt x="431" y="132"/>
                    <a:pt x="432" y="132"/>
                    <a:pt x="432" y="132"/>
                  </a:cubicBezTo>
                  <a:cubicBezTo>
                    <a:pt x="435" y="132"/>
                    <a:pt x="439" y="131"/>
                    <a:pt x="442" y="129"/>
                  </a:cubicBezTo>
                  <a:cubicBezTo>
                    <a:pt x="444" y="128"/>
                    <a:pt x="445" y="126"/>
                    <a:pt x="445" y="124"/>
                  </a:cubicBezTo>
                  <a:cubicBezTo>
                    <a:pt x="444" y="122"/>
                    <a:pt x="442" y="120"/>
                    <a:pt x="440" y="118"/>
                  </a:cubicBezTo>
                  <a:cubicBezTo>
                    <a:pt x="438" y="117"/>
                    <a:pt x="436" y="116"/>
                    <a:pt x="434" y="116"/>
                  </a:cubicBezTo>
                  <a:cubicBezTo>
                    <a:pt x="432" y="116"/>
                    <a:pt x="431" y="117"/>
                    <a:pt x="429" y="118"/>
                  </a:cubicBezTo>
                  <a:cubicBezTo>
                    <a:pt x="428" y="118"/>
                    <a:pt x="428" y="119"/>
                    <a:pt x="427" y="119"/>
                  </a:cubicBezTo>
                  <a:cubicBezTo>
                    <a:pt x="424" y="120"/>
                    <a:pt x="419" y="122"/>
                    <a:pt x="421" y="128"/>
                  </a:cubicBezTo>
                  <a:cubicBezTo>
                    <a:pt x="421" y="129"/>
                    <a:pt x="423" y="130"/>
                    <a:pt x="424" y="131"/>
                  </a:cubicBezTo>
                  <a:cubicBezTo>
                    <a:pt x="424" y="131"/>
                    <a:pt x="423" y="131"/>
                    <a:pt x="423" y="131"/>
                  </a:cubicBezTo>
                  <a:cubicBezTo>
                    <a:pt x="421" y="131"/>
                    <a:pt x="420" y="130"/>
                    <a:pt x="419" y="130"/>
                  </a:cubicBezTo>
                  <a:cubicBezTo>
                    <a:pt x="418" y="130"/>
                    <a:pt x="417" y="129"/>
                    <a:pt x="416" y="129"/>
                  </a:cubicBezTo>
                  <a:cubicBezTo>
                    <a:pt x="415" y="128"/>
                    <a:pt x="414" y="127"/>
                    <a:pt x="412" y="127"/>
                  </a:cubicBezTo>
                  <a:cubicBezTo>
                    <a:pt x="411" y="126"/>
                    <a:pt x="409" y="126"/>
                    <a:pt x="408" y="125"/>
                  </a:cubicBezTo>
                  <a:cubicBezTo>
                    <a:pt x="409" y="125"/>
                    <a:pt x="409" y="125"/>
                    <a:pt x="409" y="125"/>
                  </a:cubicBezTo>
                  <a:cubicBezTo>
                    <a:pt x="411" y="125"/>
                    <a:pt x="413" y="125"/>
                    <a:pt x="415" y="125"/>
                  </a:cubicBezTo>
                  <a:cubicBezTo>
                    <a:pt x="418" y="124"/>
                    <a:pt x="421" y="122"/>
                    <a:pt x="423" y="121"/>
                  </a:cubicBezTo>
                  <a:cubicBezTo>
                    <a:pt x="424" y="120"/>
                    <a:pt x="425" y="119"/>
                    <a:pt x="427" y="118"/>
                  </a:cubicBezTo>
                  <a:cubicBezTo>
                    <a:pt x="433" y="115"/>
                    <a:pt x="433" y="111"/>
                    <a:pt x="432" y="109"/>
                  </a:cubicBezTo>
                  <a:cubicBezTo>
                    <a:pt x="432" y="108"/>
                    <a:pt x="430" y="106"/>
                    <a:pt x="426" y="106"/>
                  </a:cubicBezTo>
                  <a:cubicBezTo>
                    <a:pt x="425" y="106"/>
                    <a:pt x="424" y="106"/>
                    <a:pt x="423" y="106"/>
                  </a:cubicBezTo>
                  <a:cubicBezTo>
                    <a:pt x="423" y="106"/>
                    <a:pt x="423" y="106"/>
                    <a:pt x="423" y="106"/>
                  </a:cubicBezTo>
                  <a:cubicBezTo>
                    <a:pt x="422" y="106"/>
                    <a:pt x="422" y="106"/>
                    <a:pt x="421" y="106"/>
                  </a:cubicBezTo>
                  <a:cubicBezTo>
                    <a:pt x="421" y="106"/>
                    <a:pt x="418" y="106"/>
                    <a:pt x="417" y="106"/>
                  </a:cubicBezTo>
                  <a:cubicBezTo>
                    <a:pt x="416" y="106"/>
                    <a:pt x="415" y="106"/>
                    <a:pt x="413" y="106"/>
                  </a:cubicBezTo>
                  <a:cubicBezTo>
                    <a:pt x="411" y="107"/>
                    <a:pt x="410" y="108"/>
                    <a:pt x="408" y="109"/>
                  </a:cubicBezTo>
                  <a:cubicBezTo>
                    <a:pt x="407" y="109"/>
                    <a:pt x="406" y="110"/>
                    <a:pt x="405" y="110"/>
                  </a:cubicBezTo>
                  <a:cubicBezTo>
                    <a:pt x="405" y="110"/>
                    <a:pt x="405" y="110"/>
                    <a:pt x="404" y="110"/>
                  </a:cubicBezTo>
                  <a:cubicBezTo>
                    <a:pt x="404" y="110"/>
                    <a:pt x="403" y="110"/>
                    <a:pt x="403" y="110"/>
                  </a:cubicBezTo>
                  <a:cubicBezTo>
                    <a:pt x="405" y="109"/>
                    <a:pt x="408" y="107"/>
                    <a:pt x="409" y="106"/>
                  </a:cubicBezTo>
                  <a:cubicBezTo>
                    <a:pt x="409" y="105"/>
                    <a:pt x="409" y="105"/>
                    <a:pt x="409" y="105"/>
                  </a:cubicBezTo>
                  <a:cubicBezTo>
                    <a:pt x="411" y="104"/>
                    <a:pt x="412" y="102"/>
                    <a:pt x="414" y="100"/>
                  </a:cubicBezTo>
                  <a:cubicBezTo>
                    <a:pt x="414" y="99"/>
                    <a:pt x="415" y="97"/>
                    <a:pt x="414" y="95"/>
                  </a:cubicBezTo>
                  <a:cubicBezTo>
                    <a:pt x="414" y="93"/>
                    <a:pt x="412" y="93"/>
                    <a:pt x="412" y="93"/>
                  </a:cubicBezTo>
                  <a:cubicBezTo>
                    <a:pt x="411" y="93"/>
                    <a:pt x="410" y="93"/>
                    <a:pt x="410" y="93"/>
                  </a:cubicBezTo>
                  <a:cubicBezTo>
                    <a:pt x="410" y="94"/>
                    <a:pt x="410" y="94"/>
                    <a:pt x="410" y="94"/>
                  </a:cubicBezTo>
                  <a:cubicBezTo>
                    <a:pt x="410" y="94"/>
                    <a:pt x="410" y="94"/>
                    <a:pt x="410" y="94"/>
                  </a:cubicBezTo>
                  <a:cubicBezTo>
                    <a:pt x="409" y="93"/>
                    <a:pt x="409" y="93"/>
                    <a:pt x="407" y="92"/>
                  </a:cubicBezTo>
                  <a:cubicBezTo>
                    <a:pt x="405" y="92"/>
                    <a:pt x="404" y="94"/>
                    <a:pt x="403" y="95"/>
                  </a:cubicBezTo>
                  <a:cubicBezTo>
                    <a:pt x="402" y="96"/>
                    <a:pt x="402" y="96"/>
                    <a:pt x="401" y="97"/>
                  </a:cubicBezTo>
                  <a:cubicBezTo>
                    <a:pt x="401" y="97"/>
                    <a:pt x="401" y="97"/>
                    <a:pt x="400" y="97"/>
                  </a:cubicBezTo>
                  <a:cubicBezTo>
                    <a:pt x="399" y="97"/>
                    <a:pt x="398" y="98"/>
                    <a:pt x="397" y="100"/>
                  </a:cubicBezTo>
                  <a:cubicBezTo>
                    <a:pt x="396" y="102"/>
                    <a:pt x="396" y="106"/>
                    <a:pt x="397" y="108"/>
                  </a:cubicBezTo>
                  <a:cubicBezTo>
                    <a:pt x="398" y="108"/>
                    <a:pt x="398" y="109"/>
                    <a:pt x="398" y="109"/>
                  </a:cubicBezTo>
                  <a:cubicBezTo>
                    <a:pt x="397" y="109"/>
                    <a:pt x="395" y="110"/>
                    <a:pt x="395" y="111"/>
                  </a:cubicBezTo>
                  <a:cubicBezTo>
                    <a:pt x="394" y="112"/>
                    <a:pt x="393" y="114"/>
                    <a:pt x="393" y="115"/>
                  </a:cubicBezTo>
                  <a:cubicBezTo>
                    <a:pt x="393" y="115"/>
                    <a:pt x="392" y="114"/>
                    <a:pt x="392" y="114"/>
                  </a:cubicBezTo>
                  <a:cubicBezTo>
                    <a:pt x="391" y="113"/>
                    <a:pt x="389" y="113"/>
                    <a:pt x="388" y="113"/>
                  </a:cubicBezTo>
                  <a:cubicBezTo>
                    <a:pt x="388" y="112"/>
                    <a:pt x="388" y="112"/>
                    <a:pt x="388" y="112"/>
                  </a:cubicBezTo>
                  <a:cubicBezTo>
                    <a:pt x="388" y="112"/>
                    <a:pt x="388" y="110"/>
                    <a:pt x="388" y="110"/>
                  </a:cubicBezTo>
                  <a:cubicBezTo>
                    <a:pt x="385" y="110"/>
                    <a:pt x="385" y="110"/>
                    <a:pt x="385" y="110"/>
                  </a:cubicBezTo>
                  <a:cubicBezTo>
                    <a:pt x="384" y="111"/>
                    <a:pt x="382" y="111"/>
                    <a:pt x="380" y="112"/>
                  </a:cubicBezTo>
                  <a:cubicBezTo>
                    <a:pt x="369" y="116"/>
                    <a:pt x="361" y="123"/>
                    <a:pt x="354" y="134"/>
                  </a:cubicBezTo>
                  <a:cubicBezTo>
                    <a:pt x="352" y="137"/>
                    <a:pt x="350" y="140"/>
                    <a:pt x="347" y="142"/>
                  </a:cubicBezTo>
                  <a:cubicBezTo>
                    <a:pt x="343" y="147"/>
                    <a:pt x="339" y="152"/>
                    <a:pt x="337" y="159"/>
                  </a:cubicBezTo>
                  <a:cubicBezTo>
                    <a:pt x="337" y="161"/>
                    <a:pt x="337" y="161"/>
                    <a:pt x="337" y="161"/>
                  </a:cubicBezTo>
                  <a:cubicBezTo>
                    <a:pt x="336" y="166"/>
                    <a:pt x="335" y="171"/>
                    <a:pt x="329" y="173"/>
                  </a:cubicBezTo>
                  <a:cubicBezTo>
                    <a:pt x="328" y="174"/>
                    <a:pt x="326" y="174"/>
                    <a:pt x="324" y="174"/>
                  </a:cubicBezTo>
                  <a:cubicBezTo>
                    <a:pt x="322" y="174"/>
                    <a:pt x="319" y="174"/>
                    <a:pt x="317" y="173"/>
                  </a:cubicBezTo>
                  <a:cubicBezTo>
                    <a:pt x="316" y="173"/>
                    <a:pt x="316" y="173"/>
                    <a:pt x="315" y="173"/>
                  </a:cubicBezTo>
                  <a:cubicBezTo>
                    <a:pt x="312" y="172"/>
                    <a:pt x="310" y="172"/>
                    <a:pt x="308" y="170"/>
                  </a:cubicBezTo>
                  <a:cubicBezTo>
                    <a:pt x="307" y="169"/>
                    <a:pt x="306" y="168"/>
                    <a:pt x="306" y="166"/>
                  </a:cubicBezTo>
                  <a:cubicBezTo>
                    <a:pt x="305" y="166"/>
                    <a:pt x="305" y="165"/>
                    <a:pt x="305" y="164"/>
                  </a:cubicBezTo>
                  <a:cubicBezTo>
                    <a:pt x="304" y="163"/>
                    <a:pt x="304" y="163"/>
                    <a:pt x="304" y="163"/>
                  </a:cubicBezTo>
                  <a:cubicBezTo>
                    <a:pt x="303" y="162"/>
                    <a:pt x="302" y="160"/>
                    <a:pt x="301" y="159"/>
                  </a:cubicBezTo>
                  <a:cubicBezTo>
                    <a:pt x="299" y="158"/>
                    <a:pt x="297" y="156"/>
                    <a:pt x="298" y="153"/>
                  </a:cubicBezTo>
                  <a:cubicBezTo>
                    <a:pt x="298" y="153"/>
                    <a:pt x="298" y="153"/>
                    <a:pt x="298" y="152"/>
                  </a:cubicBezTo>
                  <a:cubicBezTo>
                    <a:pt x="298" y="151"/>
                    <a:pt x="298" y="151"/>
                    <a:pt x="297" y="150"/>
                  </a:cubicBezTo>
                  <a:cubicBezTo>
                    <a:pt x="297" y="149"/>
                    <a:pt x="297" y="148"/>
                    <a:pt x="296" y="147"/>
                  </a:cubicBezTo>
                  <a:cubicBezTo>
                    <a:pt x="295" y="145"/>
                    <a:pt x="295" y="145"/>
                    <a:pt x="295" y="145"/>
                  </a:cubicBezTo>
                  <a:cubicBezTo>
                    <a:pt x="293" y="141"/>
                    <a:pt x="292" y="137"/>
                    <a:pt x="288" y="133"/>
                  </a:cubicBezTo>
                  <a:cubicBezTo>
                    <a:pt x="287" y="131"/>
                    <a:pt x="286" y="130"/>
                    <a:pt x="284" y="129"/>
                  </a:cubicBezTo>
                  <a:cubicBezTo>
                    <a:pt x="282" y="126"/>
                    <a:pt x="280" y="124"/>
                    <a:pt x="278" y="121"/>
                  </a:cubicBezTo>
                  <a:cubicBezTo>
                    <a:pt x="275" y="117"/>
                    <a:pt x="273" y="112"/>
                    <a:pt x="272" y="105"/>
                  </a:cubicBezTo>
                  <a:cubicBezTo>
                    <a:pt x="272" y="103"/>
                    <a:pt x="272" y="101"/>
                    <a:pt x="272" y="100"/>
                  </a:cubicBezTo>
                  <a:cubicBezTo>
                    <a:pt x="271" y="96"/>
                    <a:pt x="271" y="92"/>
                    <a:pt x="270" y="88"/>
                  </a:cubicBezTo>
                  <a:cubicBezTo>
                    <a:pt x="269" y="86"/>
                    <a:pt x="266" y="84"/>
                    <a:pt x="264" y="82"/>
                  </a:cubicBezTo>
                  <a:cubicBezTo>
                    <a:pt x="263" y="81"/>
                    <a:pt x="262" y="80"/>
                    <a:pt x="261" y="79"/>
                  </a:cubicBezTo>
                  <a:cubicBezTo>
                    <a:pt x="257" y="76"/>
                    <a:pt x="256" y="71"/>
                    <a:pt x="255" y="66"/>
                  </a:cubicBezTo>
                  <a:cubicBezTo>
                    <a:pt x="255" y="64"/>
                    <a:pt x="255" y="64"/>
                    <a:pt x="255" y="64"/>
                  </a:cubicBezTo>
                  <a:cubicBezTo>
                    <a:pt x="253" y="59"/>
                    <a:pt x="250" y="56"/>
                    <a:pt x="245" y="55"/>
                  </a:cubicBezTo>
                  <a:cubicBezTo>
                    <a:pt x="243" y="55"/>
                    <a:pt x="242" y="55"/>
                    <a:pt x="241" y="55"/>
                  </a:cubicBezTo>
                  <a:cubicBezTo>
                    <a:pt x="237" y="55"/>
                    <a:pt x="233" y="55"/>
                    <a:pt x="230" y="52"/>
                  </a:cubicBezTo>
                  <a:cubicBezTo>
                    <a:pt x="228" y="50"/>
                    <a:pt x="227" y="49"/>
                    <a:pt x="226" y="47"/>
                  </a:cubicBezTo>
                  <a:cubicBezTo>
                    <a:pt x="225" y="45"/>
                    <a:pt x="224" y="42"/>
                    <a:pt x="221" y="41"/>
                  </a:cubicBezTo>
                  <a:cubicBezTo>
                    <a:pt x="218" y="39"/>
                    <a:pt x="215" y="39"/>
                    <a:pt x="213" y="39"/>
                  </a:cubicBezTo>
                  <a:cubicBezTo>
                    <a:pt x="212" y="39"/>
                    <a:pt x="210" y="39"/>
                    <a:pt x="209" y="39"/>
                  </a:cubicBezTo>
                  <a:cubicBezTo>
                    <a:pt x="208" y="39"/>
                    <a:pt x="207" y="39"/>
                    <a:pt x="205" y="39"/>
                  </a:cubicBezTo>
                  <a:cubicBezTo>
                    <a:pt x="205" y="39"/>
                    <a:pt x="204" y="39"/>
                    <a:pt x="203" y="39"/>
                  </a:cubicBezTo>
                  <a:cubicBezTo>
                    <a:pt x="200" y="39"/>
                    <a:pt x="198" y="38"/>
                    <a:pt x="197" y="36"/>
                  </a:cubicBezTo>
                  <a:cubicBezTo>
                    <a:pt x="193" y="30"/>
                    <a:pt x="197" y="18"/>
                    <a:pt x="199" y="11"/>
                  </a:cubicBezTo>
                  <a:cubicBezTo>
                    <a:pt x="197" y="10"/>
                    <a:pt x="197" y="10"/>
                    <a:pt x="197" y="10"/>
                  </a:cubicBezTo>
                  <a:cubicBezTo>
                    <a:pt x="199" y="11"/>
                    <a:pt x="199" y="11"/>
                    <a:pt x="199" y="11"/>
                  </a:cubicBezTo>
                  <a:cubicBezTo>
                    <a:pt x="199" y="9"/>
                    <a:pt x="199" y="9"/>
                    <a:pt x="199" y="9"/>
                  </a:cubicBezTo>
                  <a:cubicBezTo>
                    <a:pt x="198" y="8"/>
                    <a:pt x="198" y="8"/>
                    <a:pt x="198" y="8"/>
                  </a:cubicBezTo>
                  <a:cubicBezTo>
                    <a:pt x="195" y="7"/>
                    <a:pt x="193" y="6"/>
                    <a:pt x="190" y="5"/>
                  </a:cubicBezTo>
                  <a:cubicBezTo>
                    <a:pt x="189" y="4"/>
                    <a:pt x="189" y="4"/>
                    <a:pt x="188" y="3"/>
                  </a:cubicBezTo>
                  <a:cubicBezTo>
                    <a:pt x="186" y="2"/>
                    <a:pt x="185" y="0"/>
                    <a:pt x="182" y="0"/>
                  </a:cubicBezTo>
                  <a:cubicBezTo>
                    <a:pt x="181" y="0"/>
                    <a:pt x="181" y="0"/>
                    <a:pt x="180" y="0"/>
                  </a:cubicBezTo>
                  <a:cubicBezTo>
                    <a:pt x="177" y="0"/>
                    <a:pt x="174" y="1"/>
                    <a:pt x="172" y="2"/>
                  </a:cubicBezTo>
                  <a:cubicBezTo>
                    <a:pt x="170" y="3"/>
                    <a:pt x="169" y="4"/>
                    <a:pt x="168" y="5"/>
                  </a:cubicBezTo>
                  <a:cubicBezTo>
                    <a:pt x="166" y="6"/>
                    <a:pt x="165" y="8"/>
                    <a:pt x="163" y="8"/>
                  </a:cubicBezTo>
                  <a:cubicBezTo>
                    <a:pt x="163" y="8"/>
                    <a:pt x="162" y="8"/>
                    <a:pt x="162" y="8"/>
                  </a:cubicBezTo>
                  <a:cubicBezTo>
                    <a:pt x="161" y="7"/>
                    <a:pt x="160" y="7"/>
                    <a:pt x="159" y="7"/>
                  </a:cubicBezTo>
                  <a:cubicBezTo>
                    <a:pt x="156" y="7"/>
                    <a:pt x="154" y="8"/>
                    <a:pt x="152" y="9"/>
                  </a:cubicBezTo>
                  <a:cubicBezTo>
                    <a:pt x="151" y="9"/>
                    <a:pt x="151" y="9"/>
                    <a:pt x="150" y="9"/>
                  </a:cubicBezTo>
                  <a:cubicBezTo>
                    <a:pt x="148" y="9"/>
                    <a:pt x="147" y="9"/>
                    <a:pt x="146" y="8"/>
                  </a:cubicBezTo>
                  <a:cubicBezTo>
                    <a:pt x="145" y="7"/>
                    <a:pt x="145" y="7"/>
                    <a:pt x="144" y="7"/>
                  </a:cubicBezTo>
                  <a:cubicBezTo>
                    <a:pt x="144" y="6"/>
                    <a:pt x="143" y="5"/>
                    <a:pt x="141" y="5"/>
                  </a:cubicBezTo>
                  <a:cubicBezTo>
                    <a:pt x="140" y="5"/>
                    <a:pt x="139" y="5"/>
                    <a:pt x="138" y="6"/>
                  </a:cubicBezTo>
                  <a:cubicBezTo>
                    <a:pt x="135" y="7"/>
                    <a:pt x="133" y="11"/>
                    <a:pt x="132" y="14"/>
                  </a:cubicBezTo>
                  <a:cubicBezTo>
                    <a:pt x="131" y="19"/>
                    <a:pt x="134" y="22"/>
                    <a:pt x="136" y="25"/>
                  </a:cubicBezTo>
                  <a:cubicBezTo>
                    <a:pt x="137" y="26"/>
                    <a:pt x="138" y="27"/>
                    <a:pt x="138" y="28"/>
                  </a:cubicBezTo>
                  <a:cubicBezTo>
                    <a:pt x="140" y="30"/>
                    <a:pt x="140" y="32"/>
                    <a:pt x="140" y="33"/>
                  </a:cubicBezTo>
                  <a:cubicBezTo>
                    <a:pt x="140" y="33"/>
                    <a:pt x="139" y="34"/>
                    <a:pt x="138" y="34"/>
                  </a:cubicBezTo>
                  <a:cubicBezTo>
                    <a:pt x="138" y="34"/>
                    <a:pt x="137" y="34"/>
                    <a:pt x="137" y="34"/>
                  </a:cubicBezTo>
                  <a:cubicBezTo>
                    <a:pt x="136" y="34"/>
                    <a:pt x="134" y="33"/>
                    <a:pt x="132" y="33"/>
                  </a:cubicBezTo>
                  <a:cubicBezTo>
                    <a:pt x="131" y="32"/>
                    <a:pt x="129" y="32"/>
                    <a:pt x="128" y="32"/>
                  </a:cubicBezTo>
                  <a:cubicBezTo>
                    <a:pt x="127" y="31"/>
                    <a:pt x="125" y="31"/>
                    <a:pt x="124" y="31"/>
                  </a:cubicBezTo>
                  <a:cubicBezTo>
                    <a:pt x="119" y="30"/>
                    <a:pt x="114" y="29"/>
                    <a:pt x="109" y="29"/>
                  </a:cubicBezTo>
                  <a:cubicBezTo>
                    <a:pt x="107" y="29"/>
                    <a:pt x="106" y="29"/>
                    <a:pt x="104" y="29"/>
                  </a:cubicBezTo>
                  <a:cubicBezTo>
                    <a:pt x="103" y="29"/>
                    <a:pt x="102" y="30"/>
                    <a:pt x="101" y="30"/>
                  </a:cubicBezTo>
                  <a:cubicBezTo>
                    <a:pt x="99" y="30"/>
                    <a:pt x="98" y="31"/>
                    <a:pt x="96" y="31"/>
                  </a:cubicBezTo>
                  <a:cubicBezTo>
                    <a:pt x="95" y="31"/>
                    <a:pt x="94" y="31"/>
                    <a:pt x="93" y="30"/>
                  </a:cubicBezTo>
                  <a:cubicBezTo>
                    <a:pt x="89" y="28"/>
                    <a:pt x="86" y="28"/>
                    <a:pt x="82" y="28"/>
                  </a:cubicBezTo>
                  <a:cubicBezTo>
                    <a:pt x="82" y="28"/>
                    <a:pt x="81" y="28"/>
                    <a:pt x="80" y="28"/>
                  </a:cubicBezTo>
                  <a:cubicBezTo>
                    <a:pt x="74" y="28"/>
                    <a:pt x="72" y="31"/>
                    <a:pt x="69" y="36"/>
                  </a:cubicBezTo>
                  <a:cubicBezTo>
                    <a:pt x="69" y="37"/>
                    <a:pt x="69" y="37"/>
                    <a:pt x="69" y="37"/>
                  </a:cubicBezTo>
                  <a:cubicBezTo>
                    <a:pt x="66" y="40"/>
                    <a:pt x="64" y="42"/>
                    <a:pt x="61" y="42"/>
                  </a:cubicBezTo>
                  <a:cubicBezTo>
                    <a:pt x="61" y="42"/>
                    <a:pt x="61" y="42"/>
                    <a:pt x="61" y="42"/>
                  </a:cubicBezTo>
                  <a:cubicBezTo>
                    <a:pt x="60" y="42"/>
                    <a:pt x="59" y="42"/>
                    <a:pt x="58" y="42"/>
                  </a:cubicBezTo>
                  <a:cubicBezTo>
                    <a:pt x="56" y="41"/>
                    <a:pt x="55" y="41"/>
                    <a:pt x="54" y="41"/>
                  </a:cubicBezTo>
                  <a:cubicBezTo>
                    <a:pt x="52" y="41"/>
                    <a:pt x="50" y="42"/>
                    <a:pt x="49" y="43"/>
                  </a:cubicBezTo>
                  <a:cubicBezTo>
                    <a:pt x="47" y="44"/>
                    <a:pt x="46" y="45"/>
                    <a:pt x="46" y="47"/>
                  </a:cubicBezTo>
                  <a:cubicBezTo>
                    <a:pt x="44" y="48"/>
                    <a:pt x="44" y="49"/>
                    <a:pt x="43" y="49"/>
                  </a:cubicBezTo>
                  <a:cubicBezTo>
                    <a:pt x="43" y="49"/>
                    <a:pt x="42" y="49"/>
                    <a:pt x="42" y="49"/>
                  </a:cubicBezTo>
                  <a:cubicBezTo>
                    <a:pt x="41" y="48"/>
                    <a:pt x="40" y="48"/>
                    <a:pt x="39" y="48"/>
                  </a:cubicBezTo>
                  <a:cubicBezTo>
                    <a:pt x="38" y="47"/>
                    <a:pt x="36" y="46"/>
                    <a:pt x="34" y="46"/>
                  </a:cubicBezTo>
                  <a:cubicBezTo>
                    <a:pt x="33" y="46"/>
                    <a:pt x="32" y="46"/>
                    <a:pt x="32" y="47"/>
                  </a:cubicBezTo>
                  <a:cubicBezTo>
                    <a:pt x="30" y="47"/>
                    <a:pt x="29" y="48"/>
                    <a:pt x="28" y="50"/>
                  </a:cubicBezTo>
                  <a:cubicBezTo>
                    <a:pt x="28" y="50"/>
                    <a:pt x="27" y="50"/>
                    <a:pt x="27" y="51"/>
                  </a:cubicBezTo>
                  <a:cubicBezTo>
                    <a:pt x="26" y="51"/>
                    <a:pt x="26" y="51"/>
                    <a:pt x="25" y="52"/>
                  </a:cubicBezTo>
                  <a:cubicBezTo>
                    <a:pt x="25" y="52"/>
                    <a:pt x="24" y="52"/>
                    <a:pt x="23" y="53"/>
                  </a:cubicBezTo>
                  <a:cubicBezTo>
                    <a:pt x="21" y="54"/>
                    <a:pt x="21" y="57"/>
                    <a:pt x="21" y="59"/>
                  </a:cubicBezTo>
                  <a:cubicBezTo>
                    <a:pt x="20" y="60"/>
                    <a:pt x="20" y="61"/>
                    <a:pt x="20" y="61"/>
                  </a:cubicBezTo>
                  <a:cubicBezTo>
                    <a:pt x="19" y="62"/>
                    <a:pt x="19" y="62"/>
                    <a:pt x="17" y="62"/>
                  </a:cubicBezTo>
                  <a:cubicBezTo>
                    <a:pt x="17" y="62"/>
                    <a:pt x="15" y="62"/>
                    <a:pt x="15" y="62"/>
                  </a:cubicBezTo>
                  <a:cubicBezTo>
                    <a:pt x="14" y="62"/>
                    <a:pt x="12" y="62"/>
                    <a:pt x="11" y="62"/>
                  </a:cubicBezTo>
                  <a:cubicBezTo>
                    <a:pt x="10" y="63"/>
                    <a:pt x="10" y="63"/>
                    <a:pt x="10" y="63"/>
                  </a:cubicBezTo>
                  <a:cubicBezTo>
                    <a:pt x="10" y="63"/>
                    <a:pt x="9" y="63"/>
                    <a:pt x="9" y="63"/>
                  </a:cubicBezTo>
                  <a:cubicBezTo>
                    <a:pt x="9" y="63"/>
                    <a:pt x="8" y="63"/>
                    <a:pt x="8" y="62"/>
                  </a:cubicBezTo>
                  <a:cubicBezTo>
                    <a:pt x="6" y="61"/>
                    <a:pt x="6" y="61"/>
                    <a:pt x="6" y="61"/>
                  </a:cubicBezTo>
                  <a:cubicBezTo>
                    <a:pt x="6" y="61"/>
                    <a:pt x="5" y="60"/>
                    <a:pt x="4" y="60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1" y="62"/>
                    <a:pt x="1" y="62"/>
                    <a:pt x="1" y="62"/>
                  </a:cubicBezTo>
                  <a:cubicBezTo>
                    <a:pt x="1" y="63"/>
                    <a:pt x="2" y="65"/>
                    <a:pt x="2" y="66"/>
                  </a:cubicBezTo>
                  <a:cubicBezTo>
                    <a:pt x="2" y="69"/>
                    <a:pt x="3" y="71"/>
                    <a:pt x="3" y="72"/>
                  </a:cubicBezTo>
                  <a:cubicBezTo>
                    <a:pt x="4" y="76"/>
                    <a:pt x="4" y="81"/>
                    <a:pt x="4" y="84"/>
                  </a:cubicBezTo>
                  <a:cubicBezTo>
                    <a:pt x="4" y="87"/>
                    <a:pt x="4" y="90"/>
                    <a:pt x="4" y="92"/>
                  </a:cubicBezTo>
                  <a:cubicBezTo>
                    <a:pt x="4" y="96"/>
                    <a:pt x="5" y="99"/>
                    <a:pt x="6" y="102"/>
                  </a:cubicBezTo>
                  <a:cubicBezTo>
                    <a:pt x="6" y="105"/>
                    <a:pt x="7" y="108"/>
                    <a:pt x="7" y="112"/>
                  </a:cubicBezTo>
                  <a:cubicBezTo>
                    <a:pt x="7" y="114"/>
                    <a:pt x="7" y="117"/>
                    <a:pt x="7" y="120"/>
                  </a:cubicBezTo>
                  <a:cubicBezTo>
                    <a:pt x="6" y="124"/>
                    <a:pt x="6" y="128"/>
                    <a:pt x="7" y="132"/>
                  </a:cubicBezTo>
                  <a:cubicBezTo>
                    <a:pt x="7" y="134"/>
                    <a:pt x="8" y="135"/>
                    <a:pt x="10" y="136"/>
                  </a:cubicBezTo>
                  <a:cubicBezTo>
                    <a:pt x="10" y="137"/>
                    <a:pt x="11" y="139"/>
                    <a:pt x="12" y="140"/>
                  </a:cubicBezTo>
                  <a:cubicBezTo>
                    <a:pt x="12" y="141"/>
                    <a:pt x="12" y="143"/>
                    <a:pt x="12" y="144"/>
                  </a:cubicBezTo>
                  <a:cubicBezTo>
                    <a:pt x="12" y="145"/>
                    <a:pt x="11" y="146"/>
                    <a:pt x="12" y="148"/>
                  </a:cubicBezTo>
                  <a:cubicBezTo>
                    <a:pt x="13" y="149"/>
                    <a:pt x="14" y="150"/>
                    <a:pt x="15" y="150"/>
                  </a:cubicBezTo>
                  <a:cubicBezTo>
                    <a:pt x="16" y="150"/>
                    <a:pt x="17" y="150"/>
                    <a:pt x="18" y="151"/>
                  </a:cubicBezTo>
                  <a:cubicBezTo>
                    <a:pt x="20" y="152"/>
                    <a:pt x="21" y="153"/>
                    <a:pt x="22" y="155"/>
                  </a:cubicBezTo>
                  <a:cubicBezTo>
                    <a:pt x="22" y="155"/>
                    <a:pt x="22" y="156"/>
                    <a:pt x="23" y="156"/>
                  </a:cubicBezTo>
                  <a:cubicBezTo>
                    <a:pt x="24" y="159"/>
                    <a:pt x="27" y="162"/>
                    <a:pt x="29" y="165"/>
                  </a:cubicBezTo>
                  <a:cubicBezTo>
                    <a:pt x="30" y="166"/>
                    <a:pt x="31" y="168"/>
                    <a:pt x="32" y="169"/>
                  </a:cubicBezTo>
                  <a:cubicBezTo>
                    <a:pt x="34" y="172"/>
                    <a:pt x="36" y="173"/>
                    <a:pt x="39" y="174"/>
                  </a:cubicBezTo>
                  <a:cubicBezTo>
                    <a:pt x="40" y="175"/>
                    <a:pt x="42" y="175"/>
                    <a:pt x="43" y="176"/>
                  </a:cubicBezTo>
                  <a:cubicBezTo>
                    <a:pt x="46" y="177"/>
                    <a:pt x="48" y="180"/>
                    <a:pt x="50" y="182"/>
                  </a:cubicBezTo>
                  <a:cubicBezTo>
                    <a:pt x="52" y="183"/>
                    <a:pt x="53" y="185"/>
                    <a:pt x="55" y="186"/>
                  </a:cubicBezTo>
                  <a:cubicBezTo>
                    <a:pt x="56" y="187"/>
                    <a:pt x="56" y="187"/>
                    <a:pt x="56" y="187"/>
                  </a:cubicBezTo>
                  <a:cubicBezTo>
                    <a:pt x="60" y="190"/>
                    <a:pt x="64" y="193"/>
                    <a:pt x="68" y="195"/>
                  </a:cubicBezTo>
                  <a:cubicBezTo>
                    <a:pt x="70" y="195"/>
                    <a:pt x="72" y="196"/>
                    <a:pt x="74" y="196"/>
                  </a:cubicBezTo>
                  <a:cubicBezTo>
                    <a:pt x="77" y="196"/>
                    <a:pt x="80" y="197"/>
                    <a:pt x="82" y="198"/>
                  </a:cubicBezTo>
                  <a:cubicBezTo>
                    <a:pt x="83" y="199"/>
                    <a:pt x="84" y="199"/>
                    <a:pt x="84" y="200"/>
                  </a:cubicBezTo>
                  <a:cubicBezTo>
                    <a:pt x="85" y="201"/>
                    <a:pt x="85" y="201"/>
                    <a:pt x="86" y="202"/>
                  </a:cubicBezTo>
                  <a:cubicBezTo>
                    <a:pt x="87" y="202"/>
                    <a:pt x="88" y="203"/>
                    <a:pt x="88" y="203"/>
                  </a:cubicBezTo>
                  <a:cubicBezTo>
                    <a:pt x="90" y="203"/>
                    <a:pt x="91" y="204"/>
                    <a:pt x="92" y="205"/>
                  </a:cubicBezTo>
                  <a:cubicBezTo>
                    <a:pt x="93" y="206"/>
                    <a:pt x="93" y="206"/>
                    <a:pt x="93" y="206"/>
                  </a:cubicBezTo>
                  <a:cubicBezTo>
                    <a:pt x="94" y="208"/>
                    <a:pt x="95" y="208"/>
                    <a:pt x="97" y="209"/>
                  </a:cubicBezTo>
                  <a:cubicBezTo>
                    <a:pt x="98" y="210"/>
                    <a:pt x="98" y="210"/>
                    <a:pt x="98" y="210"/>
                  </a:cubicBezTo>
                  <a:cubicBezTo>
                    <a:pt x="99" y="210"/>
                    <a:pt x="101" y="211"/>
                    <a:pt x="102" y="213"/>
                  </a:cubicBezTo>
                  <a:cubicBezTo>
                    <a:pt x="102" y="213"/>
                    <a:pt x="103" y="214"/>
                    <a:pt x="103" y="215"/>
                  </a:cubicBezTo>
                  <a:cubicBezTo>
                    <a:pt x="104" y="216"/>
                    <a:pt x="104" y="217"/>
                    <a:pt x="105" y="217"/>
                  </a:cubicBezTo>
                  <a:cubicBezTo>
                    <a:pt x="106" y="218"/>
                    <a:pt x="106" y="218"/>
                    <a:pt x="107" y="218"/>
                  </a:cubicBezTo>
                  <a:cubicBezTo>
                    <a:pt x="107" y="218"/>
                    <a:pt x="108" y="217"/>
                    <a:pt x="109" y="217"/>
                  </a:cubicBezTo>
                  <a:cubicBezTo>
                    <a:pt x="110" y="217"/>
                    <a:pt x="111" y="217"/>
                    <a:pt x="112" y="217"/>
                  </a:cubicBezTo>
                  <a:cubicBezTo>
                    <a:pt x="112" y="217"/>
                    <a:pt x="112" y="217"/>
                    <a:pt x="112" y="217"/>
                  </a:cubicBezTo>
                  <a:cubicBezTo>
                    <a:pt x="115" y="217"/>
                    <a:pt x="116" y="217"/>
                    <a:pt x="118" y="219"/>
                  </a:cubicBezTo>
                  <a:cubicBezTo>
                    <a:pt x="119" y="219"/>
                    <a:pt x="119" y="220"/>
                    <a:pt x="119" y="220"/>
                  </a:cubicBezTo>
                  <a:cubicBezTo>
                    <a:pt x="120" y="221"/>
                    <a:pt x="121" y="222"/>
                    <a:pt x="123" y="223"/>
                  </a:cubicBezTo>
                  <a:cubicBezTo>
                    <a:pt x="113" y="242"/>
                    <a:pt x="113" y="242"/>
                    <a:pt x="113" y="242"/>
                  </a:cubicBezTo>
                  <a:cubicBezTo>
                    <a:pt x="106" y="258"/>
                    <a:pt x="99" y="273"/>
                    <a:pt x="92" y="289"/>
                  </a:cubicBezTo>
                  <a:cubicBezTo>
                    <a:pt x="82" y="310"/>
                    <a:pt x="73" y="327"/>
                    <a:pt x="65" y="346"/>
                  </a:cubicBezTo>
                  <a:cubicBezTo>
                    <a:pt x="62" y="352"/>
                    <a:pt x="62" y="352"/>
                    <a:pt x="62" y="352"/>
                  </a:cubicBezTo>
                  <a:cubicBezTo>
                    <a:pt x="55" y="366"/>
                    <a:pt x="49" y="381"/>
                    <a:pt x="41" y="396"/>
                  </a:cubicBezTo>
                  <a:cubicBezTo>
                    <a:pt x="40" y="398"/>
                    <a:pt x="39" y="401"/>
                    <a:pt x="38" y="403"/>
                  </a:cubicBezTo>
                  <a:cubicBezTo>
                    <a:pt x="34" y="410"/>
                    <a:pt x="31" y="417"/>
                    <a:pt x="29" y="423"/>
                  </a:cubicBezTo>
                  <a:cubicBezTo>
                    <a:pt x="28" y="425"/>
                    <a:pt x="28" y="428"/>
                    <a:pt x="28" y="429"/>
                  </a:cubicBezTo>
                  <a:cubicBezTo>
                    <a:pt x="30" y="429"/>
                    <a:pt x="30" y="429"/>
                    <a:pt x="30" y="429"/>
                  </a:cubicBezTo>
                  <a:cubicBezTo>
                    <a:pt x="30" y="430"/>
                    <a:pt x="30" y="430"/>
                    <a:pt x="30" y="430"/>
                  </a:cubicBezTo>
                  <a:cubicBezTo>
                    <a:pt x="29" y="431"/>
                    <a:pt x="29" y="431"/>
                    <a:pt x="29" y="431"/>
                  </a:cubicBezTo>
                  <a:cubicBezTo>
                    <a:pt x="29" y="431"/>
                    <a:pt x="30" y="431"/>
                    <a:pt x="30" y="432"/>
                  </a:cubicBezTo>
                  <a:cubicBezTo>
                    <a:pt x="30" y="433"/>
                    <a:pt x="30" y="433"/>
                    <a:pt x="30" y="434"/>
                  </a:cubicBezTo>
                  <a:cubicBezTo>
                    <a:pt x="30" y="435"/>
                    <a:pt x="30" y="435"/>
                    <a:pt x="30" y="436"/>
                  </a:cubicBezTo>
                  <a:cubicBezTo>
                    <a:pt x="31" y="438"/>
                    <a:pt x="33" y="439"/>
                    <a:pt x="35" y="441"/>
                  </a:cubicBezTo>
                  <a:cubicBezTo>
                    <a:pt x="36" y="442"/>
                    <a:pt x="38" y="443"/>
                    <a:pt x="39" y="445"/>
                  </a:cubicBezTo>
                  <a:cubicBezTo>
                    <a:pt x="40" y="447"/>
                    <a:pt x="41" y="449"/>
                    <a:pt x="41" y="450"/>
                  </a:cubicBezTo>
                  <a:cubicBezTo>
                    <a:pt x="42" y="453"/>
                    <a:pt x="43" y="455"/>
                    <a:pt x="45" y="456"/>
                  </a:cubicBezTo>
                  <a:cubicBezTo>
                    <a:pt x="45" y="458"/>
                    <a:pt x="46" y="459"/>
                    <a:pt x="47" y="460"/>
                  </a:cubicBezTo>
                  <a:cubicBezTo>
                    <a:pt x="49" y="462"/>
                    <a:pt x="51" y="464"/>
                    <a:pt x="52" y="467"/>
                  </a:cubicBezTo>
                  <a:cubicBezTo>
                    <a:pt x="54" y="476"/>
                    <a:pt x="59" y="484"/>
                    <a:pt x="63" y="491"/>
                  </a:cubicBezTo>
                  <a:cubicBezTo>
                    <a:pt x="64" y="495"/>
                    <a:pt x="64" y="497"/>
                    <a:pt x="64" y="500"/>
                  </a:cubicBezTo>
                  <a:cubicBezTo>
                    <a:pt x="63" y="502"/>
                    <a:pt x="63" y="502"/>
                    <a:pt x="63" y="502"/>
                  </a:cubicBezTo>
                  <a:cubicBezTo>
                    <a:pt x="62" y="510"/>
                    <a:pt x="65" y="516"/>
                    <a:pt x="72" y="520"/>
                  </a:cubicBezTo>
                  <a:cubicBezTo>
                    <a:pt x="78" y="523"/>
                    <a:pt x="83" y="527"/>
                    <a:pt x="87" y="531"/>
                  </a:cubicBezTo>
                  <a:cubicBezTo>
                    <a:pt x="88" y="532"/>
                    <a:pt x="88" y="533"/>
                    <a:pt x="89" y="534"/>
                  </a:cubicBezTo>
                  <a:cubicBezTo>
                    <a:pt x="90" y="536"/>
                    <a:pt x="92" y="538"/>
                    <a:pt x="94" y="538"/>
                  </a:cubicBezTo>
                  <a:cubicBezTo>
                    <a:pt x="95" y="539"/>
                    <a:pt x="96" y="539"/>
                    <a:pt x="97" y="540"/>
                  </a:cubicBezTo>
                  <a:cubicBezTo>
                    <a:pt x="99" y="540"/>
                    <a:pt x="100" y="541"/>
                    <a:pt x="102" y="544"/>
                  </a:cubicBezTo>
                  <a:cubicBezTo>
                    <a:pt x="103" y="546"/>
                    <a:pt x="104" y="547"/>
                    <a:pt x="107" y="547"/>
                  </a:cubicBezTo>
                  <a:cubicBezTo>
                    <a:pt x="107" y="547"/>
                    <a:pt x="108" y="547"/>
                    <a:pt x="108" y="547"/>
                  </a:cubicBezTo>
                  <a:cubicBezTo>
                    <a:pt x="109" y="547"/>
                    <a:pt x="110" y="547"/>
                    <a:pt x="111" y="547"/>
                  </a:cubicBezTo>
                  <a:cubicBezTo>
                    <a:pt x="111" y="547"/>
                    <a:pt x="112" y="547"/>
                    <a:pt x="112" y="547"/>
                  </a:cubicBezTo>
                  <a:cubicBezTo>
                    <a:pt x="114" y="547"/>
                    <a:pt x="116" y="548"/>
                    <a:pt x="118" y="549"/>
                  </a:cubicBezTo>
                  <a:cubicBezTo>
                    <a:pt x="119" y="549"/>
                    <a:pt x="120" y="550"/>
                    <a:pt x="122" y="550"/>
                  </a:cubicBezTo>
                  <a:cubicBezTo>
                    <a:pt x="122" y="550"/>
                    <a:pt x="122" y="550"/>
                    <a:pt x="122" y="550"/>
                  </a:cubicBezTo>
                  <a:cubicBezTo>
                    <a:pt x="398" y="568"/>
                    <a:pt x="398" y="568"/>
                    <a:pt x="398" y="568"/>
                  </a:cubicBezTo>
                  <a:cubicBezTo>
                    <a:pt x="399" y="566"/>
                    <a:pt x="399" y="566"/>
                    <a:pt x="399" y="566"/>
                  </a:cubicBezTo>
                  <a:cubicBezTo>
                    <a:pt x="400" y="563"/>
                    <a:pt x="401" y="560"/>
                    <a:pt x="402" y="557"/>
                  </a:cubicBezTo>
                  <a:cubicBezTo>
                    <a:pt x="403" y="552"/>
                    <a:pt x="404" y="548"/>
                    <a:pt x="407" y="544"/>
                  </a:cubicBezTo>
                  <a:cubicBezTo>
                    <a:pt x="409" y="542"/>
                    <a:pt x="411" y="540"/>
                    <a:pt x="412" y="538"/>
                  </a:cubicBezTo>
                  <a:cubicBezTo>
                    <a:pt x="413" y="536"/>
                    <a:pt x="414" y="535"/>
                    <a:pt x="416" y="534"/>
                  </a:cubicBezTo>
                  <a:cubicBezTo>
                    <a:pt x="416" y="533"/>
                    <a:pt x="417" y="532"/>
                    <a:pt x="417" y="531"/>
                  </a:cubicBezTo>
                  <a:cubicBezTo>
                    <a:pt x="419" y="529"/>
                    <a:pt x="421" y="526"/>
                    <a:pt x="424" y="525"/>
                  </a:cubicBezTo>
                  <a:cubicBezTo>
                    <a:pt x="427" y="523"/>
                    <a:pt x="429" y="519"/>
                    <a:pt x="431" y="515"/>
                  </a:cubicBezTo>
                  <a:cubicBezTo>
                    <a:pt x="432" y="514"/>
                    <a:pt x="432" y="514"/>
                    <a:pt x="432" y="514"/>
                  </a:cubicBezTo>
                  <a:cubicBezTo>
                    <a:pt x="432" y="514"/>
                    <a:pt x="433" y="513"/>
                    <a:pt x="433" y="513"/>
                  </a:cubicBezTo>
                  <a:cubicBezTo>
                    <a:pt x="434" y="511"/>
                    <a:pt x="434" y="510"/>
                    <a:pt x="435" y="509"/>
                  </a:cubicBezTo>
                  <a:cubicBezTo>
                    <a:pt x="436" y="508"/>
                    <a:pt x="437" y="506"/>
                    <a:pt x="438" y="504"/>
                  </a:cubicBezTo>
                  <a:cubicBezTo>
                    <a:pt x="440" y="501"/>
                    <a:pt x="441" y="498"/>
                    <a:pt x="442" y="495"/>
                  </a:cubicBezTo>
                  <a:cubicBezTo>
                    <a:pt x="443" y="492"/>
                    <a:pt x="443" y="492"/>
                    <a:pt x="443" y="492"/>
                  </a:cubicBezTo>
                  <a:cubicBezTo>
                    <a:pt x="443" y="491"/>
                    <a:pt x="444" y="489"/>
                    <a:pt x="445" y="488"/>
                  </a:cubicBezTo>
                  <a:cubicBezTo>
                    <a:pt x="446" y="485"/>
                    <a:pt x="447" y="482"/>
                    <a:pt x="447" y="480"/>
                  </a:cubicBezTo>
                  <a:cubicBezTo>
                    <a:pt x="448" y="476"/>
                    <a:pt x="446" y="474"/>
                    <a:pt x="444" y="472"/>
                  </a:cubicBezTo>
                  <a:cubicBezTo>
                    <a:pt x="442" y="470"/>
                    <a:pt x="440" y="468"/>
                    <a:pt x="440" y="466"/>
                  </a:cubicBezTo>
                  <a:cubicBezTo>
                    <a:pt x="440" y="463"/>
                    <a:pt x="441" y="462"/>
                    <a:pt x="442" y="460"/>
                  </a:cubicBezTo>
                  <a:cubicBezTo>
                    <a:pt x="442" y="459"/>
                    <a:pt x="443" y="459"/>
                    <a:pt x="443" y="458"/>
                  </a:cubicBezTo>
                  <a:cubicBezTo>
                    <a:pt x="444" y="456"/>
                    <a:pt x="445" y="453"/>
                    <a:pt x="445" y="450"/>
                  </a:cubicBezTo>
                  <a:cubicBezTo>
                    <a:pt x="445" y="449"/>
                    <a:pt x="445" y="447"/>
                    <a:pt x="445" y="446"/>
                  </a:cubicBezTo>
                  <a:cubicBezTo>
                    <a:pt x="444" y="441"/>
                    <a:pt x="444" y="438"/>
                    <a:pt x="449" y="435"/>
                  </a:cubicBezTo>
                  <a:cubicBezTo>
                    <a:pt x="451" y="433"/>
                    <a:pt x="454" y="432"/>
                    <a:pt x="457" y="431"/>
                  </a:cubicBezTo>
                  <a:cubicBezTo>
                    <a:pt x="460" y="431"/>
                    <a:pt x="463" y="430"/>
                    <a:pt x="465" y="428"/>
                  </a:cubicBezTo>
                  <a:cubicBezTo>
                    <a:pt x="468" y="427"/>
                    <a:pt x="470" y="425"/>
                    <a:pt x="471" y="422"/>
                  </a:cubicBezTo>
                  <a:cubicBezTo>
                    <a:pt x="472" y="419"/>
                    <a:pt x="473" y="417"/>
                    <a:pt x="475" y="415"/>
                  </a:cubicBezTo>
                  <a:cubicBezTo>
                    <a:pt x="477" y="413"/>
                    <a:pt x="479" y="410"/>
                    <a:pt x="481" y="407"/>
                  </a:cubicBezTo>
                  <a:cubicBezTo>
                    <a:pt x="482" y="405"/>
                    <a:pt x="483" y="404"/>
                    <a:pt x="485" y="402"/>
                  </a:cubicBezTo>
                  <a:cubicBezTo>
                    <a:pt x="485" y="401"/>
                    <a:pt x="485" y="401"/>
                    <a:pt x="485" y="401"/>
                  </a:cubicBezTo>
                  <a:cubicBezTo>
                    <a:pt x="487" y="399"/>
                    <a:pt x="489" y="397"/>
                    <a:pt x="489" y="395"/>
                  </a:cubicBezTo>
                  <a:cubicBezTo>
                    <a:pt x="489" y="393"/>
                    <a:pt x="489" y="392"/>
                    <a:pt x="489" y="391"/>
                  </a:cubicBezTo>
                  <a:cubicBezTo>
                    <a:pt x="489" y="389"/>
                    <a:pt x="489" y="388"/>
                    <a:pt x="490" y="386"/>
                  </a:cubicBezTo>
                  <a:cubicBezTo>
                    <a:pt x="490" y="385"/>
                    <a:pt x="491" y="384"/>
                    <a:pt x="492" y="383"/>
                  </a:cubicBezTo>
                  <a:cubicBezTo>
                    <a:pt x="493" y="382"/>
                    <a:pt x="494" y="381"/>
                    <a:pt x="494" y="379"/>
                  </a:cubicBezTo>
                  <a:cubicBezTo>
                    <a:pt x="494" y="376"/>
                    <a:pt x="492" y="374"/>
                    <a:pt x="490" y="373"/>
                  </a:cubicBezTo>
                  <a:cubicBezTo>
                    <a:pt x="488" y="370"/>
                    <a:pt x="482" y="367"/>
                    <a:pt x="478" y="367"/>
                  </a:cubicBezTo>
                  <a:cubicBezTo>
                    <a:pt x="478" y="367"/>
                    <a:pt x="478" y="367"/>
                    <a:pt x="478" y="367"/>
                  </a:cubicBezTo>
                  <a:cubicBezTo>
                    <a:pt x="478" y="367"/>
                    <a:pt x="478" y="367"/>
                    <a:pt x="478" y="367"/>
                  </a:cubicBezTo>
                  <a:cubicBezTo>
                    <a:pt x="477" y="367"/>
                    <a:pt x="477" y="367"/>
                    <a:pt x="476" y="367"/>
                  </a:cubicBezTo>
                  <a:cubicBezTo>
                    <a:pt x="475" y="367"/>
                    <a:pt x="475" y="367"/>
                    <a:pt x="474" y="367"/>
                  </a:cubicBezTo>
                  <a:cubicBezTo>
                    <a:pt x="471" y="367"/>
                    <a:pt x="471" y="366"/>
                    <a:pt x="471" y="366"/>
                  </a:cubicBezTo>
                  <a:cubicBezTo>
                    <a:pt x="470" y="365"/>
                    <a:pt x="470" y="364"/>
                    <a:pt x="475" y="362"/>
                  </a:cubicBezTo>
                  <a:cubicBezTo>
                    <a:pt x="475" y="362"/>
                    <a:pt x="475" y="361"/>
                    <a:pt x="475" y="361"/>
                  </a:cubicBezTo>
                  <a:cubicBezTo>
                    <a:pt x="478" y="360"/>
                    <a:pt x="479" y="358"/>
                    <a:pt x="481" y="356"/>
                  </a:cubicBezTo>
                  <a:cubicBezTo>
                    <a:pt x="482" y="354"/>
                    <a:pt x="484" y="353"/>
                    <a:pt x="486" y="351"/>
                  </a:cubicBezTo>
                  <a:cubicBezTo>
                    <a:pt x="488" y="350"/>
                    <a:pt x="488" y="350"/>
                    <a:pt x="488" y="350"/>
                  </a:cubicBezTo>
                  <a:cubicBezTo>
                    <a:pt x="491" y="348"/>
                    <a:pt x="495" y="346"/>
                    <a:pt x="498" y="343"/>
                  </a:cubicBezTo>
                  <a:cubicBezTo>
                    <a:pt x="500" y="342"/>
                    <a:pt x="501" y="340"/>
                    <a:pt x="502" y="339"/>
                  </a:cubicBezTo>
                  <a:cubicBezTo>
                    <a:pt x="504" y="337"/>
                    <a:pt x="505" y="336"/>
                    <a:pt x="507" y="335"/>
                  </a:cubicBezTo>
                  <a:cubicBezTo>
                    <a:pt x="510" y="332"/>
                    <a:pt x="514" y="331"/>
                    <a:pt x="517" y="331"/>
                  </a:cubicBezTo>
                  <a:cubicBezTo>
                    <a:pt x="517" y="331"/>
                    <a:pt x="518" y="331"/>
                    <a:pt x="518" y="331"/>
                  </a:cubicBezTo>
                  <a:cubicBezTo>
                    <a:pt x="519" y="331"/>
                    <a:pt x="519" y="331"/>
                    <a:pt x="520" y="332"/>
                  </a:cubicBezTo>
                  <a:cubicBezTo>
                    <a:pt x="522" y="332"/>
                    <a:pt x="522" y="332"/>
                    <a:pt x="522" y="332"/>
                  </a:cubicBezTo>
                  <a:cubicBezTo>
                    <a:pt x="522" y="330"/>
                    <a:pt x="522" y="330"/>
                    <a:pt x="522" y="330"/>
                  </a:cubicBezTo>
                  <a:cubicBezTo>
                    <a:pt x="520" y="329"/>
                    <a:pt x="520" y="329"/>
                    <a:pt x="520" y="329"/>
                  </a:cubicBezTo>
                  <a:cubicBezTo>
                    <a:pt x="522" y="330"/>
                    <a:pt x="522" y="330"/>
                    <a:pt x="522" y="330"/>
                  </a:cubicBezTo>
                  <a:cubicBezTo>
                    <a:pt x="523" y="329"/>
                    <a:pt x="523" y="328"/>
                    <a:pt x="524" y="327"/>
                  </a:cubicBezTo>
                  <a:cubicBezTo>
                    <a:pt x="524" y="326"/>
                    <a:pt x="525" y="326"/>
                    <a:pt x="525" y="325"/>
                  </a:cubicBezTo>
                  <a:cubicBezTo>
                    <a:pt x="528" y="322"/>
                    <a:pt x="530" y="319"/>
                    <a:pt x="533" y="317"/>
                  </a:cubicBezTo>
                  <a:cubicBezTo>
                    <a:pt x="535" y="315"/>
                    <a:pt x="535" y="314"/>
                    <a:pt x="535" y="312"/>
                  </a:cubicBezTo>
                  <a:cubicBezTo>
                    <a:pt x="535" y="311"/>
                    <a:pt x="535" y="310"/>
                    <a:pt x="535" y="309"/>
                  </a:cubicBezTo>
                  <a:cubicBezTo>
                    <a:pt x="536" y="307"/>
                    <a:pt x="538" y="306"/>
                    <a:pt x="540" y="305"/>
                  </a:cubicBezTo>
                  <a:cubicBezTo>
                    <a:pt x="541" y="304"/>
                    <a:pt x="542" y="304"/>
                    <a:pt x="543" y="302"/>
                  </a:cubicBezTo>
                  <a:cubicBezTo>
                    <a:pt x="544" y="302"/>
                    <a:pt x="544" y="301"/>
                    <a:pt x="545" y="300"/>
                  </a:cubicBezTo>
                  <a:cubicBezTo>
                    <a:pt x="546" y="299"/>
                    <a:pt x="547" y="298"/>
                    <a:pt x="547" y="296"/>
                  </a:cubicBezTo>
                  <a:cubicBezTo>
                    <a:pt x="547" y="295"/>
                    <a:pt x="547" y="293"/>
                    <a:pt x="548" y="292"/>
                  </a:cubicBezTo>
                  <a:cubicBezTo>
                    <a:pt x="548" y="289"/>
                    <a:pt x="548" y="287"/>
                    <a:pt x="550" y="283"/>
                  </a:cubicBezTo>
                  <a:cubicBezTo>
                    <a:pt x="552" y="281"/>
                    <a:pt x="554" y="279"/>
                    <a:pt x="556" y="276"/>
                  </a:cubicBezTo>
                  <a:cubicBezTo>
                    <a:pt x="557" y="275"/>
                    <a:pt x="558" y="274"/>
                    <a:pt x="559" y="273"/>
                  </a:cubicBezTo>
                  <a:cubicBezTo>
                    <a:pt x="562" y="271"/>
                    <a:pt x="564" y="267"/>
                    <a:pt x="565" y="264"/>
                  </a:cubicBezTo>
                  <a:cubicBezTo>
                    <a:pt x="567" y="261"/>
                    <a:pt x="567" y="259"/>
                    <a:pt x="567" y="257"/>
                  </a:cubicBezTo>
                  <a:cubicBezTo>
                    <a:pt x="567" y="255"/>
                    <a:pt x="567" y="254"/>
                    <a:pt x="567" y="252"/>
                  </a:cubicBezTo>
                  <a:cubicBezTo>
                    <a:pt x="568" y="249"/>
                    <a:pt x="570" y="246"/>
                    <a:pt x="572" y="243"/>
                  </a:cubicBezTo>
                  <a:cubicBezTo>
                    <a:pt x="574" y="241"/>
                    <a:pt x="576" y="238"/>
                    <a:pt x="577" y="236"/>
                  </a:cubicBezTo>
                  <a:cubicBezTo>
                    <a:pt x="577" y="234"/>
                    <a:pt x="578" y="233"/>
                    <a:pt x="578" y="232"/>
                  </a:cubicBezTo>
                  <a:cubicBezTo>
                    <a:pt x="579" y="230"/>
                    <a:pt x="579" y="227"/>
                    <a:pt x="581" y="225"/>
                  </a:cubicBezTo>
                  <a:cubicBezTo>
                    <a:pt x="582" y="224"/>
                    <a:pt x="582" y="223"/>
                    <a:pt x="583" y="222"/>
                  </a:cubicBezTo>
                  <a:cubicBezTo>
                    <a:pt x="585" y="220"/>
                    <a:pt x="587" y="219"/>
                    <a:pt x="587" y="216"/>
                  </a:cubicBezTo>
                  <a:cubicBezTo>
                    <a:pt x="588" y="214"/>
                    <a:pt x="587" y="212"/>
                    <a:pt x="587" y="210"/>
                  </a:cubicBezTo>
                  <a:cubicBezTo>
                    <a:pt x="586" y="209"/>
                    <a:pt x="586" y="207"/>
                    <a:pt x="586" y="205"/>
                  </a:cubicBezTo>
                  <a:cubicBezTo>
                    <a:pt x="586" y="203"/>
                    <a:pt x="587" y="201"/>
                    <a:pt x="588" y="200"/>
                  </a:cubicBezTo>
                  <a:cubicBezTo>
                    <a:pt x="588" y="198"/>
                    <a:pt x="589" y="197"/>
                    <a:pt x="589" y="195"/>
                  </a:cubicBezTo>
                  <a:cubicBezTo>
                    <a:pt x="590" y="193"/>
                    <a:pt x="590" y="191"/>
                    <a:pt x="591" y="189"/>
                  </a:cubicBezTo>
                  <a:cubicBezTo>
                    <a:pt x="592" y="186"/>
                    <a:pt x="593" y="183"/>
                    <a:pt x="593" y="180"/>
                  </a:cubicBezTo>
                  <a:lnTo>
                    <a:pt x="593" y="178"/>
                  </a:lnTo>
                  <a:close/>
                  <a:moveTo>
                    <a:pt x="373" y="162"/>
                  </a:moveTo>
                  <a:cubicBezTo>
                    <a:pt x="373" y="162"/>
                    <a:pt x="372" y="162"/>
                    <a:pt x="371" y="162"/>
                  </a:cubicBezTo>
                  <a:cubicBezTo>
                    <a:pt x="370" y="162"/>
                    <a:pt x="369" y="163"/>
                    <a:pt x="367" y="163"/>
                  </a:cubicBezTo>
                  <a:cubicBezTo>
                    <a:pt x="367" y="164"/>
                    <a:pt x="367" y="164"/>
                    <a:pt x="367" y="164"/>
                  </a:cubicBezTo>
                  <a:cubicBezTo>
                    <a:pt x="368" y="163"/>
                    <a:pt x="368" y="162"/>
                    <a:pt x="369" y="161"/>
                  </a:cubicBezTo>
                  <a:cubicBezTo>
                    <a:pt x="371" y="160"/>
                    <a:pt x="371" y="159"/>
                    <a:pt x="371" y="158"/>
                  </a:cubicBezTo>
                  <a:cubicBezTo>
                    <a:pt x="372" y="158"/>
                    <a:pt x="372" y="157"/>
                    <a:pt x="372" y="157"/>
                  </a:cubicBezTo>
                  <a:cubicBezTo>
                    <a:pt x="373" y="156"/>
                    <a:pt x="373" y="156"/>
                    <a:pt x="374" y="155"/>
                  </a:cubicBezTo>
                  <a:cubicBezTo>
                    <a:pt x="374" y="155"/>
                    <a:pt x="375" y="154"/>
                    <a:pt x="375" y="154"/>
                  </a:cubicBezTo>
                  <a:cubicBezTo>
                    <a:pt x="375" y="155"/>
                    <a:pt x="375" y="156"/>
                    <a:pt x="375" y="156"/>
                  </a:cubicBezTo>
                  <a:cubicBezTo>
                    <a:pt x="375" y="159"/>
                    <a:pt x="374" y="161"/>
                    <a:pt x="373" y="162"/>
                  </a:cubicBezTo>
                  <a:close/>
                  <a:moveTo>
                    <a:pt x="389" y="127"/>
                  </a:moveTo>
                  <a:cubicBezTo>
                    <a:pt x="388" y="128"/>
                    <a:pt x="387" y="128"/>
                    <a:pt x="386" y="129"/>
                  </a:cubicBezTo>
                  <a:cubicBezTo>
                    <a:pt x="385" y="130"/>
                    <a:pt x="385" y="130"/>
                    <a:pt x="384" y="131"/>
                  </a:cubicBezTo>
                  <a:cubicBezTo>
                    <a:pt x="384" y="131"/>
                    <a:pt x="383" y="131"/>
                    <a:pt x="383" y="132"/>
                  </a:cubicBezTo>
                  <a:cubicBezTo>
                    <a:pt x="382" y="132"/>
                    <a:pt x="381" y="133"/>
                    <a:pt x="380" y="134"/>
                  </a:cubicBezTo>
                  <a:cubicBezTo>
                    <a:pt x="378" y="136"/>
                    <a:pt x="378" y="137"/>
                    <a:pt x="378" y="139"/>
                  </a:cubicBezTo>
                  <a:cubicBezTo>
                    <a:pt x="378" y="140"/>
                    <a:pt x="378" y="140"/>
                    <a:pt x="378" y="140"/>
                  </a:cubicBezTo>
                  <a:cubicBezTo>
                    <a:pt x="378" y="141"/>
                    <a:pt x="378" y="143"/>
                    <a:pt x="378" y="145"/>
                  </a:cubicBezTo>
                  <a:cubicBezTo>
                    <a:pt x="378" y="146"/>
                    <a:pt x="379" y="147"/>
                    <a:pt x="379" y="149"/>
                  </a:cubicBezTo>
                  <a:cubicBezTo>
                    <a:pt x="378" y="149"/>
                    <a:pt x="378" y="149"/>
                    <a:pt x="377" y="149"/>
                  </a:cubicBezTo>
                  <a:cubicBezTo>
                    <a:pt x="377" y="149"/>
                    <a:pt x="377" y="148"/>
                    <a:pt x="377" y="148"/>
                  </a:cubicBezTo>
                  <a:cubicBezTo>
                    <a:pt x="376" y="146"/>
                    <a:pt x="374" y="144"/>
                    <a:pt x="372" y="144"/>
                  </a:cubicBezTo>
                  <a:cubicBezTo>
                    <a:pt x="371" y="144"/>
                    <a:pt x="371" y="144"/>
                    <a:pt x="370" y="145"/>
                  </a:cubicBezTo>
                  <a:cubicBezTo>
                    <a:pt x="369" y="145"/>
                    <a:pt x="368" y="146"/>
                    <a:pt x="367" y="147"/>
                  </a:cubicBezTo>
                  <a:cubicBezTo>
                    <a:pt x="367" y="147"/>
                    <a:pt x="367" y="148"/>
                    <a:pt x="366" y="148"/>
                  </a:cubicBezTo>
                  <a:cubicBezTo>
                    <a:pt x="366" y="148"/>
                    <a:pt x="365" y="149"/>
                    <a:pt x="364" y="150"/>
                  </a:cubicBezTo>
                  <a:cubicBezTo>
                    <a:pt x="364" y="150"/>
                    <a:pt x="364" y="150"/>
                    <a:pt x="364" y="150"/>
                  </a:cubicBezTo>
                  <a:cubicBezTo>
                    <a:pt x="362" y="152"/>
                    <a:pt x="361" y="154"/>
                    <a:pt x="360" y="156"/>
                  </a:cubicBezTo>
                  <a:cubicBezTo>
                    <a:pt x="360" y="157"/>
                    <a:pt x="360" y="157"/>
                    <a:pt x="360" y="158"/>
                  </a:cubicBezTo>
                  <a:cubicBezTo>
                    <a:pt x="359" y="161"/>
                    <a:pt x="358" y="164"/>
                    <a:pt x="359" y="166"/>
                  </a:cubicBezTo>
                  <a:cubicBezTo>
                    <a:pt x="360" y="167"/>
                    <a:pt x="360" y="168"/>
                    <a:pt x="362" y="168"/>
                  </a:cubicBezTo>
                  <a:cubicBezTo>
                    <a:pt x="362" y="168"/>
                    <a:pt x="362" y="168"/>
                    <a:pt x="362" y="168"/>
                  </a:cubicBezTo>
                  <a:cubicBezTo>
                    <a:pt x="362" y="168"/>
                    <a:pt x="362" y="169"/>
                    <a:pt x="362" y="169"/>
                  </a:cubicBezTo>
                  <a:cubicBezTo>
                    <a:pt x="361" y="169"/>
                    <a:pt x="360" y="169"/>
                    <a:pt x="359" y="170"/>
                  </a:cubicBezTo>
                  <a:cubicBezTo>
                    <a:pt x="358" y="170"/>
                    <a:pt x="356" y="171"/>
                    <a:pt x="355" y="172"/>
                  </a:cubicBezTo>
                  <a:cubicBezTo>
                    <a:pt x="353" y="173"/>
                    <a:pt x="352" y="175"/>
                    <a:pt x="350" y="176"/>
                  </a:cubicBezTo>
                  <a:cubicBezTo>
                    <a:pt x="349" y="177"/>
                    <a:pt x="349" y="177"/>
                    <a:pt x="349" y="177"/>
                  </a:cubicBezTo>
                  <a:cubicBezTo>
                    <a:pt x="348" y="178"/>
                    <a:pt x="347" y="179"/>
                    <a:pt x="346" y="179"/>
                  </a:cubicBezTo>
                  <a:cubicBezTo>
                    <a:pt x="347" y="178"/>
                    <a:pt x="348" y="177"/>
                    <a:pt x="348" y="176"/>
                  </a:cubicBezTo>
                  <a:cubicBezTo>
                    <a:pt x="349" y="175"/>
                    <a:pt x="349" y="175"/>
                    <a:pt x="349" y="174"/>
                  </a:cubicBezTo>
                  <a:cubicBezTo>
                    <a:pt x="349" y="174"/>
                    <a:pt x="349" y="173"/>
                    <a:pt x="349" y="173"/>
                  </a:cubicBezTo>
                  <a:cubicBezTo>
                    <a:pt x="349" y="173"/>
                    <a:pt x="350" y="172"/>
                    <a:pt x="351" y="172"/>
                  </a:cubicBezTo>
                  <a:cubicBezTo>
                    <a:pt x="351" y="171"/>
                    <a:pt x="352" y="171"/>
                    <a:pt x="352" y="171"/>
                  </a:cubicBezTo>
                  <a:cubicBezTo>
                    <a:pt x="354" y="169"/>
                    <a:pt x="355" y="168"/>
                    <a:pt x="355" y="166"/>
                  </a:cubicBezTo>
                  <a:cubicBezTo>
                    <a:pt x="356" y="166"/>
                    <a:pt x="356" y="166"/>
                    <a:pt x="356" y="166"/>
                  </a:cubicBezTo>
                  <a:cubicBezTo>
                    <a:pt x="356" y="165"/>
                    <a:pt x="356" y="164"/>
                    <a:pt x="357" y="164"/>
                  </a:cubicBezTo>
                  <a:cubicBezTo>
                    <a:pt x="358" y="163"/>
                    <a:pt x="358" y="162"/>
                    <a:pt x="359" y="161"/>
                  </a:cubicBezTo>
                  <a:cubicBezTo>
                    <a:pt x="360" y="159"/>
                    <a:pt x="362" y="151"/>
                    <a:pt x="360" y="148"/>
                  </a:cubicBezTo>
                  <a:cubicBezTo>
                    <a:pt x="359" y="145"/>
                    <a:pt x="356" y="145"/>
                    <a:pt x="355" y="145"/>
                  </a:cubicBezTo>
                  <a:cubicBezTo>
                    <a:pt x="353" y="145"/>
                    <a:pt x="353" y="145"/>
                    <a:pt x="353" y="145"/>
                  </a:cubicBezTo>
                  <a:cubicBezTo>
                    <a:pt x="352" y="145"/>
                    <a:pt x="352" y="145"/>
                    <a:pt x="352" y="145"/>
                  </a:cubicBezTo>
                  <a:cubicBezTo>
                    <a:pt x="352" y="143"/>
                    <a:pt x="353" y="142"/>
                    <a:pt x="357" y="140"/>
                  </a:cubicBezTo>
                  <a:cubicBezTo>
                    <a:pt x="360" y="139"/>
                    <a:pt x="363" y="137"/>
                    <a:pt x="364" y="134"/>
                  </a:cubicBezTo>
                  <a:cubicBezTo>
                    <a:pt x="365" y="132"/>
                    <a:pt x="365" y="131"/>
                    <a:pt x="364" y="130"/>
                  </a:cubicBezTo>
                  <a:cubicBezTo>
                    <a:pt x="364" y="130"/>
                    <a:pt x="364" y="130"/>
                    <a:pt x="364" y="130"/>
                  </a:cubicBezTo>
                  <a:cubicBezTo>
                    <a:pt x="365" y="130"/>
                    <a:pt x="365" y="130"/>
                    <a:pt x="366" y="132"/>
                  </a:cubicBezTo>
                  <a:cubicBezTo>
                    <a:pt x="367" y="133"/>
                    <a:pt x="368" y="136"/>
                    <a:pt x="372" y="136"/>
                  </a:cubicBezTo>
                  <a:cubicBezTo>
                    <a:pt x="372" y="136"/>
                    <a:pt x="372" y="136"/>
                    <a:pt x="372" y="136"/>
                  </a:cubicBezTo>
                  <a:cubicBezTo>
                    <a:pt x="377" y="135"/>
                    <a:pt x="383" y="131"/>
                    <a:pt x="386" y="127"/>
                  </a:cubicBezTo>
                  <a:cubicBezTo>
                    <a:pt x="386" y="126"/>
                    <a:pt x="386" y="125"/>
                    <a:pt x="387" y="124"/>
                  </a:cubicBezTo>
                  <a:cubicBezTo>
                    <a:pt x="387" y="124"/>
                    <a:pt x="387" y="124"/>
                    <a:pt x="388" y="124"/>
                  </a:cubicBezTo>
                  <a:cubicBezTo>
                    <a:pt x="388" y="124"/>
                    <a:pt x="388" y="124"/>
                    <a:pt x="388" y="124"/>
                  </a:cubicBezTo>
                  <a:cubicBezTo>
                    <a:pt x="389" y="124"/>
                    <a:pt x="390" y="124"/>
                    <a:pt x="391" y="124"/>
                  </a:cubicBezTo>
                  <a:cubicBezTo>
                    <a:pt x="392" y="123"/>
                    <a:pt x="394" y="122"/>
                    <a:pt x="394" y="120"/>
                  </a:cubicBezTo>
                  <a:cubicBezTo>
                    <a:pt x="395" y="122"/>
                    <a:pt x="397" y="123"/>
                    <a:pt x="398" y="123"/>
                  </a:cubicBezTo>
                  <a:cubicBezTo>
                    <a:pt x="398" y="124"/>
                    <a:pt x="398" y="124"/>
                    <a:pt x="397" y="124"/>
                  </a:cubicBezTo>
                  <a:cubicBezTo>
                    <a:pt x="395" y="124"/>
                    <a:pt x="391" y="125"/>
                    <a:pt x="389" y="127"/>
                  </a:cubicBezTo>
                  <a:close/>
                  <a:moveTo>
                    <a:pt x="421" y="207"/>
                  </a:moveTo>
                  <a:cubicBezTo>
                    <a:pt x="419" y="207"/>
                    <a:pt x="419" y="207"/>
                    <a:pt x="419" y="207"/>
                  </a:cubicBezTo>
                  <a:cubicBezTo>
                    <a:pt x="419" y="208"/>
                    <a:pt x="419" y="208"/>
                    <a:pt x="419" y="208"/>
                  </a:cubicBezTo>
                  <a:cubicBezTo>
                    <a:pt x="418" y="207"/>
                    <a:pt x="417" y="206"/>
                    <a:pt x="415" y="205"/>
                  </a:cubicBezTo>
                  <a:cubicBezTo>
                    <a:pt x="412" y="204"/>
                    <a:pt x="410" y="204"/>
                    <a:pt x="408" y="204"/>
                  </a:cubicBezTo>
                  <a:cubicBezTo>
                    <a:pt x="404" y="204"/>
                    <a:pt x="404" y="204"/>
                    <a:pt x="404" y="204"/>
                  </a:cubicBezTo>
                  <a:cubicBezTo>
                    <a:pt x="406" y="204"/>
                    <a:pt x="408" y="203"/>
                    <a:pt x="410" y="203"/>
                  </a:cubicBezTo>
                  <a:cubicBezTo>
                    <a:pt x="410" y="203"/>
                    <a:pt x="410" y="203"/>
                    <a:pt x="410" y="203"/>
                  </a:cubicBezTo>
                  <a:cubicBezTo>
                    <a:pt x="412" y="203"/>
                    <a:pt x="413" y="203"/>
                    <a:pt x="414" y="204"/>
                  </a:cubicBezTo>
                  <a:cubicBezTo>
                    <a:pt x="415" y="204"/>
                    <a:pt x="416" y="204"/>
                    <a:pt x="417" y="205"/>
                  </a:cubicBezTo>
                  <a:cubicBezTo>
                    <a:pt x="419" y="205"/>
                    <a:pt x="421" y="206"/>
                    <a:pt x="423" y="206"/>
                  </a:cubicBezTo>
                  <a:cubicBezTo>
                    <a:pt x="424" y="206"/>
                    <a:pt x="426" y="205"/>
                    <a:pt x="427" y="205"/>
                  </a:cubicBezTo>
                  <a:cubicBezTo>
                    <a:pt x="425" y="206"/>
                    <a:pt x="423" y="207"/>
                    <a:pt x="421" y="207"/>
                  </a:cubicBezTo>
                  <a:close/>
                  <a:moveTo>
                    <a:pt x="433" y="202"/>
                  </a:moveTo>
                  <a:cubicBezTo>
                    <a:pt x="433" y="202"/>
                    <a:pt x="433" y="202"/>
                    <a:pt x="434" y="202"/>
                  </a:cubicBezTo>
                  <a:cubicBezTo>
                    <a:pt x="436" y="201"/>
                    <a:pt x="437" y="200"/>
                    <a:pt x="440" y="199"/>
                  </a:cubicBezTo>
                  <a:cubicBezTo>
                    <a:pt x="439" y="200"/>
                    <a:pt x="437" y="201"/>
                    <a:pt x="436" y="201"/>
                  </a:cubicBezTo>
                  <a:cubicBezTo>
                    <a:pt x="435" y="202"/>
                    <a:pt x="434" y="202"/>
                    <a:pt x="433" y="202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4610" y="1308"/>
              <a:ext cx="432" cy="254"/>
            </a:xfrm>
            <a:custGeom>
              <a:avLst/>
              <a:gdLst/>
              <a:ahLst/>
              <a:cxnLst/>
              <a:rect l="l" t="t" r="r" b="b"/>
              <a:pathLst>
                <a:path w="177" h="104" extrusionOk="0">
                  <a:moveTo>
                    <a:pt x="176" y="60"/>
                  </a:moveTo>
                  <a:cubicBezTo>
                    <a:pt x="175" y="50"/>
                    <a:pt x="174" y="39"/>
                    <a:pt x="171" y="28"/>
                  </a:cubicBezTo>
                  <a:cubicBezTo>
                    <a:pt x="171" y="26"/>
                    <a:pt x="171" y="26"/>
                    <a:pt x="171" y="26"/>
                  </a:cubicBezTo>
                  <a:cubicBezTo>
                    <a:pt x="169" y="26"/>
                    <a:pt x="169" y="26"/>
                    <a:pt x="169" y="26"/>
                  </a:cubicBezTo>
                  <a:cubicBezTo>
                    <a:pt x="167" y="27"/>
                    <a:pt x="165" y="27"/>
                    <a:pt x="163" y="27"/>
                  </a:cubicBezTo>
                  <a:cubicBezTo>
                    <a:pt x="159" y="27"/>
                    <a:pt x="155" y="26"/>
                    <a:pt x="152" y="25"/>
                  </a:cubicBezTo>
                  <a:cubicBezTo>
                    <a:pt x="149" y="24"/>
                    <a:pt x="147" y="24"/>
                    <a:pt x="144" y="23"/>
                  </a:cubicBezTo>
                  <a:cubicBezTo>
                    <a:pt x="143" y="23"/>
                    <a:pt x="142" y="23"/>
                    <a:pt x="140" y="23"/>
                  </a:cubicBezTo>
                  <a:cubicBezTo>
                    <a:pt x="138" y="23"/>
                    <a:pt x="136" y="23"/>
                    <a:pt x="134" y="23"/>
                  </a:cubicBezTo>
                  <a:cubicBezTo>
                    <a:pt x="133" y="23"/>
                    <a:pt x="132" y="23"/>
                    <a:pt x="131" y="23"/>
                  </a:cubicBezTo>
                  <a:cubicBezTo>
                    <a:pt x="130" y="23"/>
                    <a:pt x="130" y="23"/>
                    <a:pt x="130" y="23"/>
                  </a:cubicBezTo>
                  <a:cubicBezTo>
                    <a:pt x="128" y="23"/>
                    <a:pt x="125" y="23"/>
                    <a:pt x="123" y="22"/>
                  </a:cubicBezTo>
                  <a:cubicBezTo>
                    <a:pt x="122" y="21"/>
                    <a:pt x="120" y="21"/>
                    <a:pt x="119" y="20"/>
                  </a:cubicBezTo>
                  <a:cubicBezTo>
                    <a:pt x="116" y="20"/>
                    <a:pt x="115" y="19"/>
                    <a:pt x="114" y="17"/>
                  </a:cubicBezTo>
                  <a:cubicBezTo>
                    <a:pt x="112" y="16"/>
                    <a:pt x="111" y="15"/>
                    <a:pt x="108" y="15"/>
                  </a:cubicBezTo>
                  <a:cubicBezTo>
                    <a:pt x="108" y="15"/>
                    <a:pt x="108" y="15"/>
                    <a:pt x="107" y="15"/>
                  </a:cubicBezTo>
                  <a:cubicBezTo>
                    <a:pt x="104" y="15"/>
                    <a:pt x="104" y="18"/>
                    <a:pt x="104" y="22"/>
                  </a:cubicBezTo>
                  <a:cubicBezTo>
                    <a:pt x="104" y="23"/>
                    <a:pt x="104" y="24"/>
                    <a:pt x="104" y="26"/>
                  </a:cubicBezTo>
                  <a:cubicBezTo>
                    <a:pt x="104" y="27"/>
                    <a:pt x="103" y="29"/>
                    <a:pt x="102" y="30"/>
                  </a:cubicBezTo>
                  <a:cubicBezTo>
                    <a:pt x="102" y="31"/>
                    <a:pt x="102" y="31"/>
                    <a:pt x="101" y="32"/>
                  </a:cubicBezTo>
                  <a:cubicBezTo>
                    <a:pt x="101" y="33"/>
                    <a:pt x="100" y="34"/>
                    <a:pt x="100" y="36"/>
                  </a:cubicBezTo>
                  <a:cubicBezTo>
                    <a:pt x="100" y="36"/>
                    <a:pt x="100" y="37"/>
                    <a:pt x="100" y="38"/>
                  </a:cubicBezTo>
                  <a:cubicBezTo>
                    <a:pt x="99" y="40"/>
                    <a:pt x="98" y="41"/>
                    <a:pt x="96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4" y="42"/>
                    <a:pt x="92" y="41"/>
                    <a:pt x="91" y="39"/>
                  </a:cubicBezTo>
                  <a:cubicBezTo>
                    <a:pt x="88" y="34"/>
                    <a:pt x="84" y="32"/>
                    <a:pt x="81" y="32"/>
                  </a:cubicBezTo>
                  <a:cubicBezTo>
                    <a:pt x="80" y="31"/>
                    <a:pt x="80" y="31"/>
                    <a:pt x="80" y="31"/>
                  </a:cubicBezTo>
                  <a:cubicBezTo>
                    <a:pt x="79" y="31"/>
                    <a:pt x="78" y="32"/>
                    <a:pt x="76" y="33"/>
                  </a:cubicBezTo>
                  <a:cubicBezTo>
                    <a:pt x="75" y="34"/>
                    <a:pt x="73" y="35"/>
                    <a:pt x="71" y="35"/>
                  </a:cubicBezTo>
                  <a:cubicBezTo>
                    <a:pt x="71" y="35"/>
                    <a:pt x="71" y="35"/>
                    <a:pt x="70" y="34"/>
                  </a:cubicBezTo>
                  <a:cubicBezTo>
                    <a:pt x="69" y="34"/>
                    <a:pt x="69" y="34"/>
                    <a:pt x="68" y="33"/>
                  </a:cubicBezTo>
                  <a:cubicBezTo>
                    <a:pt x="67" y="33"/>
                    <a:pt x="67" y="32"/>
                    <a:pt x="66" y="32"/>
                  </a:cubicBezTo>
                  <a:cubicBezTo>
                    <a:pt x="65" y="31"/>
                    <a:pt x="63" y="31"/>
                    <a:pt x="61" y="31"/>
                  </a:cubicBezTo>
                  <a:cubicBezTo>
                    <a:pt x="60" y="31"/>
                    <a:pt x="58" y="30"/>
                    <a:pt x="57" y="29"/>
                  </a:cubicBezTo>
                  <a:cubicBezTo>
                    <a:pt x="56" y="27"/>
                    <a:pt x="58" y="24"/>
                    <a:pt x="60" y="22"/>
                  </a:cubicBezTo>
                  <a:cubicBezTo>
                    <a:pt x="61" y="20"/>
                    <a:pt x="62" y="18"/>
                    <a:pt x="63" y="16"/>
                  </a:cubicBezTo>
                  <a:cubicBezTo>
                    <a:pt x="64" y="15"/>
                    <a:pt x="65" y="13"/>
                    <a:pt x="66" y="11"/>
                  </a:cubicBezTo>
                  <a:cubicBezTo>
                    <a:pt x="66" y="11"/>
                    <a:pt x="67" y="10"/>
                    <a:pt x="67" y="9"/>
                  </a:cubicBezTo>
                  <a:cubicBezTo>
                    <a:pt x="69" y="7"/>
                    <a:pt x="72" y="4"/>
                    <a:pt x="71" y="2"/>
                  </a:cubicBezTo>
                  <a:cubicBezTo>
                    <a:pt x="71" y="1"/>
                    <a:pt x="71" y="1"/>
                    <a:pt x="71" y="1"/>
                  </a:cubicBezTo>
                  <a:cubicBezTo>
                    <a:pt x="71" y="1"/>
                    <a:pt x="71" y="1"/>
                    <a:pt x="71" y="1"/>
                  </a:cubicBezTo>
                  <a:cubicBezTo>
                    <a:pt x="70" y="0"/>
                    <a:pt x="69" y="0"/>
                    <a:pt x="67" y="0"/>
                  </a:cubicBezTo>
                  <a:cubicBezTo>
                    <a:pt x="63" y="0"/>
                    <a:pt x="53" y="2"/>
                    <a:pt x="50" y="4"/>
                  </a:cubicBezTo>
                  <a:cubicBezTo>
                    <a:pt x="48" y="5"/>
                    <a:pt x="46" y="7"/>
                    <a:pt x="45" y="9"/>
                  </a:cubicBezTo>
                  <a:cubicBezTo>
                    <a:pt x="44" y="10"/>
                    <a:pt x="42" y="12"/>
                    <a:pt x="41" y="13"/>
                  </a:cubicBezTo>
                  <a:cubicBezTo>
                    <a:pt x="38" y="15"/>
                    <a:pt x="34" y="17"/>
                    <a:pt x="31" y="18"/>
                  </a:cubicBezTo>
                  <a:cubicBezTo>
                    <a:pt x="30" y="18"/>
                    <a:pt x="29" y="18"/>
                    <a:pt x="28" y="18"/>
                  </a:cubicBezTo>
                  <a:cubicBezTo>
                    <a:pt x="24" y="18"/>
                    <a:pt x="20" y="16"/>
                    <a:pt x="16" y="13"/>
                  </a:cubicBezTo>
                  <a:cubicBezTo>
                    <a:pt x="15" y="13"/>
                    <a:pt x="13" y="12"/>
                    <a:pt x="12" y="11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7"/>
                    <a:pt x="9" y="21"/>
                    <a:pt x="6" y="26"/>
                  </a:cubicBezTo>
                  <a:cubicBezTo>
                    <a:pt x="6" y="27"/>
                    <a:pt x="6" y="27"/>
                    <a:pt x="6" y="27"/>
                  </a:cubicBezTo>
                  <a:cubicBezTo>
                    <a:pt x="3" y="32"/>
                    <a:pt x="0" y="37"/>
                    <a:pt x="3" y="43"/>
                  </a:cubicBezTo>
                  <a:cubicBezTo>
                    <a:pt x="4" y="44"/>
                    <a:pt x="4" y="46"/>
                    <a:pt x="5" y="47"/>
                  </a:cubicBezTo>
                  <a:cubicBezTo>
                    <a:pt x="7" y="50"/>
                    <a:pt x="9" y="53"/>
                    <a:pt x="8" y="57"/>
                  </a:cubicBezTo>
                  <a:cubicBezTo>
                    <a:pt x="7" y="60"/>
                    <a:pt x="6" y="63"/>
                    <a:pt x="3" y="65"/>
                  </a:cubicBezTo>
                  <a:cubicBezTo>
                    <a:pt x="2" y="67"/>
                    <a:pt x="2" y="67"/>
                    <a:pt x="2" y="67"/>
                  </a:cubicBezTo>
                  <a:cubicBezTo>
                    <a:pt x="4" y="68"/>
                    <a:pt x="4" y="68"/>
                    <a:pt x="4" y="68"/>
                  </a:cubicBezTo>
                  <a:cubicBezTo>
                    <a:pt x="5" y="69"/>
                    <a:pt x="5" y="70"/>
                    <a:pt x="5" y="72"/>
                  </a:cubicBezTo>
                  <a:cubicBezTo>
                    <a:pt x="6" y="74"/>
                    <a:pt x="6" y="75"/>
                    <a:pt x="7" y="76"/>
                  </a:cubicBezTo>
                  <a:cubicBezTo>
                    <a:pt x="8" y="76"/>
                    <a:pt x="8" y="76"/>
                    <a:pt x="8" y="76"/>
                  </a:cubicBezTo>
                  <a:cubicBezTo>
                    <a:pt x="8" y="76"/>
                    <a:pt x="8" y="76"/>
                    <a:pt x="8" y="76"/>
                  </a:cubicBezTo>
                  <a:cubicBezTo>
                    <a:pt x="9" y="76"/>
                    <a:pt x="10" y="75"/>
                    <a:pt x="11" y="75"/>
                  </a:cubicBezTo>
                  <a:cubicBezTo>
                    <a:pt x="12" y="74"/>
                    <a:pt x="14" y="73"/>
                    <a:pt x="15" y="73"/>
                  </a:cubicBezTo>
                  <a:cubicBezTo>
                    <a:pt x="16" y="73"/>
                    <a:pt x="16" y="74"/>
                    <a:pt x="17" y="74"/>
                  </a:cubicBezTo>
                  <a:cubicBezTo>
                    <a:pt x="18" y="75"/>
                    <a:pt x="18" y="75"/>
                    <a:pt x="19" y="76"/>
                  </a:cubicBezTo>
                  <a:cubicBezTo>
                    <a:pt x="19" y="77"/>
                    <a:pt x="20" y="78"/>
                    <a:pt x="21" y="78"/>
                  </a:cubicBezTo>
                  <a:cubicBezTo>
                    <a:pt x="21" y="78"/>
                    <a:pt x="21" y="78"/>
                    <a:pt x="21" y="78"/>
                  </a:cubicBezTo>
                  <a:cubicBezTo>
                    <a:pt x="22" y="78"/>
                    <a:pt x="22" y="78"/>
                    <a:pt x="22" y="78"/>
                  </a:cubicBezTo>
                  <a:cubicBezTo>
                    <a:pt x="22" y="78"/>
                    <a:pt x="23" y="78"/>
                    <a:pt x="24" y="78"/>
                  </a:cubicBezTo>
                  <a:cubicBezTo>
                    <a:pt x="25" y="78"/>
                    <a:pt x="25" y="77"/>
                    <a:pt x="26" y="77"/>
                  </a:cubicBezTo>
                  <a:cubicBezTo>
                    <a:pt x="27" y="77"/>
                    <a:pt x="29" y="77"/>
                    <a:pt x="30" y="77"/>
                  </a:cubicBezTo>
                  <a:cubicBezTo>
                    <a:pt x="33" y="76"/>
                    <a:pt x="35" y="76"/>
                    <a:pt x="37" y="75"/>
                  </a:cubicBezTo>
                  <a:cubicBezTo>
                    <a:pt x="39" y="74"/>
                    <a:pt x="40" y="73"/>
                    <a:pt x="41" y="72"/>
                  </a:cubicBezTo>
                  <a:cubicBezTo>
                    <a:pt x="43" y="71"/>
                    <a:pt x="45" y="69"/>
                    <a:pt x="48" y="68"/>
                  </a:cubicBezTo>
                  <a:cubicBezTo>
                    <a:pt x="51" y="66"/>
                    <a:pt x="54" y="64"/>
                    <a:pt x="57" y="61"/>
                  </a:cubicBezTo>
                  <a:cubicBezTo>
                    <a:pt x="59" y="60"/>
                    <a:pt x="62" y="57"/>
                    <a:pt x="66" y="57"/>
                  </a:cubicBezTo>
                  <a:cubicBezTo>
                    <a:pt x="67" y="57"/>
                    <a:pt x="67" y="57"/>
                    <a:pt x="68" y="57"/>
                  </a:cubicBezTo>
                  <a:cubicBezTo>
                    <a:pt x="72" y="58"/>
                    <a:pt x="75" y="61"/>
                    <a:pt x="75" y="64"/>
                  </a:cubicBezTo>
                  <a:cubicBezTo>
                    <a:pt x="76" y="66"/>
                    <a:pt x="74" y="69"/>
                    <a:pt x="72" y="72"/>
                  </a:cubicBezTo>
                  <a:cubicBezTo>
                    <a:pt x="71" y="74"/>
                    <a:pt x="70" y="75"/>
                    <a:pt x="69" y="76"/>
                  </a:cubicBezTo>
                  <a:cubicBezTo>
                    <a:pt x="68" y="78"/>
                    <a:pt x="67" y="79"/>
                    <a:pt x="66" y="81"/>
                  </a:cubicBezTo>
                  <a:cubicBezTo>
                    <a:pt x="66" y="82"/>
                    <a:pt x="65" y="83"/>
                    <a:pt x="64" y="85"/>
                  </a:cubicBezTo>
                  <a:cubicBezTo>
                    <a:pt x="63" y="88"/>
                    <a:pt x="63" y="88"/>
                    <a:pt x="63" y="88"/>
                  </a:cubicBezTo>
                  <a:cubicBezTo>
                    <a:pt x="66" y="88"/>
                    <a:pt x="66" y="88"/>
                    <a:pt x="66" y="88"/>
                  </a:cubicBezTo>
                  <a:cubicBezTo>
                    <a:pt x="68" y="88"/>
                    <a:pt x="69" y="88"/>
                    <a:pt x="70" y="88"/>
                  </a:cubicBezTo>
                  <a:cubicBezTo>
                    <a:pt x="71" y="90"/>
                    <a:pt x="71" y="92"/>
                    <a:pt x="71" y="93"/>
                  </a:cubicBezTo>
                  <a:cubicBezTo>
                    <a:pt x="71" y="94"/>
                    <a:pt x="71" y="95"/>
                    <a:pt x="71" y="96"/>
                  </a:cubicBezTo>
                  <a:cubicBezTo>
                    <a:pt x="71" y="99"/>
                    <a:pt x="76" y="104"/>
                    <a:pt x="79" y="104"/>
                  </a:cubicBezTo>
                  <a:cubicBezTo>
                    <a:pt x="79" y="104"/>
                    <a:pt x="79" y="104"/>
                    <a:pt x="79" y="104"/>
                  </a:cubicBezTo>
                  <a:cubicBezTo>
                    <a:pt x="81" y="103"/>
                    <a:pt x="83" y="103"/>
                    <a:pt x="84" y="102"/>
                  </a:cubicBezTo>
                  <a:cubicBezTo>
                    <a:pt x="85" y="102"/>
                    <a:pt x="86" y="101"/>
                    <a:pt x="86" y="101"/>
                  </a:cubicBezTo>
                  <a:cubicBezTo>
                    <a:pt x="89" y="100"/>
                    <a:pt x="89" y="99"/>
                    <a:pt x="91" y="97"/>
                  </a:cubicBezTo>
                  <a:cubicBezTo>
                    <a:pt x="92" y="94"/>
                    <a:pt x="93" y="92"/>
                    <a:pt x="95" y="91"/>
                  </a:cubicBezTo>
                  <a:cubicBezTo>
                    <a:pt x="96" y="90"/>
                    <a:pt x="97" y="89"/>
                    <a:pt x="98" y="89"/>
                  </a:cubicBezTo>
                  <a:cubicBezTo>
                    <a:pt x="99" y="89"/>
                    <a:pt x="100" y="88"/>
                    <a:pt x="101" y="87"/>
                  </a:cubicBezTo>
                  <a:cubicBezTo>
                    <a:pt x="102" y="87"/>
                    <a:pt x="102" y="86"/>
                    <a:pt x="102" y="86"/>
                  </a:cubicBezTo>
                  <a:cubicBezTo>
                    <a:pt x="103" y="85"/>
                    <a:pt x="104" y="84"/>
                    <a:pt x="107" y="84"/>
                  </a:cubicBezTo>
                  <a:cubicBezTo>
                    <a:pt x="108" y="84"/>
                    <a:pt x="108" y="84"/>
                    <a:pt x="108" y="84"/>
                  </a:cubicBezTo>
                  <a:cubicBezTo>
                    <a:pt x="109" y="84"/>
                    <a:pt x="110" y="84"/>
                    <a:pt x="111" y="84"/>
                  </a:cubicBezTo>
                  <a:cubicBezTo>
                    <a:pt x="111" y="84"/>
                    <a:pt x="111" y="84"/>
                    <a:pt x="111" y="84"/>
                  </a:cubicBezTo>
                  <a:cubicBezTo>
                    <a:pt x="112" y="84"/>
                    <a:pt x="113" y="84"/>
                    <a:pt x="114" y="84"/>
                  </a:cubicBezTo>
                  <a:cubicBezTo>
                    <a:pt x="114" y="84"/>
                    <a:pt x="114" y="84"/>
                    <a:pt x="114" y="84"/>
                  </a:cubicBezTo>
                  <a:cubicBezTo>
                    <a:pt x="115" y="84"/>
                    <a:pt x="117" y="84"/>
                    <a:pt x="118" y="85"/>
                  </a:cubicBezTo>
                  <a:cubicBezTo>
                    <a:pt x="119" y="85"/>
                    <a:pt x="120" y="85"/>
                    <a:pt x="121" y="85"/>
                  </a:cubicBezTo>
                  <a:cubicBezTo>
                    <a:pt x="122" y="85"/>
                    <a:pt x="122" y="85"/>
                    <a:pt x="122" y="85"/>
                  </a:cubicBezTo>
                  <a:cubicBezTo>
                    <a:pt x="123" y="85"/>
                    <a:pt x="125" y="85"/>
                    <a:pt x="127" y="84"/>
                  </a:cubicBezTo>
                  <a:cubicBezTo>
                    <a:pt x="127" y="84"/>
                    <a:pt x="128" y="84"/>
                    <a:pt x="129" y="83"/>
                  </a:cubicBezTo>
                  <a:cubicBezTo>
                    <a:pt x="130" y="83"/>
                    <a:pt x="132" y="83"/>
                    <a:pt x="133" y="82"/>
                  </a:cubicBezTo>
                  <a:cubicBezTo>
                    <a:pt x="134" y="82"/>
                    <a:pt x="135" y="82"/>
                    <a:pt x="136" y="82"/>
                  </a:cubicBezTo>
                  <a:cubicBezTo>
                    <a:pt x="137" y="81"/>
                    <a:pt x="137" y="81"/>
                    <a:pt x="138" y="81"/>
                  </a:cubicBezTo>
                  <a:cubicBezTo>
                    <a:pt x="140" y="81"/>
                    <a:pt x="141" y="81"/>
                    <a:pt x="143" y="79"/>
                  </a:cubicBezTo>
                  <a:cubicBezTo>
                    <a:pt x="143" y="78"/>
                    <a:pt x="144" y="77"/>
                    <a:pt x="144" y="76"/>
                  </a:cubicBezTo>
                  <a:cubicBezTo>
                    <a:pt x="146" y="72"/>
                    <a:pt x="148" y="69"/>
                    <a:pt x="152" y="69"/>
                  </a:cubicBezTo>
                  <a:cubicBezTo>
                    <a:pt x="153" y="68"/>
                    <a:pt x="153" y="68"/>
                    <a:pt x="154" y="68"/>
                  </a:cubicBezTo>
                  <a:cubicBezTo>
                    <a:pt x="155" y="68"/>
                    <a:pt x="156" y="69"/>
                    <a:pt x="157" y="69"/>
                  </a:cubicBezTo>
                  <a:cubicBezTo>
                    <a:pt x="158" y="70"/>
                    <a:pt x="159" y="70"/>
                    <a:pt x="160" y="70"/>
                  </a:cubicBezTo>
                  <a:cubicBezTo>
                    <a:pt x="161" y="71"/>
                    <a:pt x="161" y="71"/>
                    <a:pt x="162" y="71"/>
                  </a:cubicBezTo>
                  <a:cubicBezTo>
                    <a:pt x="164" y="71"/>
                    <a:pt x="165" y="71"/>
                    <a:pt x="167" y="73"/>
                  </a:cubicBezTo>
                  <a:cubicBezTo>
                    <a:pt x="168" y="75"/>
                    <a:pt x="169" y="76"/>
                    <a:pt x="170" y="76"/>
                  </a:cubicBezTo>
                  <a:cubicBezTo>
                    <a:pt x="171" y="76"/>
                    <a:pt x="172" y="77"/>
                    <a:pt x="173" y="77"/>
                  </a:cubicBezTo>
                  <a:cubicBezTo>
                    <a:pt x="176" y="79"/>
                    <a:pt x="176" y="79"/>
                    <a:pt x="176" y="79"/>
                  </a:cubicBezTo>
                  <a:cubicBezTo>
                    <a:pt x="176" y="76"/>
                    <a:pt x="176" y="76"/>
                    <a:pt x="176" y="76"/>
                  </a:cubicBezTo>
                  <a:cubicBezTo>
                    <a:pt x="177" y="70"/>
                    <a:pt x="177" y="66"/>
                    <a:pt x="176" y="60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4632" y="1172"/>
              <a:ext cx="396" cy="236"/>
            </a:xfrm>
            <a:custGeom>
              <a:avLst/>
              <a:gdLst/>
              <a:ahLst/>
              <a:cxnLst/>
              <a:rect l="l" t="t" r="r" b="b"/>
              <a:pathLst>
                <a:path w="162" h="97" extrusionOk="0">
                  <a:moveTo>
                    <a:pt x="161" y="78"/>
                  </a:moveTo>
                  <a:cubicBezTo>
                    <a:pt x="160" y="77"/>
                    <a:pt x="160" y="75"/>
                    <a:pt x="159" y="74"/>
                  </a:cubicBezTo>
                  <a:cubicBezTo>
                    <a:pt x="158" y="70"/>
                    <a:pt x="156" y="65"/>
                    <a:pt x="156" y="61"/>
                  </a:cubicBezTo>
                  <a:cubicBezTo>
                    <a:pt x="155" y="58"/>
                    <a:pt x="155" y="55"/>
                    <a:pt x="155" y="52"/>
                  </a:cubicBezTo>
                  <a:cubicBezTo>
                    <a:pt x="154" y="46"/>
                    <a:pt x="154" y="39"/>
                    <a:pt x="150" y="33"/>
                  </a:cubicBezTo>
                  <a:cubicBezTo>
                    <a:pt x="150" y="32"/>
                    <a:pt x="149" y="31"/>
                    <a:pt x="148" y="29"/>
                  </a:cubicBezTo>
                  <a:cubicBezTo>
                    <a:pt x="147" y="27"/>
                    <a:pt x="146" y="24"/>
                    <a:pt x="144" y="22"/>
                  </a:cubicBezTo>
                  <a:cubicBezTo>
                    <a:pt x="142" y="20"/>
                    <a:pt x="137" y="18"/>
                    <a:pt x="131" y="17"/>
                  </a:cubicBezTo>
                  <a:cubicBezTo>
                    <a:pt x="128" y="17"/>
                    <a:pt x="125" y="16"/>
                    <a:pt x="120" y="15"/>
                  </a:cubicBezTo>
                  <a:cubicBezTo>
                    <a:pt x="119" y="15"/>
                    <a:pt x="118" y="15"/>
                    <a:pt x="116" y="15"/>
                  </a:cubicBezTo>
                  <a:cubicBezTo>
                    <a:pt x="115" y="15"/>
                    <a:pt x="114" y="15"/>
                    <a:pt x="113" y="15"/>
                  </a:cubicBezTo>
                  <a:cubicBezTo>
                    <a:pt x="112" y="15"/>
                    <a:pt x="111" y="15"/>
                    <a:pt x="110" y="15"/>
                  </a:cubicBezTo>
                  <a:cubicBezTo>
                    <a:pt x="109" y="15"/>
                    <a:pt x="109" y="15"/>
                    <a:pt x="108" y="15"/>
                  </a:cubicBezTo>
                  <a:cubicBezTo>
                    <a:pt x="107" y="15"/>
                    <a:pt x="105" y="15"/>
                    <a:pt x="104" y="14"/>
                  </a:cubicBezTo>
                  <a:cubicBezTo>
                    <a:pt x="102" y="14"/>
                    <a:pt x="100" y="14"/>
                    <a:pt x="98" y="13"/>
                  </a:cubicBezTo>
                  <a:cubicBezTo>
                    <a:pt x="95" y="13"/>
                    <a:pt x="93" y="13"/>
                    <a:pt x="91" y="12"/>
                  </a:cubicBezTo>
                  <a:cubicBezTo>
                    <a:pt x="87" y="11"/>
                    <a:pt x="85" y="10"/>
                    <a:pt x="82" y="8"/>
                  </a:cubicBezTo>
                  <a:cubicBezTo>
                    <a:pt x="82" y="7"/>
                    <a:pt x="81" y="7"/>
                    <a:pt x="81" y="6"/>
                  </a:cubicBezTo>
                  <a:cubicBezTo>
                    <a:pt x="79" y="5"/>
                    <a:pt x="78" y="4"/>
                    <a:pt x="75" y="3"/>
                  </a:cubicBezTo>
                  <a:cubicBezTo>
                    <a:pt x="74" y="3"/>
                    <a:pt x="74" y="3"/>
                    <a:pt x="73" y="3"/>
                  </a:cubicBezTo>
                  <a:cubicBezTo>
                    <a:pt x="72" y="3"/>
                    <a:pt x="70" y="3"/>
                    <a:pt x="70" y="3"/>
                  </a:cubicBezTo>
                  <a:cubicBezTo>
                    <a:pt x="69" y="3"/>
                    <a:pt x="68" y="3"/>
                    <a:pt x="67" y="3"/>
                  </a:cubicBezTo>
                  <a:cubicBezTo>
                    <a:pt x="66" y="2"/>
                    <a:pt x="65" y="1"/>
                    <a:pt x="65" y="1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61" y="0"/>
                    <a:pt x="60" y="1"/>
                    <a:pt x="59" y="1"/>
                  </a:cubicBezTo>
                  <a:cubicBezTo>
                    <a:pt x="59" y="1"/>
                    <a:pt x="58" y="1"/>
                    <a:pt x="57" y="1"/>
                  </a:cubicBezTo>
                  <a:cubicBezTo>
                    <a:pt x="51" y="3"/>
                    <a:pt x="45" y="5"/>
                    <a:pt x="41" y="11"/>
                  </a:cubicBezTo>
                  <a:cubicBezTo>
                    <a:pt x="40" y="12"/>
                    <a:pt x="39" y="14"/>
                    <a:pt x="38" y="15"/>
                  </a:cubicBezTo>
                  <a:cubicBezTo>
                    <a:pt x="38" y="16"/>
                    <a:pt x="37" y="17"/>
                    <a:pt x="37" y="18"/>
                  </a:cubicBezTo>
                  <a:cubicBezTo>
                    <a:pt x="36" y="19"/>
                    <a:pt x="35" y="20"/>
                    <a:pt x="35" y="21"/>
                  </a:cubicBezTo>
                  <a:cubicBezTo>
                    <a:pt x="34" y="22"/>
                    <a:pt x="33" y="23"/>
                    <a:pt x="33" y="24"/>
                  </a:cubicBezTo>
                  <a:cubicBezTo>
                    <a:pt x="32" y="25"/>
                    <a:pt x="32" y="26"/>
                    <a:pt x="32" y="27"/>
                  </a:cubicBezTo>
                  <a:cubicBezTo>
                    <a:pt x="31" y="28"/>
                    <a:pt x="31" y="29"/>
                    <a:pt x="30" y="30"/>
                  </a:cubicBezTo>
                  <a:cubicBezTo>
                    <a:pt x="30" y="31"/>
                    <a:pt x="30" y="31"/>
                    <a:pt x="30" y="31"/>
                  </a:cubicBezTo>
                  <a:cubicBezTo>
                    <a:pt x="27" y="35"/>
                    <a:pt x="24" y="39"/>
                    <a:pt x="21" y="44"/>
                  </a:cubicBezTo>
                  <a:cubicBezTo>
                    <a:pt x="21" y="44"/>
                    <a:pt x="21" y="45"/>
                    <a:pt x="20" y="46"/>
                  </a:cubicBezTo>
                  <a:cubicBezTo>
                    <a:pt x="19" y="48"/>
                    <a:pt x="18" y="50"/>
                    <a:pt x="16" y="52"/>
                  </a:cubicBezTo>
                  <a:cubicBezTo>
                    <a:pt x="14" y="54"/>
                    <a:pt x="13" y="54"/>
                    <a:pt x="12" y="54"/>
                  </a:cubicBezTo>
                  <a:cubicBezTo>
                    <a:pt x="11" y="54"/>
                    <a:pt x="10" y="54"/>
                    <a:pt x="10" y="54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4" y="54"/>
                    <a:pt x="1" y="60"/>
                    <a:pt x="0" y="64"/>
                  </a:cubicBezTo>
                  <a:cubicBezTo>
                    <a:pt x="0" y="65"/>
                    <a:pt x="0" y="65"/>
                    <a:pt x="0" y="65"/>
                  </a:cubicBezTo>
                  <a:cubicBezTo>
                    <a:pt x="2" y="66"/>
                    <a:pt x="2" y="66"/>
                    <a:pt x="2" y="66"/>
                  </a:cubicBezTo>
                  <a:cubicBezTo>
                    <a:pt x="4" y="67"/>
                    <a:pt x="6" y="68"/>
                    <a:pt x="8" y="69"/>
                  </a:cubicBezTo>
                  <a:cubicBezTo>
                    <a:pt x="11" y="71"/>
                    <a:pt x="15" y="74"/>
                    <a:pt x="19" y="74"/>
                  </a:cubicBezTo>
                  <a:cubicBezTo>
                    <a:pt x="20" y="74"/>
                    <a:pt x="21" y="74"/>
                    <a:pt x="21" y="74"/>
                  </a:cubicBezTo>
                  <a:cubicBezTo>
                    <a:pt x="24" y="73"/>
                    <a:pt x="28" y="71"/>
                    <a:pt x="31" y="69"/>
                  </a:cubicBezTo>
                  <a:cubicBezTo>
                    <a:pt x="33" y="68"/>
                    <a:pt x="34" y="66"/>
                    <a:pt x="36" y="65"/>
                  </a:cubicBezTo>
                  <a:cubicBezTo>
                    <a:pt x="37" y="63"/>
                    <a:pt x="38" y="61"/>
                    <a:pt x="40" y="60"/>
                  </a:cubicBezTo>
                  <a:cubicBezTo>
                    <a:pt x="42" y="59"/>
                    <a:pt x="52" y="55"/>
                    <a:pt x="58" y="55"/>
                  </a:cubicBezTo>
                  <a:cubicBezTo>
                    <a:pt x="59" y="55"/>
                    <a:pt x="60" y="56"/>
                    <a:pt x="61" y="56"/>
                  </a:cubicBezTo>
                  <a:cubicBezTo>
                    <a:pt x="62" y="56"/>
                    <a:pt x="62" y="57"/>
                    <a:pt x="62" y="57"/>
                  </a:cubicBezTo>
                  <a:cubicBezTo>
                    <a:pt x="63" y="60"/>
                    <a:pt x="61" y="63"/>
                    <a:pt x="59" y="66"/>
                  </a:cubicBezTo>
                  <a:cubicBezTo>
                    <a:pt x="58" y="66"/>
                    <a:pt x="58" y="67"/>
                    <a:pt x="57" y="68"/>
                  </a:cubicBezTo>
                  <a:cubicBezTo>
                    <a:pt x="56" y="69"/>
                    <a:pt x="55" y="71"/>
                    <a:pt x="54" y="73"/>
                  </a:cubicBezTo>
                  <a:cubicBezTo>
                    <a:pt x="53" y="75"/>
                    <a:pt x="53" y="77"/>
                    <a:pt x="51" y="78"/>
                  </a:cubicBezTo>
                  <a:cubicBezTo>
                    <a:pt x="48" y="82"/>
                    <a:pt x="48" y="83"/>
                    <a:pt x="48" y="84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9" y="86"/>
                    <a:pt x="49" y="86"/>
                    <a:pt x="49" y="86"/>
                  </a:cubicBezTo>
                  <a:cubicBezTo>
                    <a:pt x="50" y="86"/>
                    <a:pt x="50" y="86"/>
                    <a:pt x="52" y="86"/>
                  </a:cubicBezTo>
                  <a:cubicBezTo>
                    <a:pt x="54" y="86"/>
                    <a:pt x="56" y="87"/>
                    <a:pt x="58" y="88"/>
                  </a:cubicBezTo>
                  <a:cubicBezTo>
                    <a:pt x="58" y="88"/>
                    <a:pt x="59" y="88"/>
                    <a:pt x="59" y="89"/>
                  </a:cubicBezTo>
                  <a:cubicBezTo>
                    <a:pt x="60" y="89"/>
                    <a:pt x="60" y="90"/>
                    <a:pt x="61" y="90"/>
                  </a:cubicBezTo>
                  <a:cubicBezTo>
                    <a:pt x="62" y="90"/>
                    <a:pt x="62" y="90"/>
                    <a:pt x="62" y="90"/>
                  </a:cubicBezTo>
                  <a:cubicBezTo>
                    <a:pt x="64" y="90"/>
                    <a:pt x="65" y="90"/>
                    <a:pt x="67" y="89"/>
                  </a:cubicBezTo>
                  <a:cubicBezTo>
                    <a:pt x="68" y="88"/>
                    <a:pt x="70" y="87"/>
                    <a:pt x="71" y="87"/>
                  </a:cubicBezTo>
                  <a:cubicBezTo>
                    <a:pt x="72" y="87"/>
                    <a:pt x="72" y="87"/>
                    <a:pt x="72" y="87"/>
                  </a:cubicBezTo>
                  <a:cubicBezTo>
                    <a:pt x="76" y="88"/>
                    <a:pt x="79" y="90"/>
                    <a:pt x="82" y="95"/>
                  </a:cubicBezTo>
                  <a:cubicBezTo>
                    <a:pt x="83" y="97"/>
                    <a:pt x="85" y="97"/>
                    <a:pt x="87" y="97"/>
                  </a:cubicBezTo>
                  <a:cubicBezTo>
                    <a:pt x="87" y="97"/>
                    <a:pt x="87" y="97"/>
                    <a:pt x="87" y="97"/>
                  </a:cubicBezTo>
                  <a:cubicBezTo>
                    <a:pt x="87" y="97"/>
                    <a:pt x="87" y="97"/>
                    <a:pt x="87" y="97"/>
                  </a:cubicBezTo>
                  <a:cubicBezTo>
                    <a:pt x="88" y="97"/>
                    <a:pt x="90" y="97"/>
                    <a:pt x="90" y="94"/>
                  </a:cubicBezTo>
                  <a:cubicBezTo>
                    <a:pt x="91" y="93"/>
                    <a:pt x="91" y="92"/>
                    <a:pt x="91" y="92"/>
                  </a:cubicBezTo>
                  <a:cubicBezTo>
                    <a:pt x="91" y="90"/>
                    <a:pt x="91" y="89"/>
                    <a:pt x="92" y="88"/>
                  </a:cubicBezTo>
                  <a:cubicBezTo>
                    <a:pt x="92" y="87"/>
                    <a:pt x="93" y="86"/>
                    <a:pt x="93" y="86"/>
                  </a:cubicBezTo>
                  <a:cubicBezTo>
                    <a:pt x="94" y="84"/>
                    <a:pt x="94" y="83"/>
                    <a:pt x="95" y="82"/>
                  </a:cubicBezTo>
                  <a:cubicBezTo>
                    <a:pt x="95" y="80"/>
                    <a:pt x="95" y="79"/>
                    <a:pt x="95" y="78"/>
                  </a:cubicBezTo>
                  <a:cubicBezTo>
                    <a:pt x="95" y="73"/>
                    <a:pt x="95" y="71"/>
                    <a:pt x="98" y="70"/>
                  </a:cubicBezTo>
                  <a:cubicBezTo>
                    <a:pt x="99" y="70"/>
                    <a:pt x="99" y="70"/>
                    <a:pt x="99" y="70"/>
                  </a:cubicBezTo>
                  <a:cubicBezTo>
                    <a:pt x="102" y="70"/>
                    <a:pt x="103" y="72"/>
                    <a:pt x="105" y="73"/>
                  </a:cubicBezTo>
                  <a:cubicBezTo>
                    <a:pt x="106" y="74"/>
                    <a:pt x="108" y="76"/>
                    <a:pt x="110" y="76"/>
                  </a:cubicBezTo>
                  <a:cubicBezTo>
                    <a:pt x="111" y="76"/>
                    <a:pt x="113" y="77"/>
                    <a:pt x="114" y="77"/>
                  </a:cubicBezTo>
                  <a:cubicBezTo>
                    <a:pt x="117" y="78"/>
                    <a:pt x="119" y="79"/>
                    <a:pt x="121" y="79"/>
                  </a:cubicBezTo>
                  <a:cubicBezTo>
                    <a:pt x="121" y="79"/>
                    <a:pt x="121" y="79"/>
                    <a:pt x="121" y="79"/>
                  </a:cubicBezTo>
                  <a:cubicBezTo>
                    <a:pt x="123" y="79"/>
                    <a:pt x="124" y="79"/>
                    <a:pt x="125" y="79"/>
                  </a:cubicBezTo>
                  <a:cubicBezTo>
                    <a:pt x="127" y="79"/>
                    <a:pt x="129" y="78"/>
                    <a:pt x="131" y="78"/>
                  </a:cubicBezTo>
                  <a:cubicBezTo>
                    <a:pt x="133" y="78"/>
                    <a:pt x="134" y="78"/>
                    <a:pt x="135" y="79"/>
                  </a:cubicBezTo>
                  <a:cubicBezTo>
                    <a:pt x="138" y="79"/>
                    <a:pt x="141" y="80"/>
                    <a:pt x="143" y="81"/>
                  </a:cubicBezTo>
                  <a:cubicBezTo>
                    <a:pt x="147" y="82"/>
                    <a:pt x="150" y="83"/>
                    <a:pt x="154" y="83"/>
                  </a:cubicBezTo>
                  <a:cubicBezTo>
                    <a:pt x="156" y="83"/>
                    <a:pt x="158" y="83"/>
                    <a:pt x="160" y="82"/>
                  </a:cubicBezTo>
                  <a:cubicBezTo>
                    <a:pt x="162" y="81"/>
                    <a:pt x="162" y="81"/>
                    <a:pt x="162" y="81"/>
                  </a:cubicBezTo>
                  <a:lnTo>
                    <a:pt x="161" y="78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4327" y="930"/>
              <a:ext cx="462" cy="564"/>
            </a:xfrm>
            <a:custGeom>
              <a:avLst/>
              <a:gdLst/>
              <a:ahLst/>
              <a:cxnLst/>
              <a:rect l="l" t="t" r="r" b="b"/>
              <a:pathLst>
                <a:path w="189" h="231" extrusionOk="0">
                  <a:moveTo>
                    <a:pt x="189" y="96"/>
                  </a:moveTo>
                  <a:cubicBezTo>
                    <a:pt x="189" y="95"/>
                    <a:pt x="189" y="95"/>
                    <a:pt x="189" y="95"/>
                  </a:cubicBezTo>
                  <a:cubicBezTo>
                    <a:pt x="188" y="94"/>
                    <a:pt x="188" y="94"/>
                    <a:pt x="188" y="94"/>
                  </a:cubicBezTo>
                  <a:cubicBezTo>
                    <a:pt x="185" y="93"/>
                    <a:pt x="181" y="92"/>
                    <a:pt x="178" y="90"/>
                  </a:cubicBezTo>
                  <a:cubicBezTo>
                    <a:pt x="177" y="90"/>
                    <a:pt x="176" y="89"/>
                    <a:pt x="175" y="89"/>
                  </a:cubicBezTo>
                  <a:cubicBezTo>
                    <a:pt x="172" y="88"/>
                    <a:pt x="170" y="87"/>
                    <a:pt x="169" y="86"/>
                  </a:cubicBezTo>
                  <a:cubicBezTo>
                    <a:pt x="169" y="85"/>
                    <a:pt x="168" y="84"/>
                    <a:pt x="168" y="83"/>
                  </a:cubicBezTo>
                  <a:cubicBezTo>
                    <a:pt x="168" y="81"/>
                    <a:pt x="167" y="79"/>
                    <a:pt x="164" y="77"/>
                  </a:cubicBezTo>
                  <a:cubicBezTo>
                    <a:pt x="162" y="76"/>
                    <a:pt x="159" y="75"/>
                    <a:pt x="158" y="73"/>
                  </a:cubicBezTo>
                  <a:cubicBezTo>
                    <a:pt x="157" y="72"/>
                    <a:pt x="156" y="71"/>
                    <a:pt x="155" y="70"/>
                  </a:cubicBezTo>
                  <a:cubicBezTo>
                    <a:pt x="155" y="68"/>
                    <a:pt x="154" y="67"/>
                    <a:pt x="153" y="66"/>
                  </a:cubicBezTo>
                  <a:cubicBezTo>
                    <a:pt x="152" y="64"/>
                    <a:pt x="150" y="63"/>
                    <a:pt x="148" y="61"/>
                  </a:cubicBezTo>
                  <a:cubicBezTo>
                    <a:pt x="147" y="61"/>
                    <a:pt x="146" y="60"/>
                    <a:pt x="146" y="59"/>
                  </a:cubicBezTo>
                  <a:cubicBezTo>
                    <a:pt x="143" y="57"/>
                    <a:pt x="141" y="55"/>
                    <a:pt x="139" y="52"/>
                  </a:cubicBezTo>
                  <a:cubicBezTo>
                    <a:pt x="137" y="50"/>
                    <a:pt x="135" y="48"/>
                    <a:pt x="133" y="45"/>
                  </a:cubicBezTo>
                  <a:cubicBezTo>
                    <a:pt x="131" y="44"/>
                    <a:pt x="129" y="42"/>
                    <a:pt x="127" y="41"/>
                  </a:cubicBezTo>
                  <a:cubicBezTo>
                    <a:pt x="126" y="40"/>
                    <a:pt x="125" y="40"/>
                    <a:pt x="124" y="39"/>
                  </a:cubicBezTo>
                  <a:cubicBezTo>
                    <a:pt x="122" y="38"/>
                    <a:pt x="121" y="36"/>
                    <a:pt x="120" y="35"/>
                  </a:cubicBezTo>
                  <a:cubicBezTo>
                    <a:pt x="118" y="34"/>
                    <a:pt x="118" y="34"/>
                    <a:pt x="118" y="34"/>
                  </a:cubicBezTo>
                  <a:cubicBezTo>
                    <a:pt x="110" y="26"/>
                    <a:pt x="100" y="21"/>
                    <a:pt x="91" y="15"/>
                  </a:cubicBezTo>
                  <a:cubicBezTo>
                    <a:pt x="84" y="11"/>
                    <a:pt x="76" y="7"/>
                    <a:pt x="70" y="2"/>
                  </a:cubicBezTo>
                  <a:cubicBezTo>
                    <a:pt x="68" y="1"/>
                    <a:pt x="66" y="0"/>
                    <a:pt x="63" y="0"/>
                  </a:cubicBezTo>
                  <a:cubicBezTo>
                    <a:pt x="61" y="0"/>
                    <a:pt x="60" y="0"/>
                    <a:pt x="58" y="0"/>
                  </a:cubicBezTo>
                  <a:cubicBezTo>
                    <a:pt x="58" y="0"/>
                    <a:pt x="57" y="1"/>
                    <a:pt x="56" y="1"/>
                  </a:cubicBezTo>
                  <a:cubicBezTo>
                    <a:pt x="55" y="1"/>
                    <a:pt x="54" y="1"/>
                    <a:pt x="52" y="1"/>
                  </a:cubicBezTo>
                  <a:cubicBezTo>
                    <a:pt x="50" y="1"/>
                    <a:pt x="48" y="1"/>
                    <a:pt x="46" y="1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39" y="0"/>
                    <a:pt x="37" y="0"/>
                    <a:pt x="35" y="0"/>
                  </a:cubicBezTo>
                  <a:cubicBezTo>
                    <a:pt x="33" y="0"/>
                    <a:pt x="32" y="0"/>
                    <a:pt x="31" y="0"/>
                  </a:cubicBezTo>
                  <a:cubicBezTo>
                    <a:pt x="30" y="0"/>
                    <a:pt x="28" y="0"/>
                    <a:pt x="26" y="1"/>
                  </a:cubicBezTo>
                  <a:cubicBezTo>
                    <a:pt x="24" y="1"/>
                    <a:pt x="22" y="1"/>
                    <a:pt x="20" y="1"/>
                  </a:cubicBezTo>
                  <a:cubicBezTo>
                    <a:pt x="20" y="1"/>
                    <a:pt x="19" y="1"/>
                    <a:pt x="19" y="1"/>
                  </a:cubicBezTo>
                  <a:cubicBezTo>
                    <a:pt x="18" y="1"/>
                    <a:pt x="17" y="1"/>
                    <a:pt x="16" y="1"/>
                  </a:cubicBezTo>
                  <a:cubicBezTo>
                    <a:pt x="16" y="1"/>
                    <a:pt x="15" y="1"/>
                    <a:pt x="14" y="1"/>
                  </a:cubicBezTo>
                  <a:cubicBezTo>
                    <a:pt x="13" y="1"/>
                    <a:pt x="12" y="1"/>
                    <a:pt x="12" y="1"/>
                  </a:cubicBezTo>
                  <a:cubicBezTo>
                    <a:pt x="11" y="1"/>
                    <a:pt x="10" y="1"/>
                    <a:pt x="10" y="1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9" y="6"/>
                    <a:pt x="9" y="8"/>
                    <a:pt x="7" y="11"/>
                  </a:cubicBezTo>
                  <a:cubicBezTo>
                    <a:pt x="6" y="12"/>
                    <a:pt x="6" y="13"/>
                    <a:pt x="5" y="14"/>
                  </a:cubicBezTo>
                  <a:cubicBezTo>
                    <a:pt x="3" y="16"/>
                    <a:pt x="2" y="17"/>
                    <a:pt x="1" y="20"/>
                  </a:cubicBezTo>
                  <a:cubicBezTo>
                    <a:pt x="0" y="24"/>
                    <a:pt x="1" y="27"/>
                    <a:pt x="3" y="31"/>
                  </a:cubicBezTo>
                  <a:cubicBezTo>
                    <a:pt x="4" y="33"/>
                    <a:pt x="4" y="34"/>
                    <a:pt x="5" y="37"/>
                  </a:cubicBezTo>
                  <a:cubicBezTo>
                    <a:pt x="5" y="38"/>
                    <a:pt x="5" y="40"/>
                    <a:pt x="6" y="41"/>
                  </a:cubicBezTo>
                  <a:cubicBezTo>
                    <a:pt x="6" y="43"/>
                    <a:pt x="7" y="44"/>
                    <a:pt x="8" y="46"/>
                  </a:cubicBezTo>
                  <a:cubicBezTo>
                    <a:pt x="9" y="47"/>
                    <a:pt x="10" y="49"/>
                    <a:pt x="11" y="51"/>
                  </a:cubicBezTo>
                  <a:cubicBezTo>
                    <a:pt x="11" y="53"/>
                    <a:pt x="11" y="54"/>
                    <a:pt x="12" y="56"/>
                  </a:cubicBezTo>
                  <a:cubicBezTo>
                    <a:pt x="12" y="58"/>
                    <a:pt x="13" y="60"/>
                    <a:pt x="13" y="61"/>
                  </a:cubicBezTo>
                  <a:cubicBezTo>
                    <a:pt x="15" y="66"/>
                    <a:pt x="14" y="68"/>
                    <a:pt x="12" y="72"/>
                  </a:cubicBezTo>
                  <a:cubicBezTo>
                    <a:pt x="10" y="76"/>
                    <a:pt x="9" y="79"/>
                    <a:pt x="10" y="83"/>
                  </a:cubicBezTo>
                  <a:cubicBezTo>
                    <a:pt x="10" y="85"/>
                    <a:pt x="10" y="85"/>
                    <a:pt x="10" y="85"/>
                  </a:cubicBezTo>
                  <a:cubicBezTo>
                    <a:pt x="10" y="88"/>
                    <a:pt x="11" y="92"/>
                    <a:pt x="12" y="95"/>
                  </a:cubicBezTo>
                  <a:cubicBezTo>
                    <a:pt x="12" y="96"/>
                    <a:pt x="13" y="97"/>
                    <a:pt x="13" y="98"/>
                  </a:cubicBezTo>
                  <a:cubicBezTo>
                    <a:pt x="14" y="100"/>
                    <a:pt x="15" y="102"/>
                    <a:pt x="15" y="104"/>
                  </a:cubicBezTo>
                  <a:cubicBezTo>
                    <a:pt x="15" y="105"/>
                    <a:pt x="15" y="106"/>
                    <a:pt x="15" y="106"/>
                  </a:cubicBezTo>
                  <a:cubicBezTo>
                    <a:pt x="15" y="108"/>
                    <a:pt x="15" y="110"/>
                    <a:pt x="16" y="113"/>
                  </a:cubicBezTo>
                  <a:cubicBezTo>
                    <a:pt x="16" y="114"/>
                    <a:pt x="16" y="114"/>
                    <a:pt x="16" y="114"/>
                  </a:cubicBezTo>
                  <a:cubicBezTo>
                    <a:pt x="17" y="114"/>
                    <a:pt x="17" y="114"/>
                    <a:pt x="17" y="114"/>
                  </a:cubicBezTo>
                  <a:cubicBezTo>
                    <a:pt x="21" y="115"/>
                    <a:pt x="23" y="123"/>
                    <a:pt x="23" y="134"/>
                  </a:cubicBezTo>
                  <a:cubicBezTo>
                    <a:pt x="23" y="136"/>
                    <a:pt x="22" y="138"/>
                    <a:pt x="22" y="140"/>
                  </a:cubicBezTo>
                  <a:cubicBezTo>
                    <a:pt x="22" y="142"/>
                    <a:pt x="22" y="144"/>
                    <a:pt x="22" y="146"/>
                  </a:cubicBezTo>
                  <a:cubicBezTo>
                    <a:pt x="22" y="148"/>
                    <a:pt x="23" y="150"/>
                    <a:pt x="23" y="152"/>
                  </a:cubicBezTo>
                  <a:cubicBezTo>
                    <a:pt x="24" y="153"/>
                    <a:pt x="25" y="154"/>
                    <a:pt x="25" y="156"/>
                  </a:cubicBezTo>
                  <a:cubicBezTo>
                    <a:pt x="25" y="157"/>
                    <a:pt x="25" y="159"/>
                    <a:pt x="26" y="161"/>
                  </a:cubicBezTo>
                  <a:cubicBezTo>
                    <a:pt x="26" y="166"/>
                    <a:pt x="27" y="172"/>
                    <a:pt x="31" y="175"/>
                  </a:cubicBezTo>
                  <a:cubicBezTo>
                    <a:pt x="32" y="176"/>
                    <a:pt x="34" y="176"/>
                    <a:pt x="35" y="177"/>
                  </a:cubicBezTo>
                  <a:cubicBezTo>
                    <a:pt x="37" y="177"/>
                    <a:pt x="38" y="177"/>
                    <a:pt x="40" y="179"/>
                  </a:cubicBezTo>
                  <a:cubicBezTo>
                    <a:pt x="42" y="181"/>
                    <a:pt x="42" y="185"/>
                    <a:pt x="39" y="188"/>
                  </a:cubicBezTo>
                  <a:cubicBezTo>
                    <a:pt x="35" y="194"/>
                    <a:pt x="33" y="198"/>
                    <a:pt x="33" y="203"/>
                  </a:cubicBezTo>
                  <a:cubicBezTo>
                    <a:pt x="33" y="205"/>
                    <a:pt x="33" y="206"/>
                    <a:pt x="33" y="207"/>
                  </a:cubicBezTo>
                  <a:cubicBezTo>
                    <a:pt x="34" y="209"/>
                    <a:pt x="34" y="209"/>
                    <a:pt x="34" y="209"/>
                  </a:cubicBezTo>
                  <a:cubicBezTo>
                    <a:pt x="35" y="208"/>
                    <a:pt x="35" y="208"/>
                    <a:pt x="35" y="208"/>
                  </a:cubicBezTo>
                  <a:cubicBezTo>
                    <a:pt x="36" y="208"/>
                    <a:pt x="36" y="208"/>
                    <a:pt x="37" y="208"/>
                  </a:cubicBezTo>
                  <a:cubicBezTo>
                    <a:pt x="38" y="208"/>
                    <a:pt x="39" y="208"/>
                    <a:pt x="40" y="208"/>
                  </a:cubicBezTo>
                  <a:cubicBezTo>
                    <a:pt x="43" y="208"/>
                    <a:pt x="46" y="208"/>
                    <a:pt x="48" y="209"/>
                  </a:cubicBezTo>
                  <a:cubicBezTo>
                    <a:pt x="50" y="209"/>
                    <a:pt x="50" y="209"/>
                    <a:pt x="50" y="209"/>
                  </a:cubicBezTo>
                  <a:cubicBezTo>
                    <a:pt x="51" y="209"/>
                    <a:pt x="53" y="210"/>
                    <a:pt x="54" y="210"/>
                  </a:cubicBezTo>
                  <a:cubicBezTo>
                    <a:pt x="55" y="210"/>
                    <a:pt x="56" y="210"/>
                    <a:pt x="57" y="209"/>
                  </a:cubicBezTo>
                  <a:cubicBezTo>
                    <a:pt x="60" y="208"/>
                    <a:pt x="62" y="208"/>
                    <a:pt x="65" y="208"/>
                  </a:cubicBezTo>
                  <a:cubicBezTo>
                    <a:pt x="65" y="208"/>
                    <a:pt x="66" y="208"/>
                    <a:pt x="67" y="208"/>
                  </a:cubicBezTo>
                  <a:cubicBezTo>
                    <a:pt x="67" y="208"/>
                    <a:pt x="68" y="208"/>
                    <a:pt x="69" y="208"/>
                  </a:cubicBezTo>
                  <a:cubicBezTo>
                    <a:pt x="72" y="208"/>
                    <a:pt x="74" y="208"/>
                    <a:pt x="77" y="209"/>
                  </a:cubicBezTo>
                  <a:cubicBezTo>
                    <a:pt x="80" y="213"/>
                    <a:pt x="83" y="216"/>
                    <a:pt x="87" y="219"/>
                  </a:cubicBezTo>
                  <a:cubicBezTo>
                    <a:pt x="88" y="219"/>
                    <a:pt x="88" y="219"/>
                    <a:pt x="88" y="219"/>
                  </a:cubicBezTo>
                  <a:cubicBezTo>
                    <a:pt x="90" y="221"/>
                    <a:pt x="91" y="222"/>
                    <a:pt x="93" y="224"/>
                  </a:cubicBezTo>
                  <a:cubicBezTo>
                    <a:pt x="95" y="227"/>
                    <a:pt x="97" y="229"/>
                    <a:pt x="100" y="230"/>
                  </a:cubicBezTo>
                  <a:cubicBezTo>
                    <a:pt x="101" y="231"/>
                    <a:pt x="102" y="231"/>
                    <a:pt x="103" y="231"/>
                  </a:cubicBezTo>
                  <a:cubicBezTo>
                    <a:pt x="106" y="231"/>
                    <a:pt x="109" y="229"/>
                    <a:pt x="112" y="226"/>
                  </a:cubicBezTo>
                  <a:cubicBezTo>
                    <a:pt x="113" y="225"/>
                    <a:pt x="113" y="225"/>
                    <a:pt x="113" y="225"/>
                  </a:cubicBezTo>
                  <a:cubicBezTo>
                    <a:pt x="118" y="222"/>
                    <a:pt x="122" y="218"/>
                    <a:pt x="124" y="212"/>
                  </a:cubicBezTo>
                  <a:cubicBezTo>
                    <a:pt x="125" y="208"/>
                    <a:pt x="123" y="206"/>
                    <a:pt x="121" y="202"/>
                  </a:cubicBezTo>
                  <a:cubicBezTo>
                    <a:pt x="120" y="201"/>
                    <a:pt x="119" y="200"/>
                    <a:pt x="118" y="198"/>
                  </a:cubicBezTo>
                  <a:cubicBezTo>
                    <a:pt x="116" y="192"/>
                    <a:pt x="118" y="187"/>
                    <a:pt x="121" y="182"/>
                  </a:cubicBezTo>
                  <a:cubicBezTo>
                    <a:pt x="122" y="181"/>
                    <a:pt x="122" y="181"/>
                    <a:pt x="122" y="181"/>
                  </a:cubicBezTo>
                  <a:cubicBezTo>
                    <a:pt x="124" y="176"/>
                    <a:pt x="125" y="172"/>
                    <a:pt x="125" y="168"/>
                  </a:cubicBezTo>
                  <a:cubicBezTo>
                    <a:pt x="125" y="166"/>
                    <a:pt x="125" y="165"/>
                    <a:pt x="125" y="163"/>
                  </a:cubicBezTo>
                  <a:cubicBezTo>
                    <a:pt x="125" y="160"/>
                    <a:pt x="129" y="152"/>
                    <a:pt x="133" y="152"/>
                  </a:cubicBezTo>
                  <a:cubicBezTo>
                    <a:pt x="133" y="152"/>
                    <a:pt x="135" y="152"/>
                    <a:pt x="135" y="152"/>
                  </a:cubicBezTo>
                  <a:cubicBezTo>
                    <a:pt x="135" y="152"/>
                    <a:pt x="136" y="153"/>
                    <a:pt x="137" y="153"/>
                  </a:cubicBezTo>
                  <a:cubicBezTo>
                    <a:pt x="138" y="153"/>
                    <a:pt x="139" y="152"/>
                    <a:pt x="141" y="151"/>
                  </a:cubicBezTo>
                  <a:cubicBezTo>
                    <a:pt x="143" y="149"/>
                    <a:pt x="144" y="147"/>
                    <a:pt x="145" y="145"/>
                  </a:cubicBezTo>
                  <a:cubicBezTo>
                    <a:pt x="145" y="144"/>
                    <a:pt x="146" y="143"/>
                    <a:pt x="146" y="143"/>
                  </a:cubicBezTo>
                  <a:cubicBezTo>
                    <a:pt x="148" y="138"/>
                    <a:pt x="151" y="134"/>
                    <a:pt x="154" y="130"/>
                  </a:cubicBezTo>
                  <a:cubicBezTo>
                    <a:pt x="155" y="129"/>
                    <a:pt x="155" y="129"/>
                    <a:pt x="155" y="129"/>
                  </a:cubicBezTo>
                  <a:cubicBezTo>
                    <a:pt x="156" y="128"/>
                    <a:pt x="156" y="127"/>
                    <a:pt x="156" y="125"/>
                  </a:cubicBezTo>
                  <a:cubicBezTo>
                    <a:pt x="157" y="125"/>
                    <a:pt x="157" y="124"/>
                    <a:pt x="157" y="123"/>
                  </a:cubicBezTo>
                  <a:cubicBezTo>
                    <a:pt x="158" y="122"/>
                    <a:pt x="159" y="120"/>
                    <a:pt x="160" y="119"/>
                  </a:cubicBezTo>
                  <a:cubicBezTo>
                    <a:pt x="160" y="119"/>
                    <a:pt x="161" y="118"/>
                    <a:pt x="161" y="117"/>
                  </a:cubicBezTo>
                  <a:cubicBezTo>
                    <a:pt x="162" y="116"/>
                    <a:pt x="162" y="115"/>
                    <a:pt x="163" y="114"/>
                  </a:cubicBezTo>
                  <a:cubicBezTo>
                    <a:pt x="164" y="112"/>
                    <a:pt x="164" y="111"/>
                    <a:pt x="165" y="110"/>
                  </a:cubicBezTo>
                  <a:cubicBezTo>
                    <a:pt x="169" y="104"/>
                    <a:pt x="176" y="102"/>
                    <a:pt x="182" y="100"/>
                  </a:cubicBezTo>
                  <a:cubicBezTo>
                    <a:pt x="183" y="100"/>
                    <a:pt x="183" y="100"/>
                    <a:pt x="184" y="99"/>
                  </a:cubicBezTo>
                  <a:cubicBezTo>
                    <a:pt x="185" y="99"/>
                    <a:pt x="186" y="99"/>
                    <a:pt x="187" y="99"/>
                  </a:cubicBezTo>
                  <a:cubicBezTo>
                    <a:pt x="189" y="98"/>
                    <a:pt x="189" y="98"/>
                    <a:pt x="189" y="98"/>
                  </a:cubicBezTo>
                  <a:lnTo>
                    <a:pt x="189" y="96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742" y="344"/>
              <a:ext cx="1923" cy="1357"/>
            </a:xfrm>
            <a:custGeom>
              <a:avLst/>
              <a:gdLst/>
              <a:ahLst/>
              <a:cxnLst/>
              <a:rect l="l" t="t" r="r" b="b"/>
              <a:pathLst>
                <a:path w="788" h="556" extrusionOk="0">
                  <a:moveTo>
                    <a:pt x="787" y="198"/>
                  </a:moveTo>
                  <a:cubicBezTo>
                    <a:pt x="786" y="198"/>
                    <a:pt x="786" y="197"/>
                    <a:pt x="785" y="196"/>
                  </a:cubicBezTo>
                  <a:cubicBezTo>
                    <a:pt x="785" y="196"/>
                    <a:pt x="784" y="195"/>
                    <a:pt x="784" y="195"/>
                  </a:cubicBezTo>
                  <a:cubicBezTo>
                    <a:pt x="782" y="193"/>
                    <a:pt x="781" y="193"/>
                    <a:pt x="778" y="193"/>
                  </a:cubicBezTo>
                  <a:cubicBezTo>
                    <a:pt x="778" y="193"/>
                    <a:pt x="778" y="193"/>
                    <a:pt x="778" y="193"/>
                  </a:cubicBezTo>
                  <a:cubicBezTo>
                    <a:pt x="777" y="193"/>
                    <a:pt x="776" y="193"/>
                    <a:pt x="775" y="194"/>
                  </a:cubicBezTo>
                  <a:cubicBezTo>
                    <a:pt x="775" y="194"/>
                    <a:pt x="773" y="194"/>
                    <a:pt x="773" y="194"/>
                  </a:cubicBezTo>
                  <a:cubicBezTo>
                    <a:pt x="772" y="194"/>
                    <a:pt x="771" y="194"/>
                    <a:pt x="771" y="194"/>
                  </a:cubicBezTo>
                  <a:cubicBezTo>
                    <a:pt x="770" y="193"/>
                    <a:pt x="769" y="192"/>
                    <a:pt x="769" y="191"/>
                  </a:cubicBezTo>
                  <a:cubicBezTo>
                    <a:pt x="768" y="190"/>
                    <a:pt x="768" y="189"/>
                    <a:pt x="768" y="189"/>
                  </a:cubicBezTo>
                  <a:cubicBezTo>
                    <a:pt x="766" y="187"/>
                    <a:pt x="765" y="187"/>
                    <a:pt x="763" y="186"/>
                  </a:cubicBezTo>
                  <a:cubicBezTo>
                    <a:pt x="763" y="186"/>
                    <a:pt x="763" y="186"/>
                    <a:pt x="763" y="186"/>
                  </a:cubicBezTo>
                  <a:cubicBezTo>
                    <a:pt x="760" y="184"/>
                    <a:pt x="760" y="184"/>
                    <a:pt x="759" y="183"/>
                  </a:cubicBezTo>
                  <a:cubicBezTo>
                    <a:pt x="758" y="182"/>
                    <a:pt x="758" y="182"/>
                    <a:pt x="758" y="182"/>
                  </a:cubicBezTo>
                  <a:cubicBezTo>
                    <a:pt x="757" y="180"/>
                    <a:pt x="756" y="180"/>
                    <a:pt x="754" y="179"/>
                  </a:cubicBezTo>
                  <a:cubicBezTo>
                    <a:pt x="754" y="179"/>
                    <a:pt x="753" y="179"/>
                    <a:pt x="752" y="178"/>
                  </a:cubicBezTo>
                  <a:cubicBezTo>
                    <a:pt x="751" y="178"/>
                    <a:pt x="751" y="177"/>
                    <a:pt x="750" y="176"/>
                  </a:cubicBezTo>
                  <a:cubicBezTo>
                    <a:pt x="749" y="176"/>
                    <a:pt x="749" y="175"/>
                    <a:pt x="748" y="175"/>
                  </a:cubicBezTo>
                  <a:cubicBezTo>
                    <a:pt x="746" y="173"/>
                    <a:pt x="743" y="173"/>
                    <a:pt x="740" y="172"/>
                  </a:cubicBezTo>
                  <a:cubicBezTo>
                    <a:pt x="738" y="172"/>
                    <a:pt x="736" y="172"/>
                    <a:pt x="734" y="171"/>
                  </a:cubicBezTo>
                  <a:cubicBezTo>
                    <a:pt x="730" y="170"/>
                    <a:pt x="726" y="166"/>
                    <a:pt x="722" y="163"/>
                  </a:cubicBezTo>
                  <a:cubicBezTo>
                    <a:pt x="721" y="163"/>
                    <a:pt x="721" y="163"/>
                    <a:pt x="721" y="163"/>
                  </a:cubicBezTo>
                  <a:cubicBezTo>
                    <a:pt x="719" y="161"/>
                    <a:pt x="717" y="160"/>
                    <a:pt x="716" y="158"/>
                  </a:cubicBezTo>
                  <a:cubicBezTo>
                    <a:pt x="714" y="156"/>
                    <a:pt x="711" y="154"/>
                    <a:pt x="709" y="152"/>
                  </a:cubicBezTo>
                  <a:cubicBezTo>
                    <a:pt x="707" y="151"/>
                    <a:pt x="706" y="151"/>
                    <a:pt x="705" y="150"/>
                  </a:cubicBezTo>
                  <a:cubicBezTo>
                    <a:pt x="702" y="149"/>
                    <a:pt x="700" y="148"/>
                    <a:pt x="698" y="145"/>
                  </a:cubicBezTo>
                  <a:cubicBezTo>
                    <a:pt x="697" y="144"/>
                    <a:pt x="696" y="143"/>
                    <a:pt x="695" y="141"/>
                  </a:cubicBezTo>
                  <a:cubicBezTo>
                    <a:pt x="692" y="138"/>
                    <a:pt x="690" y="136"/>
                    <a:pt x="688" y="133"/>
                  </a:cubicBezTo>
                  <a:cubicBezTo>
                    <a:pt x="688" y="132"/>
                    <a:pt x="688" y="132"/>
                    <a:pt x="687" y="131"/>
                  </a:cubicBezTo>
                  <a:cubicBezTo>
                    <a:pt x="686" y="129"/>
                    <a:pt x="686" y="128"/>
                    <a:pt x="684" y="127"/>
                  </a:cubicBezTo>
                  <a:cubicBezTo>
                    <a:pt x="683" y="127"/>
                    <a:pt x="682" y="127"/>
                    <a:pt x="681" y="126"/>
                  </a:cubicBezTo>
                  <a:cubicBezTo>
                    <a:pt x="680" y="126"/>
                    <a:pt x="678" y="126"/>
                    <a:pt x="678" y="124"/>
                  </a:cubicBezTo>
                  <a:cubicBezTo>
                    <a:pt x="677" y="123"/>
                    <a:pt x="677" y="121"/>
                    <a:pt x="677" y="120"/>
                  </a:cubicBezTo>
                  <a:cubicBezTo>
                    <a:pt x="678" y="118"/>
                    <a:pt x="678" y="117"/>
                    <a:pt x="677" y="116"/>
                  </a:cubicBezTo>
                  <a:cubicBezTo>
                    <a:pt x="677" y="115"/>
                    <a:pt x="676" y="114"/>
                    <a:pt x="675" y="113"/>
                  </a:cubicBezTo>
                  <a:cubicBezTo>
                    <a:pt x="674" y="111"/>
                    <a:pt x="673" y="110"/>
                    <a:pt x="673" y="108"/>
                  </a:cubicBezTo>
                  <a:cubicBezTo>
                    <a:pt x="672" y="104"/>
                    <a:pt x="672" y="100"/>
                    <a:pt x="672" y="96"/>
                  </a:cubicBezTo>
                  <a:cubicBezTo>
                    <a:pt x="673" y="93"/>
                    <a:pt x="673" y="90"/>
                    <a:pt x="673" y="88"/>
                  </a:cubicBezTo>
                  <a:cubicBezTo>
                    <a:pt x="673" y="87"/>
                    <a:pt x="673" y="87"/>
                    <a:pt x="673" y="87"/>
                  </a:cubicBezTo>
                  <a:cubicBezTo>
                    <a:pt x="672" y="85"/>
                    <a:pt x="672" y="85"/>
                    <a:pt x="672" y="85"/>
                  </a:cubicBezTo>
                  <a:cubicBezTo>
                    <a:pt x="671" y="85"/>
                    <a:pt x="671" y="85"/>
                    <a:pt x="671" y="85"/>
                  </a:cubicBezTo>
                  <a:cubicBezTo>
                    <a:pt x="666" y="85"/>
                    <a:pt x="663" y="85"/>
                    <a:pt x="659" y="86"/>
                  </a:cubicBezTo>
                  <a:cubicBezTo>
                    <a:pt x="657" y="86"/>
                    <a:pt x="657" y="86"/>
                    <a:pt x="657" y="86"/>
                  </a:cubicBezTo>
                  <a:cubicBezTo>
                    <a:pt x="654" y="86"/>
                    <a:pt x="650" y="86"/>
                    <a:pt x="646" y="86"/>
                  </a:cubicBezTo>
                  <a:cubicBezTo>
                    <a:pt x="645" y="86"/>
                    <a:pt x="645" y="86"/>
                    <a:pt x="645" y="86"/>
                  </a:cubicBezTo>
                  <a:cubicBezTo>
                    <a:pt x="641" y="86"/>
                    <a:pt x="636" y="87"/>
                    <a:pt x="631" y="87"/>
                  </a:cubicBezTo>
                  <a:cubicBezTo>
                    <a:pt x="630" y="87"/>
                    <a:pt x="630" y="87"/>
                    <a:pt x="630" y="87"/>
                  </a:cubicBezTo>
                  <a:cubicBezTo>
                    <a:pt x="627" y="88"/>
                    <a:pt x="622" y="88"/>
                    <a:pt x="619" y="89"/>
                  </a:cubicBezTo>
                  <a:cubicBezTo>
                    <a:pt x="616" y="91"/>
                    <a:pt x="613" y="96"/>
                    <a:pt x="611" y="100"/>
                  </a:cubicBezTo>
                  <a:cubicBezTo>
                    <a:pt x="610" y="101"/>
                    <a:pt x="610" y="101"/>
                    <a:pt x="610" y="101"/>
                  </a:cubicBezTo>
                  <a:cubicBezTo>
                    <a:pt x="609" y="102"/>
                    <a:pt x="608" y="104"/>
                    <a:pt x="607" y="106"/>
                  </a:cubicBezTo>
                  <a:cubicBezTo>
                    <a:pt x="605" y="109"/>
                    <a:pt x="603" y="112"/>
                    <a:pt x="602" y="115"/>
                  </a:cubicBezTo>
                  <a:cubicBezTo>
                    <a:pt x="601" y="118"/>
                    <a:pt x="602" y="120"/>
                    <a:pt x="604" y="121"/>
                  </a:cubicBezTo>
                  <a:cubicBezTo>
                    <a:pt x="605" y="123"/>
                    <a:pt x="606" y="124"/>
                    <a:pt x="606" y="126"/>
                  </a:cubicBezTo>
                  <a:cubicBezTo>
                    <a:pt x="606" y="129"/>
                    <a:pt x="602" y="132"/>
                    <a:pt x="595" y="135"/>
                  </a:cubicBezTo>
                  <a:cubicBezTo>
                    <a:pt x="594" y="135"/>
                    <a:pt x="593" y="135"/>
                    <a:pt x="592" y="135"/>
                  </a:cubicBezTo>
                  <a:cubicBezTo>
                    <a:pt x="587" y="135"/>
                    <a:pt x="584" y="131"/>
                    <a:pt x="581" y="127"/>
                  </a:cubicBezTo>
                  <a:cubicBezTo>
                    <a:pt x="579" y="124"/>
                    <a:pt x="577" y="121"/>
                    <a:pt x="574" y="120"/>
                  </a:cubicBezTo>
                  <a:cubicBezTo>
                    <a:pt x="573" y="119"/>
                    <a:pt x="571" y="119"/>
                    <a:pt x="570" y="119"/>
                  </a:cubicBezTo>
                  <a:cubicBezTo>
                    <a:pt x="568" y="119"/>
                    <a:pt x="566" y="120"/>
                    <a:pt x="564" y="120"/>
                  </a:cubicBezTo>
                  <a:cubicBezTo>
                    <a:pt x="558" y="123"/>
                    <a:pt x="553" y="127"/>
                    <a:pt x="551" y="132"/>
                  </a:cubicBezTo>
                  <a:cubicBezTo>
                    <a:pt x="549" y="136"/>
                    <a:pt x="549" y="141"/>
                    <a:pt x="548" y="146"/>
                  </a:cubicBezTo>
                  <a:cubicBezTo>
                    <a:pt x="548" y="147"/>
                    <a:pt x="548" y="147"/>
                    <a:pt x="548" y="147"/>
                  </a:cubicBezTo>
                  <a:cubicBezTo>
                    <a:pt x="547" y="149"/>
                    <a:pt x="547" y="151"/>
                    <a:pt x="547" y="154"/>
                  </a:cubicBezTo>
                  <a:cubicBezTo>
                    <a:pt x="548" y="156"/>
                    <a:pt x="548" y="159"/>
                    <a:pt x="547" y="162"/>
                  </a:cubicBezTo>
                  <a:cubicBezTo>
                    <a:pt x="546" y="162"/>
                    <a:pt x="546" y="162"/>
                    <a:pt x="545" y="162"/>
                  </a:cubicBezTo>
                  <a:cubicBezTo>
                    <a:pt x="541" y="162"/>
                    <a:pt x="536" y="160"/>
                    <a:pt x="534" y="158"/>
                  </a:cubicBezTo>
                  <a:cubicBezTo>
                    <a:pt x="533" y="157"/>
                    <a:pt x="533" y="156"/>
                    <a:pt x="532" y="156"/>
                  </a:cubicBezTo>
                  <a:cubicBezTo>
                    <a:pt x="532" y="154"/>
                    <a:pt x="532" y="153"/>
                    <a:pt x="531" y="153"/>
                  </a:cubicBezTo>
                  <a:cubicBezTo>
                    <a:pt x="530" y="152"/>
                    <a:pt x="529" y="152"/>
                    <a:pt x="527" y="152"/>
                  </a:cubicBezTo>
                  <a:cubicBezTo>
                    <a:pt x="527" y="152"/>
                    <a:pt x="526" y="152"/>
                    <a:pt x="525" y="151"/>
                  </a:cubicBezTo>
                  <a:cubicBezTo>
                    <a:pt x="523" y="150"/>
                    <a:pt x="521" y="148"/>
                    <a:pt x="520" y="146"/>
                  </a:cubicBezTo>
                  <a:cubicBezTo>
                    <a:pt x="519" y="144"/>
                    <a:pt x="518" y="143"/>
                    <a:pt x="517" y="142"/>
                  </a:cubicBezTo>
                  <a:cubicBezTo>
                    <a:pt x="516" y="141"/>
                    <a:pt x="515" y="141"/>
                    <a:pt x="515" y="140"/>
                  </a:cubicBezTo>
                  <a:cubicBezTo>
                    <a:pt x="512" y="139"/>
                    <a:pt x="510" y="137"/>
                    <a:pt x="509" y="134"/>
                  </a:cubicBezTo>
                  <a:cubicBezTo>
                    <a:pt x="509" y="131"/>
                    <a:pt x="510" y="130"/>
                    <a:pt x="511" y="128"/>
                  </a:cubicBezTo>
                  <a:cubicBezTo>
                    <a:pt x="511" y="127"/>
                    <a:pt x="512" y="126"/>
                    <a:pt x="512" y="125"/>
                  </a:cubicBezTo>
                  <a:cubicBezTo>
                    <a:pt x="513" y="122"/>
                    <a:pt x="512" y="119"/>
                    <a:pt x="512" y="117"/>
                  </a:cubicBezTo>
                  <a:cubicBezTo>
                    <a:pt x="511" y="114"/>
                    <a:pt x="509" y="111"/>
                    <a:pt x="507" y="109"/>
                  </a:cubicBezTo>
                  <a:cubicBezTo>
                    <a:pt x="506" y="107"/>
                    <a:pt x="505" y="105"/>
                    <a:pt x="504" y="103"/>
                  </a:cubicBezTo>
                  <a:cubicBezTo>
                    <a:pt x="500" y="95"/>
                    <a:pt x="502" y="86"/>
                    <a:pt x="503" y="77"/>
                  </a:cubicBezTo>
                  <a:cubicBezTo>
                    <a:pt x="504" y="73"/>
                    <a:pt x="505" y="69"/>
                    <a:pt x="505" y="66"/>
                  </a:cubicBezTo>
                  <a:cubicBezTo>
                    <a:pt x="506" y="53"/>
                    <a:pt x="501" y="42"/>
                    <a:pt x="496" y="32"/>
                  </a:cubicBezTo>
                  <a:cubicBezTo>
                    <a:pt x="494" y="26"/>
                    <a:pt x="494" y="25"/>
                    <a:pt x="495" y="22"/>
                  </a:cubicBezTo>
                  <a:cubicBezTo>
                    <a:pt x="495" y="21"/>
                    <a:pt x="496" y="19"/>
                    <a:pt x="496" y="17"/>
                  </a:cubicBezTo>
                  <a:cubicBezTo>
                    <a:pt x="497" y="10"/>
                    <a:pt x="495" y="9"/>
                    <a:pt x="490" y="8"/>
                  </a:cubicBezTo>
                  <a:cubicBezTo>
                    <a:pt x="488" y="8"/>
                    <a:pt x="487" y="8"/>
                    <a:pt x="485" y="7"/>
                  </a:cubicBezTo>
                  <a:cubicBezTo>
                    <a:pt x="483" y="7"/>
                    <a:pt x="480" y="5"/>
                    <a:pt x="478" y="4"/>
                  </a:cubicBezTo>
                  <a:cubicBezTo>
                    <a:pt x="476" y="3"/>
                    <a:pt x="474" y="2"/>
                    <a:pt x="472" y="1"/>
                  </a:cubicBezTo>
                  <a:cubicBezTo>
                    <a:pt x="471" y="0"/>
                    <a:pt x="469" y="0"/>
                    <a:pt x="467" y="0"/>
                  </a:cubicBezTo>
                  <a:cubicBezTo>
                    <a:pt x="465" y="0"/>
                    <a:pt x="463" y="1"/>
                    <a:pt x="460" y="1"/>
                  </a:cubicBezTo>
                  <a:cubicBezTo>
                    <a:pt x="459" y="1"/>
                    <a:pt x="459" y="1"/>
                    <a:pt x="459" y="1"/>
                  </a:cubicBezTo>
                  <a:cubicBezTo>
                    <a:pt x="459" y="2"/>
                    <a:pt x="459" y="2"/>
                    <a:pt x="459" y="2"/>
                  </a:cubicBezTo>
                  <a:cubicBezTo>
                    <a:pt x="459" y="2"/>
                    <a:pt x="458" y="2"/>
                    <a:pt x="458" y="2"/>
                  </a:cubicBezTo>
                  <a:cubicBezTo>
                    <a:pt x="458" y="2"/>
                    <a:pt x="458" y="2"/>
                    <a:pt x="457" y="2"/>
                  </a:cubicBezTo>
                  <a:cubicBezTo>
                    <a:pt x="457" y="2"/>
                    <a:pt x="456" y="2"/>
                    <a:pt x="455" y="3"/>
                  </a:cubicBezTo>
                  <a:cubicBezTo>
                    <a:pt x="454" y="3"/>
                    <a:pt x="453" y="4"/>
                    <a:pt x="453" y="5"/>
                  </a:cubicBezTo>
                  <a:cubicBezTo>
                    <a:pt x="452" y="5"/>
                    <a:pt x="452" y="5"/>
                    <a:pt x="452" y="6"/>
                  </a:cubicBezTo>
                  <a:cubicBezTo>
                    <a:pt x="451" y="6"/>
                    <a:pt x="451" y="6"/>
                    <a:pt x="450" y="7"/>
                  </a:cubicBezTo>
                  <a:cubicBezTo>
                    <a:pt x="449" y="9"/>
                    <a:pt x="446" y="11"/>
                    <a:pt x="444" y="11"/>
                  </a:cubicBezTo>
                  <a:cubicBezTo>
                    <a:pt x="444" y="11"/>
                    <a:pt x="444" y="11"/>
                    <a:pt x="444" y="11"/>
                  </a:cubicBezTo>
                  <a:cubicBezTo>
                    <a:pt x="443" y="10"/>
                    <a:pt x="443" y="10"/>
                    <a:pt x="442" y="10"/>
                  </a:cubicBezTo>
                  <a:cubicBezTo>
                    <a:pt x="442" y="10"/>
                    <a:pt x="441" y="9"/>
                    <a:pt x="440" y="9"/>
                  </a:cubicBezTo>
                  <a:cubicBezTo>
                    <a:pt x="439" y="9"/>
                    <a:pt x="438" y="9"/>
                    <a:pt x="437" y="10"/>
                  </a:cubicBezTo>
                  <a:cubicBezTo>
                    <a:pt x="435" y="11"/>
                    <a:pt x="433" y="13"/>
                    <a:pt x="432" y="15"/>
                  </a:cubicBezTo>
                  <a:cubicBezTo>
                    <a:pt x="431" y="18"/>
                    <a:pt x="431" y="20"/>
                    <a:pt x="430" y="21"/>
                  </a:cubicBezTo>
                  <a:cubicBezTo>
                    <a:pt x="430" y="23"/>
                    <a:pt x="430" y="24"/>
                    <a:pt x="430" y="25"/>
                  </a:cubicBezTo>
                  <a:cubicBezTo>
                    <a:pt x="429" y="27"/>
                    <a:pt x="428" y="29"/>
                    <a:pt x="426" y="31"/>
                  </a:cubicBezTo>
                  <a:cubicBezTo>
                    <a:pt x="425" y="31"/>
                    <a:pt x="425" y="32"/>
                    <a:pt x="424" y="32"/>
                  </a:cubicBezTo>
                  <a:cubicBezTo>
                    <a:pt x="423" y="33"/>
                    <a:pt x="422" y="34"/>
                    <a:pt x="421" y="35"/>
                  </a:cubicBezTo>
                  <a:cubicBezTo>
                    <a:pt x="421" y="34"/>
                    <a:pt x="421" y="34"/>
                    <a:pt x="421" y="34"/>
                  </a:cubicBezTo>
                  <a:cubicBezTo>
                    <a:pt x="421" y="31"/>
                    <a:pt x="421" y="31"/>
                    <a:pt x="421" y="31"/>
                  </a:cubicBezTo>
                  <a:cubicBezTo>
                    <a:pt x="419" y="32"/>
                    <a:pt x="419" y="32"/>
                    <a:pt x="419" y="32"/>
                  </a:cubicBezTo>
                  <a:cubicBezTo>
                    <a:pt x="415" y="33"/>
                    <a:pt x="409" y="36"/>
                    <a:pt x="407" y="41"/>
                  </a:cubicBezTo>
                  <a:cubicBezTo>
                    <a:pt x="406" y="41"/>
                    <a:pt x="406" y="41"/>
                    <a:pt x="406" y="41"/>
                  </a:cubicBezTo>
                  <a:cubicBezTo>
                    <a:pt x="405" y="43"/>
                    <a:pt x="405" y="44"/>
                    <a:pt x="404" y="44"/>
                  </a:cubicBezTo>
                  <a:cubicBezTo>
                    <a:pt x="403" y="44"/>
                    <a:pt x="403" y="44"/>
                    <a:pt x="403" y="44"/>
                  </a:cubicBezTo>
                  <a:cubicBezTo>
                    <a:pt x="403" y="44"/>
                    <a:pt x="402" y="44"/>
                    <a:pt x="401" y="44"/>
                  </a:cubicBezTo>
                  <a:cubicBezTo>
                    <a:pt x="401" y="43"/>
                    <a:pt x="400" y="43"/>
                    <a:pt x="399" y="43"/>
                  </a:cubicBezTo>
                  <a:cubicBezTo>
                    <a:pt x="398" y="43"/>
                    <a:pt x="398" y="43"/>
                    <a:pt x="398" y="43"/>
                  </a:cubicBezTo>
                  <a:cubicBezTo>
                    <a:pt x="395" y="43"/>
                    <a:pt x="392" y="45"/>
                    <a:pt x="390" y="47"/>
                  </a:cubicBezTo>
                  <a:cubicBezTo>
                    <a:pt x="390" y="47"/>
                    <a:pt x="389" y="48"/>
                    <a:pt x="388" y="48"/>
                  </a:cubicBezTo>
                  <a:cubicBezTo>
                    <a:pt x="387" y="49"/>
                    <a:pt x="387" y="49"/>
                    <a:pt x="387" y="49"/>
                  </a:cubicBezTo>
                  <a:cubicBezTo>
                    <a:pt x="384" y="51"/>
                    <a:pt x="382" y="52"/>
                    <a:pt x="380" y="57"/>
                  </a:cubicBezTo>
                  <a:cubicBezTo>
                    <a:pt x="380" y="58"/>
                    <a:pt x="380" y="58"/>
                    <a:pt x="380" y="58"/>
                  </a:cubicBezTo>
                  <a:cubicBezTo>
                    <a:pt x="380" y="59"/>
                    <a:pt x="379" y="60"/>
                    <a:pt x="379" y="60"/>
                  </a:cubicBezTo>
                  <a:cubicBezTo>
                    <a:pt x="378" y="60"/>
                    <a:pt x="378" y="60"/>
                    <a:pt x="378" y="60"/>
                  </a:cubicBezTo>
                  <a:cubicBezTo>
                    <a:pt x="377" y="60"/>
                    <a:pt x="377" y="60"/>
                    <a:pt x="376" y="60"/>
                  </a:cubicBezTo>
                  <a:cubicBezTo>
                    <a:pt x="375" y="60"/>
                    <a:pt x="374" y="60"/>
                    <a:pt x="373" y="61"/>
                  </a:cubicBezTo>
                  <a:cubicBezTo>
                    <a:pt x="371" y="62"/>
                    <a:pt x="371" y="65"/>
                    <a:pt x="370" y="67"/>
                  </a:cubicBezTo>
                  <a:cubicBezTo>
                    <a:pt x="370" y="68"/>
                    <a:pt x="370" y="70"/>
                    <a:pt x="369" y="71"/>
                  </a:cubicBezTo>
                  <a:cubicBezTo>
                    <a:pt x="369" y="71"/>
                    <a:pt x="368" y="71"/>
                    <a:pt x="368" y="71"/>
                  </a:cubicBezTo>
                  <a:cubicBezTo>
                    <a:pt x="368" y="70"/>
                    <a:pt x="368" y="69"/>
                    <a:pt x="369" y="68"/>
                  </a:cubicBezTo>
                  <a:cubicBezTo>
                    <a:pt x="369" y="67"/>
                    <a:pt x="369" y="65"/>
                    <a:pt x="369" y="65"/>
                  </a:cubicBezTo>
                  <a:cubicBezTo>
                    <a:pt x="369" y="62"/>
                    <a:pt x="369" y="57"/>
                    <a:pt x="364" y="55"/>
                  </a:cubicBezTo>
                  <a:cubicBezTo>
                    <a:pt x="363" y="55"/>
                    <a:pt x="362" y="55"/>
                    <a:pt x="361" y="55"/>
                  </a:cubicBezTo>
                  <a:cubicBezTo>
                    <a:pt x="357" y="55"/>
                    <a:pt x="352" y="57"/>
                    <a:pt x="346" y="62"/>
                  </a:cubicBezTo>
                  <a:cubicBezTo>
                    <a:pt x="345" y="63"/>
                    <a:pt x="344" y="64"/>
                    <a:pt x="344" y="65"/>
                  </a:cubicBezTo>
                  <a:cubicBezTo>
                    <a:pt x="343" y="66"/>
                    <a:pt x="342" y="67"/>
                    <a:pt x="341" y="67"/>
                  </a:cubicBezTo>
                  <a:cubicBezTo>
                    <a:pt x="340" y="68"/>
                    <a:pt x="339" y="68"/>
                    <a:pt x="337" y="68"/>
                  </a:cubicBezTo>
                  <a:cubicBezTo>
                    <a:pt x="336" y="68"/>
                    <a:pt x="335" y="68"/>
                    <a:pt x="334" y="68"/>
                  </a:cubicBezTo>
                  <a:cubicBezTo>
                    <a:pt x="332" y="68"/>
                    <a:pt x="332" y="68"/>
                    <a:pt x="332" y="68"/>
                  </a:cubicBezTo>
                  <a:cubicBezTo>
                    <a:pt x="329" y="68"/>
                    <a:pt x="328" y="67"/>
                    <a:pt x="326" y="64"/>
                  </a:cubicBezTo>
                  <a:cubicBezTo>
                    <a:pt x="324" y="62"/>
                    <a:pt x="324" y="62"/>
                    <a:pt x="324" y="62"/>
                  </a:cubicBezTo>
                  <a:cubicBezTo>
                    <a:pt x="322" y="60"/>
                    <a:pt x="320" y="58"/>
                    <a:pt x="317" y="57"/>
                  </a:cubicBezTo>
                  <a:cubicBezTo>
                    <a:pt x="316" y="56"/>
                    <a:pt x="315" y="55"/>
                    <a:pt x="314" y="55"/>
                  </a:cubicBezTo>
                  <a:cubicBezTo>
                    <a:pt x="312" y="54"/>
                    <a:pt x="311" y="53"/>
                    <a:pt x="309" y="51"/>
                  </a:cubicBezTo>
                  <a:cubicBezTo>
                    <a:pt x="309" y="51"/>
                    <a:pt x="309" y="51"/>
                    <a:pt x="309" y="51"/>
                  </a:cubicBezTo>
                  <a:cubicBezTo>
                    <a:pt x="307" y="49"/>
                    <a:pt x="306" y="48"/>
                    <a:pt x="302" y="48"/>
                  </a:cubicBezTo>
                  <a:cubicBezTo>
                    <a:pt x="302" y="48"/>
                    <a:pt x="301" y="48"/>
                    <a:pt x="301" y="48"/>
                  </a:cubicBezTo>
                  <a:cubicBezTo>
                    <a:pt x="300" y="48"/>
                    <a:pt x="300" y="48"/>
                    <a:pt x="299" y="48"/>
                  </a:cubicBezTo>
                  <a:cubicBezTo>
                    <a:pt x="298" y="48"/>
                    <a:pt x="298" y="48"/>
                    <a:pt x="298" y="48"/>
                  </a:cubicBezTo>
                  <a:cubicBezTo>
                    <a:pt x="298" y="48"/>
                    <a:pt x="298" y="47"/>
                    <a:pt x="298" y="45"/>
                  </a:cubicBezTo>
                  <a:cubicBezTo>
                    <a:pt x="298" y="44"/>
                    <a:pt x="298" y="43"/>
                    <a:pt x="298" y="42"/>
                  </a:cubicBezTo>
                  <a:cubicBezTo>
                    <a:pt x="298" y="38"/>
                    <a:pt x="299" y="34"/>
                    <a:pt x="297" y="30"/>
                  </a:cubicBezTo>
                  <a:cubicBezTo>
                    <a:pt x="295" y="24"/>
                    <a:pt x="293" y="21"/>
                    <a:pt x="289" y="16"/>
                  </a:cubicBezTo>
                  <a:cubicBezTo>
                    <a:pt x="288" y="16"/>
                    <a:pt x="288" y="15"/>
                    <a:pt x="287" y="13"/>
                  </a:cubicBezTo>
                  <a:cubicBezTo>
                    <a:pt x="285" y="10"/>
                    <a:pt x="283" y="6"/>
                    <a:pt x="279" y="6"/>
                  </a:cubicBezTo>
                  <a:cubicBezTo>
                    <a:pt x="279" y="6"/>
                    <a:pt x="278" y="7"/>
                    <a:pt x="277" y="7"/>
                  </a:cubicBezTo>
                  <a:cubicBezTo>
                    <a:pt x="275" y="8"/>
                    <a:pt x="273" y="10"/>
                    <a:pt x="272" y="12"/>
                  </a:cubicBezTo>
                  <a:cubicBezTo>
                    <a:pt x="271" y="12"/>
                    <a:pt x="271" y="13"/>
                    <a:pt x="271" y="13"/>
                  </a:cubicBezTo>
                  <a:cubicBezTo>
                    <a:pt x="269" y="15"/>
                    <a:pt x="267" y="17"/>
                    <a:pt x="265" y="18"/>
                  </a:cubicBezTo>
                  <a:cubicBezTo>
                    <a:pt x="264" y="19"/>
                    <a:pt x="264" y="20"/>
                    <a:pt x="263" y="21"/>
                  </a:cubicBezTo>
                  <a:cubicBezTo>
                    <a:pt x="261" y="22"/>
                    <a:pt x="258" y="25"/>
                    <a:pt x="256" y="25"/>
                  </a:cubicBezTo>
                  <a:cubicBezTo>
                    <a:pt x="255" y="25"/>
                    <a:pt x="255" y="25"/>
                    <a:pt x="255" y="25"/>
                  </a:cubicBezTo>
                  <a:cubicBezTo>
                    <a:pt x="253" y="25"/>
                    <a:pt x="252" y="22"/>
                    <a:pt x="250" y="20"/>
                  </a:cubicBezTo>
                  <a:cubicBezTo>
                    <a:pt x="250" y="19"/>
                    <a:pt x="249" y="19"/>
                    <a:pt x="249" y="18"/>
                  </a:cubicBezTo>
                  <a:cubicBezTo>
                    <a:pt x="247" y="16"/>
                    <a:pt x="246" y="15"/>
                    <a:pt x="244" y="15"/>
                  </a:cubicBezTo>
                  <a:cubicBezTo>
                    <a:pt x="243" y="15"/>
                    <a:pt x="240" y="15"/>
                    <a:pt x="240" y="21"/>
                  </a:cubicBezTo>
                  <a:cubicBezTo>
                    <a:pt x="240" y="22"/>
                    <a:pt x="240" y="23"/>
                    <a:pt x="240" y="24"/>
                  </a:cubicBezTo>
                  <a:cubicBezTo>
                    <a:pt x="240" y="27"/>
                    <a:pt x="240" y="28"/>
                    <a:pt x="238" y="28"/>
                  </a:cubicBezTo>
                  <a:cubicBezTo>
                    <a:pt x="230" y="30"/>
                    <a:pt x="221" y="30"/>
                    <a:pt x="213" y="30"/>
                  </a:cubicBezTo>
                  <a:cubicBezTo>
                    <a:pt x="211" y="30"/>
                    <a:pt x="210" y="30"/>
                    <a:pt x="208" y="30"/>
                  </a:cubicBezTo>
                  <a:cubicBezTo>
                    <a:pt x="206" y="29"/>
                    <a:pt x="204" y="29"/>
                    <a:pt x="202" y="29"/>
                  </a:cubicBezTo>
                  <a:cubicBezTo>
                    <a:pt x="202" y="29"/>
                    <a:pt x="201" y="29"/>
                    <a:pt x="201" y="29"/>
                  </a:cubicBezTo>
                  <a:cubicBezTo>
                    <a:pt x="199" y="29"/>
                    <a:pt x="197" y="29"/>
                    <a:pt x="195" y="29"/>
                  </a:cubicBezTo>
                  <a:cubicBezTo>
                    <a:pt x="193" y="29"/>
                    <a:pt x="192" y="29"/>
                    <a:pt x="190" y="29"/>
                  </a:cubicBezTo>
                  <a:cubicBezTo>
                    <a:pt x="187" y="28"/>
                    <a:pt x="185" y="28"/>
                    <a:pt x="182" y="28"/>
                  </a:cubicBezTo>
                  <a:cubicBezTo>
                    <a:pt x="181" y="28"/>
                    <a:pt x="179" y="27"/>
                    <a:pt x="179" y="27"/>
                  </a:cubicBezTo>
                  <a:cubicBezTo>
                    <a:pt x="176" y="27"/>
                    <a:pt x="169" y="30"/>
                    <a:pt x="167" y="34"/>
                  </a:cubicBezTo>
                  <a:cubicBezTo>
                    <a:pt x="166" y="36"/>
                    <a:pt x="166" y="40"/>
                    <a:pt x="167" y="43"/>
                  </a:cubicBezTo>
                  <a:cubicBezTo>
                    <a:pt x="167" y="44"/>
                    <a:pt x="167" y="44"/>
                    <a:pt x="167" y="45"/>
                  </a:cubicBezTo>
                  <a:cubicBezTo>
                    <a:pt x="167" y="51"/>
                    <a:pt x="167" y="56"/>
                    <a:pt x="167" y="62"/>
                  </a:cubicBezTo>
                  <a:cubicBezTo>
                    <a:pt x="167" y="63"/>
                    <a:pt x="167" y="63"/>
                    <a:pt x="167" y="63"/>
                  </a:cubicBezTo>
                  <a:cubicBezTo>
                    <a:pt x="192" y="65"/>
                    <a:pt x="192" y="65"/>
                    <a:pt x="192" y="65"/>
                  </a:cubicBezTo>
                  <a:cubicBezTo>
                    <a:pt x="196" y="66"/>
                    <a:pt x="198" y="72"/>
                    <a:pt x="199" y="74"/>
                  </a:cubicBezTo>
                  <a:cubicBezTo>
                    <a:pt x="199" y="76"/>
                    <a:pt x="199" y="77"/>
                    <a:pt x="198" y="78"/>
                  </a:cubicBezTo>
                  <a:cubicBezTo>
                    <a:pt x="198" y="79"/>
                    <a:pt x="197" y="79"/>
                    <a:pt x="196" y="79"/>
                  </a:cubicBezTo>
                  <a:cubicBezTo>
                    <a:pt x="196" y="79"/>
                    <a:pt x="196" y="79"/>
                    <a:pt x="195" y="79"/>
                  </a:cubicBezTo>
                  <a:cubicBezTo>
                    <a:pt x="194" y="79"/>
                    <a:pt x="193" y="78"/>
                    <a:pt x="191" y="77"/>
                  </a:cubicBezTo>
                  <a:cubicBezTo>
                    <a:pt x="190" y="76"/>
                    <a:pt x="188" y="75"/>
                    <a:pt x="186" y="75"/>
                  </a:cubicBezTo>
                  <a:cubicBezTo>
                    <a:pt x="185" y="75"/>
                    <a:pt x="184" y="76"/>
                    <a:pt x="182" y="76"/>
                  </a:cubicBezTo>
                  <a:cubicBezTo>
                    <a:pt x="181" y="77"/>
                    <a:pt x="179" y="77"/>
                    <a:pt x="177" y="78"/>
                  </a:cubicBezTo>
                  <a:cubicBezTo>
                    <a:pt x="175" y="78"/>
                    <a:pt x="173" y="79"/>
                    <a:pt x="172" y="80"/>
                  </a:cubicBezTo>
                  <a:cubicBezTo>
                    <a:pt x="171" y="80"/>
                    <a:pt x="170" y="80"/>
                    <a:pt x="170" y="80"/>
                  </a:cubicBezTo>
                  <a:cubicBezTo>
                    <a:pt x="164" y="82"/>
                    <a:pt x="159" y="84"/>
                    <a:pt x="157" y="88"/>
                  </a:cubicBezTo>
                  <a:cubicBezTo>
                    <a:pt x="157" y="90"/>
                    <a:pt x="157" y="92"/>
                    <a:pt x="157" y="94"/>
                  </a:cubicBezTo>
                  <a:cubicBezTo>
                    <a:pt x="157" y="95"/>
                    <a:pt x="157" y="96"/>
                    <a:pt x="157" y="96"/>
                  </a:cubicBezTo>
                  <a:cubicBezTo>
                    <a:pt x="157" y="98"/>
                    <a:pt x="158" y="100"/>
                    <a:pt x="158" y="102"/>
                  </a:cubicBezTo>
                  <a:cubicBezTo>
                    <a:pt x="158" y="103"/>
                    <a:pt x="158" y="105"/>
                    <a:pt x="158" y="106"/>
                  </a:cubicBezTo>
                  <a:cubicBezTo>
                    <a:pt x="158" y="110"/>
                    <a:pt x="158" y="113"/>
                    <a:pt x="158" y="116"/>
                  </a:cubicBezTo>
                  <a:cubicBezTo>
                    <a:pt x="158" y="119"/>
                    <a:pt x="158" y="119"/>
                    <a:pt x="158" y="119"/>
                  </a:cubicBezTo>
                  <a:cubicBezTo>
                    <a:pt x="158" y="119"/>
                    <a:pt x="158" y="119"/>
                    <a:pt x="158" y="119"/>
                  </a:cubicBezTo>
                  <a:cubicBezTo>
                    <a:pt x="159" y="124"/>
                    <a:pt x="166" y="128"/>
                    <a:pt x="169" y="129"/>
                  </a:cubicBezTo>
                  <a:cubicBezTo>
                    <a:pt x="173" y="130"/>
                    <a:pt x="175" y="133"/>
                    <a:pt x="178" y="137"/>
                  </a:cubicBezTo>
                  <a:cubicBezTo>
                    <a:pt x="179" y="138"/>
                    <a:pt x="179" y="141"/>
                    <a:pt x="180" y="143"/>
                  </a:cubicBezTo>
                  <a:cubicBezTo>
                    <a:pt x="180" y="145"/>
                    <a:pt x="180" y="146"/>
                    <a:pt x="180" y="147"/>
                  </a:cubicBezTo>
                  <a:cubicBezTo>
                    <a:pt x="181" y="149"/>
                    <a:pt x="182" y="150"/>
                    <a:pt x="183" y="152"/>
                  </a:cubicBezTo>
                  <a:cubicBezTo>
                    <a:pt x="183" y="152"/>
                    <a:pt x="183" y="153"/>
                    <a:pt x="184" y="153"/>
                  </a:cubicBezTo>
                  <a:cubicBezTo>
                    <a:pt x="186" y="158"/>
                    <a:pt x="190" y="165"/>
                    <a:pt x="188" y="171"/>
                  </a:cubicBezTo>
                  <a:cubicBezTo>
                    <a:pt x="188" y="173"/>
                    <a:pt x="188" y="175"/>
                    <a:pt x="187" y="177"/>
                  </a:cubicBezTo>
                  <a:cubicBezTo>
                    <a:pt x="187" y="178"/>
                    <a:pt x="187" y="180"/>
                    <a:pt x="187" y="181"/>
                  </a:cubicBezTo>
                  <a:cubicBezTo>
                    <a:pt x="185" y="188"/>
                    <a:pt x="184" y="196"/>
                    <a:pt x="183" y="203"/>
                  </a:cubicBezTo>
                  <a:cubicBezTo>
                    <a:pt x="182" y="208"/>
                    <a:pt x="181" y="213"/>
                    <a:pt x="180" y="218"/>
                  </a:cubicBezTo>
                  <a:cubicBezTo>
                    <a:pt x="179" y="226"/>
                    <a:pt x="178" y="234"/>
                    <a:pt x="176" y="242"/>
                  </a:cubicBezTo>
                  <a:cubicBezTo>
                    <a:pt x="175" y="249"/>
                    <a:pt x="174" y="255"/>
                    <a:pt x="173" y="262"/>
                  </a:cubicBezTo>
                  <a:cubicBezTo>
                    <a:pt x="172" y="268"/>
                    <a:pt x="171" y="275"/>
                    <a:pt x="170" y="281"/>
                  </a:cubicBezTo>
                  <a:cubicBezTo>
                    <a:pt x="169" y="287"/>
                    <a:pt x="168" y="293"/>
                    <a:pt x="167" y="299"/>
                  </a:cubicBezTo>
                  <a:cubicBezTo>
                    <a:pt x="166" y="302"/>
                    <a:pt x="165" y="305"/>
                    <a:pt x="165" y="309"/>
                  </a:cubicBezTo>
                  <a:cubicBezTo>
                    <a:pt x="165" y="309"/>
                    <a:pt x="165" y="309"/>
                    <a:pt x="165" y="309"/>
                  </a:cubicBezTo>
                  <a:cubicBezTo>
                    <a:pt x="164" y="309"/>
                    <a:pt x="164" y="308"/>
                    <a:pt x="163" y="308"/>
                  </a:cubicBezTo>
                  <a:cubicBezTo>
                    <a:pt x="163" y="308"/>
                    <a:pt x="163" y="308"/>
                    <a:pt x="163" y="308"/>
                  </a:cubicBezTo>
                  <a:cubicBezTo>
                    <a:pt x="161" y="307"/>
                    <a:pt x="160" y="307"/>
                    <a:pt x="159" y="306"/>
                  </a:cubicBezTo>
                  <a:cubicBezTo>
                    <a:pt x="158" y="306"/>
                    <a:pt x="157" y="306"/>
                    <a:pt x="156" y="305"/>
                  </a:cubicBezTo>
                  <a:cubicBezTo>
                    <a:pt x="156" y="304"/>
                    <a:pt x="156" y="303"/>
                    <a:pt x="156" y="303"/>
                  </a:cubicBezTo>
                  <a:cubicBezTo>
                    <a:pt x="155" y="300"/>
                    <a:pt x="154" y="300"/>
                    <a:pt x="150" y="300"/>
                  </a:cubicBezTo>
                  <a:cubicBezTo>
                    <a:pt x="149" y="299"/>
                    <a:pt x="148" y="299"/>
                    <a:pt x="146" y="299"/>
                  </a:cubicBezTo>
                  <a:cubicBezTo>
                    <a:pt x="144" y="298"/>
                    <a:pt x="142" y="298"/>
                    <a:pt x="140" y="298"/>
                  </a:cubicBezTo>
                  <a:cubicBezTo>
                    <a:pt x="138" y="298"/>
                    <a:pt x="136" y="298"/>
                    <a:pt x="135" y="299"/>
                  </a:cubicBezTo>
                  <a:cubicBezTo>
                    <a:pt x="133" y="300"/>
                    <a:pt x="131" y="302"/>
                    <a:pt x="129" y="304"/>
                  </a:cubicBezTo>
                  <a:cubicBezTo>
                    <a:pt x="129" y="304"/>
                    <a:pt x="129" y="304"/>
                    <a:pt x="129" y="304"/>
                  </a:cubicBezTo>
                  <a:cubicBezTo>
                    <a:pt x="128" y="305"/>
                    <a:pt x="127" y="306"/>
                    <a:pt x="126" y="307"/>
                  </a:cubicBezTo>
                  <a:cubicBezTo>
                    <a:pt x="125" y="310"/>
                    <a:pt x="124" y="311"/>
                    <a:pt x="121" y="311"/>
                  </a:cubicBezTo>
                  <a:cubicBezTo>
                    <a:pt x="116" y="311"/>
                    <a:pt x="113" y="312"/>
                    <a:pt x="109" y="314"/>
                  </a:cubicBezTo>
                  <a:cubicBezTo>
                    <a:pt x="108" y="314"/>
                    <a:pt x="107" y="315"/>
                    <a:pt x="106" y="315"/>
                  </a:cubicBezTo>
                  <a:cubicBezTo>
                    <a:pt x="104" y="316"/>
                    <a:pt x="102" y="317"/>
                    <a:pt x="99" y="317"/>
                  </a:cubicBezTo>
                  <a:cubicBezTo>
                    <a:pt x="97" y="318"/>
                    <a:pt x="97" y="318"/>
                    <a:pt x="97" y="318"/>
                  </a:cubicBezTo>
                  <a:cubicBezTo>
                    <a:pt x="90" y="319"/>
                    <a:pt x="81" y="320"/>
                    <a:pt x="75" y="326"/>
                  </a:cubicBezTo>
                  <a:cubicBezTo>
                    <a:pt x="74" y="326"/>
                    <a:pt x="74" y="327"/>
                    <a:pt x="73" y="327"/>
                  </a:cubicBezTo>
                  <a:cubicBezTo>
                    <a:pt x="72" y="327"/>
                    <a:pt x="72" y="327"/>
                    <a:pt x="71" y="328"/>
                  </a:cubicBezTo>
                  <a:cubicBezTo>
                    <a:pt x="70" y="328"/>
                    <a:pt x="69" y="329"/>
                    <a:pt x="68" y="330"/>
                  </a:cubicBezTo>
                  <a:cubicBezTo>
                    <a:pt x="67" y="330"/>
                    <a:pt x="67" y="331"/>
                    <a:pt x="66" y="331"/>
                  </a:cubicBezTo>
                  <a:cubicBezTo>
                    <a:pt x="65" y="331"/>
                    <a:pt x="65" y="332"/>
                    <a:pt x="65" y="332"/>
                  </a:cubicBezTo>
                  <a:cubicBezTo>
                    <a:pt x="63" y="332"/>
                    <a:pt x="62" y="333"/>
                    <a:pt x="61" y="334"/>
                  </a:cubicBezTo>
                  <a:cubicBezTo>
                    <a:pt x="60" y="335"/>
                    <a:pt x="60" y="335"/>
                    <a:pt x="60" y="336"/>
                  </a:cubicBezTo>
                  <a:cubicBezTo>
                    <a:pt x="59" y="337"/>
                    <a:pt x="58" y="338"/>
                    <a:pt x="57" y="339"/>
                  </a:cubicBezTo>
                  <a:cubicBezTo>
                    <a:pt x="55" y="342"/>
                    <a:pt x="52" y="344"/>
                    <a:pt x="48" y="345"/>
                  </a:cubicBezTo>
                  <a:cubicBezTo>
                    <a:pt x="45" y="346"/>
                    <a:pt x="41" y="349"/>
                    <a:pt x="39" y="351"/>
                  </a:cubicBezTo>
                  <a:cubicBezTo>
                    <a:pt x="36" y="353"/>
                    <a:pt x="36" y="356"/>
                    <a:pt x="36" y="358"/>
                  </a:cubicBezTo>
                  <a:cubicBezTo>
                    <a:pt x="36" y="359"/>
                    <a:pt x="36" y="360"/>
                    <a:pt x="36" y="360"/>
                  </a:cubicBezTo>
                  <a:cubicBezTo>
                    <a:pt x="36" y="361"/>
                    <a:pt x="36" y="361"/>
                    <a:pt x="36" y="361"/>
                  </a:cubicBezTo>
                  <a:cubicBezTo>
                    <a:pt x="35" y="364"/>
                    <a:pt x="34" y="366"/>
                    <a:pt x="34" y="369"/>
                  </a:cubicBezTo>
                  <a:cubicBezTo>
                    <a:pt x="34" y="375"/>
                    <a:pt x="33" y="378"/>
                    <a:pt x="31" y="383"/>
                  </a:cubicBezTo>
                  <a:cubicBezTo>
                    <a:pt x="30" y="383"/>
                    <a:pt x="30" y="384"/>
                    <a:pt x="29" y="385"/>
                  </a:cubicBezTo>
                  <a:cubicBezTo>
                    <a:pt x="29" y="387"/>
                    <a:pt x="28" y="388"/>
                    <a:pt x="27" y="389"/>
                  </a:cubicBezTo>
                  <a:cubicBezTo>
                    <a:pt x="27" y="389"/>
                    <a:pt x="27" y="390"/>
                    <a:pt x="26" y="390"/>
                  </a:cubicBezTo>
                  <a:cubicBezTo>
                    <a:pt x="25" y="391"/>
                    <a:pt x="24" y="393"/>
                    <a:pt x="23" y="395"/>
                  </a:cubicBezTo>
                  <a:cubicBezTo>
                    <a:pt x="22" y="401"/>
                    <a:pt x="24" y="405"/>
                    <a:pt x="27" y="408"/>
                  </a:cubicBezTo>
                  <a:cubicBezTo>
                    <a:pt x="27" y="410"/>
                    <a:pt x="27" y="410"/>
                    <a:pt x="27" y="410"/>
                  </a:cubicBezTo>
                  <a:cubicBezTo>
                    <a:pt x="29" y="413"/>
                    <a:pt x="29" y="415"/>
                    <a:pt x="26" y="417"/>
                  </a:cubicBezTo>
                  <a:cubicBezTo>
                    <a:pt x="23" y="419"/>
                    <a:pt x="23" y="419"/>
                    <a:pt x="23" y="419"/>
                  </a:cubicBezTo>
                  <a:cubicBezTo>
                    <a:pt x="20" y="421"/>
                    <a:pt x="17" y="423"/>
                    <a:pt x="13" y="425"/>
                  </a:cubicBezTo>
                  <a:cubicBezTo>
                    <a:pt x="9" y="428"/>
                    <a:pt x="7" y="431"/>
                    <a:pt x="4" y="436"/>
                  </a:cubicBezTo>
                  <a:cubicBezTo>
                    <a:pt x="4" y="436"/>
                    <a:pt x="4" y="436"/>
                    <a:pt x="4" y="436"/>
                  </a:cubicBezTo>
                  <a:cubicBezTo>
                    <a:pt x="2" y="438"/>
                    <a:pt x="0" y="441"/>
                    <a:pt x="0" y="445"/>
                  </a:cubicBezTo>
                  <a:cubicBezTo>
                    <a:pt x="0" y="446"/>
                    <a:pt x="0" y="446"/>
                    <a:pt x="0" y="446"/>
                  </a:cubicBezTo>
                  <a:cubicBezTo>
                    <a:pt x="57" y="467"/>
                    <a:pt x="57" y="467"/>
                    <a:pt x="57" y="467"/>
                  </a:cubicBezTo>
                  <a:cubicBezTo>
                    <a:pt x="119" y="477"/>
                    <a:pt x="159" y="485"/>
                    <a:pt x="164" y="487"/>
                  </a:cubicBezTo>
                  <a:cubicBezTo>
                    <a:pt x="167" y="488"/>
                    <a:pt x="167" y="488"/>
                    <a:pt x="167" y="488"/>
                  </a:cubicBezTo>
                  <a:cubicBezTo>
                    <a:pt x="167" y="488"/>
                    <a:pt x="167" y="488"/>
                    <a:pt x="167" y="488"/>
                  </a:cubicBezTo>
                  <a:cubicBezTo>
                    <a:pt x="238" y="524"/>
                    <a:pt x="238" y="524"/>
                    <a:pt x="238" y="524"/>
                  </a:cubicBezTo>
                  <a:cubicBezTo>
                    <a:pt x="322" y="556"/>
                    <a:pt x="322" y="556"/>
                    <a:pt x="322" y="556"/>
                  </a:cubicBezTo>
                  <a:cubicBezTo>
                    <a:pt x="323" y="553"/>
                    <a:pt x="323" y="553"/>
                    <a:pt x="323" y="553"/>
                  </a:cubicBezTo>
                  <a:cubicBezTo>
                    <a:pt x="325" y="551"/>
                    <a:pt x="326" y="549"/>
                    <a:pt x="329" y="548"/>
                  </a:cubicBezTo>
                  <a:cubicBezTo>
                    <a:pt x="329" y="547"/>
                    <a:pt x="330" y="547"/>
                    <a:pt x="330" y="547"/>
                  </a:cubicBezTo>
                  <a:cubicBezTo>
                    <a:pt x="332" y="546"/>
                    <a:pt x="333" y="546"/>
                    <a:pt x="333" y="544"/>
                  </a:cubicBezTo>
                  <a:cubicBezTo>
                    <a:pt x="334" y="544"/>
                    <a:pt x="334" y="543"/>
                    <a:pt x="335" y="542"/>
                  </a:cubicBezTo>
                  <a:cubicBezTo>
                    <a:pt x="335" y="541"/>
                    <a:pt x="336" y="540"/>
                    <a:pt x="337" y="539"/>
                  </a:cubicBezTo>
                  <a:cubicBezTo>
                    <a:pt x="337" y="539"/>
                    <a:pt x="337" y="538"/>
                    <a:pt x="337" y="537"/>
                  </a:cubicBezTo>
                  <a:cubicBezTo>
                    <a:pt x="338" y="536"/>
                    <a:pt x="338" y="535"/>
                    <a:pt x="340" y="534"/>
                  </a:cubicBezTo>
                  <a:cubicBezTo>
                    <a:pt x="341" y="533"/>
                    <a:pt x="343" y="533"/>
                    <a:pt x="345" y="533"/>
                  </a:cubicBezTo>
                  <a:cubicBezTo>
                    <a:pt x="346" y="533"/>
                    <a:pt x="346" y="533"/>
                    <a:pt x="346" y="533"/>
                  </a:cubicBezTo>
                  <a:cubicBezTo>
                    <a:pt x="347" y="533"/>
                    <a:pt x="348" y="533"/>
                    <a:pt x="350" y="533"/>
                  </a:cubicBezTo>
                  <a:cubicBezTo>
                    <a:pt x="352" y="533"/>
                    <a:pt x="354" y="532"/>
                    <a:pt x="356" y="532"/>
                  </a:cubicBezTo>
                  <a:cubicBezTo>
                    <a:pt x="357" y="532"/>
                    <a:pt x="358" y="532"/>
                    <a:pt x="359" y="533"/>
                  </a:cubicBezTo>
                  <a:cubicBezTo>
                    <a:pt x="360" y="533"/>
                    <a:pt x="360" y="534"/>
                    <a:pt x="360" y="534"/>
                  </a:cubicBezTo>
                  <a:cubicBezTo>
                    <a:pt x="361" y="534"/>
                    <a:pt x="361" y="535"/>
                    <a:pt x="361" y="535"/>
                  </a:cubicBezTo>
                  <a:cubicBezTo>
                    <a:pt x="362" y="536"/>
                    <a:pt x="362" y="536"/>
                    <a:pt x="363" y="537"/>
                  </a:cubicBezTo>
                  <a:cubicBezTo>
                    <a:pt x="364" y="537"/>
                    <a:pt x="364" y="537"/>
                    <a:pt x="364" y="537"/>
                  </a:cubicBezTo>
                  <a:cubicBezTo>
                    <a:pt x="365" y="538"/>
                    <a:pt x="366" y="539"/>
                    <a:pt x="367" y="539"/>
                  </a:cubicBezTo>
                  <a:cubicBezTo>
                    <a:pt x="368" y="539"/>
                    <a:pt x="368" y="538"/>
                    <a:pt x="369" y="538"/>
                  </a:cubicBezTo>
                  <a:cubicBezTo>
                    <a:pt x="370" y="538"/>
                    <a:pt x="372" y="536"/>
                    <a:pt x="373" y="535"/>
                  </a:cubicBezTo>
                  <a:cubicBezTo>
                    <a:pt x="374" y="533"/>
                    <a:pt x="374" y="533"/>
                    <a:pt x="374" y="533"/>
                  </a:cubicBezTo>
                  <a:cubicBezTo>
                    <a:pt x="374" y="533"/>
                    <a:pt x="374" y="533"/>
                    <a:pt x="374" y="533"/>
                  </a:cubicBezTo>
                  <a:cubicBezTo>
                    <a:pt x="374" y="532"/>
                    <a:pt x="375" y="532"/>
                    <a:pt x="375" y="532"/>
                  </a:cubicBezTo>
                  <a:cubicBezTo>
                    <a:pt x="376" y="532"/>
                    <a:pt x="376" y="532"/>
                    <a:pt x="376" y="532"/>
                  </a:cubicBezTo>
                  <a:cubicBezTo>
                    <a:pt x="376" y="532"/>
                    <a:pt x="377" y="532"/>
                    <a:pt x="377" y="532"/>
                  </a:cubicBezTo>
                  <a:cubicBezTo>
                    <a:pt x="379" y="534"/>
                    <a:pt x="379" y="534"/>
                    <a:pt x="379" y="534"/>
                  </a:cubicBezTo>
                  <a:cubicBezTo>
                    <a:pt x="380" y="533"/>
                    <a:pt x="380" y="533"/>
                    <a:pt x="380" y="533"/>
                  </a:cubicBezTo>
                  <a:cubicBezTo>
                    <a:pt x="381" y="533"/>
                    <a:pt x="381" y="532"/>
                    <a:pt x="381" y="531"/>
                  </a:cubicBezTo>
                  <a:cubicBezTo>
                    <a:pt x="382" y="531"/>
                    <a:pt x="382" y="530"/>
                    <a:pt x="382" y="530"/>
                  </a:cubicBezTo>
                  <a:cubicBezTo>
                    <a:pt x="384" y="529"/>
                    <a:pt x="385" y="528"/>
                    <a:pt x="387" y="527"/>
                  </a:cubicBezTo>
                  <a:cubicBezTo>
                    <a:pt x="388" y="527"/>
                    <a:pt x="389" y="526"/>
                    <a:pt x="390" y="526"/>
                  </a:cubicBezTo>
                  <a:cubicBezTo>
                    <a:pt x="390" y="526"/>
                    <a:pt x="390" y="526"/>
                    <a:pt x="390" y="526"/>
                  </a:cubicBezTo>
                  <a:cubicBezTo>
                    <a:pt x="391" y="527"/>
                    <a:pt x="392" y="527"/>
                    <a:pt x="392" y="529"/>
                  </a:cubicBezTo>
                  <a:cubicBezTo>
                    <a:pt x="392" y="530"/>
                    <a:pt x="393" y="532"/>
                    <a:pt x="395" y="532"/>
                  </a:cubicBezTo>
                  <a:cubicBezTo>
                    <a:pt x="395" y="532"/>
                    <a:pt x="395" y="532"/>
                    <a:pt x="395" y="532"/>
                  </a:cubicBezTo>
                  <a:cubicBezTo>
                    <a:pt x="395" y="532"/>
                    <a:pt x="395" y="532"/>
                    <a:pt x="395" y="532"/>
                  </a:cubicBezTo>
                  <a:cubicBezTo>
                    <a:pt x="396" y="531"/>
                    <a:pt x="397" y="531"/>
                    <a:pt x="398" y="529"/>
                  </a:cubicBezTo>
                  <a:cubicBezTo>
                    <a:pt x="399" y="528"/>
                    <a:pt x="400" y="527"/>
                    <a:pt x="401" y="527"/>
                  </a:cubicBezTo>
                  <a:cubicBezTo>
                    <a:pt x="403" y="526"/>
                    <a:pt x="403" y="525"/>
                    <a:pt x="404" y="523"/>
                  </a:cubicBezTo>
                  <a:cubicBezTo>
                    <a:pt x="404" y="522"/>
                    <a:pt x="404" y="522"/>
                    <a:pt x="404" y="522"/>
                  </a:cubicBezTo>
                  <a:cubicBezTo>
                    <a:pt x="404" y="521"/>
                    <a:pt x="405" y="520"/>
                    <a:pt x="405" y="519"/>
                  </a:cubicBezTo>
                  <a:cubicBezTo>
                    <a:pt x="406" y="515"/>
                    <a:pt x="407" y="512"/>
                    <a:pt x="411" y="512"/>
                  </a:cubicBezTo>
                  <a:cubicBezTo>
                    <a:pt x="413" y="511"/>
                    <a:pt x="413" y="511"/>
                    <a:pt x="413" y="511"/>
                  </a:cubicBezTo>
                  <a:cubicBezTo>
                    <a:pt x="415" y="512"/>
                    <a:pt x="415" y="512"/>
                    <a:pt x="415" y="512"/>
                  </a:cubicBezTo>
                  <a:cubicBezTo>
                    <a:pt x="414" y="512"/>
                    <a:pt x="413" y="513"/>
                    <a:pt x="413" y="513"/>
                  </a:cubicBezTo>
                  <a:cubicBezTo>
                    <a:pt x="414" y="513"/>
                    <a:pt x="415" y="513"/>
                    <a:pt x="415" y="513"/>
                  </a:cubicBezTo>
                  <a:cubicBezTo>
                    <a:pt x="416" y="514"/>
                    <a:pt x="416" y="514"/>
                    <a:pt x="416" y="514"/>
                  </a:cubicBezTo>
                  <a:cubicBezTo>
                    <a:pt x="417" y="514"/>
                    <a:pt x="417" y="514"/>
                    <a:pt x="417" y="514"/>
                  </a:cubicBezTo>
                  <a:cubicBezTo>
                    <a:pt x="418" y="513"/>
                    <a:pt x="419" y="513"/>
                    <a:pt x="420" y="512"/>
                  </a:cubicBezTo>
                  <a:cubicBezTo>
                    <a:pt x="421" y="511"/>
                    <a:pt x="422" y="510"/>
                    <a:pt x="423" y="510"/>
                  </a:cubicBezTo>
                  <a:cubicBezTo>
                    <a:pt x="424" y="510"/>
                    <a:pt x="424" y="510"/>
                    <a:pt x="424" y="510"/>
                  </a:cubicBezTo>
                  <a:cubicBezTo>
                    <a:pt x="425" y="510"/>
                    <a:pt x="425" y="510"/>
                    <a:pt x="426" y="510"/>
                  </a:cubicBezTo>
                  <a:cubicBezTo>
                    <a:pt x="426" y="510"/>
                    <a:pt x="427" y="510"/>
                    <a:pt x="427" y="510"/>
                  </a:cubicBezTo>
                  <a:cubicBezTo>
                    <a:pt x="427" y="510"/>
                    <a:pt x="428" y="510"/>
                    <a:pt x="428" y="510"/>
                  </a:cubicBezTo>
                  <a:cubicBezTo>
                    <a:pt x="428" y="509"/>
                    <a:pt x="429" y="509"/>
                    <a:pt x="429" y="509"/>
                  </a:cubicBezTo>
                  <a:cubicBezTo>
                    <a:pt x="430" y="509"/>
                    <a:pt x="431" y="508"/>
                    <a:pt x="432" y="508"/>
                  </a:cubicBezTo>
                  <a:cubicBezTo>
                    <a:pt x="433" y="508"/>
                    <a:pt x="433" y="508"/>
                    <a:pt x="434" y="508"/>
                  </a:cubicBezTo>
                  <a:cubicBezTo>
                    <a:pt x="435" y="509"/>
                    <a:pt x="436" y="509"/>
                    <a:pt x="436" y="509"/>
                  </a:cubicBezTo>
                  <a:cubicBezTo>
                    <a:pt x="437" y="509"/>
                    <a:pt x="439" y="508"/>
                    <a:pt x="440" y="507"/>
                  </a:cubicBezTo>
                  <a:cubicBezTo>
                    <a:pt x="441" y="505"/>
                    <a:pt x="441" y="502"/>
                    <a:pt x="440" y="498"/>
                  </a:cubicBezTo>
                  <a:cubicBezTo>
                    <a:pt x="441" y="497"/>
                    <a:pt x="442" y="497"/>
                    <a:pt x="443" y="497"/>
                  </a:cubicBezTo>
                  <a:cubicBezTo>
                    <a:pt x="445" y="496"/>
                    <a:pt x="446" y="496"/>
                    <a:pt x="447" y="493"/>
                  </a:cubicBezTo>
                  <a:cubicBezTo>
                    <a:pt x="447" y="491"/>
                    <a:pt x="446" y="490"/>
                    <a:pt x="446" y="488"/>
                  </a:cubicBezTo>
                  <a:cubicBezTo>
                    <a:pt x="445" y="487"/>
                    <a:pt x="444" y="485"/>
                    <a:pt x="445" y="483"/>
                  </a:cubicBezTo>
                  <a:cubicBezTo>
                    <a:pt x="446" y="482"/>
                    <a:pt x="447" y="481"/>
                    <a:pt x="449" y="481"/>
                  </a:cubicBezTo>
                  <a:cubicBezTo>
                    <a:pt x="450" y="480"/>
                    <a:pt x="451" y="480"/>
                    <a:pt x="452" y="479"/>
                  </a:cubicBezTo>
                  <a:cubicBezTo>
                    <a:pt x="453" y="478"/>
                    <a:pt x="453" y="478"/>
                    <a:pt x="454" y="477"/>
                  </a:cubicBezTo>
                  <a:cubicBezTo>
                    <a:pt x="454" y="477"/>
                    <a:pt x="455" y="476"/>
                    <a:pt x="455" y="476"/>
                  </a:cubicBezTo>
                  <a:cubicBezTo>
                    <a:pt x="456" y="475"/>
                    <a:pt x="457" y="474"/>
                    <a:pt x="458" y="474"/>
                  </a:cubicBezTo>
                  <a:cubicBezTo>
                    <a:pt x="458" y="474"/>
                    <a:pt x="459" y="474"/>
                    <a:pt x="459" y="474"/>
                  </a:cubicBezTo>
                  <a:cubicBezTo>
                    <a:pt x="461" y="473"/>
                    <a:pt x="462" y="473"/>
                    <a:pt x="462" y="470"/>
                  </a:cubicBezTo>
                  <a:cubicBezTo>
                    <a:pt x="462" y="470"/>
                    <a:pt x="462" y="469"/>
                    <a:pt x="462" y="469"/>
                  </a:cubicBezTo>
                  <a:cubicBezTo>
                    <a:pt x="462" y="467"/>
                    <a:pt x="462" y="466"/>
                    <a:pt x="464" y="464"/>
                  </a:cubicBezTo>
                  <a:cubicBezTo>
                    <a:pt x="466" y="464"/>
                    <a:pt x="468" y="463"/>
                    <a:pt x="470" y="463"/>
                  </a:cubicBezTo>
                  <a:cubicBezTo>
                    <a:pt x="471" y="463"/>
                    <a:pt x="471" y="463"/>
                    <a:pt x="471" y="463"/>
                  </a:cubicBezTo>
                  <a:cubicBezTo>
                    <a:pt x="472" y="463"/>
                    <a:pt x="473" y="463"/>
                    <a:pt x="474" y="463"/>
                  </a:cubicBezTo>
                  <a:cubicBezTo>
                    <a:pt x="476" y="463"/>
                    <a:pt x="477" y="463"/>
                    <a:pt x="479" y="463"/>
                  </a:cubicBezTo>
                  <a:cubicBezTo>
                    <a:pt x="480" y="463"/>
                    <a:pt x="482" y="463"/>
                    <a:pt x="483" y="463"/>
                  </a:cubicBezTo>
                  <a:cubicBezTo>
                    <a:pt x="485" y="463"/>
                    <a:pt x="485" y="463"/>
                    <a:pt x="485" y="463"/>
                  </a:cubicBezTo>
                  <a:cubicBezTo>
                    <a:pt x="486" y="463"/>
                    <a:pt x="487" y="463"/>
                    <a:pt x="489" y="463"/>
                  </a:cubicBezTo>
                  <a:cubicBezTo>
                    <a:pt x="494" y="463"/>
                    <a:pt x="500" y="464"/>
                    <a:pt x="504" y="469"/>
                  </a:cubicBezTo>
                  <a:cubicBezTo>
                    <a:pt x="505" y="470"/>
                    <a:pt x="506" y="471"/>
                    <a:pt x="507" y="472"/>
                  </a:cubicBezTo>
                  <a:cubicBezTo>
                    <a:pt x="508" y="474"/>
                    <a:pt x="510" y="475"/>
                    <a:pt x="511" y="477"/>
                  </a:cubicBezTo>
                  <a:cubicBezTo>
                    <a:pt x="511" y="478"/>
                    <a:pt x="511" y="478"/>
                    <a:pt x="511" y="478"/>
                  </a:cubicBezTo>
                  <a:cubicBezTo>
                    <a:pt x="512" y="478"/>
                    <a:pt x="512" y="478"/>
                    <a:pt x="512" y="478"/>
                  </a:cubicBezTo>
                  <a:cubicBezTo>
                    <a:pt x="514" y="479"/>
                    <a:pt x="516" y="480"/>
                    <a:pt x="516" y="480"/>
                  </a:cubicBezTo>
                  <a:cubicBezTo>
                    <a:pt x="517" y="481"/>
                    <a:pt x="518" y="482"/>
                    <a:pt x="518" y="483"/>
                  </a:cubicBezTo>
                  <a:cubicBezTo>
                    <a:pt x="518" y="484"/>
                    <a:pt x="519" y="485"/>
                    <a:pt x="519" y="486"/>
                  </a:cubicBezTo>
                  <a:cubicBezTo>
                    <a:pt x="520" y="487"/>
                    <a:pt x="521" y="487"/>
                    <a:pt x="522" y="488"/>
                  </a:cubicBezTo>
                  <a:cubicBezTo>
                    <a:pt x="523" y="488"/>
                    <a:pt x="524" y="489"/>
                    <a:pt x="525" y="489"/>
                  </a:cubicBezTo>
                  <a:cubicBezTo>
                    <a:pt x="526" y="491"/>
                    <a:pt x="527" y="492"/>
                    <a:pt x="528" y="494"/>
                  </a:cubicBezTo>
                  <a:cubicBezTo>
                    <a:pt x="529" y="494"/>
                    <a:pt x="529" y="495"/>
                    <a:pt x="530" y="496"/>
                  </a:cubicBezTo>
                  <a:cubicBezTo>
                    <a:pt x="531" y="498"/>
                    <a:pt x="533" y="499"/>
                    <a:pt x="536" y="500"/>
                  </a:cubicBezTo>
                  <a:cubicBezTo>
                    <a:pt x="536" y="500"/>
                    <a:pt x="536" y="500"/>
                    <a:pt x="537" y="500"/>
                  </a:cubicBezTo>
                  <a:cubicBezTo>
                    <a:pt x="539" y="500"/>
                    <a:pt x="541" y="499"/>
                    <a:pt x="542" y="497"/>
                  </a:cubicBezTo>
                  <a:cubicBezTo>
                    <a:pt x="543" y="497"/>
                    <a:pt x="543" y="496"/>
                    <a:pt x="544" y="496"/>
                  </a:cubicBezTo>
                  <a:cubicBezTo>
                    <a:pt x="545" y="495"/>
                    <a:pt x="546" y="493"/>
                    <a:pt x="549" y="493"/>
                  </a:cubicBezTo>
                  <a:cubicBezTo>
                    <a:pt x="549" y="493"/>
                    <a:pt x="549" y="493"/>
                    <a:pt x="549" y="493"/>
                  </a:cubicBezTo>
                  <a:cubicBezTo>
                    <a:pt x="552" y="494"/>
                    <a:pt x="553" y="495"/>
                    <a:pt x="554" y="497"/>
                  </a:cubicBezTo>
                  <a:cubicBezTo>
                    <a:pt x="555" y="498"/>
                    <a:pt x="555" y="498"/>
                    <a:pt x="555" y="498"/>
                  </a:cubicBezTo>
                  <a:cubicBezTo>
                    <a:pt x="690" y="495"/>
                    <a:pt x="690" y="495"/>
                    <a:pt x="690" y="495"/>
                  </a:cubicBezTo>
                  <a:cubicBezTo>
                    <a:pt x="690" y="495"/>
                    <a:pt x="690" y="495"/>
                    <a:pt x="690" y="495"/>
                  </a:cubicBezTo>
                  <a:cubicBezTo>
                    <a:pt x="692" y="493"/>
                    <a:pt x="694" y="491"/>
                    <a:pt x="694" y="489"/>
                  </a:cubicBezTo>
                  <a:cubicBezTo>
                    <a:pt x="694" y="488"/>
                    <a:pt x="694" y="486"/>
                    <a:pt x="694" y="485"/>
                  </a:cubicBezTo>
                  <a:cubicBezTo>
                    <a:pt x="694" y="484"/>
                    <a:pt x="694" y="482"/>
                    <a:pt x="695" y="481"/>
                  </a:cubicBezTo>
                  <a:cubicBezTo>
                    <a:pt x="695" y="480"/>
                    <a:pt x="695" y="480"/>
                    <a:pt x="695" y="479"/>
                  </a:cubicBezTo>
                  <a:cubicBezTo>
                    <a:pt x="695" y="477"/>
                    <a:pt x="696" y="476"/>
                    <a:pt x="696" y="474"/>
                  </a:cubicBezTo>
                  <a:cubicBezTo>
                    <a:pt x="698" y="472"/>
                    <a:pt x="698" y="471"/>
                    <a:pt x="698" y="468"/>
                  </a:cubicBezTo>
                  <a:cubicBezTo>
                    <a:pt x="698" y="468"/>
                    <a:pt x="698" y="467"/>
                    <a:pt x="698" y="467"/>
                  </a:cubicBezTo>
                  <a:cubicBezTo>
                    <a:pt x="698" y="466"/>
                    <a:pt x="698" y="465"/>
                    <a:pt x="698" y="464"/>
                  </a:cubicBezTo>
                  <a:cubicBezTo>
                    <a:pt x="698" y="464"/>
                    <a:pt x="698" y="463"/>
                    <a:pt x="699" y="463"/>
                  </a:cubicBezTo>
                  <a:cubicBezTo>
                    <a:pt x="699" y="462"/>
                    <a:pt x="699" y="461"/>
                    <a:pt x="699" y="461"/>
                  </a:cubicBezTo>
                  <a:cubicBezTo>
                    <a:pt x="699" y="460"/>
                    <a:pt x="698" y="459"/>
                    <a:pt x="698" y="459"/>
                  </a:cubicBezTo>
                  <a:cubicBezTo>
                    <a:pt x="698" y="458"/>
                    <a:pt x="697" y="458"/>
                    <a:pt x="697" y="457"/>
                  </a:cubicBezTo>
                  <a:cubicBezTo>
                    <a:pt x="697" y="456"/>
                    <a:pt x="697" y="455"/>
                    <a:pt x="697" y="454"/>
                  </a:cubicBezTo>
                  <a:cubicBezTo>
                    <a:pt x="697" y="453"/>
                    <a:pt x="697" y="453"/>
                    <a:pt x="697" y="453"/>
                  </a:cubicBezTo>
                  <a:cubicBezTo>
                    <a:pt x="697" y="450"/>
                    <a:pt x="699" y="448"/>
                    <a:pt x="700" y="446"/>
                  </a:cubicBezTo>
                  <a:cubicBezTo>
                    <a:pt x="701" y="445"/>
                    <a:pt x="703" y="443"/>
                    <a:pt x="703" y="441"/>
                  </a:cubicBezTo>
                  <a:cubicBezTo>
                    <a:pt x="704" y="440"/>
                    <a:pt x="704" y="439"/>
                    <a:pt x="704" y="438"/>
                  </a:cubicBezTo>
                  <a:cubicBezTo>
                    <a:pt x="704" y="437"/>
                    <a:pt x="704" y="436"/>
                    <a:pt x="704" y="435"/>
                  </a:cubicBezTo>
                  <a:cubicBezTo>
                    <a:pt x="705" y="433"/>
                    <a:pt x="706" y="430"/>
                    <a:pt x="707" y="428"/>
                  </a:cubicBezTo>
                  <a:cubicBezTo>
                    <a:pt x="707" y="427"/>
                    <a:pt x="707" y="427"/>
                    <a:pt x="707" y="427"/>
                  </a:cubicBezTo>
                  <a:cubicBezTo>
                    <a:pt x="707" y="427"/>
                    <a:pt x="707" y="427"/>
                    <a:pt x="707" y="427"/>
                  </a:cubicBezTo>
                  <a:cubicBezTo>
                    <a:pt x="706" y="424"/>
                    <a:pt x="705" y="423"/>
                    <a:pt x="704" y="421"/>
                  </a:cubicBezTo>
                  <a:cubicBezTo>
                    <a:pt x="703" y="420"/>
                    <a:pt x="702" y="418"/>
                    <a:pt x="701" y="417"/>
                  </a:cubicBezTo>
                  <a:cubicBezTo>
                    <a:pt x="699" y="416"/>
                    <a:pt x="697" y="414"/>
                    <a:pt x="696" y="412"/>
                  </a:cubicBezTo>
                  <a:cubicBezTo>
                    <a:pt x="696" y="411"/>
                    <a:pt x="696" y="411"/>
                    <a:pt x="696" y="410"/>
                  </a:cubicBezTo>
                  <a:cubicBezTo>
                    <a:pt x="696" y="409"/>
                    <a:pt x="696" y="409"/>
                    <a:pt x="696" y="409"/>
                  </a:cubicBezTo>
                  <a:cubicBezTo>
                    <a:pt x="696" y="406"/>
                    <a:pt x="696" y="406"/>
                    <a:pt x="696" y="406"/>
                  </a:cubicBezTo>
                  <a:cubicBezTo>
                    <a:pt x="694" y="407"/>
                    <a:pt x="694" y="407"/>
                    <a:pt x="694" y="407"/>
                  </a:cubicBezTo>
                  <a:cubicBezTo>
                    <a:pt x="694" y="407"/>
                    <a:pt x="694" y="406"/>
                    <a:pt x="694" y="406"/>
                  </a:cubicBezTo>
                  <a:cubicBezTo>
                    <a:pt x="693" y="405"/>
                    <a:pt x="694" y="401"/>
                    <a:pt x="694" y="399"/>
                  </a:cubicBezTo>
                  <a:cubicBezTo>
                    <a:pt x="696" y="393"/>
                    <a:pt x="700" y="386"/>
                    <a:pt x="703" y="379"/>
                  </a:cubicBezTo>
                  <a:cubicBezTo>
                    <a:pt x="705" y="377"/>
                    <a:pt x="706" y="374"/>
                    <a:pt x="707" y="372"/>
                  </a:cubicBezTo>
                  <a:cubicBezTo>
                    <a:pt x="714" y="357"/>
                    <a:pt x="721" y="342"/>
                    <a:pt x="728" y="328"/>
                  </a:cubicBezTo>
                  <a:cubicBezTo>
                    <a:pt x="731" y="321"/>
                    <a:pt x="731" y="321"/>
                    <a:pt x="731" y="321"/>
                  </a:cubicBezTo>
                  <a:cubicBezTo>
                    <a:pt x="739" y="303"/>
                    <a:pt x="748" y="284"/>
                    <a:pt x="757" y="264"/>
                  </a:cubicBezTo>
                  <a:cubicBezTo>
                    <a:pt x="765" y="249"/>
                    <a:pt x="772" y="233"/>
                    <a:pt x="779" y="218"/>
                  </a:cubicBezTo>
                  <a:cubicBezTo>
                    <a:pt x="788" y="199"/>
                    <a:pt x="788" y="199"/>
                    <a:pt x="788" y="199"/>
                  </a:cubicBezTo>
                  <a:lnTo>
                    <a:pt x="787" y="198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3004" y="1955"/>
              <a:ext cx="791" cy="791"/>
            </a:xfrm>
            <a:custGeom>
              <a:avLst/>
              <a:gdLst/>
              <a:ahLst/>
              <a:cxnLst/>
              <a:rect l="l" t="t" r="r" b="b"/>
              <a:pathLst>
                <a:path w="324" h="324" extrusionOk="0">
                  <a:moveTo>
                    <a:pt x="323" y="104"/>
                  </a:moveTo>
                  <a:cubicBezTo>
                    <a:pt x="323" y="103"/>
                    <a:pt x="323" y="102"/>
                    <a:pt x="323" y="102"/>
                  </a:cubicBezTo>
                  <a:cubicBezTo>
                    <a:pt x="323" y="101"/>
                    <a:pt x="323" y="100"/>
                    <a:pt x="323" y="99"/>
                  </a:cubicBezTo>
                  <a:cubicBezTo>
                    <a:pt x="323" y="97"/>
                    <a:pt x="323" y="94"/>
                    <a:pt x="321" y="93"/>
                  </a:cubicBezTo>
                  <a:cubicBezTo>
                    <a:pt x="320" y="91"/>
                    <a:pt x="318" y="90"/>
                    <a:pt x="317" y="88"/>
                  </a:cubicBezTo>
                  <a:cubicBezTo>
                    <a:pt x="315" y="86"/>
                    <a:pt x="314" y="84"/>
                    <a:pt x="313" y="82"/>
                  </a:cubicBezTo>
                  <a:cubicBezTo>
                    <a:pt x="313" y="81"/>
                    <a:pt x="312" y="80"/>
                    <a:pt x="312" y="79"/>
                  </a:cubicBezTo>
                  <a:cubicBezTo>
                    <a:pt x="311" y="76"/>
                    <a:pt x="309" y="73"/>
                    <a:pt x="309" y="69"/>
                  </a:cubicBezTo>
                  <a:cubicBezTo>
                    <a:pt x="309" y="64"/>
                    <a:pt x="310" y="61"/>
                    <a:pt x="312" y="57"/>
                  </a:cubicBezTo>
                  <a:cubicBezTo>
                    <a:pt x="313" y="55"/>
                    <a:pt x="313" y="53"/>
                    <a:pt x="315" y="51"/>
                  </a:cubicBezTo>
                  <a:cubicBezTo>
                    <a:pt x="315" y="51"/>
                    <a:pt x="315" y="50"/>
                    <a:pt x="316" y="50"/>
                  </a:cubicBezTo>
                  <a:cubicBezTo>
                    <a:pt x="317" y="49"/>
                    <a:pt x="317" y="48"/>
                    <a:pt x="318" y="47"/>
                  </a:cubicBezTo>
                  <a:cubicBezTo>
                    <a:pt x="318" y="45"/>
                    <a:pt x="318" y="44"/>
                    <a:pt x="317" y="42"/>
                  </a:cubicBezTo>
                  <a:cubicBezTo>
                    <a:pt x="316" y="41"/>
                    <a:pt x="315" y="39"/>
                    <a:pt x="315" y="37"/>
                  </a:cubicBezTo>
                  <a:cubicBezTo>
                    <a:pt x="315" y="36"/>
                    <a:pt x="316" y="35"/>
                    <a:pt x="316" y="34"/>
                  </a:cubicBezTo>
                  <a:cubicBezTo>
                    <a:pt x="317" y="32"/>
                    <a:pt x="318" y="30"/>
                    <a:pt x="316" y="27"/>
                  </a:cubicBezTo>
                  <a:cubicBezTo>
                    <a:pt x="316" y="26"/>
                    <a:pt x="314" y="25"/>
                    <a:pt x="311" y="25"/>
                  </a:cubicBezTo>
                  <a:cubicBezTo>
                    <a:pt x="311" y="25"/>
                    <a:pt x="310" y="25"/>
                    <a:pt x="310" y="25"/>
                  </a:cubicBezTo>
                  <a:cubicBezTo>
                    <a:pt x="307" y="25"/>
                    <a:pt x="305" y="26"/>
                    <a:pt x="302" y="27"/>
                  </a:cubicBezTo>
                  <a:cubicBezTo>
                    <a:pt x="300" y="27"/>
                    <a:pt x="300" y="27"/>
                    <a:pt x="300" y="27"/>
                  </a:cubicBezTo>
                  <a:cubicBezTo>
                    <a:pt x="297" y="28"/>
                    <a:pt x="295" y="30"/>
                    <a:pt x="293" y="31"/>
                  </a:cubicBezTo>
                  <a:cubicBezTo>
                    <a:pt x="292" y="33"/>
                    <a:pt x="290" y="34"/>
                    <a:pt x="289" y="35"/>
                  </a:cubicBezTo>
                  <a:cubicBezTo>
                    <a:pt x="287" y="35"/>
                    <a:pt x="286" y="36"/>
                    <a:pt x="284" y="36"/>
                  </a:cubicBezTo>
                  <a:cubicBezTo>
                    <a:pt x="283" y="36"/>
                    <a:pt x="282" y="36"/>
                    <a:pt x="281" y="36"/>
                  </a:cubicBezTo>
                  <a:cubicBezTo>
                    <a:pt x="281" y="35"/>
                    <a:pt x="280" y="35"/>
                    <a:pt x="279" y="35"/>
                  </a:cubicBezTo>
                  <a:cubicBezTo>
                    <a:pt x="278" y="35"/>
                    <a:pt x="277" y="36"/>
                    <a:pt x="276" y="36"/>
                  </a:cubicBezTo>
                  <a:cubicBezTo>
                    <a:pt x="273" y="37"/>
                    <a:pt x="268" y="38"/>
                    <a:pt x="264" y="40"/>
                  </a:cubicBezTo>
                  <a:cubicBezTo>
                    <a:pt x="264" y="40"/>
                    <a:pt x="263" y="40"/>
                    <a:pt x="263" y="41"/>
                  </a:cubicBezTo>
                  <a:cubicBezTo>
                    <a:pt x="262" y="41"/>
                    <a:pt x="260" y="42"/>
                    <a:pt x="259" y="42"/>
                  </a:cubicBezTo>
                  <a:cubicBezTo>
                    <a:pt x="259" y="42"/>
                    <a:pt x="258" y="42"/>
                    <a:pt x="258" y="42"/>
                  </a:cubicBezTo>
                  <a:cubicBezTo>
                    <a:pt x="257" y="42"/>
                    <a:pt x="255" y="40"/>
                    <a:pt x="254" y="39"/>
                  </a:cubicBezTo>
                  <a:cubicBezTo>
                    <a:pt x="254" y="38"/>
                    <a:pt x="253" y="38"/>
                    <a:pt x="253" y="38"/>
                  </a:cubicBezTo>
                  <a:cubicBezTo>
                    <a:pt x="252" y="36"/>
                    <a:pt x="250" y="35"/>
                    <a:pt x="250" y="35"/>
                  </a:cubicBezTo>
                  <a:cubicBezTo>
                    <a:pt x="246" y="34"/>
                    <a:pt x="246" y="34"/>
                    <a:pt x="246" y="34"/>
                  </a:cubicBezTo>
                  <a:cubicBezTo>
                    <a:pt x="247" y="37"/>
                    <a:pt x="247" y="37"/>
                    <a:pt x="247" y="37"/>
                  </a:cubicBezTo>
                  <a:cubicBezTo>
                    <a:pt x="247" y="38"/>
                    <a:pt x="247" y="38"/>
                    <a:pt x="247" y="39"/>
                  </a:cubicBezTo>
                  <a:cubicBezTo>
                    <a:pt x="247" y="39"/>
                    <a:pt x="248" y="40"/>
                    <a:pt x="248" y="40"/>
                  </a:cubicBezTo>
                  <a:cubicBezTo>
                    <a:pt x="248" y="42"/>
                    <a:pt x="248" y="46"/>
                    <a:pt x="246" y="46"/>
                  </a:cubicBezTo>
                  <a:cubicBezTo>
                    <a:pt x="246" y="47"/>
                    <a:pt x="246" y="47"/>
                    <a:pt x="246" y="47"/>
                  </a:cubicBezTo>
                  <a:cubicBezTo>
                    <a:pt x="245" y="47"/>
                    <a:pt x="243" y="46"/>
                    <a:pt x="242" y="45"/>
                  </a:cubicBezTo>
                  <a:cubicBezTo>
                    <a:pt x="241" y="44"/>
                    <a:pt x="241" y="44"/>
                    <a:pt x="241" y="44"/>
                  </a:cubicBezTo>
                  <a:cubicBezTo>
                    <a:pt x="240" y="44"/>
                    <a:pt x="239" y="43"/>
                    <a:pt x="238" y="42"/>
                  </a:cubicBezTo>
                  <a:cubicBezTo>
                    <a:pt x="235" y="41"/>
                    <a:pt x="233" y="40"/>
                    <a:pt x="231" y="39"/>
                  </a:cubicBezTo>
                  <a:cubicBezTo>
                    <a:pt x="229" y="37"/>
                    <a:pt x="227" y="36"/>
                    <a:pt x="225" y="36"/>
                  </a:cubicBezTo>
                  <a:cubicBezTo>
                    <a:pt x="223" y="36"/>
                    <a:pt x="221" y="37"/>
                    <a:pt x="219" y="38"/>
                  </a:cubicBezTo>
                  <a:cubicBezTo>
                    <a:pt x="218" y="38"/>
                    <a:pt x="218" y="38"/>
                    <a:pt x="217" y="38"/>
                  </a:cubicBezTo>
                  <a:cubicBezTo>
                    <a:pt x="216" y="38"/>
                    <a:pt x="214" y="38"/>
                    <a:pt x="213" y="37"/>
                  </a:cubicBezTo>
                  <a:cubicBezTo>
                    <a:pt x="212" y="37"/>
                    <a:pt x="210" y="37"/>
                    <a:pt x="209" y="37"/>
                  </a:cubicBezTo>
                  <a:cubicBezTo>
                    <a:pt x="208" y="37"/>
                    <a:pt x="208" y="37"/>
                    <a:pt x="207" y="37"/>
                  </a:cubicBezTo>
                  <a:cubicBezTo>
                    <a:pt x="206" y="38"/>
                    <a:pt x="205" y="39"/>
                    <a:pt x="205" y="41"/>
                  </a:cubicBezTo>
                  <a:cubicBezTo>
                    <a:pt x="205" y="43"/>
                    <a:pt x="204" y="44"/>
                    <a:pt x="203" y="45"/>
                  </a:cubicBezTo>
                  <a:cubicBezTo>
                    <a:pt x="203" y="45"/>
                    <a:pt x="202" y="45"/>
                    <a:pt x="202" y="45"/>
                  </a:cubicBezTo>
                  <a:cubicBezTo>
                    <a:pt x="202" y="45"/>
                    <a:pt x="202" y="45"/>
                    <a:pt x="202" y="45"/>
                  </a:cubicBezTo>
                  <a:cubicBezTo>
                    <a:pt x="200" y="44"/>
                    <a:pt x="200" y="41"/>
                    <a:pt x="201" y="38"/>
                  </a:cubicBezTo>
                  <a:cubicBezTo>
                    <a:pt x="201" y="38"/>
                    <a:pt x="201" y="37"/>
                    <a:pt x="201" y="37"/>
                  </a:cubicBezTo>
                  <a:cubicBezTo>
                    <a:pt x="200" y="32"/>
                    <a:pt x="196" y="19"/>
                    <a:pt x="190" y="17"/>
                  </a:cubicBezTo>
                  <a:cubicBezTo>
                    <a:pt x="190" y="16"/>
                    <a:pt x="189" y="16"/>
                    <a:pt x="189" y="16"/>
                  </a:cubicBezTo>
                  <a:cubicBezTo>
                    <a:pt x="187" y="16"/>
                    <a:pt x="186" y="17"/>
                    <a:pt x="184" y="18"/>
                  </a:cubicBezTo>
                  <a:cubicBezTo>
                    <a:pt x="181" y="21"/>
                    <a:pt x="180" y="24"/>
                    <a:pt x="178" y="28"/>
                  </a:cubicBezTo>
                  <a:cubicBezTo>
                    <a:pt x="178" y="30"/>
                    <a:pt x="177" y="32"/>
                    <a:pt x="176" y="34"/>
                  </a:cubicBezTo>
                  <a:cubicBezTo>
                    <a:pt x="174" y="37"/>
                    <a:pt x="172" y="39"/>
                    <a:pt x="169" y="39"/>
                  </a:cubicBezTo>
                  <a:cubicBezTo>
                    <a:pt x="167" y="39"/>
                    <a:pt x="166" y="38"/>
                    <a:pt x="165" y="38"/>
                  </a:cubicBezTo>
                  <a:cubicBezTo>
                    <a:pt x="164" y="37"/>
                    <a:pt x="163" y="37"/>
                    <a:pt x="162" y="36"/>
                  </a:cubicBezTo>
                  <a:cubicBezTo>
                    <a:pt x="162" y="35"/>
                    <a:pt x="161" y="35"/>
                    <a:pt x="160" y="34"/>
                  </a:cubicBezTo>
                  <a:cubicBezTo>
                    <a:pt x="158" y="34"/>
                    <a:pt x="156" y="33"/>
                    <a:pt x="154" y="33"/>
                  </a:cubicBezTo>
                  <a:cubicBezTo>
                    <a:pt x="154" y="32"/>
                    <a:pt x="153" y="32"/>
                    <a:pt x="152" y="32"/>
                  </a:cubicBezTo>
                  <a:cubicBezTo>
                    <a:pt x="150" y="31"/>
                    <a:pt x="148" y="31"/>
                    <a:pt x="147" y="31"/>
                  </a:cubicBezTo>
                  <a:cubicBezTo>
                    <a:pt x="143" y="30"/>
                    <a:pt x="139" y="29"/>
                    <a:pt x="136" y="26"/>
                  </a:cubicBezTo>
                  <a:cubicBezTo>
                    <a:pt x="132" y="22"/>
                    <a:pt x="134" y="13"/>
                    <a:pt x="137" y="9"/>
                  </a:cubicBezTo>
                  <a:cubicBezTo>
                    <a:pt x="137" y="9"/>
                    <a:pt x="137" y="8"/>
                    <a:pt x="138" y="8"/>
                  </a:cubicBezTo>
                  <a:cubicBezTo>
                    <a:pt x="139" y="6"/>
                    <a:pt x="140" y="4"/>
                    <a:pt x="140" y="3"/>
                  </a:cubicBezTo>
                  <a:cubicBezTo>
                    <a:pt x="140" y="0"/>
                    <a:pt x="140" y="0"/>
                    <a:pt x="140" y="0"/>
                  </a:cubicBezTo>
                  <a:cubicBezTo>
                    <a:pt x="137" y="2"/>
                    <a:pt x="137" y="2"/>
                    <a:pt x="137" y="2"/>
                  </a:cubicBezTo>
                  <a:cubicBezTo>
                    <a:pt x="136" y="2"/>
                    <a:pt x="136" y="3"/>
                    <a:pt x="134" y="6"/>
                  </a:cubicBezTo>
                  <a:cubicBezTo>
                    <a:pt x="133" y="6"/>
                    <a:pt x="133" y="7"/>
                    <a:pt x="133" y="7"/>
                  </a:cubicBezTo>
                  <a:cubicBezTo>
                    <a:pt x="132" y="9"/>
                    <a:pt x="130" y="10"/>
                    <a:pt x="129" y="11"/>
                  </a:cubicBezTo>
                  <a:cubicBezTo>
                    <a:pt x="127" y="13"/>
                    <a:pt x="125" y="16"/>
                    <a:pt x="123" y="18"/>
                  </a:cubicBezTo>
                  <a:cubicBezTo>
                    <a:pt x="123" y="19"/>
                    <a:pt x="123" y="19"/>
                    <a:pt x="123" y="19"/>
                  </a:cubicBezTo>
                  <a:cubicBezTo>
                    <a:pt x="124" y="21"/>
                    <a:pt x="124" y="21"/>
                    <a:pt x="124" y="21"/>
                  </a:cubicBezTo>
                  <a:cubicBezTo>
                    <a:pt x="125" y="22"/>
                    <a:pt x="125" y="23"/>
                    <a:pt x="124" y="25"/>
                  </a:cubicBezTo>
                  <a:cubicBezTo>
                    <a:pt x="124" y="27"/>
                    <a:pt x="123" y="27"/>
                    <a:pt x="122" y="28"/>
                  </a:cubicBezTo>
                  <a:cubicBezTo>
                    <a:pt x="122" y="29"/>
                    <a:pt x="121" y="29"/>
                    <a:pt x="121" y="30"/>
                  </a:cubicBezTo>
                  <a:cubicBezTo>
                    <a:pt x="120" y="31"/>
                    <a:pt x="120" y="32"/>
                    <a:pt x="120" y="34"/>
                  </a:cubicBezTo>
                  <a:cubicBezTo>
                    <a:pt x="120" y="35"/>
                    <a:pt x="119" y="35"/>
                    <a:pt x="119" y="36"/>
                  </a:cubicBezTo>
                  <a:cubicBezTo>
                    <a:pt x="119" y="40"/>
                    <a:pt x="118" y="45"/>
                    <a:pt x="117" y="48"/>
                  </a:cubicBezTo>
                  <a:cubicBezTo>
                    <a:pt x="116" y="49"/>
                    <a:pt x="115" y="50"/>
                    <a:pt x="114" y="51"/>
                  </a:cubicBezTo>
                  <a:cubicBezTo>
                    <a:pt x="114" y="51"/>
                    <a:pt x="113" y="52"/>
                    <a:pt x="113" y="53"/>
                  </a:cubicBezTo>
                  <a:cubicBezTo>
                    <a:pt x="112" y="54"/>
                    <a:pt x="112" y="55"/>
                    <a:pt x="111" y="55"/>
                  </a:cubicBezTo>
                  <a:cubicBezTo>
                    <a:pt x="111" y="56"/>
                    <a:pt x="111" y="57"/>
                    <a:pt x="110" y="58"/>
                  </a:cubicBezTo>
                  <a:cubicBezTo>
                    <a:pt x="108" y="61"/>
                    <a:pt x="107" y="64"/>
                    <a:pt x="107" y="68"/>
                  </a:cubicBezTo>
                  <a:cubicBezTo>
                    <a:pt x="107" y="69"/>
                    <a:pt x="107" y="71"/>
                    <a:pt x="107" y="72"/>
                  </a:cubicBezTo>
                  <a:cubicBezTo>
                    <a:pt x="107" y="74"/>
                    <a:pt x="107" y="77"/>
                    <a:pt x="106" y="78"/>
                  </a:cubicBezTo>
                  <a:cubicBezTo>
                    <a:pt x="106" y="79"/>
                    <a:pt x="105" y="80"/>
                    <a:pt x="104" y="81"/>
                  </a:cubicBezTo>
                  <a:cubicBezTo>
                    <a:pt x="104" y="81"/>
                    <a:pt x="103" y="82"/>
                    <a:pt x="103" y="83"/>
                  </a:cubicBezTo>
                  <a:cubicBezTo>
                    <a:pt x="101" y="86"/>
                    <a:pt x="101" y="89"/>
                    <a:pt x="101" y="92"/>
                  </a:cubicBezTo>
                  <a:cubicBezTo>
                    <a:pt x="101" y="94"/>
                    <a:pt x="101" y="95"/>
                    <a:pt x="101" y="97"/>
                  </a:cubicBezTo>
                  <a:cubicBezTo>
                    <a:pt x="101" y="100"/>
                    <a:pt x="100" y="103"/>
                    <a:pt x="99" y="105"/>
                  </a:cubicBezTo>
                  <a:cubicBezTo>
                    <a:pt x="98" y="107"/>
                    <a:pt x="97" y="108"/>
                    <a:pt x="97" y="109"/>
                  </a:cubicBezTo>
                  <a:cubicBezTo>
                    <a:pt x="95" y="114"/>
                    <a:pt x="94" y="117"/>
                    <a:pt x="90" y="119"/>
                  </a:cubicBezTo>
                  <a:cubicBezTo>
                    <a:pt x="89" y="120"/>
                    <a:pt x="87" y="121"/>
                    <a:pt x="86" y="121"/>
                  </a:cubicBezTo>
                  <a:cubicBezTo>
                    <a:pt x="84" y="121"/>
                    <a:pt x="84" y="121"/>
                    <a:pt x="84" y="121"/>
                  </a:cubicBezTo>
                  <a:cubicBezTo>
                    <a:pt x="83" y="121"/>
                    <a:pt x="83" y="121"/>
                    <a:pt x="83" y="121"/>
                  </a:cubicBezTo>
                  <a:cubicBezTo>
                    <a:pt x="81" y="121"/>
                    <a:pt x="80" y="122"/>
                    <a:pt x="78" y="123"/>
                  </a:cubicBezTo>
                  <a:cubicBezTo>
                    <a:pt x="77" y="123"/>
                    <a:pt x="77" y="123"/>
                    <a:pt x="77" y="123"/>
                  </a:cubicBezTo>
                  <a:cubicBezTo>
                    <a:pt x="72" y="127"/>
                    <a:pt x="70" y="129"/>
                    <a:pt x="69" y="135"/>
                  </a:cubicBezTo>
                  <a:cubicBezTo>
                    <a:pt x="68" y="139"/>
                    <a:pt x="67" y="143"/>
                    <a:pt x="65" y="146"/>
                  </a:cubicBezTo>
                  <a:cubicBezTo>
                    <a:pt x="65" y="147"/>
                    <a:pt x="64" y="148"/>
                    <a:pt x="64" y="149"/>
                  </a:cubicBezTo>
                  <a:cubicBezTo>
                    <a:pt x="63" y="152"/>
                    <a:pt x="61" y="156"/>
                    <a:pt x="58" y="157"/>
                  </a:cubicBezTo>
                  <a:cubicBezTo>
                    <a:pt x="57" y="158"/>
                    <a:pt x="55" y="158"/>
                    <a:pt x="54" y="158"/>
                  </a:cubicBezTo>
                  <a:cubicBezTo>
                    <a:pt x="53" y="158"/>
                    <a:pt x="51" y="158"/>
                    <a:pt x="50" y="158"/>
                  </a:cubicBezTo>
                  <a:cubicBezTo>
                    <a:pt x="47" y="159"/>
                    <a:pt x="45" y="160"/>
                    <a:pt x="43" y="161"/>
                  </a:cubicBezTo>
                  <a:cubicBezTo>
                    <a:pt x="42" y="162"/>
                    <a:pt x="41" y="163"/>
                    <a:pt x="41" y="164"/>
                  </a:cubicBezTo>
                  <a:cubicBezTo>
                    <a:pt x="40" y="165"/>
                    <a:pt x="39" y="166"/>
                    <a:pt x="39" y="167"/>
                  </a:cubicBezTo>
                  <a:cubicBezTo>
                    <a:pt x="38" y="168"/>
                    <a:pt x="37" y="169"/>
                    <a:pt x="36" y="169"/>
                  </a:cubicBezTo>
                  <a:cubicBezTo>
                    <a:pt x="31" y="173"/>
                    <a:pt x="26" y="178"/>
                    <a:pt x="27" y="184"/>
                  </a:cubicBezTo>
                  <a:cubicBezTo>
                    <a:pt x="28" y="190"/>
                    <a:pt x="25" y="193"/>
                    <a:pt x="21" y="197"/>
                  </a:cubicBezTo>
                  <a:cubicBezTo>
                    <a:pt x="20" y="198"/>
                    <a:pt x="18" y="199"/>
                    <a:pt x="16" y="200"/>
                  </a:cubicBezTo>
                  <a:cubicBezTo>
                    <a:pt x="14" y="202"/>
                    <a:pt x="11" y="203"/>
                    <a:pt x="10" y="206"/>
                  </a:cubicBezTo>
                  <a:cubicBezTo>
                    <a:pt x="9" y="206"/>
                    <a:pt x="9" y="207"/>
                    <a:pt x="8" y="208"/>
                  </a:cubicBezTo>
                  <a:cubicBezTo>
                    <a:pt x="8" y="210"/>
                    <a:pt x="7" y="212"/>
                    <a:pt x="5" y="213"/>
                  </a:cubicBezTo>
                  <a:cubicBezTo>
                    <a:pt x="4" y="215"/>
                    <a:pt x="2" y="218"/>
                    <a:pt x="2" y="220"/>
                  </a:cubicBezTo>
                  <a:cubicBezTo>
                    <a:pt x="0" y="225"/>
                    <a:pt x="1" y="230"/>
                    <a:pt x="1" y="234"/>
                  </a:cubicBezTo>
                  <a:cubicBezTo>
                    <a:pt x="1" y="236"/>
                    <a:pt x="1" y="237"/>
                    <a:pt x="1" y="238"/>
                  </a:cubicBezTo>
                  <a:cubicBezTo>
                    <a:pt x="2" y="240"/>
                    <a:pt x="2" y="241"/>
                    <a:pt x="3" y="242"/>
                  </a:cubicBezTo>
                  <a:cubicBezTo>
                    <a:pt x="3" y="243"/>
                    <a:pt x="4" y="244"/>
                    <a:pt x="4" y="245"/>
                  </a:cubicBezTo>
                  <a:cubicBezTo>
                    <a:pt x="4" y="247"/>
                    <a:pt x="4" y="249"/>
                    <a:pt x="4" y="250"/>
                  </a:cubicBezTo>
                  <a:cubicBezTo>
                    <a:pt x="4" y="253"/>
                    <a:pt x="4" y="253"/>
                    <a:pt x="4" y="253"/>
                  </a:cubicBezTo>
                  <a:cubicBezTo>
                    <a:pt x="6" y="253"/>
                    <a:pt x="6" y="253"/>
                    <a:pt x="6" y="253"/>
                  </a:cubicBezTo>
                  <a:cubicBezTo>
                    <a:pt x="7" y="254"/>
                    <a:pt x="8" y="254"/>
                    <a:pt x="8" y="255"/>
                  </a:cubicBezTo>
                  <a:cubicBezTo>
                    <a:pt x="9" y="257"/>
                    <a:pt x="9" y="261"/>
                    <a:pt x="9" y="265"/>
                  </a:cubicBezTo>
                  <a:cubicBezTo>
                    <a:pt x="8" y="268"/>
                    <a:pt x="8" y="268"/>
                    <a:pt x="8" y="268"/>
                  </a:cubicBezTo>
                  <a:cubicBezTo>
                    <a:pt x="10" y="269"/>
                    <a:pt x="10" y="269"/>
                    <a:pt x="10" y="269"/>
                  </a:cubicBezTo>
                  <a:cubicBezTo>
                    <a:pt x="12" y="269"/>
                    <a:pt x="15" y="271"/>
                    <a:pt x="16" y="271"/>
                  </a:cubicBezTo>
                  <a:cubicBezTo>
                    <a:pt x="17" y="273"/>
                    <a:pt x="17" y="274"/>
                    <a:pt x="17" y="276"/>
                  </a:cubicBezTo>
                  <a:cubicBezTo>
                    <a:pt x="17" y="276"/>
                    <a:pt x="16" y="277"/>
                    <a:pt x="16" y="278"/>
                  </a:cubicBezTo>
                  <a:cubicBezTo>
                    <a:pt x="16" y="282"/>
                    <a:pt x="15" y="285"/>
                    <a:pt x="17" y="287"/>
                  </a:cubicBezTo>
                  <a:cubicBezTo>
                    <a:pt x="18" y="287"/>
                    <a:pt x="19" y="288"/>
                    <a:pt x="21" y="288"/>
                  </a:cubicBezTo>
                  <a:cubicBezTo>
                    <a:pt x="22" y="288"/>
                    <a:pt x="24" y="287"/>
                    <a:pt x="26" y="287"/>
                  </a:cubicBezTo>
                  <a:cubicBezTo>
                    <a:pt x="28" y="287"/>
                    <a:pt x="30" y="286"/>
                    <a:pt x="31" y="286"/>
                  </a:cubicBezTo>
                  <a:cubicBezTo>
                    <a:pt x="34" y="286"/>
                    <a:pt x="35" y="287"/>
                    <a:pt x="36" y="288"/>
                  </a:cubicBezTo>
                  <a:cubicBezTo>
                    <a:pt x="37" y="289"/>
                    <a:pt x="37" y="289"/>
                    <a:pt x="37" y="290"/>
                  </a:cubicBezTo>
                  <a:cubicBezTo>
                    <a:pt x="38" y="291"/>
                    <a:pt x="38" y="291"/>
                    <a:pt x="39" y="292"/>
                  </a:cubicBezTo>
                  <a:cubicBezTo>
                    <a:pt x="39" y="292"/>
                    <a:pt x="40" y="292"/>
                    <a:pt x="41" y="292"/>
                  </a:cubicBezTo>
                  <a:cubicBezTo>
                    <a:pt x="42" y="292"/>
                    <a:pt x="42" y="292"/>
                    <a:pt x="42" y="292"/>
                  </a:cubicBezTo>
                  <a:cubicBezTo>
                    <a:pt x="42" y="292"/>
                    <a:pt x="43" y="292"/>
                    <a:pt x="43" y="292"/>
                  </a:cubicBezTo>
                  <a:cubicBezTo>
                    <a:pt x="45" y="293"/>
                    <a:pt x="47" y="294"/>
                    <a:pt x="48" y="295"/>
                  </a:cubicBezTo>
                  <a:cubicBezTo>
                    <a:pt x="49" y="295"/>
                    <a:pt x="50" y="296"/>
                    <a:pt x="51" y="297"/>
                  </a:cubicBezTo>
                  <a:cubicBezTo>
                    <a:pt x="52" y="297"/>
                    <a:pt x="53" y="298"/>
                    <a:pt x="54" y="298"/>
                  </a:cubicBezTo>
                  <a:cubicBezTo>
                    <a:pt x="56" y="299"/>
                    <a:pt x="58" y="299"/>
                    <a:pt x="59" y="301"/>
                  </a:cubicBezTo>
                  <a:cubicBezTo>
                    <a:pt x="61" y="302"/>
                    <a:pt x="63" y="304"/>
                    <a:pt x="66" y="305"/>
                  </a:cubicBezTo>
                  <a:cubicBezTo>
                    <a:pt x="67" y="305"/>
                    <a:pt x="68" y="306"/>
                    <a:pt x="70" y="306"/>
                  </a:cubicBezTo>
                  <a:cubicBezTo>
                    <a:pt x="71" y="306"/>
                    <a:pt x="72" y="307"/>
                    <a:pt x="73" y="307"/>
                  </a:cubicBezTo>
                  <a:cubicBezTo>
                    <a:pt x="73" y="307"/>
                    <a:pt x="73" y="307"/>
                    <a:pt x="73" y="307"/>
                  </a:cubicBezTo>
                  <a:cubicBezTo>
                    <a:pt x="73" y="308"/>
                    <a:pt x="73" y="308"/>
                    <a:pt x="73" y="308"/>
                  </a:cubicBezTo>
                  <a:cubicBezTo>
                    <a:pt x="77" y="308"/>
                    <a:pt x="77" y="308"/>
                    <a:pt x="77" y="308"/>
                  </a:cubicBezTo>
                  <a:cubicBezTo>
                    <a:pt x="77" y="308"/>
                    <a:pt x="77" y="308"/>
                    <a:pt x="77" y="308"/>
                  </a:cubicBezTo>
                  <a:cubicBezTo>
                    <a:pt x="77" y="308"/>
                    <a:pt x="78" y="308"/>
                    <a:pt x="78" y="308"/>
                  </a:cubicBezTo>
                  <a:cubicBezTo>
                    <a:pt x="78" y="308"/>
                    <a:pt x="79" y="308"/>
                    <a:pt x="80" y="308"/>
                  </a:cubicBezTo>
                  <a:cubicBezTo>
                    <a:pt x="81" y="309"/>
                    <a:pt x="81" y="310"/>
                    <a:pt x="82" y="310"/>
                  </a:cubicBezTo>
                  <a:cubicBezTo>
                    <a:pt x="83" y="311"/>
                    <a:pt x="84" y="311"/>
                    <a:pt x="84" y="312"/>
                  </a:cubicBezTo>
                  <a:cubicBezTo>
                    <a:pt x="85" y="312"/>
                    <a:pt x="85" y="312"/>
                    <a:pt x="86" y="312"/>
                  </a:cubicBezTo>
                  <a:cubicBezTo>
                    <a:pt x="87" y="312"/>
                    <a:pt x="87" y="312"/>
                    <a:pt x="88" y="313"/>
                  </a:cubicBezTo>
                  <a:cubicBezTo>
                    <a:pt x="89" y="313"/>
                    <a:pt x="89" y="314"/>
                    <a:pt x="90" y="314"/>
                  </a:cubicBezTo>
                  <a:cubicBezTo>
                    <a:pt x="90" y="314"/>
                    <a:pt x="90" y="315"/>
                    <a:pt x="91" y="315"/>
                  </a:cubicBezTo>
                  <a:cubicBezTo>
                    <a:pt x="93" y="317"/>
                    <a:pt x="95" y="319"/>
                    <a:pt x="97" y="322"/>
                  </a:cubicBezTo>
                  <a:cubicBezTo>
                    <a:pt x="99" y="324"/>
                    <a:pt x="99" y="324"/>
                    <a:pt x="99" y="324"/>
                  </a:cubicBezTo>
                  <a:cubicBezTo>
                    <a:pt x="101" y="321"/>
                    <a:pt x="101" y="321"/>
                    <a:pt x="101" y="321"/>
                  </a:cubicBezTo>
                  <a:cubicBezTo>
                    <a:pt x="102" y="319"/>
                    <a:pt x="103" y="317"/>
                    <a:pt x="105" y="316"/>
                  </a:cubicBezTo>
                  <a:cubicBezTo>
                    <a:pt x="105" y="314"/>
                    <a:pt x="105" y="314"/>
                    <a:pt x="105" y="314"/>
                  </a:cubicBezTo>
                  <a:cubicBezTo>
                    <a:pt x="107" y="312"/>
                    <a:pt x="109" y="311"/>
                    <a:pt x="111" y="310"/>
                  </a:cubicBezTo>
                  <a:cubicBezTo>
                    <a:pt x="113" y="308"/>
                    <a:pt x="115" y="307"/>
                    <a:pt x="116" y="305"/>
                  </a:cubicBezTo>
                  <a:cubicBezTo>
                    <a:pt x="116" y="304"/>
                    <a:pt x="117" y="303"/>
                    <a:pt x="117" y="302"/>
                  </a:cubicBezTo>
                  <a:cubicBezTo>
                    <a:pt x="118" y="301"/>
                    <a:pt x="118" y="300"/>
                    <a:pt x="119" y="299"/>
                  </a:cubicBezTo>
                  <a:cubicBezTo>
                    <a:pt x="120" y="297"/>
                    <a:pt x="121" y="296"/>
                    <a:pt x="122" y="295"/>
                  </a:cubicBezTo>
                  <a:cubicBezTo>
                    <a:pt x="123" y="294"/>
                    <a:pt x="123" y="294"/>
                    <a:pt x="123" y="294"/>
                  </a:cubicBezTo>
                  <a:cubicBezTo>
                    <a:pt x="125" y="293"/>
                    <a:pt x="127" y="291"/>
                    <a:pt x="129" y="290"/>
                  </a:cubicBezTo>
                  <a:cubicBezTo>
                    <a:pt x="129" y="290"/>
                    <a:pt x="129" y="290"/>
                    <a:pt x="129" y="290"/>
                  </a:cubicBezTo>
                  <a:cubicBezTo>
                    <a:pt x="130" y="289"/>
                    <a:pt x="131" y="288"/>
                    <a:pt x="132" y="288"/>
                  </a:cubicBezTo>
                  <a:cubicBezTo>
                    <a:pt x="136" y="284"/>
                    <a:pt x="140" y="284"/>
                    <a:pt x="146" y="284"/>
                  </a:cubicBezTo>
                  <a:cubicBezTo>
                    <a:pt x="148" y="284"/>
                    <a:pt x="150" y="284"/>
                    <a:pt x="153" y="282"/>
                  </a:cubicBezTo>
                  <a:cubicBezTo>
                    <a:pt x="153" y="282"/>
                    <a:pt x="154" y="282"/>
                    <a:pt x="155" y="281"/>
                  </a:cubicBezTo>
                  <a:cubicBezTo>
                    <a:pt x="156" y="280"/>
                    <a:pt x="157" y="280"/>
                    <a:pt x="158" y="279"/>
                  </a:cubicBezTo>
                  <a:cubicBezTo>
                    <a:pt x="158" y="279"/>
                    <a:pt x="159" y="279"/>
                    <a:pt x="159" y="279"/>
                  </a:cubicBezTo>
                  <a:cubicBezTo>
                    <a:pt x="161" y="279"/>
                    <a:pt x="162" y="281"/>
                    <a:pt x="164" y="282"/>
                  </a:cubicBezTo>
                  <a:cubicBezTo>
                    <a:pt x="165" y="283"/>
                    <a:pt x="166" y="284"/>
                    <a:pt x="168" y="284"/>
                  </a:cubicBezTo>
                  <a:cubicBezTo>
                    <a:pt x="169" y="284"/>
                    <a:pt x="169" y="284"/>
                    <a:pt x="170" y="283"/>
                  </a:cubicBezTo>
                  <a:cubicBezTo>
                    <a:pt x="171" y="283"/>
                    <a:pt x="172" y="282"/>
                    <a:pt x="174" y="280"/>
                  </a:cubicBezTo>
                  <a:cubicBezTo>
                    <a:pt x="174" y="280"/>
                    <a:pt x="175" y="279"/>
                    <a:pt x="176" y="278"/>
                  </a:cubicBezTo>
                  <a:cubicBezTo>
                    <a:pt x="177" y="278"/>
                    <a:pt x="177" y="277"/>
                    <a:pt x="178" y="276"/>
                  </a:cubicBezTo>
                  <a:cubicBezTo>
                    <a:pt x="179" y="275"/>
                    <a:pt x="180" y="274"/>
                    <a:pt x="182" y="273"/>
                  </a:cubicBezTo>
                  <a:cubicBezTo>
                    <a:pt x="183" y="273"/>
                    <a:pt x="184" y="273"/>
                    <a:pt x="186" y="273"/>
                  </a:cubicBezTo>
                  <a:cubicBezTo>
                    <a:pt x="186" y="273"/>
                    <a:pt x="187" y="273"/>
                    <a:pt x="188" y="273"/>
                  </a:cubicBezTo>
                  <a:cubicBezTo>
                    <a:pt x="190" y="273"/>
                    <a:pt x="190" y="273"/>
                    <a:pt x="190" y="273"/>
                  </a:cubicBezTo>
                  <a:cubicBezTo>
                    <a:pt x="192" y="273"/>
                    <a:pt x="194" y="273"/>
                    <a:pt x="196" y="273"/>
                  </a:cubicBezTo>
                  <a:cubicBezTo>
                    <a:pt x="196" y="273"/>
                    <a:pt x="196" y="273"/>
                    <a:pt x="196" y="273"/>
                  </a:cubicBezTo>
                  <a:cubicBezTo>
                    <a:pt x="200" y="273"/>
                    <a:pt x="203" y="273"/>
                    <a:pt x="206" y="273"/>
                  </a:cubicBezTo>
                  <a:cubicBezTo>
                    <a:pt x="207" y="273"/>
                    <a:pt x="207" y="273"/>
                    <a:pt x="207" y="273"/>
                  </a:cubicBezTo>
                  <a:cubicBezTo>
                    <a:pt x="208" y="273"/>
                    <a:pt x="209" y="273"/>
                    <a:pt x="210" y="273"/>
                  </a:cubicBezTo>
                  <a:cubicBezTo>
                    <a:pt x="211" y="273"/>
                    <a:pt x="212" y="273"/>
                    <a:pt x="213" y="273"/>
                  </a:cubicBezTo>
                  <a:cubicBezTo>
                    <a:pt x="215" y="273"/>
                    <a:pt x="217" y="273"/>
                    <a:pt x="218" y="274"/>
                  </a:cubicBezTo>
                  <a:cubicBezTo>
                    <a:pt x="220" y="274"/>
                    <a:pt x="222" y="275"/>
                    <a:pt x="224" y="276"/>
                  </a:cubicBezTo>
                  <a:cubicBezTo>
                    <a:pt x="226" y="277"/>
                    <a:pt x="227" y="278"/>
                    <a:pt x="228" y="278"/>
                  </a:cubicBezTo>
                  <a:cubicBezTo>
                    <a:pt x="229" y="279"/>
                    <a:pt x="230" y="279"/>
                    <a:pt x="231" y="279"/>
                  </a:cubicBezTo>
                  <a:cubicBezTo>
                    <a:pt x="235" y="279"/>
                    <a:pt x="238" y="277"/>
                    <a:pt x="241" y="273"/>
                  </a:cubicBezTo>
                  <a:cubicBezTo>
                    <a:pt x="243" y="272"/>
                    <a:pt x="244" y="271"/>
                    <a:pt x="246" y="270"/>
                  </a:cubicBezTo>
                  <a:cubicBezTo>
                    <a:pt x="247" y="269"/>
                    <a:pt x="249" y="268"/>
                    <a:pt x="250" y="268"/>
                  </a:cubicBezTo>
                  <a:cubicBezTo>
                    <a:pt x="252" y="267"/>
                    <a:pt x="254" y="266"/>
                    <a:pt x="255" y="265"/>
                  </a:cubicBezTo>
                  <a:cubicBezTo>
                    <a:pt x="258" y="263"/>
                    <a:pt x="258" y="260"/>
                    <a:pt x="257" y="257"/>
                  </a:cubicBezTo>
                  <a:cubicBezTo>
                    <a:pt x="257" y="256"/>
                    <a:pt x="257" y="256"/>
                    <a:pt x="257" y="256"/>
                  </a:cubicBezTo>
                  <a:cubicBezTo>
                    <a:pt x="256" y="253"/>
                    <a:pt x="257" y="250"/>
                    <a:pt x="258" y="247"/>
                  </a:cubicBezTo>
                  <a:cubicBezTo>
                    <a:pt x="259" y="247"/>
                    <a:pt x="259" y="246"/>
                    <a:pt x="260" y="245"/>
                  </a:cubicBezTo>
                  <a:cubicBezTo>
                    <a:pt x="262" y="241"/>
                    <a:pt x="259" y="239"/>
                    <a:pt x="255" y="237"/>
                  </a:cubicBezTo>
                  <a:cubicBezTo>
                    <a:pt x="253" y="236"/>
                    <a:pt x="252" y="235"/>
                    <a:pt x="251" y="233"/>
                  </a:cubicBezTo>
                  <a:cubicBezTo>
                    <a:pt x="249" y="231"/>
                    <a:pt x="250" y="229"/>
                    <a:pt x="253" y="227"/>
                  </a:cubicBezTo>
                  <a:cubicBezTo>
                    <a:pt x="256" y="225"/>
                    <a:pt x="260" y="221"/>
                    <a:pt x="262" y="217"/>
                  </a:cubicBezTo>
                  <a:cubicBezTo>
                    <a:pt x="267" y="211"/>
                    <a:pt x="266" y="204"/>
                    <a:pt x="259" y="196"/>
                  </a:cubicBezTo>
                  <a:cubicBezTo>
                    <a:pt x="258" y="196"/>
                    <a:pt x="258" y="196"/>
                    <a:pt x="258" y="196"/>
                  </a:cubicBezTo>
                  <a:cubicBezTo>
                    <a:pt x="256" y="194"/>
                    <a:pt x="255" y="192"/>
                    <a:pt x="255" y="189"/>
                  </a:cubicBezTo>
                  <a:cubicBezTo>
                    <a:pt x="255" y="187"/>
                    <a:pt x="256" y="185"/>
                    <a:pt x="257" y="183"/>
                  </a:cubicBezTo>
                  <a:cubicBezTo>
                    <a:pt x="257" y="182"/>
                    <a:pt x="257" y="182"/>
                    <a:pt x="257" y="181"/>
                  </a:cubicBezTo>
                  <a:cubicBezTo>
                    <a:pt x="258" y="181"/>
                    <a:pt x="258" y="180"/>
                    <a:pt x="258" y="179"/>
                  </a:cubicBezTo>
                  <a:cubicBezTo>
                    <a:pt x="258" y="178"/>
                    <a:pt x="259" y="176"/>
                    <a:pt x="259" y="175"/>
                  </a:cubicBezTo>
                  <a:cubicBezTo>
                    <a:pt x="259" y="174"/>
                    <a:pt x="259" y="173"/>
                    <a:pt x="258" y="173"/>
                  </a:cubicBezTo>
                  <a:cubicBezTo>
                    <a:pt x="258" y="171"/>
                    <a:pt x="258" y="171"/>
                    <a:pt x="258" y="171"/>
                  </a:cubicBezTo>
                  <a:cubicBezTo>
                    <a:pt x="220" y="169"/>
                    <a:pt x="220" y="169"/>
                    <a:pt x="220" y="169"/>
                  </a:cubicBezTo>
                  <a:cubicBezTo>
                    <a:pt x="220" y="168"/>
                    <a:pt x="220" y="166"/>
                    <a:pt x="220" y="165"/>
                  </a:cubicBezTo>
                  <a:cubicBezTo>
                    <a:pt x="220" y="162"/>
                    <a:pt x="220" y="159"/>
                    <a:pt x="220" y="156"/>
                  </a:cubicBezTo>
                  <a:cubicBezTo>
                    <a:pt x="220" y="155"/>
                    <a:pt x="221" y="153"/>
                    <a:pt x="221" y="152"/>
                  </a:cubicBezTo>
                  <a:cubicBezTo>
                    <a:pt x="222" y="149"/>
                    <a:pt x="223" y="147"/>
                    <a:pt x="222" y="144"/>
                  </a:cubicBezTo>
                  <a:cubicBezTo>
                    <a:pt x="231" y="144"/>
                    <a:pt x="231" y="144"/>
                    <a:pt x="231" y="144"/>
                  </a:cubicBezTo>
                  <a:cubicBezTo>
                    <a:pt x="238" y="144"/>
                    <a:pt x="246" y="144"/>
                    <a:pt x="253" y="144"/>
                  </a:cubicBezTo>
                  <a:cubicBezTo>
                    <a:pt x="257" y="144"/>
                    <a:pt x="259" y="147"/>
                    <a:pt x="260" y="151"/>
                  </a:cubicBezTo>
                  <a:cubicBezTo>
                    <a:pt x="262" y="153"/>
                    <a:pt x="261" y="155"/>
                    <a:pt x="261" y="157"/>
                  </a:cubicBezTo>
                  <a:cubicBezTo>
                    <a:pt x="260" y="159"/>
                    <a:pt x="260" y="159"/>
                    <a:pt x="260" y="159"/>
                  </a:cubicBezTo>
                  <a:cubicBezTo>
                    <a:pt x="260" y="162"/>
                    <a:pt x="259" y="164"/>
                    <a:pt x="259" y="167"/>
                  </a:cubicBezTo>
                  <a:cubicBezTo>
                    <a:pt x="258" y="171"/>
                    <a:pt x="258" y="171"/>
                    <a:pt x="258" y="171"/>
                  </a:cubicBezTo>
                  <a:cubicBezTo>
                    <a:pt x="262" y="169"/>
                    <a:pt x="262" y="169"/>
                    <a:pt x="262" y="169"/>
                  </a:cubicBezTo>
                  <a:cubicBezTo>
                    <a:pt x="263" y="168"/>
                    <a:pt x="263" y="168"/>
                    <a:pt x="264" y="167"/>
                  </a:cubicBezTo>
                  <a:cubicBezTo>
                    <a:pt x="264" y="167"/>
                    <a:pt x="264" y="167"/>
                    <a:pt x="264" y="167"/>
                  </a:cubicBezTo>
                  <a:cubicBezTo>
                    <a:pt x="266" y="166"/>
                    <a:pt x="267" y="165"/>
                    <a:pt x="269" y="165"/>
                  </a:cubicBezTo>
                  <a:cubicBezTo>
                    <a:pt x="269" y="164"/>
                    <a:pt x="270" y="164"/>
                    <a:pt x="271" y="164"/>
                  </a:cubicBezTo>
                  <a:cubicBezTo>
                    <a:pt x="272" y="164"/>
                    <a:pt x="273" y="164"/>
                    <a:pt x="273" y="164"/>
                  </a:cubicBezTo>
                  <a:cubicBezTo>
                    <a:pt x="275" y="165"/>
                    <a:pt x="276" y="165"/>
                    <a:pt x="277" y="165"/>
                  </a:cubicBezTo>
                  <a:cubicBezTo>
                    <a:pt x="279" y="165"/>
                    <a:pt x="280" y="164"/>
                    <a:pt x="281" y="163"/>
                  </a:cubicBezTo>
                  <a:cubicBezTo>
                    <a:pt x="282" y="161"/>
                    <a:pt x="282" y="159"/>
                    <a:pt x="282" y="156"/>
                  </a:cubicBezTo>
                  <a:cubicBezTo>
                    <a:pt x="282" y="156"/>
                    <a:pt x="282" y="155"/>
                    <a:pt x="282" y="155"/>
                  </a:cubicBezTo>
                  <a:cubicBezTo>
                    <a:pt x="282" y="153"/>
                    <a:pt x="281" y="151"/>
                    <a:pt x="280" y="149"/>
                  </a:cubicBezTo>
                  <a:cubicBezTo>
                    <a:pt x="280" y="149"/>
                    <a:pt x="279" y="149"/>
                    <a:pt x="279" y="148"/>
                  </a:cubicBezTo>
                  <a:cubicBezTo>
                    <a:pt x="277" y="147"/>
                    <a:pt x="276" y="146"/>
                    <a:pt x="277" y="144"/>
                  </a:cubicBezTo>
                  <a:cubicBezTo>
                    <a:pt x="277" y="143"/>
                    <a:pt x="278" y="142"/>
                    <a:pt x="279" y="141"/>
                  </a:cubicBezTo>
                  <a:cubicBezTo>
                    <a:pt x="280" y="140"/>
                    <a:pt x="281" y="139"/>
                    <a:pt x="281" y="138"/>
                  </a:cubicBezTo>
                  <a:cubicBezTo>
                    <a:pt x="281" y="137"/>
                    <a:pt x="281" y="136"/>
                    <a:pt x="280" y="135"/>
                  </a:cubicBezTo>
                  <a:cubicBezTo>
                    <a:pt x="280" y="134"/>
                    <a:pt x="279" y="133"/>
                    <a:pt x="279" y="132"/>
                  </a:cubicBezTo>
                  <a:cubicBezTo>
                    <a:pt x="279" y="130"/>
                    <a:pt x="281" y="125"/>
                    <a:pt x="283" y="124"/>
                  </a:cubicBezTo>
                  <a:cubicBezTo>
                    <a:pt x="284" y="123"/>
                    <a:pt x="285" y="123"/>
                    <a:pt x="285" y="123"/>
                  </a:cubicBezTo>
                  <a:cubicBezTo>
                    <a:pt x="286" y="123"/>
                    <a:pt x="287" y="123"/>
                    <a:pt x="287" y="124"/>
                  </a:cubicBezTo>
                  <a:cubicBezTo>
                    <a:pt x="288" y="124"/>
                    <a:pt x="288" y="125"/>
                    <a:pt x="289" y="125"/>
                  </a:cubicBezTo>
                  <a:cubicBezTo>
                    <a:pt x="290" y="126"/>
                    <a:pt x="291" y="126"/>
                    <a:pt x="291" y="126"/>
                  </a:cubicBezTo>
                  <a:cubicBezTo>
                    <a:pt x="292" y="126"/>
                    <a:pt x="292" y="126"/>
                    <a:pt x="292" y="126"/>
                  </a:cubicBezTo>
                  <a:cubicBezTo>
                    <a:pt x="293" y="126"/>
                    <a:pt x="293" y="126"/>
                    <a:pt x="293" y="126"/>
                  </a:cubicBezTo>
                  <a:cubicBezTo>
                    <a:pt x="295" y="124"/>
                    <a:pt x="295" y="121"/>
                    <a:pt x="295" y="119"/>
                  </a:cubicBezTo>
                  <a:cubicBezTo>
                    <a:pt x="295" y="119"/>
                    <a:pt x="295" y="118"/>
                    <a:pt x="295" y="118"/>
                  </a:cubicBezTo>
                  <a:cubicBezTo>
                    <a:pt x="295" y="115"/>
                    <a:pt x="295" y="112"/>
                    <a:pt x="296" y="111"/>
                  </a:cubicBezTo>
                  <a:cubicBezTo>
                    <a:pt x="297" y="111"/>
                    <a:pt x="297" y="111"/>
                    <a:pt x="298" y="111"/>
                  </a:cubicBezTo>
                  <a:cubicBezTo>
                    <a:pt x="299" y="111"/>
                    <a:pt x="301" y="112"/>
                    <a:pt x="302" y="113"/>
                  </a:cubicBezTo>
                  <a:cubicBezTo>
                    <a:pt x="303" y="114"/>
                    <a:pt x="303" y="114"/>
                    <a:pt x="304" y="115"/>
                  </a:cubicBezTo>
                  <a:cubicBezTo>
                    <a:pt x="305" y="116"/>
                    <a:pt x="305" y="117"/>
                    <a:pt x="306" y="118"/>
                  </a:cubicBezTo>
                  <a:cubicBezTo>
                    <a:pt x="308" y="120"/>
                    <a:pt x="311" y="121"/>
                    <a:pt x="313" y="122"/>
                  </a:cubicBezTo>
                  <a:cubicBezTo>
                    <a:pt x="313" y="122"/>
                    <a:pt x="314" y="122"/>
                    <a:pt x="314" y="122"/>
                  </a:cubicBezTo>
                  <a:cubicBezTo>
                    <a:pt x="316" y="122"/>
                    <a:pt x="317" y="121"/>
                    <a:pt x="318" y="119"/>
                  </a:cubicBezTo>
                  <a:cubicBezTo>
                    <a:pt x="319" y="118"/>
                    <a:pt x="319" y="118"/>
                    <a:pt x="319" y="118"/>
                  </a:cubicBezTo>
                  <a:cubicBezTo>
                    <a:pt x="320" y="116"/>
                    <a:pt x="322" y="114"/>
                    <a:pt x="323" y="113"/>
                  </a:cubicBezTo>
                  <a:cubicBezTo>
                    <a:pt x="324" y="110"/>
                    <a:pt x="323" y="107"/>
                    <a:pt x="323" y="104"/>
                  </a:cubicBezTo>
                  <a:close/>
                </a:path>
              </a:pathLst>
            </a:custGeom>
            <a:solidFill>
              <a:srgbClr val="31BC5C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3239" y="2182"/>
              <a:ext cx="1196" cy="952"/>
            </a:xfrm>
            <a:custGeom>
              <a:avLst/>
              <a:gdLst/>
              <a:ahLst/>
              <a:cxnLst/>
              <a:rect l="l" t="t" r="r" b="b"/>
              <a:pathLst>
                <a:path w="490" h="390" extrusionOk="0">
                  <a:moveTo>
                    <a:pt x="478" y="85"/>
                  </a:moveTo>
                  <a:cubicBezTo>
                    <a:pt x="478" y="84"/>
                    <a:pt x="478" y="84"/>
                    <a:pt x="478" y="84"/>
                  </a:cubicBezTo>
                  <a:cubicBezTo>
                    <a:pt x="472" y="82"/>
                    <a:pt x="466" y="80"/>
                    <a:pt x="459" y="77"/>
                  </a:cubicBezTo>
                  <a:cubicBezTo>
                    <a:pt x="454" y="76"/>
                    <a:pt x="450" y="75"/>
                    <a:pt x="446" y="75"/>
                  </a:cubicBezTo>
                  <a:cubicBezTo>
                    <a:pt x="444" y="75"/>
                    <a:pt x="442" y="75"/>
                    <a:pt x="440" y="75"/>
                  </a:cubicBezTo>
                  <a:cubicBezTo>
                    <a:pt x="440" y="76"/>
                    <a:pt x="439" y="76"/>
                    <a:pt x="439" y="76"/>
                  </a:cubicBezTo>
                  <a:cubicBezTo>
                    <a:pt x="437" y="76"/>
                    <a:pt x="436" y="77"/>
                    <a:pt x="434" y="77"/>
                  </a:cubicBezTo>
                  <a:cubicBezTo>
                    <a:pt x="433" y="77"/>
                    <a:pt x="432" y="76"/>
                    <a:pt x="431" y="76"/>
                  </a:cubicBezTo>
                  <a:cubicBezTo>
                    <a:pt x="429" y="75"/>
                    <a:pt x="428" y="72"/>
                    <a:pt x="428" y="69"/>
                  </a:cubicBezTo>
                  <a:cubicBezTo>
                    <a:pt x="428" y="68"/>
                    <a:pt x="428" y="68"/>
                    <a:pt x="428" y="68"/>
                  </a:cubicBezTo>
                  <a:cubicBezTo>
                    <a:pt x="427" y="63"/>
                    <a:pt x="424" y="61"/>
                    <a:pt x="421" y="58"/>
                  </a:cubicBezTo>
                  <a:cubicBezTo>
                    <a:pt x="420" y="57"/>
                    <a:pt x="419" y="56"/>
                    <a:pt x="418" y="55"/>
                  </a:cubicBezTo>
                  <a:cubicBezTo>
                    <a:pt x="414" y="50"/>
                    <a:pt x="411" y="48"/>
                    <a:pt x="406" y="47"/>
                  </a:cubicBezTo>
                  <a:cubicBezTo>
                    <a:pt x="404" y="47"/>
                    <a:pt x="403" y="47"/>
                    <a:pt x="401" y="47"/>
                  </a:cubicBezTo>
                  <a:cubicBezTo>
                    <a:pt x="398" y="46"/>
                    <a:pt x="395" y="46"/>
                    <a:pt x="392" y="45"/>
                  </a:cubicBezTo>
                  <a:cubicBezTo>
                    <a:pt x="389" y="43"/>
                    <a:pt x="386" y="42"/>
                    <a:pt x="382" y="41"/>
                  </a:cubicBezTo>
                  <a:cubicBezTo>
                    <a:pt x="377" y="39"/>
                    <a:pt x="372" y="36"/>
                    <a:pt x="368" y="32"/>
                  </a:cubicBezTo>
                  <a:cubicBezTo>
                    <a:pt x="365" y="30"/>
                    <a:pt x="365" y="30"/>
                    <a:pt x="365" y="30"/>
                  </a:cubicBezTo>
                  <a:cubicBezTo>
                    <a:pt x="363" y="29"/>
                    <a:pt x="361" y="28"/>
                    <a:pt x="359" y="26"/>
                  </a:cubicBezTo>
                  <a:cubicBezTo>
                    <a:pt x="359" y="25"/>
                    <a:pt x="359" y="25"/>
                    <a:pt x="359" y="24"/>
                  </a:cubicBezTo>
                  <a:cubicBezTo>
                    <a:pt x="358" y="23"/>
                    <a:pt x="358" y="23"/>
                    <a:pt x="357" y="22"/>
                  </a:cubicBezTo>
                  <a:cubicBezTo>
                    <a:pt x="356" y="22"/>
                    <a:pt x="355" y="21"/>
                    <a:pt x="354" y="21"/>
                  </a:cubicBezTo>
                  <a:cubicBezTo>
                    <a:pt x="353" y="21"/>
                    <a:pt x="353" y="21"/>
                    <a:pt x="352" y="21"/>
                  </a:cubicBezTo>
                  <a:cubicBezTo>
                    <a:pt x="351" y="21"/>
                    <a:pt x="351" y="21"/>
                    <a:pt x="351" y="21"/>
                  </a:cubicBezTo>
                  <a:cubicBezTo>
                    <a:pt x="350" y="20"/>
                    <a:pt x="348" y="20"/>
                    <a:pt x="347" y="20"/>
                  </a:cubicBezTo>
                  <a:cubicBezTo>
                    <a:pt x="345" y="20"/>
                    <a:pt x="344" y="21"/>
                    <a:pt x="343" y="22"/>
                  </a:cubicBezTo>
                  <a:cubicBezTo>
                    <a:pt x="342" y="22"/>
                    <a:pt x="342" y="22"/>
                    <a:pt x="341" y="23"/>
                  </a:cubicBezTo>
                  <a:cubicBezTo>
                    <a:pt x="339" y="24"/>
                    <a:pt x="336" y="26"/>
                    <a:pt x="334" y="27"/>
                  </a:cubicBezTo>
                  <a:cubicBezTo>
                    <a:pt x="334" y="27"/>
                    <a:pt x="334" y="27"/>
                    <a:pt x="333" y="27"/>
                  </a:cubicBezTo>
                  <a:cubicBezTo>
                    <a:pt x="331" y="27"/>
                    <a:pt x="328" y="25"/>
                    <a:pt x="326" y="24"/>
                  </a:cubicBezTo>
                  <a:cubicBezTo>
                    <a:pt x="325" y="23"/>
                    <a:pt x="325" y="23"/>
                    <a:pt x="325" y="23"/>
                  </a:cubicBezTo>
                  <a:cubicBezTo>
                    <a:pt x="322" y="22"/>
                    <a:pt x="321" y="21"/>
                    <a:pt x="320" y="18"/>
                  </a:cubicBezTo>
                  <a:cubicBezTo>
                    <a:pt x="320" y="17"/>
                    <a:pt x="320" y="17"/>
                    <a:pt x="320" y="17"/>
                  </a:cubicBezTo>
                  <a:cubicBezTo>
                    <a:pt x="319" y="17"/>
                    <a:pt x="319" y="17"/>
                    <a:pt x="319" y="17"/>
                  </a:cubicBezTo>
                  <a:cubicBezTo>
                    <a:pt x="318" y="14"/>
                    <a:pt x="319" y="12"/>
                    <a:pt x="320" y="9"/>
                  </a:cubicBezTo>
                  <a:cubicBezTo>
                    <a:pt x="321" y="7"/>
                    <a:pt x="321" y="6"/>
                    <a:pt x="321" y="5"/>
                  </a:cubicBezTo>
                  <a:cubicBezTo>
                    <a:pt x="320" y="4"/>
                    <a:pt x="319" y="3"/>
                    <a:pt x="317" y="3"/>
                  </a:cubicBezTo>
                  <a:cubicBezTo>
                    <a:pt x="316" y="2"/>
                    <a:pt x="316" y="2"/>
                    <a:pt x="316" y="2"/>
                  </a:cubicBezTo>
                  <a:cubicBezTo>
                    <a:pt x="312" y="1"/>
                    <a:pt x="307" y="0"/>
                    <a:pt x="303" y="0"/>
                  </a:cubicBezTo>
                  <a:cubicBezTo>
                    <a:pt x="302" y="0"/>
                    <a:pt x="301" y="0"/>
                    <a:pt x="300" y="0"/>
                  </a:cubicBezTo>
                  <a:cubicBezTo>
                    <a:pt x="294" y="1"/>
                    <a:pt x="288" y="4"/>
                    <a:pt x="283" y="7"/>
                  </a:cubicBezTo>
                  <a:cubicBezTo>
                    <a:pt x="281" y="8"/>
                    <a:pt x="279" y="9"/>
                    <a:pt x="277" y="11"/>
                  </a:cubicBezTo>
                  <a:cubicBezTo>
                    <a:pt x="275" y="13"/>
                    <a:pt x="273" y="15"/>
                    <a:pt x="271" y="16"/>
                  </a:cubicBezTo>
                  <a:cubicBezTo>
                    <a:pt x="267" y="18"/>
                    <a:pt x="267" y="18"/>
                    <a:pt x="267" y="18"/>
                  </a:cubicBezTo>
                  <a:cubicBezTo>
                    <a:pt x="263" y="20"/>
                    <a:pt x="259" y="22"/>
                    <a:pt x="256" y="24"/>
                  </a:cubicBezTo>
                  <a:cubicBezTo>
                    <a:pt x="255" y="24"/>
                    <a:pt x="255" y="24"/>
                    <a:pt x="255" y="24"/>
                  </a:cubicBezTo>
                  <a:cubicBezTo>
                    <a:pt x="255" y="25"/>
                    <a:pt x="255" y="25"/>
                    <a:pt x="255" y="25"/>
                  </a:cubicBezTo>
                  <a:cubicBezTo>
                    <a:pt x="253" y="27"/>
                    <a:pt x="250" y="31"/>
                    <a:pt x="248" y="31"/>
                  </a:cubicBezTo>
                  <a:cubicBezTo>
                    <a:pt x="248" y="31"/>
                    <a:pt x="248" y="31"/>
                    <a:pt x="247" y="31"/>
                  </a:cubicBezTo>
                  <a:cubicBezTo>
                    <a:pt x="247" y="31"/>
                    <a:pt x="246" y="31"/>
                    <a:pt x="245" y="31"/>
                  </a:cubicBezTo>
                  <a:cubicBezTo>
                    <a:pt x="245" y="31"/>
                    <a:pt x="244" y="31"/>
                    <a:pt x="244" y="31"/>
                  </a:cubicBezTo>
                  <a:cubicBezTo>
                    <a:pt x="244" y="31"/>
                    <a:pt x="244" y="31"/>
                    <a:pt x="244" y="31"/>
                  </a:cubicBezTo>
                  <a:cubicBezTo>
                    <a:pt x="243" y="31"/>
                    <a:pt x="243" y="31"/>
                    <a:pt x="243" y="31"/>
                  </a:cubicBezTo>
                  <a:cubicBezTo>
                    <a:pt x="242" y="31"/>
                    <a:pt x="242" y="31"/>
                    <a:pt x="241" y="32"/>
                  </a:cubicBezTo>
                  <a:cubicBezTo>
                    <a:pt x="241" y="33"/>
                    <a:pt x="241" y="33"/>
                    <a:pt x="240" y="34"/>
                  </a:cubicBezTo>
                  <a:cubicBezTo>
                    <a:pt x="240" y="34"/>
                    <a:pt x="239" y="34"/>
                    <a:pt x="239" y="35"/>
                  </a:cubicBezTo>
                  <a:cubicBezTo>
                    <a:pt x="238" y="35"/>
                    <a:pt x="237" y="36"/>
                    <a:pt x="237" y="36"/>
                  </a:cubicBezTo>
                  <a:cubicBezTo>
                    <a:pt x="237" y="37"/>
                    <a:pt x="236" y="37"/>
                    <a:pt x="236" y="37"/>
                  </a:cubicBezTo>
                  <a:cubicBezTo>
                    <a:pt x="235" y="38"/>
                    <a:pt x="235" y="39"/>
                    <a:pt x="233" y="39"/>
                  </a:cubicBezTo>
                  <a:cubicBezTo>
                    <a:pt x="232" y="39"/>
                    <a:pt x="231" y="39"/>
                    <a:pt x="230" y="39"/>
                  </a:cubicBezTo>
                  <a:cubicBezTo>
                    <a:pt x="226" y="39"/>
                    <a:pt x="225" y="38"/>
                    <a:pt x="224" y="37"/>
                  </a:cubicBezTo>
                  <a:cubicBezTo>
                    <a:pt x="223" y="36"/>
                    <a:pt x="222" y="33"/>
                    <a:pt x="221" y="30"/>
                  </a:cubicBezTo>
                  <a:cubicBezTo>
                    <a:pt x="221" y="29"/>
                    <a:pt x="221" y="29"/>
                    <a:pt x="221" y="29"/>
                  </a:cubicBezTo>
                  <a:cubicBezTo>
                    <a:pt x="219" y="29"/>
                    <a:pt x="219" y="29"/>
                    <a:pt x="219" y="29"/>
                  </a:cubicBezTo>
                  <a:cubicBezTo>
                    <a:pt x="219" y="29"/>
                    <a:pt x="219" y="29"/>
                    <a:pt x="218" y="29"/>
                  </a:cubicBezTo>
                  <a:cubicBezTo>
                    <a:pt x="218" y="29"/>
                    <a:pt x="217" y="29"/>
                    <a:pt x="217" y="29"/>
                  </a:cubicBezTo>
                  <a:cubicBezTo>
                    <a:pt x="214" y="28"/>
                    <a:pt x="211" y="26"/>
                    <a:pt x="210" y="25"/>
                  </a:cubicBezTo>
                  <a:cubicBezTo>
                    <a:pt x="209" y="25"/>
                    <a:pt x="208" y="24"/>
                    <a:pt x="207" y="22"/>
                  </a:cubicBezTo>
                  <a:cubicBezTo>
                    <a:pt x="207" y="22"/>
                    <a:pt x="206" y="21"/>
                    <a:pt x="206" y="20"/>
                  </a:cubicBezTo>
                  <a:cubicBezTo>
                    <a:pt x="205" y="19"/>
                    <a:pt x="203" y="18"/>
                    <a:pt x="202" y="18"/>
                  </a:cubicBezTo>
                  <a:cubicBezTo>
                    <a:pt x="201" y="18"/>
                    <a:pt x="201" y="18"/>
                    <a:pt x="201" y="18"/>
                  </a:cubicBezTo>
                  <a:cubicBezTo>
                    <a:pt x="201" y="18"/>
                    <a:pt x="201" y="18"/>
                    <a:pt x="201" y="18"/>
                  </a:cubicBezTo>
                  <a:cubicBezTo>
                    <a:pt x="200" y="19"/>
                    <a:pt x="200" y="19"/>
                    <a:pt x="200" y="19"/>
                  </a:cubicBezTo>
                  <a:cubicBezTo>
                    <a:pt x="199" y="20"/>
                    <a:pt x="199" y="21"/>
                    <a:pt x="199" y="25"/>
                  </a:cubicBezTo>
                  <a:cubicBezTo>
                    <a:pt x="200" y="25"/>
                    <a:pt x="200" y="26"/>
                    <a:pt x="200" y="26"/>
                  </a:cubicBezTo>
                  <a:cubicBezTo>
                    <a:pt x="200" y="29"/>
                    <a:pt x="199" y="32"/>
                    <a:pt x="198" y="33"/>
                  </a:cubicBezTo>
                  <a:cubicBezTo>
                    <a:pt x="197" y="34"/>
                    <a:pt x="196" y="34"/>
                    <a:pt x="196" y="34"/>
                  </a:cubicBezTo>
                  <a:cubicBezTo>
                    <a:pt x="195" y="34"/>
                    <a:pt x="193" y="33"/>
                    <a:pt x="193" y="32"/>
                  </a:cubicBezTo>
                  <a:cubicBezTo>
                    <a:pt x="192" y="32"/>
                    <a:pt x="192" y="31"/>
                    <a:pt x="191" y="31"/>
                  </a:cubicBezTo>
                  <a:cubicBezTo>
                    <a:pt x="191" y="31"/>
                    <a:pt x="190" y="31"/>
                    <a:pt x="189" y="31"/>
                  </a:cubicBezTo>
                  <a:cubicBezTo>
                    <a:pt x="189" y="31"/>
                    <a:pt x="188" y="31"/>
                    <a:pt x="187" y="31"/>
                  </a:cubicBezTo>
                  <a:cubicBezTo>
                    <a:pt x="185" y="33"/>
                    <a:pt x="183" y="37"/>
                    <a:pt x="183" y="39"/>
                  </a:cubicBezTo>
                  <a:cubicBezTo>
                    <a:pt x="183" y="40"/>
                    <a:pt x="184" y="41"/>
                    <a:pt x="185" y="42"/>
                  </a:cubicBezTo>
                  <a:cubicBezTo>
                    <a:pt x="185" y="43"/>
                    <a:pt x="186" y="44"/>
                    <a:pt x="186" y="45"/>
                  </a:cubicBezTo>
                  <a:cubicBezTo>
                    <a:pt x="186" y="47"/>
                    <a:pt x="185" y="48"/>
                    <a:pt x="183" y="49"/>
                  </a:cubicBezTo>
                  <a:cubicBezTo>
                    <a:pt x="182" y="49"/>
                    <a:pt x="181" y="50"/>
                    <a:pt x="181" y="51"/>
                  </a:cubicBezTo>
                  <a:cubicBezTo>
                    <a:pt x="181" y="52"/>
                    <a:pt x="181" y="52"/>
                    <a:pt x="181" y="52"/>
                  </a:cubicBezTo>
                  <a:cubicBezTo>
                    <a:pt x="181" y="52"/>
                    <a:pt x="181" y="52"/>
                    <a:pt x="181" y="52"/>
                  </a:cubicBezTo>
                  <a:cubicBezTo>
                    <a:pt x="181" y="53"/>
                    <a:pt x="182" y="54"/>
                    <a:pt x="183" y="55"/>
                  </a:cubicBezTo>
                  <a:cubicBezTo>
                    <a:pt x="184" y="55"/>
                    <a:pt x="184" y="56"/>
                    <a:pt x="185" y="56"/>
                  </a:cubicBezTo>
                  <a:cubicBezTo>
                    <a:pt x="186" y="58"/>
                    <a:pt x="186" y="60"/>
                    <a:pt x="186" y="62"/>
                  </a:cubicBezTo>
                  <a:cubicBezTo>
                    <a:pt x="186" y="63"/>
                    <a:pt x="186" y="63"/>
                    <a:pt x="186" y="63"/>
                  </a:cubicBezTo>
                  <a:cubicBezTo>
                    <a:pt x="187" y="66"/>
                    <a:pt x="187" y="68"/>
                    <a:pt x="185" y="70"/>
                  </a:cubicBezTo>
                  <a:cubicBezTo>
                    <a:pt x="184" y="72"/>
                    <a:pt x="183" y="72"/>
                    <a:pt x="181" y="72"/>
                  </a:cubicBezTo>
                  <a:cubicBezTo>
                    <a:pt x="180" y="72"/>
                    <a:pt x="178" y="72"/>
                    <a:pt x="177" y="72"/>
                  </a:cubicBezTo>
                  <a:cubicBezTo>
                    <a:pt x="177" y="72"/>
                    <a:pt x="176" y="72"/>
                    <a:pt x="175" y="72"/>
                  </a:cubicBezTo>
                  <a:cubicBezTo>
                    <a:pt x="174" y="72"/>
                    <a:pt x="173" y="72"/>
                    <a:pt x="173" y="72"/>
                  </a:cubicBezTo>
                  <a:cubicBezTo>
                    <a:pt x="171" y="72"/>
                    <a:pt x="170" y="73"/>
                    <a:pt x="169" y="74"/>
                  </a:cubicBezTo>
                  <a:cubicBezTo>
                    <a:pt x="168" y="75"/>
                    <a:pt x="168" y="75"/>
                    <a:pt x="168" y="75"/>
                  </a:cubicBezTo>
                  <a:cubicBezTo>
                    <a:pt x="167" y="75"/>
                    <a:pt x="166" y="76"/>
                    <a:pt x="165" y="77"/>
                  </a:cubicBezTo>
                  <a:cubicBezTo>
                    <a:pt x="165" y="77"/>
                    <a:pt x="163" y="78"/>
                    <a:pt x="163" y="78"/>
                  </a:cubicBezTo>
                  <a:cubicBezTo>
                    <a:pt x="163" y="80"/>
                    <a:pt x="163" y="80"/>
                    <a:pt x="163" y="80"/>
                  </a:cubicBezTo>
                  <a:cubicBezTo>
                    <a:pt x="163" y="80"/>
                    <a:pt x="163" y="81"/>
                    <a:pt x="163" y="82"/>
                  </a:cubicBezTo>
                  <a:cubicBezTo>
                    <a:pt x="163" y="83"/>
                    <a:pt x="163" y="85"/>
                    <a:pt x="163" y="86"/>
                  </a:cubicBezTo>
                  <a:cubicBezTo>
                    <a:pt x="162" y="87"/>
                    <a:pt x="162" y="88"/>
                    <a:pt x="162" y="89"/>
                  </a:cubicBezTo>
                  <a:cubicBezTo>
                    <a:pt x="162" y="89"/>
                    <a:pt x="161" y="90"/>
                    <a:pt x="161" y="90"/>
                  </a:cubicBezTo>
                  <a:cubicBezTo>
                    <a:pt x="160" y="92"/>
                    <a:pt x="160" y="94"/>
                    <a:pt x="159" y="96"/>
                  </a:cubicBezTo>
                  <a:cubicBezTo>
                    <a:pt x="159" y="99"/>
                    <a:pt x="161" y="100"/>
                    <a:pt x="162" y="102"/>
                  </a:cubicBezTo>
                  <a:cubicBezTo>
                    <a:pt x="163" y="103"/>
                    <a:pt x="163" y="103"/>
                    <a:pt x="163" y="103"/>
                  </a:cubicBezTo>
                  <a:cubicBezTo>
                    <a:pt x="170" y="111"/>
                    <a:pt x="171" y="118"/>
                    <a:pt x="167" y="125"/>
                  </a:cubicBezTo>
                  <a:cubicBezTo>
                    <a:pt x="164" y="128"/>
                    <a:pt x="161" y="132"/>
                    <a:pt x="157" y="135"/>
                  </a:cubicBezTo>
                  <a:cubicBezTo>
                    <a:pt x="155" y="136"/>
                    <a:pt x="155" y="137"/>
                    <a:pt x="154" y="138"/>
                  </a:cubicBezTo>
                  <a:cubicBezTo>
                    <a:pt x="154" y="139"/>
                    <a:pt x="154" y="139"/>
                    <a:pt x="155" y="140"/>
                  </a:cubicBezTo>
                  <a:cubicBezTo>
                    <a:pt x="156" y="142"/>
                    <a:pt x="158" y="143"/>
                    <a:pt x="159" y="144"/>
                  </a:cubicBezTo>
                  <a:cubicBezTo>
                    <a:pt x="163" y="146"/>
                    <a:pt x="166" y="148"/>
                    <a:pt x="164" y="152"/>
                  </a:cubicBezTo>
                  <a:cubicBezTo>
                    <a:pt x="164" y="153"/>
                    <a:pt x="163" y="154"/>
                    <a:pt x="163" y="155"/>
                  </a:cubicBezTo>
                  <a:cubicBezTo>
                    <a:pt x="161" y="157"/>
                    <a:pt x="160" y="160"/>
                    <a:pt x="161" y="163"/>
                  </a:cubicBezTo>
                  <a:cubicBezTo>
                    <a:pt x="161" y="164"/>
                    <a:pt x="161" y="164"/>
                    <a:pt x="161" y="164"/>
                  </a:cubicBezTo>
                  <a:cubicBezTo>
                    <a:pt x="162" y="168"/>
                    <a:pt x="163" y="170"/>
                    <a:pt x="160" y="172"/>
                  </a:cubicBezTo>
                  <a:cubicBezTo>
                    <a:pt x="158" y="173"/>
                    <a:pt x="156" y="174"/>
                    <a:pt x="154" y="175"/>
                  </a:cubicBezTo>
                  <a:cubicBezTo>
                    <a:pt x="153" y="176"/>
                    <a:pt x="151" y="176"/>
                    <a:pt x="150" y="177"/>
                  </a:cubicBezTo>
                  <a:cubicBezTo>
                    <a:pt x="148" y="178"/>
                    <a:pt x="147" y="179"/>
                    <a:pt x="145" y="181"/>
                  </a:cubicBezTo>
                  <a:cubicBezTo>
                    <a:pt x="142" y="183"/>
                    <a:pt x="139" y="186"/>
                    <a:pt x="135" y="186"/>
                  </a:cubicBezTo>
                  <a:cubicBezTo>
                    <a:pt x="134" y="186"/>
                    <a:pt x="133" y="186"/>
                    <a:pt x="132" y="186"/>
                  </a:cubicBezTo>
                  <a:cubicBezTo>
                    <a:pt x="131" y="185"/>
                    <a:pt x="129" y="184"/>
                    <a:pt x="128" y="184"/>
                  </a:cubicBezTo>
                  <a:cubicBezTo>
                    <a:pt x="126" y="183"/>
                    <a:pt x="124" y="181"/>
                    <a:pt x="122" y="181"/>
                  </a:cubicBezTo>
                  <a:cubicBezTo>
                    <a:pt x="121" y="181"/>
                    <a:pt x="119" y="181"/>
                    <a:pt x="117" y="181"/>
                  </a:cubicBezTo>
                  <a:cubicBezTo>
                    <a:pt x="116" y="181"/>
                    <a:pt x="115" y="181"/>
                    <a:pt x="114" y="181"/>
                  </a:cubicBezTo>
                  <a:cubicBezTo>
                    <a:pt x="113" y="181"/>
                    <a:pt x="112" y="181"/>
                    <a:pt x="111" y="181"/>
                  </a:cubicBezTo>
                  <a:cubicBezTo>
                    <a:pt x="109" y="181"/>
                    <a:pt x="109" y="181"/>
                    <a:pt x="109" y="181"/>
                  </a:cubicBezTo>
                  <a:cubicBezTo>
                    <a:pt x="107" y="181"/>
                    <a:pt x="104" y="181"/>
                    <a:pt x="101" y="181"/>
                  </a:cubicBezTo>
                  <a:cubicBezTo>
                    <a:pt x="100" y="181"/>
                    <a:pt x="100" y="181"/>
                    <a:pt x="100" y="181"/>
                  </a:cubicBezTo>
                  <a:cubicBezTo>
                    <a:pt x="98" y="180"/>
                    <a:pt x="96" y="180"/>
                    <a:pt x="94" y="180"/>
                  </a:cubicBezTo>
                  <a:cubicBezTo>
                    <a:pt x="92" y="180"/>
                    <a:pt x="92" y="180"/>
                    <a:pt x="92" y="180"/>
                  </a:cubicBezTo>
                  <a:cubicBezTo>
                    <a:pt x="91" y="180"/>
                    <a:pt x="90" y="180"/>
                    <a:pt x="90" y="180"/>
                  </a:cubicBezTo>
                  <a:cubicBezTo>
                    <a:pt x="88" y="180"/>
                    <a:pt x="87" y="180"/>
                    <a:pt x="86" y="181"/>
                  </a:cubicBezTo>
                  <a:cubicBezTo>
                    <a:pt x="85" y="181"/>
                    <a:pt x="83" y="182"/>
                    <a:pt x="82" y="184"/>
                  </a:cubicBezTo>
                  <a:cubicBezTo>
                    <a:pt x="82" y="184"/>
                    <a:pt x="81" y="185"/>
                    <a:pt x="80" y="185"/>
                  </a:cubicBezTo>
                  <a:cubicBezTo>
                    <a:pt x="80" y="186"/>
                    <a:pt x="79" y="187"/>
                    <a:pt x="78" y="188"/>
                  </a:cubicBezTo>
                  <a:cubicBezTo>
                    <a:pt x="77" y="189"/>
                    <a:pt x="76" y="190"/>
                    <a:pt x="74" y="191"/>
                  </a:cubicBezTo>
                  <a:cubicBezTo>
                    <a:pt x="73" y="191"/>
                    <a:pt x="72" y="192"/>
                    <a:pt x="72" y="192"/>
                  </a:cubicBezTo>
                  <a:cubicBezTo>
                    <a:pt x="70" y="192"/>
                    <a:pt x="69" y="190"/>
                    <a:pt x="67" y="189"/>
                  </a:cubicBezTo>
                  <a:cubicBezTo>
                    <a:pt x="66" y="188"/>
                    <a:pt x="65" y="187"/>
                    <a:pt x="63" y="187"/>
                  </a:cubicBezTo>
                  <a:cubicBezTo>
                    <a:pt x="62" y="187"/>
                    <a:pt x="62" y="187"/>
                    <a:pt x="62" y="187"/>
                  </a:cubicBezTo>
                  <a:cubicBezTo>
                    <a:pt x="62" y="187"/>
                    <a:pt x="62" y="187"/>
                    <a:pt x="62" y="187"/>
                  </a:cubicBezTo>
                  <a:cubicBezTo>
                    <a:pt x="61" y="187"/>
                    <a:pt x="60" y="188"/>
                    <a:pt x="59" y="188"/>
                  </a:cubicBezTo>
                  <a:cubicBezTo>
                    <a:pt x="58" y="189"/>
                    <a:pt x="57" y="189"/>
                    <a:pt x="57" y="190"/>
                  </a:cubicBezTo>
                  <a:cubicBezTo>
                    <a:pt x="54" y="191"/>
                    <a:pt x="52" y="191"/>
                    <a:pt x="50" y="191"/>
                  </a:cubicBezTo>
                  <a:cubicBezTo>
                    <a:pt x="44" y="191"/>
                    <a:pt x="40" y="192"/>
                    <a:pt x="36" y="195"/>
                  </a:cubicBezTo>
                  <a:cubicBezTo>
                    <a:pt x="35" y="196"/>
                    <a:pt x="33" y="197"/>
                    <a:pt x="33" y="197"/>
                  </a:cubicBezTo>
                  <a:cubicBezTo>
                    <a:pt x="31" y="199"/>
                    <a:pt x="29" y="200"/>
                    <a:pt x="27" y="202"/>
                  </a:cubicBezTo>
                  <a:cubicBezTo>
                    <a:pt x="27" y="202"/>
                    <a:pt x="27" y="202"/>
                    <a:pt x="27" y="202"/>
                  </a:cubicBezTo>
                  <a:cubicBezTo>
                    <a:pt x="25" y="203"/>
                    <a:pt x="24" y="204"/>
                    <a:pt x="23" y="206"/>
                  </a:cubicBezTo>
                  <a:cubicBezTo>
                    <a:pt x="22" y="207"/>
                    <a:pt x="22" y="208"/>
                    <a:pt x="22" y="209"/>
                  </a:cubicBezTo>
                  <a:cubicBezTo>
                    <a:pt x="21" y="210"/>
                    <a:pt x="21" y="212"/>
                    <a:pt x="20" y="213"/>
                  </a:cubicBezTo>
                  <a:cubicBezTo>
                    <a:pt x="19" y="215"/>
                    <a:pt x="17" y="216"/>
                    <a:pt x="15" y="217"/>
                  </a:cubicBezTo>
                  <a:cubicBezTo>
                    <a:pt x="13" y="218"/>
                    <a:pt x="11" y="220"/>
                    <a:pt x="10" y="222"/>
                  </a:cubicBezTo>
                  <a:cubicBezTo>
                    <a:pt x="9" y="223"/>
                    <a:pt x="9" y="223"/>
                    <a:pt x="9" y="223"/>
                  </a:cubicBezTo>
                  <a:cubicBezTo>
                    <a:pt x="7" y="226"/>
                    <a:pt x="4" y="230"/>
                    <a:pt x="2" y="233"/>
                  </a:cubicBezTo>
                  <a:cubicBezTo>
                    <a:pt x="0" y="237"/>
                    <a:pt x="0" y="242"/>
                    <a:pt x="0" y="248"/>
                  </a:cubicBezTo>
                  <a:cubicBezTo>
                    <a:pt x="0" y="249"/>
                    <a:pt x="0" y="253"/>
                    <a:pt x="0" y="253"/>
                  </a:cubicBezTo>
                  <a:cubicBezTo>
                    <a:pt x="3" y="252"/>
                    <a:pt x="3" y="252"/>
                    <a:pt x="3" y="252"/>
                  </a:cubicBezTo>
                  <a:cubicBezTo>
                    <a:pt x="7" y="250"/>
                    <a:pt x="13" y="249"/>
                    <a:pt x="15" y="249"/>
                  </a:cubicBezTo>
                  <a:cubicBezTo>
                    <a:pt x="16" y="249"/>
                    <a:pt x="16" y="249"/>
                    <a:pt x="16" y="249"/>
                  </a:cubicBezTo>
                  <a:cubicBezTo>
                    <a:pt x="16" y="248"/>
                    <a:pt x="16" y="248"/>
                    <a:pt x="16" y="248"/>
                  </a:cubicBezTo>
                  <a:cubicBezTo>
                    <a:pt x="18" y="247"/>
                    <a:pt x="21" y="245"/>
                    <a:pt x="24" y="245"/>
                  </a:cubicBezTo>
                  <a:cubicBezTo>
                    <a:pt x="24" y="245"/>
                    <a:pt x="24" y="245"/>
                    <a:pt x="24" y="245"/>
                  </a:cubicBezTo>
                  <a:cubicBezTo>
                    <a:pt x="26" y="246"/>
                    <a:pt x="27" y="247"/>
                    <a:pt x="28" y="247"/>
                  </a:cubicBezTo>
                  <a:cubicBezTo>
                    <a:pt x="29" y="248"/>
                    <a:pt x="30" y="249"/>
                    <a:pt x="32" y="249"/>
                  </a:cubicBezTo>
                  <a:cubicBezTo>
                    <a:pt x="33" y="249"/>
                    <a:pt x="33" y="249"/>
                    <a:pt x="33" y="249"/>
                  </a:cubicBezTo>
                  <a:cubicBezTo>
                    <a:pt x="34" y="249"/>
                    <a:pt x="35" y="249"/>
                    <a:pt x="36" y="249"/>
                  </a:cubicBezTo>
                  <a:cubicBezTo>
                    <a:pt x="37" y="249"/>
                    <a:pt x="38" y="249"/>
                    <a:pt x="39" y="249"/>
                  </a:cubicBezTo>
                  <a:cubicBezTo>
                    <a:pt x="41" y="249"/>
                    <a:pt x="42" y="249"/>
                    <a:pt x="43" y="249"/>
                  </a:cubicBezTo>
                  <a:cubicBezTo>
                    <a:pt x="44" y="250"/>
                    <a:pt x="45" y="250"/>
                    <a:pt x="46" y="250"/>
                  </a:cubicBezTo>
                  <a:cubicBezTo>
                    <a:pt x="48" y="251"/>
                    <a:pt x="50" y="252"/>
                    <a:pt x="53" y="252"/>
                  </a:cubicBezTo>
                  <a:cubicBezTo>
                    <a:pt x="54" y="252"/>
                    <a:pt x="55" y="252"/>
                    <a:pt x="56" y="252"/>
                  </a:cubicBezTo>
                  <a:cubicBezTo>
                    <a:pt x="58" y="252"/>
                    <a:pt x="60" y="252"/>
                    <a:pt x="62" y="252"/>
                  </a:cubicBezTo>
                  <a:cubicBezTo>
                    <a:pt x="69" y="252"/>
                    <a:pt x="72" y="253"/>
                    <a:pt x="73" y="255"/>
                  </a:cubicBezTo>
                  <a:cubicBezTo>
                    <a:pt x="74" y="257"/>
                    <a:pt x="74" y="258"/>
                    <a:pt x="74" y="260"/>
                  </a:cubicBezTo>
                  <a:cubicBezTo>
                    <a:pt x="74" y="262"/>
                    <a:pt x="74" y="265"/>
                    <a:pt x="76" y="267"/>
                  </a:cubicBezTo>
                  <a:cubicBezTo>
                    <a:pt x="76" y="267"/>
                    <a:pt x="77" y="268"/>
                    <a:pt x="77" y="268"/>
                  </a:cubicBezTo>
                  <a:cubicBezTo>
                    <a:pt x="78" y="269"/>
                    <a:pt x="78" y="269"/>
                    <a:pt x="78" y="269"/>
                  </a:cubicBezTo>
                  <a:cubicBezTo>
                    <a:pt x="79" y="268"/>
                    <a:pt x="79" y="268"/>
                    <a:pt x="79" y="268"/>
                  </a:cubicBezTo>
                  <a:cubicBezTo>
                    <a:pt x="80" y="268"/>
                    <a:pt x="80" y="268"/>
                    <a:pt x="80" y="267"/>
                  </a:cubicBezTo>
                  <a:cubicBezTo>
                    <a:pt x="81" y="267"/>
                    <a:pt x="82" y="266"/>
                    <a:pt x="84" y="266"/>
                  </a:cubicBezTo>
                  <a:cubicBezTo>
                    <a:pt x="84" y="266"/>
                    <a:pt x="84" y="266"/>
                    <a:pt x="84" y="266"/>
                  </a:cubicBezTo>
                  <a:cubicBezTo>
                    <a:pt x="85" y="267"/>
                    <a:pt x="85" y="268"/>
                    <a:pt x="86" y="269"/>
                  </a:cubicBezTo>
                  <a:cubicBezTo>
                    <a:pt x="86" y="271"/>
                    <a:pt x="86" y="271"/>
                    <a:pt x="86" y="271"/>
                  </a:cubicBezTo>
                  <a:cubicBezTo>
                    <a:pt x="88" y="271"/>
                    <a:pt x="88" y="271"/>
                    <a:pt x="88" y="271"/>
                  </a:cubicBezTo>
                  <a:cubicBezTo>
                    <a:pt x="90" y="271"/>
                    <a:pt x="91" y="269"/>
                    <a:pt x="93" y="267"/>
                  </a:cubicBezTo>
                  <a:cubicBezTo>
                    <a:pt x="93" y="266"/>
                    <a:pt x="93" y="266"/>
                    <a:pt x="93" y="266"/>
                  </a:cubicBezTo>
                  <a:cubicBezTo>
                    <a:pt x="96" y="264"/>
                    <a:pt x="96" y="264"/>
                    <a:pt x="99" y="263"/>
                  </a:cubicBezTo>
                  <a:cubicBezTo>
                    <a:pt x="101" y="263"/>
                    <a:pt x="101" y="263"/>
                    <a:pt x="101" y="263"/>
                  </a:cubicBezTo>
                  <a:cubicBezTo>
                    <a:pt x="102" y="263"/>
                    <a:pt x="103" y="262"/>
                    <a:pt x="104" y="262"/>
                  </a:cubicBezTo>
                  <a:cubicBezTo>
                    <a:pt x="106" y="261"/>
                    <a:pt x="108" y="261"/>
                    <a:pt x="110" y="261"/>
                  </a:cubicBezTo>
                  <a:cubicBezTo>
                    <a:pt x="111" y="261"/>
                    <a:pt x="112" y="261"/>
                    <a:pt x="113" y="260"/>
                  </a:cubicBezTo>
                  <a:cubicBezTo>
                    <a:pt x="113" y="260"/>
                    <a:pt x="113" y="260"/>
                    <a:pt x="113" y="260"/>
                  </a:cubicBezTo>
                  <a:cubicBezTo>
                    <a:pt x="115" y="260"/>
                    <a:pt x="117" y="260"/>
                    <a:pt x="119" y="260"/>
                  </a:cubicBezTo>
                  <a:cubicBezTo>
                    <a:pt x="120" y="260"/>
                    <a:pt x="120" y="260"/>
                    <a:pt x="121" y="260"/>
                  </a:cubicBezTo>
                  <a:cubicBezTo>
                    <a:pt x="121" y="261"/>
                    <a:pt x="122" y="262"/>
                    <a:pt x="123" y="262"/>
                  </a:cubicBezTo>
                  <a:cubicBezTo>
                    <a:pt x="123" y="262"/>
                    <a:pt x="124" y="262"/>
                    <a:pt x="124" y="262"/>
                  </a:cubicBezTo>
                  <a:cubicBezTo>
                    <a:pt x="126" y="262"/>
                    <a:pt x="128" y="262"/>
                    <a:pt x="130" y="261"/>
                  </a:cubicBezTo>
                  <a:cubicBezTo>
                    <a:pt x="131" y="260"/>
                    <a:pt x="131" y="260"/>
                    <a:pt x="131" y="260"/>
                  </a:cubicBezTo>
                  <a:cubicBezTo>
                    <a:pt x="133" y="260"/>
                    <a:pt x="134" y="259"/>
                    <a:pt x="136" y="259"/>
                  </a:cubicBezTo>
                  <a:cubicBezTo>
                    <a:pt x="137" y="259"/>
                    <a:pt x="138" y="259"/>
                    <a:pt x="139" y="259"/>
                  </a:cubicBezTo>
                  <a:cubicBezTo>
                    <a:pt x="140" y="260"/>
                    <a:pt x="141" y="260"/>
                    <a:pt x="142" y="260"/>
                  </a:cubicBezTo>
                  <a:cubicBezTo>
                    <a:pt x="143" y="260"/>
                    <a:pt x="144" y="260"/>
                    <a:pt x="145" y="259"/>
                  </a:cubicBezTo>
                  <a:cubicBezTo>
                    <a:pt x="146" y="259"/>
                    <a:pt x="147" y="259"/>
                    <a:pt x="147" y="258"/>
                  </a:cubicBezTo>
                  <a:cubicBezTo>
                    <a:pt x="148" y="258"/>
                    <a:pt x="149" y="257"/>
                    <a:pt x="150" y="257"/>
                  </a:cubicBezTo>
                  <a:cubicBezTo>
                    <a:pt x="150" y="257"/>
                    <a:pt x="151" y="257"/>
                    <a:pt x="151" y="258"/>
                  </a:cubicBezTo>
                  <a:cubicBezTo>
                    <a:pt x="152" y="258"/>
                    <a:pt x="152" y="259"/>
                    <a:pt x="153" y="260"/>
                  </a:cubicBezTo>
                  <a:cubicBezTo>
                    <a:pt x="153" y="261"/>
                    <a:pt x="154" y="262"/>
                    <a:pt x="155" y="263"/>
                  </a:cubicBezTo>
                  <a:cubicBezTo>
                    <a:pt x="156" y="263"/>
                    <a:pt x="156" y="264"/>
                    <a:pt x="157" y="264"/>
                  </a:cubicBezTo>
                  <a:cubicBezTo>
                    <a:pt x="158" y="264"/>
                    <a:pt x="158" y="264"/>
                    <a:pt x="159" y="267"/>
                  </a:cubicBezTo>
                  <a:cubicBezTo>
                    <a:pt x="160" y="269"/>
                    <a:pt x="159" y="271"/>
                    <a:pt x="159" y="273"/>
                  </a:cubicBezTo>
                  <a:cubicBezTo>
                    <a:pt x="158" y="275"/>
                    <a:pt x="158" y="277"/>
                    <a:pt x="159" y="279"/>
                  </a:cubicBezTo>
                  <a:cubicBezTo>
                    <a:pt x="159" y="280"/>
                    <a:pt x="160" y="281"/>
                    <a:pt x="161" y="282"/>
                  </a:cubicBezTo>
                  <a:cubicBezTo>
                    <a:pt x="163" y="284"/>
                    <a:pt x="165" y="285"/>
                    <a:pt x="165" y="287"/>
                  </a:cubicBezTo>
                  <a:cubicBezTo>
                    <a:pt x="165" y="290"/>
                    <a:pt x="164" y="291"/>
                    <a:pt x="163" y="292"/>
                  </a:cubicBezTo>
                  <a:cubicBezTo>
                    <a:pt x="162" y="293"/>
                    <a:pt x="161" y="293"/>
                    <a:pt x="161" y="294"/>
                  </a:cubicBezTo>
                  <a:cubicBezTo>
                    <a:pt x="159" y="298"/>
                    <a:pt x="162" y="303"/>
                    <a:pt x="164" y="307"/>
                  </a:cubicBezTo>
                  <a:cubicBezTo>
                    <a:pt x="164" y="308"/>
                    <a:pt x="164" y="308"/>
                    <a:pt x="164" y="308"/>
                  </a:cubicBezTo>
                  <a:cubicBezTo>
                    <a:pt x="165" y="308"/>
                    <a:pt x="165" y="310"/>
                    <a:pt x="166" y="311"/>
                  </a:cubicBezTo>
                  <a:cubicBezTo>
                    <a:pt x="168" y="316"/>
                    <a:pt x="170" y="319"/>
                    <a:pt x="171" y="320"/>
                  </a:cubicBezTo>
                  <a:cubicBezTo>
                    <a:pt x="172" y="321"/>
                    <a:pt x="173" y="321"/>
                    <a:pt x="175" y="321"/>
                  </a:cubicBezTo>
                  <a:cubicBezTo>
                    <a:pt x="176" y="321"/>
                    <a:pt x="177" y="321"/>
                    <a:pt x="179" y="321"/>
                  </a:cubicBezTo>
                  <a:cubicBezTo>
                    <a:pt x="180" y="320"/>
                    <a:pt x="182" y="320"/>
                    <a:pt x="183" y="320"/>
                  </a:cubicBezTo>
                  <a:cubicBezTo>
                    <a:pt x="185" y="320"/>
                    <a:pt x="187" y="321"/>
                    <a:pt x="189" y="324"/>
                  </a:cubicBezTo>
                  <a:cubicBezTo>
                    <a:pt x="191" y="327"/>
                    <a:pt x="190" y="329"/>
                    <a:pt x="188" y="330"/>
                  </a:cubicBezTo>
                  <a:cubicBezTo>
                    <a:pt x="187" y="331"/>
                    <a:pt x="187" y="331"/>
                    <a:pt x="187" y="332"/>
                  </a:cubicBezTo>
                  <a:cubicBezTo>
                    <a:pt x="183" y="336"/>
                    <a:pt x="183" y="345"/>
                    <a:pt x="183" y="352"/>
                  </a:cubicBezTo>
                  <a:cubicBezTo>
                    <a:pt x="183" y="354"/>
                    <a:pt x="183" y="354"/>
                    <a:pt x="183" y="354"/>
                  </a:cubicBezTo>
                  <a:cubicBezTo>
                    <a:pt x="183" y="356"/>
                    <a:pt x="182" y="358"/>
                    <a:pt x="182" y="359"/>
                  </a:cubicBezTo>
                  <a:cubicBezTo>
                    <a:pt x="181" y="362"/>
                    <a:pt x="180" y="365"/>
                    <a:pt x="181" y="367"/>
                  </a:cubicBezTo>
                  <a:cubicBezTo>
                    <a:pt x="182" y="369"/>
                    <a:pt x="184" y="369"/>
                    <a:pt x="186" y="370"/>
                  </a:cubicBezTo>
                  <a:cubicBezTo>
                    <a:pt x="188" y="371"/>
                    <a:pt x="190" y="372"/>
                    <a:pt x="191" y="374"/>
                  </a:cubicBezTo>
                  <a:cubicBezTo>
                    <a:pt x="192" y="375"/>
                    <a:pt x="192" y="377"/>
                    <a:pt x="192" y="379"/>
                  </a:cubicBezTo>
                  <a:cubicBezTo>
                    <a:pt x="192" y="381"/>
                    <a:pt x="192" y="384"/>
                    <a:pt x="193" y="385"/>
                  </a:cubicBezTo>
                  <a:cubicBezTo>
                    <a:pt x="195" y="388"/>
                    <a:pt x="198" y="389"/>
                    <a:pt x="202" y="390"/>
                  </a:cubicBezTo>
                  <a:cubicBezTo>
                    <a:pt x="203" y="390"/>
                    <a:pt x="205" y="390"/>
                    <a:pt x="206" y="390"/>
                  </a:cubicBezTo>
                  <a:cubicBezTo>
                    <a:pt x="210" y="390"/>
                    <a:pt x="214" y="389"/>
                    <a:pt x="216" y="387"/>
                  </a:cubicBezTo>
                  <a:cubicBezTo>
                    <a:pt x="217" y="387"/>
                    <a:pt x="218" y="385"/>
                    <a:pt x="219" y="384"/>
                  </a:cubicBezTo>
                  <a:cubicBezTo>
                    <a:pt x="220" y="382"/>
                    <a:pt x="222" y="380"/>
                    <a:pt x="224" y="380"/>
                  </a:cubicBezTo>
                  <a:cubicBezTo>
                    <a:pt x="227" y="379"/>
                    <a:pt x="229" y="379"/>
                    <a:pt x="231" y="378"/>
                  </a:cubicBezTo>
                  <a:cubicBezTo>
                    <a:pt x="233" y="378"/>
                    <a:pt x="235" y="378"/>
                    <a:pt x="237" y="378"/>
                  </a:cubicBezTo>
                  <a:cubicBezTo>
                    <a:pt x="242" y="377"/>
                    <a:pt x="248" y="375"/>
                    <a:pt x="254" y="373"/>
                  </a:cubicBezTo>
                  <a:cubicBezTo>
                    <a:pt x="262" y="370"/>
                    <a:pt x="271" y="367"/>
                    <a:pt x="280" y="367"/>
                  </a:cubicBezTo>
                  <a:cubicBezTo>
                    <a:pt x="285" y="367"/>
                    <a:pt x="288" y="365"/>
                    <a:pt x="292" y="363"/>
                  </a:cubicBezTo>
                  <a:cubicBezTo>
                    <a:pt x="293" y="362"/>
                    <a:pt x="295" y="361"/>
                    <a:pt x="297" y="360"/>
                  </a:cubicBezTo>
                  <a:cubicBezTo>
                    <a:pt x="300" y="358"/>
                    <a:pt x="303" y="358"/>
                    <a:pt x="306" y="358"/>
                  </a:cubicBezTo>
                  <a:cubicBezTo>
                    <a:pt x="307" y="358"/>
                    <a:pt x="308" y="358"/>
                    <a:pt x="309" y="358"/>
                  </a:cubicBezTo>
                  <a:cubicBezTo>
                    <a:pt x="310" y="358"/>
                    <a:pt x="311" y="358"/>
                    <a:pt x="312" y="358"/>
                  </a:cubicBezTo>
                  <a:cubicBezTo>
                    <a:pt x="313" y="358"/>
                    <a:pt x="314" y="358"/>
                    <a:pt x="315" y="358"/>
                  </a:cubicBezTo>
                  <a:cubicBezTo>
                    <a:pt x="318" y="358"/>
                    <a:pt x="318" y="358"/>
                    <a:pt x="318" y="358"/>
                  </a:cubicBezTo>
                  <a:cubicBezTo>
                    <a:pt x="320" y="358"/>
                    <a:pt x="322" y="358"/>
                    <a:pt x="323" y="358"/>
                  </a:cubicBezTo>
                  <a:cubicBezTo>
                    <a:pt x="324" y="358"/>
                    <a:pt x="325" y="358"/>
                    <a:pt x="326" y="358"/>
                  </a:cubicBezTo>
                  <a:cubicBezTo>
                    <a:pt x="327" y="358"/>
                    <a:pt x="327" y="358"/>
                    <a:pt x="328" y="358"/>
                  </a:cubicBezTo>
                  <a:cubicBezTo>
                    <a:pt x="330" y="358"/>
                    <a:pt x="331" y="358"/>
                    <a:pt x="333" y="358"/>
                  </a:cubicBezTo>
                  <a:cubicBezTo>
                    <a:pt x="333" y="358"/>
                    <a:pt x="334" y="358"/>
                    <a:pt x="335" y="358"/>
                  </a:cubicBezTo>
                  <a:cubicBezTo>
                    <a:pt x="339" y="358"/>
                    <a:pt x="342" y="356"/>
                    <a:pt x="346" y="354"/>
                  </a:cubicBezTo>
                  <a:cubicBezTo>
                    <a:pt x="348" y="353"/>
                    <a:pt x="350" y="352"/>
                    <a:pt x="352" y="352"/>
                  </a:cubicBezTo>
                  <a:cubicBezTo>
                    <a:pt x="353" y="351"/>
                    <a:pt x="354" y="351"/>
                    <a:pt x="355" y="350"/>
                  </a:cubicBezTo>
                  <a:cubicBezTo>
                    <a:pt x="360" y="349"/>
                    <a:pt x="363" y="348"/>
                    <a:pt x="365" y="343"/>
                  </a:cubicBezTo>
                  <a:cubicBezTo>
                    <a:pt x="366" y="339"/>
                    <a:pt x="368" y="336"/>
                    <a:pt x="369" y="333"/>
                  </a:cubicBezTo>
                  <a:cubicBezTo>
                    <a:pt x="370" y="330"/>
                    <a:pt x="371" y="328"/>
                    <a:pt x="372" y="325"/>
                  </a:cubicBezTo>
                  <a:cubicBezTo>
                    <a:pt x="374" y="319"/>
                    <a:pt x="378" y="315"/>
                    <a:pt x="381" y="311"/>
                  </a:cubicBezTo>
                  <a:cubicBezTo>
                    <a:pt x="383" y="310"/>
                    <a:pt x="383" y="310"/>
                    <a:pt x="383" y="310"/>
                  </a:cubicBezTo>
                  <a:cubicBezTo>
                    <a:pt x="384" y="308"/>
                    <a:pt x="386" y="306"/>
                    <a:pt x="387" y="305"/>
                  </a:cubicBezTo>
                  <a:cubicBezTo>
                    <a:pt x="388" y="305"/>
                    <a:pt x="388" y="305"/>
                    <a:pt x="388" y="305"/>
                  </a:cubicBezTo>
                  <a:cubicBezTo>
                    <a:pt x="389" y="300"/>
                    <a:pt x="389" y="300"/>
                    <a:pt x="389" y="300"/>
                  </a:cubicBezTo>
                  <a:cubicBezTo>
                    <a:pt x="389" y="298"/>
                    <a:pt x="390" y="296"/>
                    <a:pt x="390" y="295"/>
                  </a:cubicBezTo>
                  <a:cubicBezTo>
                    <a:pt x="390" y="294"/>
                    <a:pt x="390" y="293"/>
                    <a:pt x="390" y="291"/>
                  </a:cubicBezTo>
                  <a:cubicBezTo>
                    <a:pt x="390" y="289"/>
                    <a:pt x="390" y="286"/>
                    <a:pt x="392" y="283"/>
                  </a:cubicBezTo>
                  <a:cubicBezTo>
                    <a:pt x="394" y="280"/>
                    <a:pt x="397" y="278"/>
                    <a:pt x="401" y="278"/>
                  </a:cubicBezTo>
                  <a:cubicBezTo>
                    <a:pt x="402" y="278"/>
                    <a:pt x="402" y="278"/>
                    <a:pt x="402" y="278"/>
                  </a:cubicBezTo>
                  <a:cubicBezTo>
                    <a:pt x="406" y="278"/>
                    <a:pt x="408" y="278"/>
                    <a:pt x="410" y="275"/>
                  </a:cubicBezTo>
                  <a:cubicBezTo>
                    <a:pt x="411" y="274"/>
                    <a:pt x="412" y="273"/>
                    <a:pt x="413" y="272"/>
                  </a:cubicBezTo>
                  <a:cubicBezTo>
                    <a:pt x="414" y="270"/>
                    <a:pt x="415" y="268"/>
                    <a:pt x="417" y="267"/>
                  </a:cubicBezTo>
                  <a:cubicBezTo>
                    <a:pt x="420" y="265"/>
                    <a:pt x="420" y="262"/>
                    <a:pt x="421" y="260"/>
                  </a:cubicBezTo>
                  <a:cubicBezTo>
                    <a:pt x="421" y="259"/>
                    <a:pt x="422" y="258"/>
                    <a:pt x="422" y="256"/>
                  </a:cubicBezTo>
                  <a:cubicBezTo>
                    <a:pt x="423" y="253"/>
                    <a:pt x="425" y="251"/>
                    <a:pt x="427" y="249"/>
                  </a:cubicBezTo>
                  <a:cubicBezTo>
                    <a:pt x="430" y="246"/>
                    <a:pt x="432" y="243"/>
                    <a:pt x="432" y="239"/>
                  </a:cubicBezTo>
                  <a:cubicBezTo>
                    <a:pt x="432" y="237"/>
                    <a:pt x="432" y="230"/>
                    <a:pt x="430" y="227"/>
                  </a:cubicBezTo>
                  <a:cubicBezTo>
                    <a:pt x="430" y="225"/>
                    <a:pt x="430" y="225"/>
                    <a:pt x="430" y="225"/>
                  </a:cubicBezTo>
                  <a:cubicBezTo>
                    <a:pt x="428" y="222"/>
                    <a:pt x="426" y="219"/>
                    <a:pt x="423" y="217"/>
                  </a:cubicBezTo>
                  <a:cubicBezTo>
                    <a:pt x="423" y="216"/>
                    <a:pt x="423" y="216"/>
                    <a:pt x="424" y="216"/>
                  </a:cubicBezTo>
                  <a:cubicBezTo>
                    <a:pt x="424" y="215"/>
                    <a:pt x="424" y="215"/>
                    <a:pt x="425" y="215"/>
                  </a:cubicBezTo>
                  <a:cubicBezTo>
                    <a:pt x="426" y="215"/>
                    <a:pt x="428" y="216"/>
                    <a:pt x="429" y="216"/>
                  </a:cubicBezTo>
                  <a:cubicBezTo>
                    <a:pt x="432" y="217"/>
                    <a:pt x="432" y="217"/>
                    <a:pt x="433" y="217"/>
                  </a:cubicBezTo>
                  <a:cubicBezTo>
                    <a:pt x="433" y="217"/>
                    <a:pt x="433" y="217"/>
                    <a:pt x="433" y="217"/>
                  </a:cubicBezTo>
                  <a:cubicBezTo>
                    <a:pt x="433" y="217"/>
                    <a:pt x="434" y="217"/>
                    <a:pt x="434" y="217"/>
                  </a:cubicBezTo>
                  <a:cubicBezTo>
                    <a:pt x="440" y="217"/>
                    <a:pt x="440" y="217"/>
                    <a:pt x="440" y="217"/>
                  </a:cubicBezTo>
                  <a:cubicBezTo>
                    <a:pt x="435" y="213"/>
                    <a:pt x="435" y="213"/>
                    <a:pt x="435" y="213"/>
                  </a:cubicBezTo>
                  <a:cubicBezTo>
                    <a:pt x="434" y="213"/>
                    <a:pt x="433" y="212"/>
                    <a:pt x="433" y="211"/>
                  </a:cubicBezTo>
                  <a:cubicBezTo>
                    <a:pt x="432" y="210"/>
                    <a:pt x="431" y="209"/>
                    <a:pt x="430" y="208"/>
                  </a:cubicBezTo>
                  <a:cubicBezTo>
                    <a:pt x="430" y="206"/>
                    <a:pt x="430" y="204"/>
                    <a:pt x="431" y="203"/>
                  </a:cubicBezTo>
                  <a:cubicBezTo>
                    <a:pt x="431" y="202"/>
                    <a:pt x="431" y="202"/>
                    <a:pt x="431" y="201"/>
                  </a:cubicBezTo>
                  <a:cubicBezTo>
                    <a:pt x="431" y="200"/>
                    <a:pt x="431" y="199"/>
                    <a:pt x="431" y="199"/>
                  </a:cubicBezTo>
                  <a:cubicBezTo>
                    <a:pt x="431" y="199"/>
                    <a:pt x="431" y="199"/>
                    <a:pt x="431" y="199"/>
                  </a:cubicBezTo>
                  <a:cubicBezTo>
                    <a:pt x="431" y="198"/>
                    <a:pt x="431" y="198"/>
                    <a:pt x="431" y="198"/>
                  </a:cubicBezTo>
                  <a:cubicBezTo>
                    <a:pt x="431" y="198"/>
                    <a:pt x="431" y="198"/>
                    <a:pt x="430" y="198"/>
                  </a:cubicBezTo>
                  <a:cubicBezTo>
                    <a:pt x="430" y="197"/>
                    <a:pt x="430" y="197"/>
                    <a:pt x="429" y="196"/>
                  </a:cubicBezTo>
                  <a:cubicBezTo>
                    <a:pt x="429" y="196"/>
                    <a:pt x="426" y="192"/>
                    <a:pt x="428" y="190"/>
                  </a:cubicBezTo>
                  <a:cubicBezTo>
                    <a:pt x="428" y="189"/>
                    <a:pt x="430" y="188"/>
                    <a:pt x="431" y="188"/>
                  </a:cubicBezTo>
                  <a:cubicBezTo>
                    <a:pt x="432" y="188"/>
                    <a:pt x="433" y="187"/>
                    <a:pt x="433" y="187"/>
                  </a:cubicBezTo>
                  <a:cubicBezTo>
                    <a:pt x="435" y="186"/>
                    <a:pt x="437" y="184"/>
                    <a:pt x="438" y="182"/>
                  </a:cubicBezTo>
                  <a:cubicBezTo>
                    <a:pt x="438" y="181"/>
                    <a:pt x="438" y="181"/>
                    <a:pt x="438" y="181"/>
                  </a:cubicBezTo>
                  <a:cubicBezTo>
                    <a:pt x="439" y="180"/>
                    <a:pt x="439" y="179"/>
                    <a:pt x="440" y="179"/>
                  </a:cubicBezTo>
                  <a:cubicBezTo>
                    <a:pt x="440" y="179"/>
                    <a:pt x="440" y="179"/>
                    <a:pt x="440" y="179"/>
                  </a:cubicBezTo>
                  <a:cubicBezTo>
                    <a:pt x="441" y="179"/>
                    <a:pt x="441" y="179"/>
                    <a:pt x="442" y="179"/>
                  </a:cubicBezTo>
                  <a:cubicBezTo>
                    <a:pt x="442" y="179"/>
                    <a:pt x="442" y="179"/>
                    <a:pt x="442" y="179"/>
                  </a:cubicBezTo>
                  <a:cubicBezTo>
                    <a:pt x="443" y="180"/>
                    <a:pt x="444" y="180"/>
                    <a:pt x="445" y="180"/>
                  </a:cubicBezTo>
                  <a:cubicBezTo>
                    <a:pt x="445" y="180"/>
                    <a:pt x="446" y="180"/>
                    <a:pt x="446" y="180"/>
                  </a:cubicBezTo>
                  <a:cubicBezTo>
                    <a:pt x="447" y="180"/>
                    <a:pt x="448" y="179"/>
                    <a:pt x="450" y="178"/>
                  </a:cubicBezTo>
                  <a:cubicBezTo>
                    <a:pt x="451" y="177"/>
                    <a:pt x="451" y="177"/>
                    <a:pt x="451" y="177"/>
                  </a:cubicBezTo>
                  <a:cubicBezTo>
                    <a:pt x="452" y="177"/>
                    <a:pt x="452" y="176"/>
                    <a:pt x="453" y="176"/>
                  </a:cubicBezTo>
                  <a:cubicBezTo>
                    <a:pt x="454" y="175"/>
                    <a:pt x="455" y="175"/>
                    <a:pt x="455" y="175"/>
                  </a:cubicBezTo>
                  <a:cubicBezTo>
                    <a:pt x="456" y="175"/>
                    <a:pt x="456" y="175"/>
                    <a:pt x="456" y="175"/>
                  </a:cubicBezTo>
                  <a:cubicBezTo>
                    <a:pt x="457" y="175"/>
                    <a:pt x="457" y="175"/>
                    <a:pt x="457" y="175"/>
                  </a:cubicBezTo>
                  <a:cubicBezTo>
                    <a:pt x="458" y="175"/>
                    <a:pt x="459" y="176"/>
                    <a:pt x="460" y="176"/>
                  </a:cubicBezTo>
                  <a:cubicBezTo>
                    <a:pt x="461" y="177"/>
                    <a:pt x="461" y="177"/>
                    <a:pt x="462" y="177"/>
                  </a:cubicBezTo>
                  <a:cubicBezTo>
                    <a:pt x="463" y="178"/>
                    <a:pt x="464" y="178"/>
                    <a:pt x="465" y="179"/>
                  </a:cubicBezTo>
                  <a:cubicBezTo>
                    <a:pt x="467" y="180"/>
                    <a:pt x="467" y="180"/>
                    <a:pt x="467" y="180"/>
                  </a:cubicBezTo>
                  <a:cubicBezTo>
                    <a:pt x="468" y="178"/>
                    <a:pt x="468" y="178"/>
                    <a:pt x="468" y="178"/>
                  </a:cubicBezTo>
                  <a:cubicBezTo>
                    <a:pt x="468" y="178"/>
                    <a:pt x="468" y="178"/>
                    <a:pt x="469" y="177"/>
                  </a:cubicBezTo>
                  <a:cubicBezTo>
                    <a:pt x="469" y="176"/>
                    <a:pt x="470" y="175"/>
                    <a:pt x="470" y="174"/>
                  </a:cubicBezTo>
                  <a:cubicBezTo>
                    <a:pt x="469" y="172"/>
                    <a:pt x="468" y="170"/>
                    <a:pt x="466" y="169"/>
                  </a:cubicBezTo>
                  <a:cubicBezTo>
                    <a:pt x="464" y="166"/>
                    <a:pt x="464" y="166"/>
                    <a:pt x="464" y="166"/>
                  </a:cubicBezTo>
                  <a:cubicBezTo>
                    <a:pt x="460" y="162"/>
                    <a:pt x="457" y="159"/>
                    <a:pt x="456" y="153"/>
                  </a:cubicBezTo>
                  <a:cubicBezTo>
                    <a:pt x="455" y="149"/>
                    <a:pt x="453" y="142"/>
                    <a:pt x="455" y="136"/>
                  </a:cubicBezTo>
                  <a:cubicBezTo>
                    <a:pt x="456" y="133"/>
                    <a:pt x="459" y="132"/>
                    <a:pt x="462" y="131"/>
                  </a:cubicBezTo>
                  <a:cubicBezTo>
                    <a:pt x="465" y="130"/>
                    <a:pt x="468" y="129"/>
                    <a:pt x="469" y="126"/>
                  </a:cubicBezTo>
                  <a:cubicBezTo>
                    <a:pt x="469" y="125"/>
                    <a:pt x="469" y="124"/>
                    <a:pt x="469" y="122"/>
                  </a:cubicBezTo>
                  <a:cubicBezTo>
                    <a:pt x="469" y="121"/>
                    <a:pt x="470" y="119"/>
                    <a:pt x="470" y="117"/>
                  </a:cubicBezTo>
                  <a:cubicBezTo>
                    <a:pt x="472" y="115"/>
                    <a:pt x="474" y="114"/>
                    <a:pt x="476" y="112"/>
                  </a:cubicBezTo>
                  <a:cubicBezTo>
                    <a:pt x="477" y="112"/>
                    <a:pt x="477" y="112"/>
                    <a:pt x="478" y="111"/>
                  </a:cubicBezTo>
                  <a:cubicBezTo>
                    <a:pt x="483" y="108"/>
                    <a:pt x="487" y="102"/>
                    <a:pt x="488" y="96"/>
                  </a:cubicBezTo>
                  <a:cubicBezTo>
                    <a:pt x="490" y="90"/>
                    <a:pt x="483" y="87"/>
                    <a:pt x="478" y="85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3805" y="918"/>
              <a:ext cx="625" cy="888"/>
            </a:xfrm>
            <a:custGeom>
              <a:avLst/>
              <a:gdLst/>
              <a:ahLst/>
              <a:cxnLst/>
              <a:rect l="l" t="t" r="r" b="b"/>
              <a:pathLst>
                <a:path w="256" h="364" extrusionOk="0">
                  <a:moveTo>
                    <a:pt x="253" y="193"/>
                  </a:moveTo>
                  <a:cubicBezTo>
                    <a:pt x="255" y="190"/>
                    <a:pt x="256" y="187"/>
                    <a:pt x="253" y="184"/>
                  </a:cubicBezTo>
                  <a:cubicBezTo>
                    <a:pt x="252" y="183"/>
                    <a:pt x="251" y="182"/>
                    <a:pt x="249" y="182"/>
                  </a:cubicBezTo>
                  <a:cubicBezTo>
                    <a:pt x="247" y="182"/>
                    <a:pt x="246" y="182"/>
                    <a:pt x="245" y="181"/>
                  </a:cubicBezTo>
                  <a:cubicBezTo>
                    <a:pt x="240" y="177"/>
                    <a:pt x="240" y="171"/>
                    <a:pt x="239" y="166"/>
                  </a:cubicBezTo>
                  <a:cubicBezTo>
                    <a:pt x="239" y="164"/>
                    <a:pt x="239" y="162"/>
                    <a:pt x="238" y="161"/>
                  </a:cubicBezTo>
                  <a:cubicBezTo>
                    <a:pt x="238" y="159"/>
                    <a:pt x="238" y="158"/>
                    <a:pt x="237" y="157"/>
                  </a:cubicBezTo>
                  <a:cubicBezTo>
                    <a:pt x="236" y="155"/>
                    <a:pt x="236" y="154"/>
                    <a:pt x="236" y="151"/>
                  </a:cubicBezTo>
                  <a:cubicBezTo>
                    <a:pt x="236" y="149"/>
                    <a:pt x="236" y="147"/>
                    <a:pt x="236" y="145"/>
                  </a:cubicBezTo>
                  <a:cubicBezTo>
                    <a:pt x="236" y="143"/>
                    <a:pt x="236" y="141"/>
                    <a:pt x="236" y="139"/>
                  </a:cubicBezTo>
                  <a:cubicBezTo>
                    <a:pt x="236" y="137"/>
                    <a:pt x="236" y="119"/>
                    <a:pt x="230" y="119"/>
                  </a:cubicBezTo>
                  <a:cubicBezTo>
                    <a:pt x="229" y="116"/>
                    <a:pt x="229" y="114"/>
                    <a:pt x="229" y="111"/>
                  </a:cubicBezTo>
                  <a:cubicBezTo>
                    <a:pt x="229" y="111"/>
                    <a:pt x="229" y="110"/>
                    <a:pt x="229" y="109"/>
                  </a:cubicBezTo>
                  <a:cubicBezTo>
                    <a:pt x="229" y="107"/>
                    <a:pt x="228" y="105"/>
                    <a:pt x="227" y="103"/>
                  </a:cubicBezTo>
                  <a:cubicBezTo>
                    <a:pt x="226" y="102"/>
                    <a:pt x="226" y="101"/>
                    <a:pt x="225" y="100"/>
                  </a:cubicBezTo>
                  <a:cubicBezTo>
                    <a:pt x="224" y="97"/>
                    <a:pt x="224" y="93"/>
                    <a:pt x="224" y="90"/>
                  </a:cubicBezTo>
                  <a:cubicBezTo>
                    <a:pt x="223" y="88"/>
                    <a:pt x="223" y="88"/>
                    <a:pt x="223" y="88"/>
                  </a:cubicBezTo>
                  <a:cubicBezTo>
                    <a:pt x="223" y="84"/>
                    <a:pt x="223" y="81"/>
                    <a:pt x="226" y="77"/>
                  </a:cubicBezTo>
                  <a:cubicBezTo>
                    <a:pt x="228" y="72"/>
                    <a:pt x="228" y="71"/>
                    <a:pt x="227" y="66"/>
                  </a:cubicBezTo>
                  <a:cubicBezTo>
                    <a:pt x="226" y="65"/>
                    <a:pt x="226" y="63"/>
                    <a:pt x="226" y="61"/>
                  </a:cubicBezTo>
                  <a:cubicBezTo>
                    <a:pt x="225" y="59"/>
                    <a:pt x="225" y="58"/>
                    <a:pt x="224" y="56"/>
                  </a:cubicBezTo>
                  <a:cubicBezTo>
                    <a:pt x="224" y="54"/>
                    <a:pt x="223" y="52"/>
                    <a:pt x="222" y="51"/>
                  </a:cubicBezTo>
                  <a:cubicBezTo>
                    <a:pt x="221" y="50"/>
                    <a:pt x="220" y="48"/>
                    <a:pt x="220" y="47"/>
                  </a:cubicBezTo>
                  <a:cubicBezTo>
                    <a:pt x="219" y="45"/>
                    <a:pt x="219" y="43"/>
                    <a:pt x="218" y="42"/>
                  </a:cubicBezTo>
                  <a:cubicBezTo>
                    <a:pt x="218" y="40"/>
                    <a:pt x="217" y="38"/>
                    <a:pt x="216" y="36"/>
                  </a:cubicBezTo>
                  <a:cubicBezTo>
                    <a:pt x="215" y="32"/>
                    <a:pt x="214" y="29"/>
                    <a:pt x="215" y="25"/>
                  </a:cubicBezTo>
                  <a:cubicBezTo>
                    <a:pt x="216" y="22"/>
                    <a:pt x="217" y="20"/>
                    <a:pt x="219" y="18"/>
                  </a:cubicBezTo>
                  <a:cubicBezTo>
                    <a:pt x="219" y="18"/>
                    <a:pt x="220" y="17"/>
                    <a:pt x="221" y="16"/>
                  </a:cubicBezTo>
                  <a:cubicBezTo>
                    <a:pt x="223" y="13"/>
                    <a:pt x="222" y="11"/>
                    <a:pt x="221" y="8"/>
                  </a:cubicBezTo>
                  <a:cubicBezTo>
                    <a:pt x="221" y="7"/>
                    <a:pt x="221" y="7"/>
                    <a:pt x="221" y="7"/>
                  </a:cubicBezTo>
                  <a:cubicBezTo>
                    <a:pt x="221" y="6"/>
                    <a:pt x="221" y="6"/>
                    <a:pt x="221" y="6"/>
                  </a:cubicBezTo>
                  <a:cubicBezTo>
                    <a:pt x="220" y="6"/>
                    <a:pt x="220" y="6"/>
                    <a:pt x="220" y="6"/>
                  </a:cubicBezTo>
                  <a:cubicBezTo>
                    <a:pt x="219" y="6"/>
                    <a:pt x="219" y="6"/>
                    <a:pt x="219" y="6"/>
                  </a:cubicBezTo>
                  <a:cubicBezTo>
                    <a:pt x="217" y="5"/>
                    <a:pt x="216" y="5"/>
                    <a:pt x="215" y="5"/>
                  </a:cubicBezTo>
                  <a:cubicBezTo>
                    <a:pt x="211" y="5"/>
                    <a:pt x="208" y="5"/>
                    <a:pt x="205" y="3"/>
                  </a:cubicBezTo>
                  <a:cubicBezTo>
                    <a:pt x="200" y="0"/>
                    <a:pt x="200" y="0"/>
                    <a:pt x="200" y="0"/>
                  </a:cubicBezTo>
                  <a:cubicBezTo>
                    <a:pt x="200" y="4"/>
                    <a:pt x="200" y="4"/>
                    <a:pt x="200" y="4"/>
                  </a:cubicBezTo>
                  <a:cubicBezTo>
                    <a:pt x="200" y="9"/>
                    <a:pt x="195" y="13"/>
                    <a:pt x="191" y="17"/>
                  </a:cubicBezTo>
                  <a:cubicBezTo>
                    <a:pt x="190" y="18"/>
                    <a:pt x="190" y="18"/>
                    <a:pt x="190" y="18"/>
                  </a:cubicBezTo>
                  <a:cubicBezTo>
                    <a:pt x="188" y="20"/>
                    <a:pt x="186" y="21"/>
                    <a:pt x="185" y="23"/>
                  </a:cubicBezTo>
                  <a:cubicBezTo>
                    <a:pt x="181" y="27"/>
                    <a:pt x="178" y="30"/>
                    <a:pt x="171" y="31"/>
                  </a:cubicBezTo>
                  <a:cubicBezTo>
                    <a:pt x="166" y="31"/>
                    <a:pt x="163" y="33"/>
                    <a:pt x="161" y="35"/>
                  </a:cubicBezTo>
                  <a:cubicBezTo>
                    <a:pt x="158" y="37"/>
                    <a:pt x="158" y="40"/>
                    <a:pt x="158" y="42"/>
                  </a:cubicBezTo>
                  <a:cubicBezTo>
                    <a:pt x="158" y="43"/>
                    <a:pt x="157" y="44"/>
                    <a:pt x="157" y="46"/>
                  </a:cubicBezTo>
                  <a:cubicBezTo>
                    <a:pt x="156" y="49"/>
                    <a:pt x="151" y="54"/>
                    <a:pt x="148" y="58"/>
                  </a:cubicBezTo>
                  <a:cubicBezTo>
                    <a:pt x="147" y="59"/>
                    <a:pt x="147" y="59"/>
                    <a:pt x="147" y="59"/>
                  </a:cubicBezTo>
                  <a:cubicBezTo>
                    <a:pt x="147" y="60"/>
                    <a:pt x="146" y="60"/>
                    <a:pt x="145" y="61"/>
                  </a:cubicBezTo>
                  <a:cubicBezTo>
                    <a:pt x="145" y="61"/>
                    <a:pt x="144" y="62"/>
                    <a:pt x="143" y="63"/>
                  </a:cubicBezTo>
                  <a:cubicBezTo>
                    <a:pt x="142" y="66"/>
                    <a:pt x="143" y="68"/>
                    <a:pt x="145" y="71"/>
                  </a:cubicBezTo>
                  <a:cubicBezTo>
                    <a:pt x="146" y="72"/>
                    <a:pt x="146" y="74"/>
                    <a:pt x="147" y="76"/>
                  </a:cubicBezTo>
                  <a:cubicBezTo>
                    <a:pt x="147" y="79"/>
                    <a:pt x="147" y="83"/>
                    <a:pt x="146" y="86"/>
                  </a:cubicBezTo>
                  <a:cubicBezTo>
                    <a:pt x="146" y="87"/>
                    <a:pt x="146" y="88"/>
                    <a:pt x="146" y="89"/>
                  </a:cubicBezTo>
                  <a:cubicBezTo>
                    <a:pt x="145" y="93"/>
                    <a:pt x="147" y="96"/>
                    <a:pt x="148" y="100"/>
                  </a:cubicBezTo>
                  <a:cubicBezTo>
                    <a:pt x="150" y="105"/>
                    <a:pt x="151" y="109"/>
                    <a:pt x="150" y="113"/>
                  </a:cubicBezTo>
                  <a:cubicBezTo>
                    <a:pt x="149" y="115"/>
                    <a:pt x="148" y="117"/>
                    <a:pt x="146" y="118"/>
                  </a:cubicBezTo>
                  <a:cubicBezTo>
                    <a:pt x="145" y="119"/>
                    <a:pt x="144" y="120"/>
                    <a:pt x="143" y="121"/>
                  </a:cubicBezTo>
                  <a:cubicBezTo>
                    <a:pt x="140" y="123"/>
                    <a:pt x="137" y="127"/>
                    <a:pt x="136" y="130"/>
                  </a:cubicBezTo>
                  <a:cubicBezTo>
                    <a:pt x="135" y="134"/>
                    <a:pt x="135" y="140"/>
                    <a:pt x="135" y="143"/>
                  </a:cubicBezTo>
                  <a:cubicBezTo>
                    <a:pt x="136" y="147"/>
                    <a:pt x="138" y="148"/>
                    <a:pt x="140" y="150"/>
                  </a:cubicBezTo>
                  <a:cubicBezTo>
                    <a:pt x="141" y="150"/>
                    <a:pt x="141" y="150"/>
                    <a:pt x="142" y="151"/>
                  </a:cubicBezTo>
                  <a:cubicBezTo>
                    <a:pt x="150" y="156"/>
                    <a:pt x="146" y="166"/>
                    <a:pt x="144" y="173"/>
                  </a:cubicBezTo>
                  <a:cubicBezTo>
                    <a:pt x="142" y="179"/>
                    <a:pt x="139" y="180"/>
                    <a:pt x="136" y="180"/>
                  </a:cubicBezTo>
                  <a:cubicBezTo>
                    <a:pt x="135" y="180"/>
                    <a:pt x="134" y="180"/>
                    <a:pt x="133" y="180"/>
                  </a:cubicBezTo>
                  <a:cubicBezTo>
                    <a:pt x="132" y="180"/>
                    <a:pt x="131" y="180"/>
                    <a:pt x="131" y="179"/>
                  </a:cubicBezTo>
                  <a:cubicBezTo>
                    <a:pt x="129" y="179"/>
                    <a:pt x="127" y="179"/>
                    <a:pt x="126" y="179"/>
                  </a:cubicBezTo>
                  <a:cubicBezTo>
                    <a:pt x="124" y="179"/>
                    <a:pt x="123" y="179"/>
                    <a:pt x="122" y="180"/>
                  </a:cubicBezTo>
                  <a:cubicBezTo>
                    <a:pt x="120" y="180"/>
                    <a:pt x="119" y="181"/>
                    <a:pt x="118" y="181"/>
                  </a:cubicBezTo>
                  <a:cubicBezTo>
                    <a:pt x="116" y="181"/>
                    <a:pt x="114" y="180"/>
                    <a:pt x="113" y="179"/>
                  </a:cubicBezTo>
                  <a:cubicBezTo>
                    <a:pt x="111" y="178"/>
                    <a:pt x="110" y="178"/>
                    <a:pt x="108" y="177"/>
                  </a:cubicBezTo>
                  <a:cubicBezTo>
                    <a:pt x="107" y="177"/>
                    <a:pt x="106" y="177"/>
                    <a:pt x="105" y="177"/>
                  </a:cubicBezTo>
                  <a:cubicBezTo>
                    <a:pt x="103" y="177"/>
                    <a:pt x="101" y="178"/>
                    <a:pt x="98" y="178"/>
                  </a:cubicBezTo>
                  <a:cubicBezTo>
                    <a:pt x="92" y="181"/>
                    <a:pt x="86" y="185"/>
                    <a:pt x="81" y="190"/>
                  </a:cubicBezTo>
                  <a:cubicBezTo>
                    <a:pt x="80" y="190"/>
                    <a:pt x="80" y="190"/>
                    <a:pt x="80" y="190"/>
                  </a:cubicBezTo>
                  <a:cubicBezTo>
                    <a:pt x="68" y="201"/>
                    <a:pt x="53" y="209"/>
                    <a:pt x="40" y="212"/>
                  </a:cubicBezTo>
                  <a:cubicBezTo>
                    <a:pt x="32" y="214"/>
                    <a:pt x="27" y="216"/>
                    <a:pt x="24" y="224"/>
                  </a:cubicBezTo>
                  <a:cubicBezTo>
                    <a:pt x="23" y="227"/>
                    <a:pt x="22" y="230"/>
                    <a:pt x="21" y="233"/>
                  </a:cubicBezTo>
                  <a:cubicBezTo>
                    <a:pt x="20" y="237"/>
                    <a:pt x="19" y="242"/>
                    <a:pt x="17" y="246"/>
                  </a:cubicBezTo>
                  <a:cubicBezTo>
                    <a:pt x="15" y="248"/>
                    <a:pt x="14" y="250"/>
                    <a:pt x="13" y="253"/>
                  </a:cubicBezTo>
                  <a:cubicBezTo>
                    <a:pt x="7" y="264"/>
                    <a:pt x="2" y="274"/>
                    <a:pt x="5" y="289"/>
                  </a:cubicBezTo>
                  <a:cubicBezTo>
                    <a:pt x="7" y="294"/>
                    <a:pt x="8" y="300"/>
                    <a:pt x="8" y="305"/>
                  </a:cubicBezTo>
                  <a:cubicBezTo>
                    <a:pt x="7" y="314"/>
                    <a:pt x="5" y="320"/>
                    <a:pt x="3" y="328"/>
                  </a:cubicBezTo>
                  <a:cubicBezTo>
                    <a:pt x="2" y="329"/>
                    <a:pt x="2" y="331"/>
                    <a:pt x="1" y="332"/>
                  </a:cubicBezTo>
                  <a:cubicBezTo>
                    <a:pt x="0" y="336"/>
                    <a:pt x="0" y="336"/>
                    <a:pt x="0" y="336"/>
                  </a:cubicBezTo>
                  <a:cubicBezTo>
                    <a:pt x="1" y="336"/>
                    <a:pt x="1" y="336"/>
                    <a:pt x="1" y="336"/>
                  </a:cubicBezTo>
                  <a:cubicBezTo>
                    <a:pt x="2" y="337"/>
                    <a:pt x="3" y="337"/>
                    <a:pt x="5" y="337"/>
                  </a:cubicBezTo>
                  <a:cubicBezTo>
                    <a:pt x="5" y="337"/>
                    <a:pt x="5" y="337"/>
                    <a:pt x="5" y="337"/>
                  </a:cubicBezTo>
                  <a:cubicBezTo>
                    <a:pt x="6" y="337"/>
                    <a:pt x="6" y="337"/>
                    <a:pt x="7" y="337"/>
                  </a:cubicBezTo>
                  <a:cubicBezTo>
                    <a:pt x="8" y="337"/>
                    <a:pt x="8" y="337"/>
                    <a:pt x="8" y="337"/>
                  </a:cubicBezTo>
                  <a:cubicBezTo>
                    <a:pt x="8" y="337"/>
                    <a:pt x="8" y="337"/>
                    <a:pt x="8" y="337"/>
                  </a:cubicBezTo>
                  <a:cubicBezTo>
                    <a:pt x="9" y="337"/>
                    <a:pt x="9" y="337"/>
                    <a:pt x="9" y="337"/>
                  </a:cubicBezTo>
                  <a:cubicBezTo>
                    <a:pt x="9" y="337"/>
                    <a:pt x="9" y="337"/>
                    <a:pt x="9" y="337"/>
                  </a:cubicBezTo>
                  <a:cubicBezTo>
                    <a:pt x="11" y="337"/>
                    <a:pt x="12" y="337"/>
                    <a:pt x="13" y="337"/>
                  </a:cubicBezTo>
                  <a:cubicBezTo>
                    <a:pt x="14" y="337"/>
                    <a:pt x="16" y="337"/>
                    <a:pt x="16" y="337"/>
                  </a:cubicBezTo>
                  <a:cubicBezTo>
                    <a:pt x="18" y="338"/>
                    <a:pt x="20" y="342"/>
                    <a:pt x="21" y="344"/>
                  </a:cubicBezTo>
                  <a:cubicBezTo>
                    <a:pt x="21" y="344"/>
                    <a:pt x="21" y="344"/>
                    <a:pt x="21" y="344"/>
                  </a:cubicBezTo>
                  <a:cubicBezTo>
                    <a:pt x="22" y="346"/>
                    <a:pt x="22" y="347"/>
                    <a:pt x="23" y="348"/>
                  </a:cubicBezTo>
                  <a:cubicBezTo>
                    <a:pt x="25" y="352"/>
                    <a:pt x="26" y="357"/>
                    <a:pt x="30" y="359"/>
                  </a:cubicBezTo>
                  <a:cubicBezTo>
                    <a:pt x="35" y="362"/>
                    <a:pt x="41" y="364"/>
                    <a:pt x="46" y="364"/>
                  </a:cubicBezTo>
                  <a:cubicBezTo>
                    <a:pt x="50" y="364"/>
                    <a:pt x="53" y="363"/>
                    <a:pt x="56" y="361"/>
                  </a:cubicBezTo>
                  <a:cubicBezTo>
                    <a:pt x="57" y="360"/>
                    <a:pt x="58" y="359"/>
                    <a:pt x="59" y="358"/>
                  </a:cubicBezTo>
                  <a:cubicBezTo>
                    <a:pt x="62" y="355"/>
                    <a:pt x="64" y="353"/>
                    <a:pt x="68" y="352"/>
                  </a:cubicBezTo>
                  <a:cubicBezTo>
                    <a:pt x="69" y="352"/>
                    <a:pt x="70" y="352"/>
                    <a:pt x="71" y="352"/>
                  </a:cubicBezTo>
                  <a:cubicBezTo>
                    <a:pt x="72" y="352"/>
                    <a:pt x="73" y="352"/>
                    <a:pt x="74" y="352"/>
                  </a:cubicBezTo>
                  <a:cubicBezTo>
                    <a:pt x="75" y="352"/>
                    <a:pt x="76" y="352"/>
                    <a:pt x="77" y="352"/>
                  </a:cubicBezTo>
                  <a:cubicBezTo>
                    <a:pt x="79" y="352"/>
                    <a:pt x="80" y="352"/>
                    <a:pt x="81" y="351"/>
                  </a:cubicBezTo>
                  <a:cubicBezTo>
                    <a:pt x="89" y="349"/>
                    <a:pt x="97" y="339"/>
                    <a:pt x="100" y="331"/>
                  </a:cubicBezTo>
                  <a:cubicBezTo>
                    <a:pt x="105" y="321"/>
                    <a:pt x="102" y="310"/>
                    <a:pt x="99" y="299"/>
                  </a:cubicBezTo>
                  <a:cubicBezTo>
                    <a:pt x="102" y="299"/>
                    <a:pt x="103" y="298"/>
                    <a:pt x="106" y="297"/>
                  </a:cubicBezTo>
                  <a:cubicBezTo>
                    <a:pt x="107" y="296"/>
                    <a:pt x="107" y="296"/>
                    <a:pt x="107" y="296"/>
                  </a:cubicBezTo>
                  <a:cubicBezTo>
                    <a:pt x="108" y="295"/>
                    <a:pt x="109" y="295"/>
                    <a:pt x="110" y="295"/>
                  </a:cubicBezTo>
                  <a:cubicBezTo>
                    <a:pt x="110" y="295"/>
                    <a:pt x="111" y="295"/>
                    <a:pt x="112" y="296"/>
                  </a:cubicBezTo>
                  <a:cubicBezTo>
                    <a:pt x="113" y="296"/>
                    <a:pt x="114" y="297"/>
                    <a:pt x="114" y="297"/>
                  </a:cubicBezTo>
                  <a:cubicBezTo>
                    <a:pt x="115" y="298"/>
                    <a:pt x="116" y="298"/>
                    <a:pt x="118" y="298"/>
                  </a:cubicBezTo>
                  <a:cubicBezTo>
                    <a:pt x="118" y="298"/>
                    <a:pt x="119" y="298"/>
                    <a:pt x="119" y="298"/>
                  </a:cubicBezTo>
                  <a:cubicBezTo>
                    <a:pt x="120" y="298"/>
                    <a:pt x="121" y="298"/>
                    <a:pt x="123" y="298"/>
                  </a:cubicBezTo>
                  <a:cubicBezTo>
                    <a:pt x="124" y="298"/>
                    <a:pt x="125" y="298"/>
                    <a:pt x="126" y="298"/>
                  </a:cubicBezTo>
                  <a:cubicBezTo>
                    <a:pt x="126" y="298"/>
                    <a:pt x="126" y="298"/>
                    <a:pt x="126" y="298"/>
                  </a:cubicBezTo>
                  <a:cubicBezTo>
                    <a:pt x="130" y="298"/>
                    <a:pt x="132" y="299"/>
                    <a:pt x="135" y="301"/>
                  </a:cubicBezTo>
                  <a:cubicBezTo>
                    <a:pt x="136" y="302"/>
                    <a:pt x="137" y="302"/>
                    <a:pt x="138" y="303"/>
                  </a:cubicBezTo>
                  <a:cubicBezTo>
                    <a:pt x="142" y="306"/>
                    <a:pt x="145" y="306"/>
                    <a:pt x="151" y="306"/>
                  </a:cubicBezTo>
                  <a:cubicBezTo>
                    <a:pt x="155" y="306"/>
                    <a:pt x="158" y="304"/>
                    <a:pt x="161" y="301"/>
                  </a:cubicBezTo>
                  <a:cubicBezTo>
                    <a:pt x="163" y="300"/>
                    <a:pt x="165" y="298"/>
                    <a:pt x="168" y="297"/>
                  </a:cubicBezTo>
                  <a:cubicBezTo>
                    <a:pt x="170" y="296"/>
                    <a:pt x="173" y="296"/>
                    <a:pt x="176" y="296"/>
                  </a:cubicBezTo>
                  <a:cubicBezTo>
                    <a:pt x="180" y="296"/>
                    <a:pt x="184" y="296"/>
                    <a:pt x="187" y="294"/>
                  </a:cubicBezTo>
                  <a:cubicBezTo>
                    <a:pt x="188" y="293"/>
                    <a:pt x="190" y="291"/>
                    <a:pt x="191" y="289"/>
                  </a:cubicBezTo>
                  <a:cubicBezTo>
                    <a:pt x="191" y="288"/>
                    <a:pt x="192" y="288"/>
                    <a:pt x="192" y="287"/>
                  </a:cubicBezTo>
                  <a:cubicBezTo>
                    <a:pt x="192" y="286"/>
                    <a:pt x="192" y="286"/>
                    <a:pt x="195" y="284"/>
                  </a:cubicBezTo>
                  <a:cubicBezTo>
                    <a:pt x="196" y="284"/>
                    <a:pt x="196" y="284"/>
                    <a:pt x="197" y="283"/>
                  </a:cubicBezTo>
                  <a:cubicBezTo>
                    <a:pt x="200" y="282"/>
                    <a:pt x="203" y="281"/>
                    <a:pt x="205" y="278"/>
                  </a:cubicBezTo>
                  <a:cubicBezTo>
                    <a:pt x="206" y="276"/>
                    <a:pt x="206" y="276"/>
                    <a:pt x="206" y="276"/>
                  </a:cubicBezTo>
                  <a:cubicBezTo>
                    <a:pt x="209" y="273"/>
                    <a:pt x="211" y="270"/>
                    <a:pt x="215" y="270"/>
                  </a:cubicBezTo>
                  <a:cubicBezTo>
                    <a:pt x="217" y="270"/>
                    <a:pt x="217" y="270"/>
                    <a:pt x="217" y="270"/>
                  </a:cubicBezTo>
                  <a:cubicBezTo>
                    <a:pt x="217" y="268"/>
                    <a:pt x="217" y="268"/>
                    <a:pt x="217" y="268"/>
                  </a:cubicBezTo>
                  <a:cubicBezTo>
                    <a:pt x="217" y="265"/>
                    <a:pt x="218" y="264"/>
                    <a:pt x="221" y="263"/>
                  </a:cubicBezTo>
                  <a:cubicBezTo>
                    <a:pt x="222" y="263"/>
                    <a:pt x="222" y="262"/>
                    <a:pt x="223" y="262"/>
                  </a:cubicBezTo>
                  <a:cubicBezTo>
                    <a:pt x="224" y="261"/>
                    <a:pt x="225" y="261"/>
                    <a:pt x="226" y="260"/>
                  </a:cubicBezTo>
                  <a:cubicBezTo>
                    <a:pt x="228" y="259"/>
                    <a:pt x="229" y="257"/>
                    <a:pt x="231" y="256"/>
                  </a:cubicBezTo>
                  <a:cubicBezTo>
                    <a:pt x="236" y="254"/>
                    <a:pt x="241" y="250"/>
                    <a:pt x="246" y="245"/>
                  </a:cubicBezTo>
                  <a:cubicBezTo>
                    <a:pt x="248" y="243"/>
                    <a:pt x="250" y="238"/>
                    <a:pt x="248" y="235"/>
                  </a:cubicBezTo>
                  <a:cubicBezTo>
                    <a:pt x="248" y="235"/>
                    <a:pt x="247" y="234"/>
                    <a:pt x="246" y="233"/>
                  </a:cubicBezTo>
                  <a:cubicBezTo>
                    <a:pt x="245" y="232"/>
                    <a:pt x="244" y="231"/>
                    <a:pt x="244" y="230"/>
                  </a:cubicBezTo>
                  <a:cubicBezTo>
                    <a:pt x="244" y="228"/>
                    <a:pt x="244" y="227"/>
                    <a:pt x="244" y="226"/>
                  </a:cubicBezTo>
                  <a:cubicBezTo>
                    <a:pt x="245" y="224"/>
                    <a:pt x="245" y="223"/>
                    <a:pt x="245" y="222"/>
                  </a:cubicBezTo>
                  <a:cubicBezTo>
                    <a:pt x="245" y="221"/>
                    <a:pt x="244" y="220"/>
                    <a:pt x="244" y="220"/>
                  </a:cubicBezTo>
                  <a:cubicBezTo>
                    <a:pt x="243" y="219"/>
                    <a:pt x="243" y="219"/>
                    <a:pt x="242" y="218"/>
                  </a:cubicBezTo>
                  <a:cubicBezTo>
                    <a:pt x="242" y="217"/>
                    <a:pt x="241" y="216"/>
                    <a:pt x="242" y="216"/>
                  </a:cubicBezTo>
                  <a:cubicBezTo>
                    <a:pt x="242" y="214"/>
                    <a:pt x="243" y="213"/>
                    <a:pt x="245" y="212"/>
                  </a:cubicBezTo>
                  <a:cubicBezTo>
                    <a:pt x="247" y="212"/>
                    <a:pt x="247" y="212"/>
                    <a:pt x="247" y="212"/>
                  </a:cubicBezTo>
                  <a:cubicBezTo>
                    <a:pt x="246" y="211"/>
                    <a:pt x="246" y="211"/>
                    <a:pt x="246" y="211"/>
                  </a:cubicBezTo>
                  <a:cubicBezTo>
                    <a:pt x="246" y="210"/>
                    <a:pt x="246" y="209"/>
                    <a:pt x="247" y="208"/>
                  </a:cubicBezTo>
                  <a:cubicBezTo>
                    <a:pt x="247" y="202"/>
                    <a:pt x="250" y="197"/>
                    <a:pt x="253" y="193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3280" y="1157"/>
              <a:ext cx="544" cy="913"/>
            </a:xfrm>
            <a:custGeom>
              <a:avLst/>
              <a:gdLst/>
              <a:ahLst/>
              <a:cxnLst/>
              <a:rect l="l" t="t" r="r" b="b"/>
              <a:pathLst>
                <a:path w="223" h="374" extrusionOk="0">
                  <a:moveTo>
                    <a:pt x="220" y="240"/>
                  </a:moveTo>
                  <a:cubicBezTo>
                    <a:pt x="217" y="240"/>
                    <a:pt x="216" y="239"/>
                    <a:pt x="215" y="238"/>
                  </a:cubicBezTo>
                  <a:cubicBezTo>
                    <a:pt x="214" y="237"/>
                    <a:pt x="214" y="237"/>
                    <a:pt x="214" y="237"/>
                  </a:cubicBezTo>
                  <a:cubicBezTo>
                    <a:pt x="213" y="236"/>
                    <a:pt x="213" y="236"/>
                    <a:pt x="212" y="235"/>
                  </a:cubicBezTo>
                  <a:cubicBezTo>
                    <a:pt x="210" y="233"/>
                    <a:pt x="208" y="232"/>
                    <a:pt x="205" y="232"/>
                  </a:cubicBezTo>
                  <a:cubicBezTo>
                    <a:pt x="204" y="232"/>
                    <a:pt x="204" y="232"/>
                    <a:pt x="204" y="232"/>
                  </a:cubicBezTo>
                  <a:cubicBezTo>
                    <a:pt x="201" y="231"/>
                    <a:pt x="200" y="231"/>
                    <a:pt x="198" y="228"/>
                  </a:cubicBezTo>
                  <a:cubicBezTo>
                    <a:pt x="196" y="225"/>
                    <a:pt x="194" y="222"/>
                    <a:pt x="192" y="219"/>
                  </a:cubicBezTo>
                  <a:cubicBezTo>
                    <a:pt x="192" y="219"/>
                    <a:pt x="192" y="219"/>
                    <a:pt x="192" y="219"/>
                  </a:cubicBezTo>
                  <a:cubicBezTo>
                    <a:pt x="191" y="218"/>
                    <a:pt x="190" y="217"/>
                    <a:pt x="189" y="216"/>
                  </a:cubicBezTo>
                  <a:cubicBezTo>
                    <a:pt x="189" y="215"/>
                    <a:pt x="189" y="215"/>
                    <a:pt x="188" y="214"/>
                  </a:cubicBezTo>
                  <a:cubicBezTo>
                    <a:pt x="186" y="212"/>
                    <a:pt x="185" y="211"/>
                    <a:pt x="186" y="208"/>
                  </a:cubicBezTo>
                  <a:cubicBezTo>
                    <a:pt x="186" y="207"/>
                    <a:pt x="187" y="206"/>
                    <a:pt x="188" y="205"/>
                  </a:cubicBezTo>
                  <a:cubicBezTo>
                    <a:pt x="189" y="204"/>
                    <a:pt x="191" y="203"/>
                    <a:pt x="190" y="201"/>
                  </a:cubicBezTo>
                  <a:cubicBezTo>
                    <a:pt x="190" y="199"/>
                    <a:pt x="187" y="198"/>
                    <a:pt x="184" y="197"/>
                  </a:cubicBezTo>
                  <a:cubicBezTo>
                    <a:pt x="182" y="196"/>
                    <a:pt x="180" y="195"/>
                    <a:pt x="179" y="194"/>
                  </a:cubicBezTo>
                  <a:cubicBezTo>
                    <a:pt x="178" y="192"/>
                    <a:pt x="178" y="190"/>
                    <a:pt x="177" y="187"/>
                  </a:cubicBezTo>
                  <a:cubicBezTo>
                    <a:pt x="177" y="184"/>
                    <a:pt x="177" y="180"/>
                    <a:pt x="174" y="179"/>
                  </a:cubicBezTo>
                  <a:cubicBezTo>
                    <a:pt x="173" y="179"/>
                    <a:pt x="173" y="179"/>
                    <a:pt x="173" y="179"/>
                  </a:cubicBezTo>
                  <a:cubicBezTo>
                    <a:pt x="173" y="179"/>
                    <a:pt x="173" y="179"/>
                    <a:pt x="173" y="179"/>
                  </a:cubicBezTo>
                  <a:cubicBezTo>
                    <a:pt x="172" y="179"/>
                    <a:pt x="171" y="179"/>
                    <a:pt x="171" y="179"/>
                  </a:cubicBezTo>
                  <a:cubicBezTo>
                    <a:pt x="170" y="179"/>
                    <a:pt x="170" y="179"/>
                    <a:pt x="169" y="179"/>
                  </a:cubicBezTo>
                  <a:cubicBezTo>
                    <a:pt x="168" y="179"/>
                    <a:pt x="168" y="179"/>
                    <a:pt x="167" y="178"/>
                  </a:cubicBezTo>
                  <a:cubicBezTo>
                    <a:pt x="166" y="178"/>
                    <a:pt x="166" y="177"/>
                    <a:pt x="166" y="176"/>
                  </a:cubicBezTo>
                  <a:cubicBezTo>
                    <a:pt x="166" y="175"/>
                    <a:pt x="168" y="173"/>
                    <a:pt x="169" y="173"/>
                  </a:cubicBezTo>
                  <a:cubicBezTo>
                    <a:pt x="170" y="172"/>
                    <a:pt x="171" y="172"/>
                    <a:pt x="171" y="172"/>
                  </a:cubicBezTo>
                  <a:cubicBezTo>
                    <a:pt x="172" y="171"/>
                    <a:pt x="173" y="171"/>
                    <a:pt x="174" y="169"/>
                  </a:cubicBezTo>
                  <a:cubicBezTo>
                    <a:pt x="175" y="168"/>
                    <a:pt x="175" y="166"/>
                    <a:pt x="175" y="165"/>
                  </a:cubicBezTo>
                  <a:cubicBezTo>
                    <a:pt x="175" y="164"/>
                    <a:pt x="175" y="163"/>
                    <a:pt x="175" y="162"/>
                  </a:cubicBezTo>
                  <a:cubicBezTo>
                    <a:pt x="177" y="154"/>
                    <a:pt x="182" y="150"/>
                    <a:pt x="190" y="150"/>
                  </a:cubicBezTo>
                  <a:cubicBezTo>
                    <a:pt x="193" y="150"/>
                    <a:pt x="193" y="150"/>
                    <a:pt x="193" y="150"/>
                  </a:cubicBezTo>
                  <a:cubicBezTo>
                    <a:pt x="193" y="146"/>
                    <a:pt x="193" y="146"/>
                    <a:pt x="193" y="146"/>
                  </a:cubicBezTo>
                  <a:cubicBezTo>
                    <a:pt x="194" y="143"/>
                    <a:pt x="194" y="140"/>
                    <a:pt x="195" y="137"/>
                  </a:cubicBezTo>
                  <a:cubicBezTo>
                    <a:pt x="196" y="133"/>
                    <a:pt x="196" y="130"/>
                    <a:pt x="192" y="128"/>
                  </a:cubicBezTo>
                  <a:cubicBezTo>
                    <a:pt x="191" y="127"/>
                    <a:pt x="190" y="127"/>
                    <a:pt x="188" y="127"/>
                  </a:cubicBezTo>
                  <a:cubicBezTo>
                    <a:pt x="185" y="127"/>
                    <a:pt x="182" y="128"/>
                    <a:pt x="180" y="129"/>
                  </a:cubicBezTo>
                  <a:cubicBezTo>
                    <a:pt x="179" y="129"/>
                    <a:pt x="177" y="130"/>
                    <a:pt x="176" y="130"/>
                  </a:cubicBezTo>
                  <a:cubicBezTo>
                    <a:pt x="175" y="131"/>
                    <a:pt x="173" y="132"/>
                    <a:pt x="172" y="132"/>
                  </a:cubicBezTo>
                  <a:cubicBezTo>
                    <a:pt x="171" y="132"/>
                    <a:pt x="170" y="132"/>
                    <a:pt x="168" y="130"/>
                  </a:cubicBezTo>
                  <a:cubicBezTo>
                    <a:pt x="165" y="128"/>
                    <a:pt x="162" y="124"/>
                    <a:pt x="159" y="120"/>
                  </a:cubicBezTo>
                  <a:cubicBezTo>
                    <a:pt x="158" y="118"/>
                    <a:pt x="157" y="117"/>
                    <a:pt x="156" y="116"/>
                  </a:cubicBezTo>
                  <a:cubicBezTo>
                    <a:pt x="156" y="115"/>
                    <a:pt x="155" y="114"/>
                    <a:pt x="154" y="114"/>
                  </a:cubicBezTo>
                  <a:cubicBezTo>
                    <a:pt x="153" y="112"/>
                    <a:pt x="151" y="110"/>
                    <a:pt x="150" y="108"/>
                  </a:cubicBezTo>
                  <a:cubicBezTo>
                    <a:pt x="149" y="105"/>
                    <a:pt x="149" y="103"/>
                    <a:pt x="149" y="100"/>
                  </a:cubicBezTo>
                  <a:cubicBezTo>
                    <a:pt x="149" y="97"/>
                    <a:pt x="149" y="97"/>
                    <a:pt x="149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4" y="97"/>
                    <a:pt x="143" y="96"/>
                    <a:pt x="142" y="95"/>
                  </a:cubicBezTo>
                  <a:cubicBezTo>
                    <a:pt x="141" y="94"/>
                    <a:pt x="141" y="93"/>
                    <a:pt x="142" y="91"/>
                  </a:cubicBezTo>
                  <a:cubicBezTo>
                    <a:pt x="143" y="90"/>
                    <a:pt x="144" y="89"/>
                    <a:pt x="146" y="87"/>
                  </a:cubicBezTo>
                  <a:cubicBezTo>
                    <a:pt x="147" y="86"/>
                    <a:pt x="149" y="85"/>
                    <a:pt x="150" y="83"/>
                  </a:cubicBezTo>
                  <a:cubicBezTo>
                    <a:pt x="151" y="80"/>
                    <a:pt x="151" y="76"/>
                    <a:pt x="152" y="73"/>
                  </a:cubicBezTo>
                  <a:cubicBezTo>
                    <a:pt x="152" y="69"/>
                    <a:pt x="153" y="65"/>
                    <a:pt x="154" y="62"/>
                  </a:cubicBezTo>
                  <a:cubicBezTo>
                    <a:pt x="154" y="60"/>
                    <a:pt x="154" y="60"/>
                    <a:pt x="154" y="60"/>
                  </a:cubicBezTo>
                  <a:cubicBezTo>
                    <a:pt x="156" y="58"/>
                    <a:pt x="157" y="55"/>
                    <a:pt x="157" y="52"/>
                  </a:cubicBezTo>
                  <a:cubicBezTo>
                    <a:pt x="156" y="50"/>
                    <a:pt x="156" y="49"/>
                    <a:pt x="155" y="47"/>
                  </a:cubicBezTo>
                  <a:cubicBezTo>
                    <a:pt x="155" y="45"/>
                    <a:pt x="154" y="43"/>
                    <a:pt x="154" y="41"/>
                  </a:cubicBezTo>
                  <a:cubicBezTo>
                    <a:pt x="154" y="39"/>
                    <a:pt x="155" y="37"/>
                    <a:pt x="155" y="35"/>
                  </a:cubicBezTo>
                  <a:cubicBezTo>
                    <a:pt x="156" y="30"/>
                    <a:pt x="157" y="26"/>
                    <a:pt x="153" y="20"/>
                  </a:cubicBezTo>
                  <a:cubicBezTo>
                    <a:pt x="151" y="17"/>
                    <a:pt x="149" y="14"/>
                    <a:pt x="147" y="13"/>
                  </a:cubicBezTo>
                  <a:cubicBezTo>
                    <a:pt x="145" y="12"/>
                    <a:pt x="144" y="12"/>
                    <a:pt x="142" y="12"/>
                  </a:cubicBezTo>
                  <a:cubicBezTo>
                    <a:pt x="140" y="12"/>
                    <a:pt x="138" y="12"/>
                    <a:pt x="136" y="9"/>
                  </a:cubicBezTo>
                  <a:cubicBezTo>
                    <a:pt x="136" y="8"/>
                    <a:pt x="135" y="7"/>
                    <a:pt x="135" y="6"/>
                  </a:cubicBezTo>
                  <a:cubicBezTo>
                    <a:pt x="135" y="5"/>
                    <a:pt x="134" y="3"/>
                    <a:pt x="132" y="3"/>
                  </a:cubicBezTo>
                  <a:cubicBezTo>
                    <a:pt x="132" y="3"/>
                    <a:pt x="132" y="3"/>
                    <a:pt x="132" y="3"/>
                  </a:cubicBezTo>
                  <a:cubicBezTo>
                    <a:pt x="130" y="3"/>
                    <a:pt x="129" y="4"/>
                    <a:pt x="128" y="5"/>
                  </a:cubicBezTo>
                  <a:cubicBezTo>
                    <a:pt x="127" y="6"/>
                    <a:pt x="126" y="6"/>
                    <a:pt x="125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2" y="6"/>
                    <a:pt x="121" y="5"/>
                    <a:pt x="120" y="4"/>
                  </a:cubicBezTo>
                  <a:cubicBezTo>
                    <a:pt x="119" y="3"/>
                    <a:pt x="118" y="2"/>
                    <a:pt x="117" y="1"/>
                  </a:cubicBezTo>
                  <a:cubicBezTo>
                    <a:pt x="116" y="1"/>
                    <a:pt x="116" y="1"/>
                    <a:pt x="114" y="1"/>
                  </a:cubicBezTo>
                  <a:cubicBezTo>
                    <a:pt x="114" y="1"/>
                    <a:pt x="113" y="1"/>
                    <a:pt x="113" y="1"/>
                  </a:cubicBezTo>
                  <a:cubicBezTo>
                    <a:pt x="112" y="1"/>
                    <a:pt x="112" y="1"/>
                    <a:pt x="112" y="1"/>
                  </a:cubicBezTo>
                  <a:cubicBezTo>
                    <a:pt x="110" y="1"/>
                    <a:pt x="109" y="0"/>
                    <a:pt x="108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06" y="1"/>
                    <a:pt x="106" y="1"/>
                    <a:pt x="106" y="1"/>
                  </a:cubicBezTo>
                  <a:cubicBezTo>
                    <a:pt x="105" y="2"/>
                    <a:pt x="103" y="4"/>
                    <a:pt x="102" y="5"/>
                  </a:cubicBezTo>
                  <a:cubicBezTo>
                    <a:pt x="101" y="5"/>
                    <a:pt x="101" y="5"/>
                    <a:pt x="101" y="5"/>
                  </a:cubicBezTo>
                  <a:cubicBezTo>
                    <a:pt x="100" y="5"/>
                    <a:pt x="100" y="6"/>
                    <a:pt x="99" y="6"/>
                  </a:cubicBezTo>
                  <a:cubicBezTo>
                    <a:pt x="100" y="10"/>
                    <a:pt x="100" y="10"/>
                    <a:pt x="100" y="10"/>
                  </a:cubicBezTo>
                  <a:cubicBezTo>
                    <a:pt x="101" y="10"/>
                    <a:pt x="101" y="10"/>
                    <a:pt x="102" y="10"/>
                  </a:cubicBezTo>
                  <a:cubicBezTo>
                    <a:pt x="103" y="10"/>
                    <a:pt x="103" y="9"/>
                    <a:pt x="104" y="9"/>
                  </a:cubicBezTo>
                  <a:cubicBezTo>
                    <a:pt x="104" y="9"/>
                    <a:pt x="104" y="9"/>
                    <a:pt x="104" y="10"/>
                  </a:cubicBezTo>
                  <a:cubicBezTo>
                    <a:pt x="108" y="10"/>
                    <a:pt x="114" y="13"/>
                    <a:pt x="117" y="16"/>
                  </a:cubicBezTo>
                  <a:cubicBezTo>
                    <a:pt x="118" y="17"/>
                    <a:pt x="120" y="19"/>
                    <a:pt x="120" y="22"/>
                  </a:cubicBezTo>
                  <a:cubicBezTo>
                    <a:pt x="120" y="24"/>
                    <a:pt x="119" y="25"/>
                    <a:pt x="118" y="27"/>
                  </a:cubicBezTo>
                  <a:cubicBezTo>
                    <a:pt x="117" y="28"/>
                    <a:pt x="117" y="28"/>
                    <a:pt x="116" y="29"/>
                  </a:cubicBezTo>
                  <a:cubicBezTo>
                    <a:pt x="116" y="31"/>
                    <a:pt x="116" y="32"/>
                    <a:pt x="116" y="34"/>
                  </a:cubicBezTo>
                  <a:cubicBezTo>
                    <a:pt x="116" y="35"/>
                    <a:pt x="116" y="37"/>
                    <a:pt x="116" y="38"/>
                  </a:cubicBezTo>
                  <a:cubicBezTo>
                    <a:pt x="115" y="40"/>
                    <a:pt x="113" y="43"/>
                    <a:pt x="112" y="45"/>
                  </a:cubicBezTo>
                  <a:cubicBezTo>
                    <a:pt x="111" y="45"/>
                    <a:pt x="111" y="45"/>
                    <a:pt x="111" y="45"/>
                  </a:cubicBezTo>
                  <a:cubicBezTo>
                    <a:pt x="110" y="47"/>
                    <a:pt x="109" y="49"/>
                    <a:pt x="107" y="51"/>
                  </a:cubicBezTo>
                  <a:cubicBezTo>
                    <a:pt x="106" y="53"/>
                    <a:pt x="104" y="56"/>
                    <a:pt x="101" y="59"/>
                  </a:cubicBezTo>
                  <a:cubicBezTo>
                    <a:pt x="99" y="61"/>
                    <a:pt x="98" y="62"/>
                    <a:pt x="98" y="65"/>
                  </a:cubicBezTo>
                  <a:cubicBezTo>
                    <a:pt x="96" y="69"/>
                    <a:pt x="94" y="70"/>
                    <a:pt x="91" y="72"/>
                  </a:cubicBezTo>
                  <a:cubicBezTo>
                    <a:pt x="89" y="73"/>
                    <a:pt x="86" y="74"/>
                    <a:pt x="83" y="75"/>
                  </a:cubicBezTo>
                  <a:cubicBezTo>
                    <a:pt x="80" y="75"/>
                    <a:pt x="78" y="76"/>
                    <a:pt x="75" y="78"/>
                  </a:cubicBezTo>
                  <a:cubicBezTo>
                    <a:pt x="70" y="81"/>
                    <a:pt x="71" y="84"/>
                    <a:pt x="71" y="89"/>
                  </a:cubicBezTo>
                  <a:cubicBezTo>
                    <a:pt x="71" y="90"/>
                    <a:pt x="72" y="91"/>
                    <a:pt x="72" y="93"/>
                  </a:cubicBezTo>
                  <a:cubicBezTo>
                    <a:pt x="71" y="96"/>
                    <a:pt x="71" y="99"/>
                    <a:pt x="69" y="102"/>
                  </a:cubicBezTo>
                  <a:cubicBezTo>
                    <a:pt x="69" y="102"/>
                    <a:pt x="69" y="102"/>
                    <a:pt x="68" y="103"/>
                  </a:cubicBezTo>
                  <a:cubicBezTo>
                    <a:pt x="67" y="105"/>
                    <a:pt x="66" y="107"/>
                    <a:pt x="66" y="109"/>
                  </a:cubicBezTo>
                  <a:cubicBezTo>
                    <a:pt x="67" y="111"/>
                    <a:pt x="68" y="113"/>
                    <a:pt x="70" y="115"/>
                  </a:cubicBezTo>
                  <a:cubicBezTo>
                    <a:pt x="72" y="117"/>
                    <a:pt x="74" y="119"/>
                    <a:pt x="74" y="123"/>
                  </a:cubicBezTo>
                  <a:cubicBezTo>
                    <a:pt x="73" y="126"/>
                    <a:pt x="72" y="128"/>
                    <a:pt x="71" y="131"/>
                  </a:cubicBezTo>
                  <a:cubicBezTo>
                    <a:pt x="70" y="132"/>
                    <a:pt x="70" y="134"/>
                    <a:pt x="69" y="136"/>
                  </a:cubicBezTo>
                  <a:cubicBezTo>
                    <a:pt x="68" y="138"/>
                    <a:pt x="68" y="138"/>
                    <a:pt x="68" y="138"/>
                  </a:cubicBezTo>
                  <a:cubicBezTo>
                    <a:pt x="67" y="141"/>
                    <a:pt x="67" y="144"/>
                    <a:pt x="65" y="148"/>
                  </a:cubicBezTo>
                  <a:cubicBezTo>
                    <a:pt x="64" y="149"/>
                    <a:pt x="63" y="151"/>
                    <a:pt x="61" y="152"/>
                  </a:cubicBezTo>
                  <a:cubicBezTo>
                    <a:pt x="60" y="154"/>
                    <a:pt x="60" y="155"/>
                    <a:pt x="59" y="156"/>
                  </a:cubicBezTo>
                  <a:cubicBezTo>
                    <a:pt x="59" y="156"/>
                    <a:pt x="59" y="157"/>
                    <a:pt x="58" y="158"/>
                  </a:cubicBezTo>
                  <a:cubicBezTo>
                    <a:pt x="58" y="159"/>
                    <a:pt x="58" y="159"/>
                    <a:pt x="58" y="159"/>
                  </a:cubicBezTo>
                  <a:cubicBezTo>
                    <a:pt x="56" y="162"/>
                    <a:pt x="53" y="166"/>
                    <a:pt x="50" y="168"/>
                  </a:cubicBezTo>
                  <a:cubicBezTo>
                    <a:pt x="47" y="170"/>
                    <a:pt x="45" y="172"/>
                    <a:pt x="44" y="175"/>
                  </a:cubicBezTo>
                  <a:cubicBezTo>
                    <a:pt x="43" y="175"/>
                    <a:pt x="42" y="176"/>
                    <a:pt x="42" y="177"/>
                  </a:cubicBezTo>
                  <a:cubicBezTo>
                    <a:pt x="41" y="178"/>
                    <a:pt x="40" y="180"/>
                    <a:pt x="39" y="181"/>
                  </a:cubicBezTo>
                  <a:cubicBezTo>
                    <a:pt x="37" y="183"/>
                    <a:pt x="36" y="186"/>
                    <a:pt x="34" y="188"/>
                  </a:cubicBezTo>
                  <a:cubicBezTo>
                    <a:pt x="30" y="191"/>
                    <a:pt x="29" y="195"/>
                    <a:pt x="28" y="200"/>
                  </a:cubicBezTo>
                  <a:cubicBezTo>
                    <a:pt x="26" y="207"/>
                    <a:pt x="24" y="214"/>
                    <a:pt x="21" y="220"/>
                  </a:cubicBezTo>
                  <a:cubicBezTo>
                    <a:pt x="20" y="221"/>
                    <a:pt x="20" y="222"/>
                    <a:pt x="20" y="223"/>
                  </a:cubicBezTo>
                  <a:cubicBezTo>
                    <a:pt x="19" y="224"/>
                    <a:pt x="18" y="226"/>
                    <a:pt x="18" y="228"/>
                  </a:cubicBezTo>
                  <a:cubicBezTo>
                    <a:pt x="17" y="231"/>
                    <a:pt x="16" y="235"/>
                    <a:pt x="14" y="237"/>
                  </a:cubicBezTo>
                  <a:cubicBezTo>
                    <a:pt x="12" y="239"/>
                    <a:pt x="11" y="242"/>
                    <a:pt x="10" y="245"/>
                  </a:cubicBezTo>
                  <a:cubicBezTo>
                    <a:pt x="10" y="246"/>
                    <a:pt x="9" y="248"/>
                    <a:pt x="8" y="250"/>
                  </a:cubicBezTo>
                  <a:cubicBezTo>
                    <a:pt x="6" y="253"/>
                    <a:pt x="6" y="256"/>
                    <a:pt x="6" y="260"/>
                  </a:cubicBezTo>
                  <a:cubicBezTo>
                    <a:pt x="6" y="261"/>
                    <a:pt x="6" y="262"/>
                    <a:pt x="6" y="263"/>
                  </a:cubicBezTo>
                  <a:cubicBezTo>
                    <a:pt x="6" y="263"/>
                    <a:pt x="6" y="264"/>
                    <a:pt x="6" y="265"/>
                  </a:cubicBezTo>
                  <a:cubicBezTo>
                    <a:pt x="6" y="266"/>
                    <a:pt x="6" y="268"/>
                    <a:pt x="6" y="269"/>
                  </a:cubicBezTo>
                  <a:cubicBezTo>
                    <a:pt x="6" y="270"/>
                    <a:pt x="5" y="271"/>
                    <a:pt x="5" y="272"/>
                  </a:cubicBezTo>
                  <a:cubicBezTo>
                    <a:pt x="4" y="273"/>
                    <a:pt x="4" y="274"/>
                    <a:pt x="3" y="275"/>
                  </a:cubicBezTo>
                  <a:cubicBezTo>
                    <a:pt x="3" y="276"/>
                    <a:pt x="3" y="277"/>
                    <a:pt x="2" y="278"/>
                  </a:cubicBezTo>
                  <a:cubicBezTo>
                    <a:pt x="1" y="281"/>
                    <a:pt x="0" y="284"/>
                    <a:pt x="1" y="288"/>
                  </a:cubicBezTo>
                  <a:cubicBezTo>
                    <a:pt x="1" y="288"/>
                    <a:pt x="1" y="289"/>
                    <a:pt x="2" y="290"/>
                  </a:cubicBezTo>
                  <a:cubicBezTo>
                    <a:pt x="2" y="291"/>
                    <a:pt x="3" y="292"/>
                    <a:pt x="3" y="293"/>
                  </a:cubicBezTo>
                  <a:cubicBezTo>
                    <a:pt x="3" y="294"/>
                    <a:pt x="3" y="295"/>
                    <a:pt x="3" y="296"/>
                  </a:cubicBezTo>
                  <a:cubicBezTo>
                    <a:pt x="2" y="297"/>
                    <a:pt x="2" y="298"/>
                    <a:pt x="2" y="299"/>
                  </a:cubicBezTo>
                  <a:cubicBezTo>
                    <a:pt x="2" y="300"/>
                    <a:pt x="3" y="301"/>
                    <a:pt x="3" y="302"/>
                  </a:cubicBezTo>
                  <a:cubicBezTo>
                    <a:pt x="3" y="303"/>
                    <a:pt x="4" y="304"/>
                    <a:pt x="4" y="306"/>
                  </a:cubicBezTo>
                  <a:cubicBezTo>
                    <a:pt x="4" y="307"/>
                    <a:pt x="4" y="308"/>
                    <a:pt x="3" y="310"/>
                  </a:cubicBezTo>
                  <a:cubicBezTo>
                    <a:pt x="3" y="310"/>
                    <a:pt x="3" y="311"/>
                    <a:pt x="3" y="312"/>
                  </a:cubicBezTo>
                  <a:cubicBezTo>
                    <a:pt x="3" y="315"/>
                    <a:pt x="3" y="318"/>
                    <a:pt x="4" y="321"/>
                  </a:cubicBezTo>
                  <a:cubicBezTo>
                    <a:pt x="4" y="322"/>
                    <a:pt x="5" y="324"/>
                    <a:pt x="5" y="325"/>
                  </a:cubicBezTo>
                  <a:cubicBezTo>
                    <a:pt x="5" y="328"/>
                    <a:pt x="5" y="330"/>
                    <a:pt x="4" y="332"/>
                  </a:cubicBezTo>
                  <a:cubicBezTo>
                    <a:pt x="4" y="334"/>
                    <a:pt x="3" y="337"/>
                    <a:pt x="4" y="339"/>
                  </a:cubicBezTo>
                  <a:cubicBezTo>
                    <a:pt x="5" y="342"/>
                    <a:pt x="6" y="343"/>
                    <a:pt x="7" y="345"/>
                  </a:cubicBezTo>
                  <a:cubicBezTo>
                    <a:pt x="9" y="346"/>
                    <a:pt x="9" y="346"/>
                    <a:pt x="9" y="346"/>
                  </a:cubicBezTo>
                  <a:cubicBezTo>
                    <a:pt x="10" y="345"/>
                    <a:pt x="10" y="345"/>
                    <a:pt x="10" y="345"/>
                  </a:cubicBezTo>
                  <a:cubicBezTo>
                    <a:pt x="12" y="343"/>
                    <a:pt x="13" y="340"/>
                    <a:pt x="16" y="338"/>
                  </a:cubicBezTo>
                  <a:cubicBezTo>
                    <a:pt x="17" y="337"/>
                    <a:pt x="18" y="335"/>
                    <a:pt x="19" y="334"/>
                  </a:cubicBezTo>
                  <a:cubicBezTo>
                    <a:pt x="20" y="334"/>
                    <a:pt x="20" y="333"/>
                    <a:pt x="20" y="333"/>
                  </a:cubicBezTo>
                  <a:cubicBezTo>
                    <a:pt x="21" y="331"/>
                    <a:pt x="23" y="328"/>
                    <a:pt x="25" y="328"/>
                  </a:cubicBezTo>
                  <a:cubicBezTo>
                    <a:pt x="25" y="328"/>
                    <a:pt x="26" y="328"/>
                    <a:pt x="26" y="328"/>
                  </a:cubicBezTo>
                  <a:cubicBezTo>
                    <a:pt x="27" y="329"/>
                    <a:pt x="27" y="329"/>
                    <a:pt x="27" y="330"/>
                  </a:cubicBezTo>
                  <a:cubicBezTo>
                    <a:pt x="28" y="331"/>
                    <a:pt x="26" y="334"/>
                    <a:pt x="25" y="335"/>
                  </a:cubicBezTo>
                  <a:cubicBezTo>
                    <a:pt x="25" y="336"/>
                    <a:pt x="25" y="336"/>
                    <a:pt x="24" y="336"/>
                  </a:cubicBezTo>
                  <a:cubicBezTo>
                    <a:pt x="22" y="340"/>
                    <a:pt x="19" y="349"/>
                    <a:pt x="23" y="353"/>
                  </a:cubicBezTo>
                  <a:cubicBezTo>
                    <a:pt x="26" y="356"/>
                    <a:pt x="30" y="357"/>
                    <a:pt x="34" y="357"/>
                  </a:cubicBezTo>
                  <a:cubicBezTo>
                    <a:pt x="36" y="358"/>
                    <a:pt x="37" y="358"/>
                    <a:pt x="39" y="359"/>
                  </a:cubicBezTo>
                  <a:cubicBezTo>
                    <a:pt x="40" y="359"/>
                    <a:pt x="41" y="359"/>
                    <a:pt x="42" y="359"/>
                  </a:cubicBezTo>
                  <a:cubicBezTo>
                    <a:pt x="43" y="360"/>
                    <a:pt x="45" y="360"/>
                    <a:pt x="47" y="361"/>
                  </a:cubicBezTo>
                  <a:cubicBezTo>
                    <a:pt x="48" y="361"/>
                    <a:pt x="49" y="362"/>
                    <a:pt x="50" y="363"/>
                  </a:cubicBezTo>
                  <a:cubicBezTo>
                    <a:pt x="51" y="363"/>
                    <a:pt x="51" y="364"/>
                    <a:pt x="52" y="365"/>
                  </a:cubicBezTo>
                  <a:cubicBezTo>
                    <a:pt x="53" y="365"/>
                    <a:pt x="55" y="365"/>
                    <a:pt x="56" y="365"/>
                  </a:cubicBezTo>
                  <a:cubicBezTo>
                    <a:pt x="59" y="365"/>
                    <a:pt x="61" y="364"/>
                    <a:pt x="63" y="361"/>
                  </a:cubicBezTo>
                  <a:cubicBezTo>
                    <a:pt x="64" y="359"/>
                    <a:pt x="64" y="357"/>
                    <a:pt x="65" y="355"/>
                  </a:cubicBezTo>
                  <a:cubicBezTo>
                    <a:pt x="66" y="351"/>
                    <a:pt x="68" y="347"/>
                    <a:pt x="71" y="345"/>
                  </a:cubicBezTo>
                  <a:cubicBezTo>
                    <a:pt x="73" y="343"/>
                    <a:pt x="74" y="343"/>
                    <a:pt x="76" y="343"/>
                  </a:cubicBezTo>
                  <a:cubicBezTo>
                    <a:pt x="76" y="343"/>
                    <a:pt x="77" y="343"/>
                    <a:pt x="77" y="343"/>
                  </a:cubicBezTo>
                  <a:cubicBezTo>
                    <a:pt x="84" y="346"/>
                    <a:pt x="87" y="359"/>
                    <a:pt x="88" y="364"/>
                  </a:cubicBezTo>
                  <a:cubicBezTo>
                    <a:pt x="88" y="364"/>
                    <a:pt x="88" y="365"/>
                    <a:pt x="88" y="366"/>
                  </a:cubicBezTo>
                  <a:cubicBezTo>
                    <a:pt x="88" y="366"/>
                    <a:pt x="88" y="366"/>
                    <a:pt x="88" y="367"/>
                  </a:cubicBezTo>
                  <a:cubicBezTo>
                    <a:pt x="92" y="368"/>
                    <a:pt x="92" y="368"/>
                    <a:pt x="92" y="368"/>
                  </a:cubicBezTo>
                  <a:cubicBezTo>
                    <a:pt x="92" y="366"/>
                    <a:pt x="93" y="364"/>
                    <a:pt x="94" y="364"/>
                  </a:cubicBezTo>
                  <a:cubicBezTo>
                    <a:pt x="94" y="363"/>
                    <a:pt x="95" y="363"/>
                    <a:pt x="96" y="363"/>
                  </a:cubicBezTo>
                  <a:cubicBezTo>
                    <a:pt x="97" y="363"/>
                    <a:pt x="99" y="363"/>
                    <a:pt x="100" y="364"/>
                  </a:cubicBezTo>
                  <a:cubicBezTo>
                    <a:pt x="101" y="364"/>
                    <a:pt x="103" y="365"/>
                    <a:pt x="104" y="365"/>
                  </a:cubicBezTo>
                  <a:cubicBezTo>
                    <a:pt x="105" y="365"/>
                    <a:pt x="105" y="364"/>
                    <a:pt x="106" y="364"/>
                  </a:cubicBezTo>
                  <a:cubicBezTo>
                    <a:pt x="108" y="364"/>
                    <a:pt x="110" y="363"/>
                    <a:pt x="112" y="363"/>
                  </a:cubicBezTo>
                  <a:cubicBezTo>
                    <a:pt x="114" y="363"/>
                    <a:pt x="116" y="364"/>
                    <a:pt x="118" y="365"/>
                  </a:cubicBezTo>
                  <a:cubicBezTo>
                    <a:pt x="120" y="367"/>
                    <a:pt x="122" y="368"/>
                    <a:pt x="125" y="369"/>
                  </a:cubicBezTo>
                  <a:cubicBezTo>
                    <a:pt x="126" y="370"/>
                    <a:pt x="127" y="370"/>
                    <a:pt x="128" y="371"/>
                  </a:cubicBezTo>
                  <a:cubicBezTo>
                    <a:pt x="128" y="371"/>
                    <a:pt x="129" y="371"/>
                    <a:pt x="129" y="371"/>
                  </a:cubicBezTo>
                  <a:cubicBezTo>
                    <a:pt x="129" y="372"/>
                    <a:pt x="131" y="372"/>
                    <a:pt x="131" y="373"/>
                  </a:cubicBezTo>
                  <a:cubicBezTo>
                    <a:pt x="134" y="374"/>
                    <a:pt x="134" y="374"/>
                    <a:pt x="134" y="374"/>
                  </a:cubicBezTo>
                  <a:cubicBezTo>
                    <a:pt x="134" y="371"/>
                    <a:pt x="134" y="371"/>
                    <a:pt x="134" y="371"/>
                  </a:cubicBezTo>
                  <a:cubicBezTo>
                    <a:pt x="134" y="370"/>
                    <a:pt x="134" y="369"/>
                    <a:pt x="134" y="367"/>
                  </a:cubicBezTo>
                  <a:cubicBezTo>
                    <a:pt x="134" y="367"/>
                    <a:pt x="134" y="367"/>
                    <a:pt x="134" y="366"/>
                  </a:cubicBezTo>
                  <a:cubicBezTo>
                    <a:pt x="133" y="363"/>
                    <a:pt x="133" y="362"/>
                    <a:pt x="134" y="362"/>
                  </a:cubicBezTo>
                  <a:cubicBezTo>
                    <a:pt x="135" y="362"/>
                    <a:pt x="135" y="361"/>
                    <a:pt x="135" y="361"/>
                  </a:cubicBezTo>
                  <a:cubicBezTo>
                    <a:pt x="137" y="361"/>
                    <a:pt x="139" y="363"/>
                    <a:pt x="140" y="364"/>
                  </a:cubicBezTo>
                  <a:cubicBezTo>
                    <a:pt x="141" y="365"/>
                    <a:pt x="141" y="365"/>
                    <a:pt x="142" y="366"/>
                  </a:cubicBezTo>
                  <a:cubicBezTo>
                    <a:pt x="143" y="367"/>
                    <a:pt x="144" y="368"/>
                    <a:pt x="145" y="369"/>
                  </a:cubicBezTo>
                  <a:cubicBezTo>
                    <a:pt x="146" y="369"/>
                    <a:pt x="146" y="369"/>
                    <a:pt x="146" y="369"/>
                  </a:cubicBezTo>
                  <a:cubicBezTo>
                    <a:pt x="146" y="369"/>
                    <a:pt x="146" y="369"/>
                    <a:pt x="146" y="369"/>
                  </a:cubicBezTo>
                  <a:cubicBezTo>
                    <a:pt x="147" y="369"/>
                    <a:pt x="149" y="368"/>
                    <a:pt x="150" y="367"/>
                  </a:cubicBezTo>
                  <a:cubicBezTo>
                    <a:pt x="150" y="367"/>
                    <a:pt x="151" y="367"/>
                    <a:pt x="151" y="367"/>
                  </a:cubicBezTo>
                  <a:cubicBezTo>
                    <a:pt x="155" y="365"/>
                    <a:pt x="159" y="363"/>
                    <a:pt x="163" y="362"/>
                  </a:cubicBezTo>
                  <a:cubicBezTo>
                    <a:pt x="164" y="362"/>
                    <a:pt x="165" y="362"/>
                    <a:pt x="166" y="362"/>
                  </a:cubicBezTo>
                  <a:cubicBezTo>
                    <a:pt x="167" y="362"/>
                    <a:pt x="168" y="362"/>
                    <a:pt x="168" y="362"/>
                  </a:cubicBezTo>
                  <a:cubicBezTo>
                    <a:pt x="169" y="362"/>
                    <a:pt x="170" y="362"/>
                    <a:pt x="171" y="362"/>
                  </a:cubicBezTo>
                  <a:cubicBezTo>
                    <a:pt x="172" y="362"/>
                    <a:pt x="174" y="362"/>
                    <a:pt x="175" y="361"/>
                  </a:cubicBezTo>
                  <a:cubicBezTo>
                    <a:pt x="177" y="360"/>
                    <a:pt x="179" y="359"/>
                    <a:pt x="180" y="358"/>
                  </a:cubicBezTo>
                  <a:cubicBezTo>
                    <a:pt x="182" y="356"/>
                    <a:pt x="184" y="355"/>
                    <a:pt x="187" y="354"/>
                  </a:cubicBezTo>
                  <a:cubicBezTo>
                    <a:pt x="189" y="353"/>
                    <a:pt x="189" y="353"/>
                    <a:pt x="189" y="353"/>
                  </a:cubicBezTo>
                  <a:cubicBezTo>
                    <a:pt x="191" y="353"/>
                    <a:pt x="194" y="352"/>
                    <a:pt x="197" y="351"/>
                  </a:cubicBezTo>
                  <a:cubicBezTo>
                    <a:pt x="197" y="351"/>
                    <a:pt x="197" y="351"/>
                    <a:pt x="197" y="351"/>
                  </a:cubicBezTo>
                  <a:cubicBezTo>
                    <a:pt x="198" y="351"/>
                    <a:pt x="198" y="351"/>
                    <a:pt x="198" y="351"/>
                  </a:cubicBezTo>
                  <a:cubicBezTo>
                    <a:pt x="199" y="350"/>
                    <a:pt x="199" y="350"/>
                    <a:pt x="199" y="350"/>
                  </a:cubicBezTo>
                  <a:cubicBezTo>
                    <a:pt x="199" y="349"/>
                    <a:pt x="199" y="349"/>
                    <a:pt x="200" y="348"/>
                  </a:cubicBezTo>
                  <a:cubicBezTo>
                    <a:pt x="200" y="347"/>
                    <a:pt x="200" y="347"/>
                    <a:pt x="200" y="347"/>
                  </a:cubicBezTo>
                  <a:cubicBezTo>
                    <a:pt x="201" y="346"/>
                    <a:pt x="201" y="346"/>
                    <a:pt x="201" y="346"/>
                  </a:cubicBezTo>
                  <a:cubicBezTo>
                    <a:pt x="202" y="344"/>
                    <a:pt x="203" y="343"/>
                    <a:pt x="203" y="341"/>
                  </a:cubicBezTo>
                  <a:cubicBezTo>
                    <a:pt x="203" y="339"/>
                    <a:pt x="202" y="338"/>
                    <a:pt x="201" y="337"/>
                  </a:cubicBezTo>
                  <a:cubicBezTo>
                    <a:pt x="200" y="337"/>
                    <a:pt x="200" y="336"/>
                    <a:pt x="199" y="336"/>
                  </a:cubicBezTo>
                  <a:cubicBezTo>
                    <a:pt x="198" y="335"/>
                    <a:pt x="197" y="334"/>
                    <a:pt x="196" y="333"/>
                  </a:cubicBezTo>
                  <a:cubicBezTo>
                    <a:pt x="195" y="332"/>
                    <a:pt x="195" y="331"/>
                    <a:pt x="195" y="330"/>
                  </a:cubicBezTo>
                  <a:cubicBezTo>
                    <a:pt x="195" y="329"/>
                    <a:pt x="195" y="328"/>
                    <a:pt x="195" y="327"/>
                  </a:cubicBezTo>
                  <a:cubicBezTo>
                    <a:pt x="195" y="326"/>
                    <a:pt x="195" y="326"/>
                    <a:pt x="195" y="326"/>
                  </a:cubicBezTo>
                  <a:cubicBezTo>
                    <a:pt x="195" y="324"/>
                    <a:pt x="195" y="323"/>
                    <a:pt x="195" y="322"/>
                  </a:cubicBezTo>
                  <a:cubicBezTo>
                    <a:pt x="196" y="320"/>
                    <a:pt x="197" y="318"/>
                    <a:pt x="198" y="317"/>
                  </a:cubicBezTo>
                  <a:cubicBezTo>
                    <a:pt x="199" y="316"/>
                    <a:pt x="200" y="315"/>
                    <a:pt x="202" y="315"/>
                  </a:cubicBezTo>
                  <a:cubicBezTo>
                    <a:pt x="205" y="313"/>
                    <a:pt x="207" y="312"/>
                    <a:pt x="207" y="311"/>
                  </a:cubicBezTo>
                  <a:cubicBezTo>
                    <a:pt x="208" y="309"/>
                    <a:pt x="208" y="309"/>
                    <a:pt x="208" y="309"/>
                  </a:cubicBezTo>
                  <a:cubicBezTo>
                    <a:pt x="206" y="308"/>
                    <a:pt x="206" y="308"/>
                    <a:pt x="206" y="308"/>
                  </a:cubicBezTo>
                  <a:cubicBezTo>
                    <a:pt x="206" y="308"/>
                    <a:pt x="206" y="308"/>
                    <a:pt x="206" y="308"/>
                  </a:cubicBezTo>
                  <a:cubicBezTo>
                    <a:pt x="206" y="308"/>
                    <a:pt x="206" y="308"/>
                    <a:pt x="206" y="308"/>
                  </a:cubicBezTo>
                  <a:cubicBezTo>
                    <a:pt x="206" y="307"/>
                    <a:pt x="205" y="307"/>
                    <a:pt x="203" y="307"/>
                  </a:cubicBezTo>
                  <a:cubicBezTo>
                    <a:pt x="202" y="307"/>
                    <a:pt x="200" y="307"/>
                    <a:pt x="200" y="306"/>
                  </a:cubicBezTo>
                  <a:cubicBezTo>
                    <a:pt x="199" y="305"/>
                    <a:pt x="199" y="304"/>
                    <a:pt x="203" y="302"/>
                  </a:cubicBezTo>
                  <a:cubicBezTo>
                    <a:pt x="203" y="302"/>
                    <a:pt x="203" y="302"/>
                    <a:pt x="203" y="302"/>
                  </a:cubicBezTo>
                  <a:cubicBezTo>
                    <a:pt x="205" y="300"/>
                    <a:pt x="206" y="299"/>
                    <a:pt x="206" y="298"/>
                  </a:cubicBezTo>
                  <a:cubicBezTo>
                    <a:pt x="206" y="296"/>
                    <a:pt x="205" y="295"/>
                    <a:pt x="202" y="293"/>
                  </a:cubicBezTo>
                  <a:cubicBezTo>
                    <a:pt x="201" y="292"/>
                    <a:pt x="199" y="292"/>
                    <a:pt x="197" y="292"/>
                  </a:cubicBezTo>
                  <a:cubicBezTo>
                    <a:pt x="194" y="292"/>
                    <a:pt x="192" y="291"/>
                    <a:pt x="190" y="290"/>
                  </a:cubicBezTo>
                  <a:cubicBezTo>
                    <a:pt x="186" y="285"/>
                    <a:pt x="188" y="281"/>
                    <a:pt x="191" y="276"/>
                  </a:cubicBezTo>
                  <a:cubicBezTo>
                    <a:pt x="191" y="275"/>
                    <a:pt x="192" y="274"/>
                    <a:pt x="193" y="273"/>
                  </a:cubicBezTo>
                  <a:cubicBezTo>
                    <a:pt x="195" y="271"/>
                    <a:pt x="196" y="269"/>
                    <a:pt x="197" y="266"/>
                  </a:cubicBezTo>
                  <a:cubicBezTo>
                    <a:pt x="198" y="265"/>
                    <a:pt x="198" y="263"/>
                    <a:pt x="198" y="262"/>
                  </a:cubicBezTo>
                  <a:cubicBezTo>
                    <a:pt x="199" y="259"/>
                    <a:pt x="200" y="256"/>
                    <a:pt x="202" y="254"/>
                  </a:cubicBezTo>
                  <a:cubicBezTo>
                    <a:pt x="205" y="251"/>
                    <a:pt x="208" y="250"/>
                    <a:pt x="212" y="249"/>
                  </a:cubicBezTo>
                  <a:cubicBezTo>
                    <a:pt x="212" y="249"/>
                    <a:pt x="213" y="248"/>
                    <a:pt x="214" y="248"/>
                  </a:cubicBezTo>
                  <a:cubicBezTo>
                    <a:pt x="217" y="247"/>
                    <a:pt x="220" y="245"/>
                    <a:pt x="221" y="243"/>
                  </a:cubicBezTo>
                  <a:cubicBezTo>
                    <a:pt x="223" y="240"/>
                    <a:pt x="223" y="240"/>
                    <a:pt x="223" y="240"/>
                  </a:cubicBezTo>
                  <a:lnTo>
                    <a:pt x="220" y="240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2563" y="3583"/>
              <a:ext cx="786" cy="737"/>
            </a:xfrm>
            <a:custGeom>
              <a:avLst/>
              <a:gdLst/>
              <a:ahLst/>
              <a:cxnLst/>
              <a:rect l="l" t="t" r="r" b="b"/>
              <a:pathLst>
                <a:path w="322" h="302" extrusionOk="0">
                  <a:moveTo>
                    <a:pt x="319" y="102"/>
                  </a:moveTo>
                  <a:cubicBezTo>
                    <a:pt x="317" y="101"/>
                    <a:pt x="313" y="100"/>
                    <a:pt x="311" y="99"/>
                  </a:cubicBezTo>
                  <a:cubicBezTo>
                    <a:pt x="310" y="99"/>
                    <a:pt x="310" y="100"/>
                    <a:pt x="309" y="100"/>
                  </a:cubicBezTo>
                  <a:cubicBezTo>
                    <a:pt x="308" y="100"/>
                    <a:pt x="307" y="101"/>
                    <a:pt x="306" y="101"/>
                  </a:cubicBezTo>
                  <a:cubicBezTo>
                    <a:pt x="305" y="101"/>
                    <a:pt x="305" y="100"/>
                    <a:pt x="304" y="100"/>
                  </a:cubicBezTo>
                  <a:cubicBezTo>
                    <a:pt x="303" y="99"/>
                    <a:pt x="304" y="98"/>
                    <a:pt x="305" y="97"/>
                  </a:cubicBezTo>
                  <a:cubicBezTo>
                    <a:pt x="305" y="97"/>
                    <a:pt x="305" y="97"/>
                    <a:pt x="305" y="96"/>
                  </a:cubicBezTo>
                  <a:cubicBezTo>
                    <a:pt x="306" y="95"/>
                    <a:pt x="306" y="94"/>
                    <a:pt x="306" y="93"/>
                  </a:cubicBezTo>
                  <a:cubicBezTo>
                    <a:pt x="306" y="93"/>
                    <a:pt x="307" y="92"/>
                    <a:pt x="307" y="91"/>
                  </a:cubicBezTo>
                  <a:cubicBezTo>
                    <a:pt x="308" y="89"/>
                    <a:pt x="309" y="86"/>
                    <a:pt x="310" y="83"/>
                  </a:cubicBezTo>
                  <a:cubicBezTo>
                    <a:pt x="311" y="81"/>
                    <a:pt x="311" y="81"/>
                    <a:pt x="311" y="81"/>
                  </a:cubicBezTo>
                  <a:cubicBezTo>
                    <a:pt x="311" y="80"/>
                    <a:pt x="313" y="78"/>
                    <a:pt x="314" y="76"/>
                  </a:cubicBezTo>
                  <a:cubicBezTo>
                    <a:pt x="317" y="73"/>
                    <a:pt x="320" y="70"/>
                    <a:pt x="319" y="67"/>
                  </a:cubicBezTo>
                  <a:cubicBezTo>
                    <a:pt x="318" y="65"/>
                    <a:pt x="315" y="65"/>
                    <a:pt x="313" y="65"/>
                  </a:cubicBezTo>
                  <a:cubicBezTo>
                    <a:pt x="312" y="65"/>
                    <a:pt x="310" y="65"/>
                    <a:pt x="308" y="65"/>
                  </a:cubicBezTo>
                  <a:cubicBezTo>
                    <a:pt x="307" y="65"/>
                    <a:pt x="306" y="65"/>
                    <a:pt x="305" y="65"/>
                  </a:cubicBezTo>
                  <a:cubicBezTo>
                    <a:pt x="305" y="65"/>
                    <a:pt x="305" y="65"/>
                    <a:pt x="304" y="65"/>
                  </a:cubicBezTo>
                  <a:cubicBezTo>
                    <a:pt x="302" y="65"/>
                    <a:pt x="299" y="64"/>
                    <a:pt x="296" y="64"/>
                  </a:cubicBezTo>
                  <a:cubicBezTo>
                    <a:pt x="294" y="63"/>
                    <a:pt x="292" y="63"/>
                    <a:pt x="290" y="63"/>
                  </a:cubicBezTo>
                  <a:cubicBezTo>
                    <a:pt x="283" y="61"/>
                    <a:pt x="275" y="53"/>
                    <a:pt x="272" y="45"/>
                  </a:cubicBezTo>
                  <a:cubicBezTo>
                    <a:pt x="269" y="36"/>
                    <a:pt x="262" y="31"/>
                    <a:pt x="255" y="27"/>
                  </a:cubicBezTo>
                  <a:cubicBezTo>
                    <a:pt x="254" y="27"/>
                    <a:pt x="254" y="26"/>
                    <a:pt x="253" y="26"/>
                  </a:cubicBezTo>
                  <a:cubicBezTo>
                    <a:pt x="250" y="24"/>
                    <a:pt x="247" y="22"/>
                    <a:pt x="244" y="21"/>
                  </a:cubicBezTo>
                  <a:cubicBezTo>
                    <a:pt x="242" y="21"/>
                    <a:pt x="241" y="20"/>
                    <a:pt x="239" y="20"/>
                  </a:cubicBezTo>
                  <a:cubicBezTo>
                    <a:pt x="237" y="19"/>
                    <a:pt x="234" y="18"/>
                    <a:pt x="232" y="18"/>
                  </a:cubicBezTo>
                  <a:cubicBezTo>
                    <a:pt x="230" y="17"/>
                    <a:pt x="228" y="15"/>
                    <a:pt x="226" y="14"/>
                  </a:cubicBezTo>
                  <a:cubicBezTo>
                    <a:pt x="224" y="12"/>
                    <a:pt x="222" y="10"/>
                    <a:pt x="220" y="10"/>
                  </a:cubicBezTo>
                  <a:cubicBezTo>
                    <a:pt x="216" y="9"/>
                    <a:pt x="212" y="9"/>
                    <a:pt x="209" y="9"/>
                  </a:cubicBezTo>
                  <a:cubicBezTo>
                    <a:pt x="207" y="8"/>
                    <a:pt x="204" y="8"/>
                    <a:pt x="201" y="8"/>
                  </a:cubicBezTo>
                  <a:cubicBezTo>
                    <a:pt x="199" y="8"/>
                    <a:pt x="196" y="7"/>
                    <a:pt x="194" y="7"/>
                  </a:cubicBezTo>
                  <a:cubicBezTo>
                    <a:pt x="193" y="6"/>
                    <a:pt x="192" y="6"/>
                    <a:pt x="191" y="5"/>
                  </a:cubicBezTo>
                  <a:cubicBezTo>
                    <a:pt x="190" y="5"/>
                    <a:pt x="189" y="4"/>
                    <a:pt x="188" y="4"/>
                  </a:cubicBezTo>
                  <a:cubicBezTo>
                    <a:pt x="188" y="4"/>
                    <a:pt x="188" y="4"/>
                    <a:pt x="187" y="4"/>
                  </a:cubicBezTo>
                  <a:cubicBezTo>
                    <a:pt x="186" y="4"/>
                    <a:pt x="185" y="4"/>
                    <a:pt x="185" y="4"/>
                  </a:cubicBezTo>
                  <a:cubicBezTo>
                    <a:pt x="184" y="5"/>
                    <a:pt x="183" y="5"/>
                    <a:pt x="181" y="5"/>
                  </a:cubicBezTo>
                  <a:cubicBezTo>
                    <a:pt x="181" y="5"/>
                    <a:pt x="180" y="5"/>
                    <a:pt x="180" y="5"/>
                  </a:cubicBezTo>
                  <a:cubicBezTo>
                    <a:pt x="179" y="4"/>
                    <a:pt x="178" y="3"/>
                    <a:pt x="177" y="3"/>
                  </a:cubicBezTo>
                  <a:cubicBezTo>
                    <a:pt x="177" y="2"/>
                    <a:pt x="176" y="1"/>
                    <a:pt x="174" y="1"/>
                  </a:cubicBezTo>
                  <a:cubicBezTo>
                    <a:pt x="172" y="1"/>
                    <a:pt x="170" y="2"/>
                    <a:pt x="168" y="3"/>
                  </a:cubicBezTo>
                  <a:cubicBezTo>
                    <a:pt x="166" y="5"/>
                    <a:pt x="164" y="6"/>
                    <a:pt x="162" y="6"/>
                  </a:cubicBezTo>
                  <a:cubicBezTo>
                    <a:pt x="162" y="6"/>
                    <a:pt x="161" y="6"/>
                    <a:pt x="161" y="6"/>
                  </a:cubicBezTo>
                  <a:cubicBezTo>
                    <a:pt x="159" y="6"/>
                    <a:pt x="157" y="4"/>
                    <a:pt x="154" y="2"/>
                  </a:cubicBezTo>
                  <a:cubicBezTo>
                    <a:pt x="152" y="0"/>
                    <a:pt x="152" y="0"/>
                    <a:pt x="152" y="0"/>
                  </a:cubicBezTo>
                  <a:cubicBezTo>
                    <a:pt x="151" y="1"/>
                    <a:pt x="151" y="1"/>
                    <a:pt x="151" y="1"/>
                  </a:cubicBezTo>
                  <a:cubicBezTo>
                    <a:pt x="147" y="4"/>
                    <a:pt x="143" y="6"/>
                    <a:pt x="139" y="9"/>
                  </a:cubicBezTo>
                  <a:cubicBezTo>
                    <a:pt x="137" y="9"/>
                    <a:pt x="136" y="10"/>
                    <a:pt x="134" y="11"/>
                  </a:cubicBezTo>
                  <a:cubicBezTo>
                    <a:pt x="131" y="13"/>
                    <a:pt x="128" y="15"/>
                    <a:pt x="124" y="17"/>
                  </a:cubicBezTo>
                  <a:cubicBezTo>
                    <a:pt x="117" y="21"/>
                    <a:pt x="109" y="25"/>
                    <a:pt x="102" y="30"/>
                  </a:cubicBezTo>
                  <a:cubicBezTo>
                    <a:pt x="100" y="32"/>
                    <a:pt x="98" y="34"/>
                    <a:pt x="95" y="35"/>
                  </a:cubicBezTo>
                  <a:cubicBezTo>
                    <a:pt x="87" y="41"/>
                    <a:pt x="79" y="47"/>
                    <a:pt x="75" y="55"/>
                  </a:cubicBezTo>
                  <a:cubicBezTo>
                    <a:pt x="75" y="55"/>
                    <a:pt x="74" y="55"/>
                    <a:pt x="74" y="56"/>
                  </a:cubicBezTo>
                  <a:cubicBezTo>
                    <a:pt x="73" y="56"/>
                    <a:pt x="72" y="56"/>
                    <a:pt x="71" y="57"/>
                  </a:cubicBezTo>
                  <a:cubicBezTo>
                    <a:pt x="66" y="59"/>
                    <a:pt x="63" y="64"/>
                    <a:pt x="61" y="68"/>
                  </a:cubicBezTo>
                  <a:cubicBezTo>
                    <a:pt x="58" y="72"/>
                    <a:pt x="56" y="76"/>
                    <a:pt x="52" y="78"/>
                  </a:cubicBezTo>
                  <a:cubicBezTo>
                    <a:pt x="51" y="78"/>
                    <a:pt x="51" y="78"/>
                    <a:pt x="51" y="78"/>
                  </a:cubicBezTo>
                  <a:cubicBezTo>
                    <a:pt x="51" y="79"/>
                    <a:pt x="51" y="79"/>
                    <a:pt x="51" y="79"/>
                  </a:cubicBezTo>
                  <a:cubicBezTo>
                    <a:pt x="51" y="80"/>
                    <a:pt x="51" y="80"/>
                    <a:pt x="50" y="81"/>
                  </a:cubicBezTo>
                  <a:cubicBezTo>
                    <a:pt x="50" y="83"/>
                    <a:pt x="50" y="84"/>
                    <a:pt x="48" y="86"/>
                  </a:cubicBezTo>
                  <a:cubicBezTo>
                    <a:pt x="48" y="86"/>
                    <a:pt x="47" y="87"/>
                    <a:pt x="46" y="88"/>
                  </a:cubicBezTo>
                  <a:cubicBezTo>
                    <a:pt x="45" y="89"/>
                    <a:pt x="43" y="90"/>
                    <a:pt x="42" y="91"/>
                  </a:cubicBezTo>
                  <a:cubicBezTo>
                    <a:pt x="41" y="93"/>
                    <a:pt x="40" y="95"/>
                    <a:pt x="39" y="97"/>
                  </a:cubicBezTo>
                  <a:cubicBezTo>
                    <a:pt x="38" y="99"/>
                    <a:pt x="36" y="101"/>
                    <a:pt x="35" y="103"/>
                  </a:cubicBezTo>
                  <a:cubicBezTo>
                    <a:pt x="33" y="105"/>
                    <a:pt x="32" y="107"/>
                    <a:pt x="31" y="109"/>
                  </a:cubicBezTo>
                  <a:cubicBezTo>
                    <a:pt x="29" y="111"/>
                    <a:pt x="27" y="113"/>
                    <a:pt x="26" y="115"/>
                  </a:cubicBezTo>
                  <a:cubicBezTo>
                    <a:pt x="25" y="115"/>
                    <a:pt x="24" y="116"/>
                    <a:pt x="24" y="117"/>
                  </a:cubicBezTo>
                  <a:cubicBezTo>
                    <a:pt x="23" y="118"/>
                    <a:pt x="23" y="119"/>
                    <a:pt x="22" y="119"/>
                  </a:cubicBezTo>
                  <a:cubicBezTo>
                    <a:pt x="21" y="120"/>
                    <a:pt x="21" y="120"/>
                    <a:pt x="20" y="121"/>
                  </a:cubicBezTo>
                  <a:cubicBezTo>
                    <a:pt x="18" y="121"/>
                    <a:pt x="17" y="121"/>
                    <a:pt x="16" y="122"/>
                  </a:cubicBezTo>
                  <a:cubicBezTo>
                    <a:pt x="12" y="125"/>
                    <a:pt x="10" y="128"/>
                    <a:pt x="9" y="133"/>
                  </a:cubicBezTo>
                  <a:cubicBezTo>
                    <a:pt x="6" y="134"/>
                    <a:pt x="2" y="138"/>
                    <a:pt x="1" y="142"/>
                  </a:cubicBezTo>
                  <a:cubicBezTo>
                    <a:pt x="0" y="144"/>
                    <a:pt x="1" y="146"/>
                    <a:pt x="2" y="147"/>
                  </a:cubicBezTo>
                  <a:cubicBezTo>
                    <a:pt x="3" y="149"/>
                    <a:pt x="6" y="149"/>
                    <a:pt x="8" y="149"/>
                  </a:cubicBezTo>
                  <a:cubicBezTo>
                    <a:pt x="10" y="149"/>
                    <a:pt x="11" y="149"/>
                    <a:pt x="13" y="149"/>
                  </a:cubicBezTo>
                  <a:cubicBezTo>
                    <a:pt x="15" y="148"/>
                    <a:pt x="16" y="147"/>
                    <a:pt x="17" y="146"/>
                  </a:cubicBezTo>
                  <a:cubicBezTo>
                    <a:pt x="17" y="146"/>
                    <a:pt x="18" y="146"/>
                    <a:pt x="18" y="145"/>
                  </a:cubicBezTo>
                  <a:cubicBezTo>
                    <a:pt x="20" y="144"/>
                    <a:pt x="21" y="144"/>
                    <a:pt x="22" y="144"/>
                  </a:cubicBezTo>
                  <a:cubicBezTo>
                    <a:pt x="23" y="144"/>
                    <a:pt x="24" y="144"/>
                    <a:pt x="25" y="143"/>
                  </a:cubicBezTo>
                  <a:cubicBezTo>
                    <a:pt x="27" y="143"/>
                    <a:pt x="28" y="142"/>
                    <a:pt x="29" y="141"/>
                  </a:cubicBezTo>
                  <a:cubicBezTo>
                    <a:pt x="30" y="141"/>
                    <a:pt x="31" y="140"/>
                    <a:pt x="32" y="140"/>
                  </a:cubicBezTo>
                  <a:cubicBezTo>
                    <a:pt x="32" y="140"/>
                    <a:pt x="33" y="141"/>
                    <a:pt x="35" y="143"/>
                  </a:cubicBezTo>
                  <a:cubicBezTo>
                    <a:pt x="38" y="146"/>
                    <a:pt x="42" y="148"/>
                    <a:pt x="45" y="150"/>
                  </a:cubicBezTo>
                  <a:cubicBezTo>
                    <a:pt x="46" y="151"/>
                    <a:pt x="48" y="152"/>
                    <a:pt x="49" y="153"/>
                  </a:cubicBezTo>
                  <a:cubicBezTo>
                    <a:pt x="51" y="154"/>
                    <a:pt x="52" y="156"/>
                    <a:pt x="53" y="157"/>
                  </a:cubicBezTo>
                  <a:cubicBezTo>
                    <a:pt x="54" y="158"/>
                    <a:pt x="54" y="159"/>
                    <a:pt x="55" y="159"/>
                  </a:cubicBezTo>
                  <a:cubicBezTo>
                    <a:pt x="56" y="161"/>
                    <a:pt x="57" y="162"/>
                    <a:pt x="59" y="163"/>
                  </a:cubicBezTo>
                  <a:cubicBezTo>
                    <a:pt x="60" y="165"/>
                    <a:pt x="61" y="166"/>
                    <a:pt x="62" y="167"/>
                  </a:cubicBezTo>
                  <a:cubicBezTo>
                    <a:pt x="63" y="168"/>
                    <a:pt x="63" y="171"/>
                    <a:pt x="64" y="174"/>
                  </a:cubicBezTo>
                  <a:cubicBezTo>
                    <a:pt x="65" y="178"/>
                    <a:pt x="65" y="182"/>
                    <a:pt x="68" y="183"/>
                  </a:cubicBezTo>
                  <a:cubicBezTo>
                    <a:pt x="69" y="183"/>
                    <a:pt x="69" y="183"/>
                    <a:pt x="70" y="183"/>
                  </a:cubicBezTo>
                  <a:cubicBezTo>
                    <a:pt x="73" y="183"/>
                    <a:pt x="76" y="180"/>
                    <a:pt x="79" y="177"/>
                  </a:cubicBezTo>
                  <a:cubicBezTo>
                    <a:pt x="81" y="176"/>
                    <a:pt x="83" y="174"/>
                    <a:pt x="84" y="174"/>
                  </a:cubicBezTo>
                  <a:cubicBezTo>
                    <a:pt x="86" y="174"/>
                    <a:pt x="89" y="179"/>
                    <a:pt x="91" y="183"/>
                  </a:cubicBezTo>
                  <a:cubicBezTo>
                    <a:pt x="93" y="188"/>
                    <a:pt x="96" y="192"/>
                    <a:pt x="99" y="193"/>
                  </a:cubicBezTo>
                  <a:cubicBezTo>
                    <a:pt x="100" y="194"/>
                    <a:pt x="100" y="194"/>
                    <a:pt x="100" y="194"/>
                  </a:cubicBezTo>
                  <a:cubicBezTo>
                    <a:pt x="103" y="196"/>
                    <a:pt x="107" y="198"/>
                    <a:pt x="110" y="199"/>
                  </a:cubicBezTo>
                  <a:cubicBezTo>
                    <a:pt x="112" y="199"/>
                    <a:pt x="113" y="199"/>
                    <a:pt x="115" y="199"/>
                  </a:cubicBezTo>
                  <a:cubicBezTo>
                    <a:pt x="117" y="200"/>
                    <a:pt x="119" y="200"/>
                    <a:pt x="120" y="200"/>
                  </a:cubicBezTo>
                  <a:cubicBezTo>
                    <a:pt x="122" y="201"/>
                    <a:pt x="124" y="204"/>
                    <a:pt x="126" y="207"/>
                  </a:cubicBezTo>
                  <a:cubicBezTo>
                    <a:pt x="127" y="208"/>
                    <a:pt x="128" y="209"/>
                    <a:pt x="128" y="210"/>
                  </a:cubicBezTo>
                  <a:cubicBezTo>
                    <a:pt x="129" y="211"/>
                    <a:pt x="130" y="213"/>
                    <a:pt x="133" y="215"/>
                  </a:cubicBezTo>
                  <a:cubicBezTo>
                    <a:pt x="136" y="217"/>
                    <a:pt x="139" y="218"/>
                    <a:pt x="142" y="220"/>
                  </a:cubicBezTo>
                  <a:cubicBezTo>
                    <a:pt x="148" y="223"/>
                    <a:pt x="152" y="226"/>
                    <a:pt x="155" y="232"/>
                  </a:cubicBezTo>
                  <a:cubicBezTo>
                    <a:pt x="156" y="234"/>
                    <a:pt x="157" y="235"/>
                    <a:pt x="158" y="237"/>
                  </a:cubicBezTo>
                  <a:cubicBezTo>
                    <a:pt x="159" y="239"/>
                    <a:pt x="160" y="242"/>
                    <a:pt x="162" y="244"/>
                  </a:cubicBezTo>
                  <a:cubicBezTo>
                    <a:pt x="164" y="247"/>
                    <a:pt x="166" y="248"/>
                    <a:pt x="168" y="249"/>
                  </a:cubicBezTo>
                  <a:cubicBezTo>
                    <a:pt x="170" y="250"/>
                    <a:pt x="171" y="251"/>
                    <a:pt x="172" y="252"/>
                  </a:cubicBezTo>
                  <a:cubicBezTo>
                    <a:pt x="173" y="252"/>
                    <a:pt x="173" y="253"/>
                    <a:pt x="173" y="254"/>
                  </a:cubicBezTo>
                  <a:cubicBezTo>
                    <a:pt x="174" y="255"/>
                    <a:pt x="176" y="257"/>
                    <a:pt x="179" y="257"/>
                  </a:cubicBezTo>
                  <a:cubicBezTo>
                    <a:pt x="179" y="257"/>
                    <a:pt x="179" y="257"/>
                    <a:pt x="179" y="257"/>
                  </a:cubicBezTo>
                  <a:cubicBezTo>
                    <a:pt x="179" y="258"/>
                    <a:pt x="178" y="259"/>
                    <a:pt x="178" y="260"/>
                  </a:cubicBezTo>
                  <a:cubicBezTo>
                    <a:pt x="177" y="262"/>
                    <a:pt x="176" y="263"/>
                    <a:pt x="176" y="265"/>
                  </a:cubicBezTo>
                  <a:cubicBezTo>
                    <a:pt x="176" y="266"/>
                    <a:pt x="176" y="267"/>
                    <a:pt x="175" y="268"/>
                  </a:cubicBezTo>
                  <a:cubicBezTo>
                    <a:pt x="175" y="269"/>
                    <a:pt x="175" y="270"/>
                    <a:pt x="174" y="270"/>
                  </a:cubicBezTo>
                  <a:cubicBezTo>
                    <a:pt x="174" y="271"/>
                    <a:pt x="174" y="272"/>
                    <a:pt x="174" y="273"/>
                  </a:cubicBezTo>
                  <a:cubicBezTo>
                    <a:pt x="173" y="273"/>
                    <a:pt x="172" y="274"/>
                    <a:pt x="171" y="274"/>
                  </a:cubicBezTo>
                  <a:cubicBezTo>
                    <a:pt x="169" y="275"/>
                    <a:pt x="168" y="276"/>
                    <a:pt x="166" y="277"/>
                  </a:cubicBezTo>
                  <a:cubicBezTo>
                    <a:pt x="164" y="279"/>
                    <a:pt x="165" y="282"/>
                    <a:pt x="165" y="283"/>
                  </a:cubicBezTo>
                  <a:cubicBezTo>
                    <a:pt x="165" y="285"/>
                    <a:pt x="165" y="286"/>
                    <a:pt x="165" y="287"/>
                  </a:cubicBezTo>
                  <a:cubicBezTo>
                    <a:pt x="165" y="287"/>
                    <a:pt x="164" y="288"/>
                    <a:pt x="164" y="289"/>
                  </a:cubicBezTo>
                  <a:cubicBezTo>
                    <a:pt x="163" y="290"/>
                    <a:pt x="162" y="292"/>
                    <a:pt x="163" y="295"/>
                  </a:cubicBezTo>
                  <a:cubicBezTo>
                    <a:pt x="164" y="299"/>
                    <a:pt x="167" y="301"/>
                    <a:pt x="170" y="302"/>
                  </a:cubicBezTo>
                  <a:cubicBezTo>
                    <a:pt x="170" y="302"/>
                    <a:pt x="171" y="302"/>
                    <a:pt x="171" y="302"/>
                  </a:cubicBezTo>
                  <a:cubicBezTo>
                    <a:pt x="175" y="302"/>
                    <a:pt x="179" y="298"/>
                    <a:pt x="182" y="295"/>
                  </a:cubicBezTo>
                  <a:cubicBezTo>
                    <a:pt x="183" y="294"/>
                    <a:pt x="183" y="294"/>
                    <a:pt x="184" y="293"/>
                  </a:cubicBezTo>
                  <a:cubicBezTo>
                    <a:pt x="193" y="286"/>
                    <a:pt x="200" y="278"/>
                    <a:pt x="204" y="267"/>
                  </a:cubicBezTo>
                  <a:cubicBezTo>
                    <a:pt x="205" y="265"/>
                    <a:pt x="205" y="262"/>
                    <a:pt x="206" y="259"/>
                  </a:cubicBezTo>
                  <a:cubicBezTo>
                    <a:pt x="208" y="252"/>
                    <a:pt x="210" y="246"/>
                    <a:pt x="214" y="241"/>
                  </a:cubicBezTo>
                  <a:cubicBezTo>
                    <a:pt x="218" y="236"/>
                    <a:pt x="223" y="232"/>
                    <a:pt x="227" y="229"/>
                  </a:cubicBezTo>
                  <a:cubicBezTo>
                    <a:pt x="229" y="227"/>
                    <a:pt x="229" y="227"/>
                    <a:pt x="229" y="227"/>
                  </a:cubicBezTo>
                  <a:cubicBezTo>
                    <a:pt x="232" y="225"/>
                    <a:pt x="234" y="223"/>
                    <a:pt x="235" y="221"/>
                  </a:cubicBezTo>
                  <a:cubicBezTo>
                    <a:pt x="236" y="221"/>
                    <a:pt x="236" y="221"/>
                    <a:pt x="236" y="221"/>
                  </a:cubicBezTo>
                  <a:cubicBezTo>
                    <a:pt x="238" y="219"/>
                    <a:pt x="239" y="218"/>
                    <a:pt x="241" y="217"/>
                  </a:cubicBezTo>
                  <a:cubicBezTo>
                    <a:pt x="242" y="217"/>
                    <a:pt x="244" y="216"/>
                    <a:pt x="245" y="215"/>
                  </a:cubicBezTo>
                  <a:cubicBezTo>
                    <a:pt x="247" y="214"/>
                    <a:pt x="250" y="211"/>
                    <a:pt x="252" y="209"/>
                  </a:cubicBezTo>
                  <a:cubicBezTo>
                    <a:pt x="253" y="208"/>
                    <a:pt x="253" y="208"/>
                    <a:pt x="253" y="208"/>
                  </a:cubicBezTo>
                  <a:cubicBezTo>
                    <a:pt x="255" y="206"/>
                    <a:pt x="258" y="205"/>
                    <a:pt x="260" y="203"/>
                  </a:cubicBezTo>
                  <a:cubicBezTo>
                    <a:pt x="263" y="201"/>
                    <a:pt x="266" y="199"/>
                    <a:pt x="268" y="196"/>
                  </a:cubicBezTo>
                  <a:cubicBezTo>
                    <a:pt x="271" y="193"/>
                    <a:pt x="274" y="189"/>
                    <a:pt x="276" y="185"/>
                  </a:cubicBezTo>
                  <a:cubicBezTo>
                    <a:pt x="277" y="183"/>
                    <a:pt x="277" y="183"/>
                    <a:pt x="277" y="183"/>
                  </a:cubicBezTo>
                  <a:cubicBezTo>
                    <a:pt x="279" y="180"/>
                    <a:pt x="281" y="178"/>
                    <a:pt x="283" y="175"/>
                  </a:cubicBezTo>
                  <a:cubicBezTo>
                    <a:pt x="285" y="174"/>
                    <a:pt x="285" y="174"/>
                    <a:pt x="285" y="174"/>
                  </a:cubicBezTo>
                  <a:cubicBezTo>
                    <a:pt x="289" y="169"/>
                    <a:pt x="292" y="163"/>
                    <a:pt x="295" y="155"/>
                  </a:cubicBezTo>
                  <a:cubicBezTo>
                    <a:pt x="298" y="145"/>
                    <a:pt x="301" y="137"/>
                    <a:pt x="304" y="129"/>
                  </a:cubicBezTo>
                  <a:cubicBezTo>
                    <a:pt x="307" y="121"/>
                    <a:pt x="312" y="113"/>
                    <a:pt x="318" y="108"/>
                  </a:cubicBezTo>
                  <a:cubicBezTo>
                    <a:pt x="322" y="104"/>
                    <a:pt x="322" y="104"/>
                    <a:pt x="322" y="104"/>
                  </a:cubicBezTo>
                  <a:lnTo>
                    <a:pt x="319" y="102"/>
                  </a:lnTo>
                  <a:close/>
                  <a:moveTo>
                    <a:pt x="275" y="159"/>
                  </a:moveTo>
                  <a:cubicBezTo>
                    <a:pt x="276" y="162"/>
                    <a:pt x="276" y="165"/>
                    <a:pt x="275" y="167"/>
                  </a:cubicBezTo>
                  <a:cubicBezTo>
                    <a:pt x="273" y="170"/>
                    <a:pt x="270" y="172"/>
                    <a:pt x="266" y="173"/>
                  </a:cubicBezTo>
                  <a:cubicBezTo>
                    <a:pt x="265" y="173"/>
                    <a:pt x="265" y="173"/>
                    <a:pt x="265" y="173"/>
                  </a:cubicBezTo>
                  <a:cubicBezTo>
                    <a:pt x="265" y="174"/>
                    <a:pt x="265" y="174"/>
                    <a:pt x="265" y="174"/>
                  </a:cubicBezTo>
                  <a:cubicBezTo>
                    <a:pt x="264" y="175"/>
                    <a:pt x="264" y="177"/>
                    <a:pt x="264" y="178"/>
                  </a:cubicBezTo>
                  <a:cubicBezTo>
                    <a:pt x="264" y="179"/>
                    <a:pt x="264" y="180"/>
                    <a:pt x="264" y="181"/>
                  </a:cubicBezTo>
                  <a:cubicBezTo>
                    <a:pt x="264" y="181"/>
                    <a:pt x="263" y="181"/>
                    <a:pt x="263" y="181"/>
                  </a:cubicBezTo>
                  <a:cubicBezTo>
                    <a:pt x="263" y="181"/>
                    <a:pt x="262" y="180"/>
                    <a:pt x="261" y="180"/>
                  </a:cubicBezTo>
                  <a:cubicBezTo>
                    <a:pt x="261" y="180"/>
                    <a:pt x="260" y="180"/>
                    <a:pt x="260" y="180"/>
                  </a:cubicBezTo>
                  <a:cubicBezTo>
                    <a:pt x="260" y="180"/>
                    <a:pt x="256" y="181"/>
                    <a:pt x="255" y="183"/>
                  </a:cubicBezTo>
                  <a:cubicBezTo>
                    <a:pt x="254" y="185"/>
                    <a:pt x="254" y="187"/>
                    <a:pt x="255" y="190"/>
                  </a:cubicBezTo>
                  <a:cubicBezTo>
                    <a:pt x="255" y="191"/>
                    <a:pt x="255" y="192"/>
                    <a:pt x="255" y="193"/>
                  </a:cubicBezTo>
                  <a:cubicBezTo>
                    <a:pt x="255" y="195"/>
                    <a:pt x="254" y="196"/>
                    <a:pt x="252" y="198"/>
                  </a:cubicBezTo>
                  <a:cubicBezTo>
                    <a:pt x="251" y="199"/>
                    <a:pt x="250" y="200"/>
                    <a:pt x="248" y="200"/>
                  </a:cubicBezTo>
                  <a:cubicBezTo>
                    <a:pt x="247" y="201"/>
                    <a:pt x="246" y="201"/>
                    <a:pt x="245" y="202"/>
                  </a:cubicBezTo>
                  <a:cubicBezTo>
                    <a:pt x="242" y="204"/>
                    <a:pt x="241" y="206"/>
                    <a:pt x="239" y="209"/>
                  </a:cubicBezTo>
                  <a:cubicBezTo>
                    <a:pt x="238" y="211"/>
                    <a:pt x="238" y="211"/>
                    <a:pt x="235" y="212"/>
                  </a:cubicBezTo>
                  <a:cubicBezTo>
                    <a:pt x="235" y="212"/>
                    <a:pt x="235" y="212"/>
                    <a:pt x="235" y="212"/>
                  </a:cubicBezTo>
                  <a:cubicBezTo>
                    <a:pt x="233" y="213"/>
                    <a:pt x="232" y="214"/>
                    <a:pt x="232" y="215"/>
                  </a:cubicBezTo>
                  <a:cubicBezTo>
                    <a:pt x="230" y="216"/>
                    <a:pt x="230" y="217"/>
                    <a:pt x="228" y="217"/>
                  </a:cubicBezTo>
                  <a:cubicBezTo>
                    <a:pt x="228" y="217"/>
                    <a:pt x="228" y="216"/>
                    <a:pt x="227" y="216"/>
                  </a:cubicBezTo>
                  <a:cubicBezTo>
                    <a:pt x="227" y="216"/>
                    <a:pt x="226" y="216"/>
                    <a:pt x="225" y="216"/>
                  </a:cubicBezTo>
                  <a:cubicBezTo>
                    <a:pt x="224" y="216"/>
                    <a:pt x="223" y="217"/>
                    <a:pt x="222" y="217"/>
                  </a:cubicBezTo>
                  <a:cubicBezTo>
                    <a:pt x="221" y="218"/>
                    <a:pt x="221" y="218"/>
                    <a:pt x="220" y="219"/>
                  </a:cubicBezTo>
                  <a:cubicBezTo>
                    <a:pt x="220" y="220"/>
                    <a:pt x="220" y="221"/>
                    <a:pt x="219" y="222"/>
                  </a:cubicBezTo>
                  <a:cubicBezTo>
                    <a:pt x="219" y="222"/>
                    <a:pt x="219" y="223"/>
                    <a:pt x="219" y="223"/>
                  </a:cubicBezTo>
                  <a:cubicBezTo>
                    <a:pt x="219" y="224"/>
                    <a:pt x="219" y="224"/>
                    <a:pt x="219" y="224"/>
                  </a:cubicBezTo>
                  <a:cubicBezTo>
                    <a:pt x="218" y="224"/>
                    <a:pt x="218" y="225"/>
                    <a:pt x="218" y="226"/>
                  </a:cubicBezTo>
                  <a:cubicBezTo>
                    <a:pt x="218" y="225"/>
                    <a:pt x="218" y="225"/>
                    <a:pt x="218" y="225"/>
                  </a:cubicBezTo>
                  <a:cubicBezTo>
                    <a:pt x="217" y="222"/>
                    <a:pt x="217" y="217"/>
                    <a:pt x="218" y="215"/>
                  </a:cubicBezTo>
                  <a:cubicBezTo>
                    <a:pt x="219" y="214"/>
                    <a:pt x="220" y="213"/>
                    <a:pt x="221" y="212"/>
                  </a:cubicBezTo>
                  <a:cubicBezTo>
                    <a:pt x="222" y="211"/>
                    <a:pt x="223" y="210"/>
                    <a:pt x="224" y="209"/>
                  </a:cubicBezTo>
                  <a:cubicBezTo>
                    <a:pt x="225" y="207"/>
                    <a:pt x="226" y="204"/>
                    <a:pt x="226" y="202"/>
                  </a:cubicBezTo>
                  <a:cubicBezTo>
                    <a:pt x="226" y="201"/>
                    <a:pt x="226" y="201"/>
                    <a:pt x="226" y="201"/>
                  </a:cubicBezTo>
                  <a:cubicBezTo>
                    <a:pt x="227" y="198"/>
                    <a:pt x="227" y="196"/>
                    <a:pt x="229" y="195"/>
                  </a:cubicBezTo>
                  <a:cubicBezTo>
                    <a:pt x="230" y="195"/>
                    <a:pt x="232" y="194"/>
                    <a:pt x="233" y="194"/>
                  </a:cubicBezTo>
                  <a:cubicBezTo>
                    <a:pt x="234" y="194"/>
                    <a:pt x="234" y="194"/>
                    <a:pt x="234" y="194"/>
                  </a:cubicBezTo>
                  <a:cubicBezTo>
                    <a:pt x="234" y="194"/>
                    <a:pt x="235" y="194"/>
                    <a:pt x="235" y="194"/>
                  </a:cubicBezTo>
                  <a:cubicBezTo>
                    <a:pt x="237" y="194"/>
                    <a:pt x="238" y="194"/>
                    <a:pt x="239" y="193"/>
                  </a:cubicBezTo>
                  <a:cubicBezTo>
                    <a:pt x="241" y="192"/>
                    <a:pt x="241" y="190"/>
                    <a:pt x="241" y="189"/>
                  </a:cubicBezTo>
                  <a:cubicBezTo>
                    <a:pt x="241" y="188"/>
                    <a:pt x="241" y="188"/>
                    <a:pt x="241" y="188"/>
                  </a:cubicBezTo>
                  <a:cubicBezTo>
                    <a:pt x="242" y="187"/>
                    <a:pt x="242" y="187"/>
                    <a:pt x="242" y="187"/>
                  </a:cubicBezTo>
                  <a:cubicBezTo>
                    <a:pt x="243" y="186"/>
                    <a:pt x="243" y="186"/>
                    <a:pt x="244" y="186"/>
                  </a:cubicBezTo>
                  <a:cubicBezTo>
                    <a:pt x="246" y="184"/>
                    <a:pt x="247" y="181"/>
                    <a:pt x="248" y="179"/>
                  </a:cubicBezTo>
                  <a:cubicBezTo>
                    <a:pt x="249" y="177"/>
                    <a:pt x="249" y="175"/>
                    <a:pt x="250" y="174"/>
                  </a:cubicBezTo>
                  <a:cubicBezTo>
                    <a:pt x="252" y="172"/>
                    <a:pt x="252" y="170"/>
                    <a:pt x="253" y="167"/>
                  </a:cubicBezTo>
                  <a:cubicBezTo>
                    <a:pt x="253" y="166"/>
                    <a:pt x="253" y="166"/>
                    <a:pt x="253" y="166"/>
                  </a:cubicBezTo>
                  <a:cubicBezTo>
                    <a:pt x="253" y="165"/>
                    <a:pt x="255" y="163"/>
                    <a:pt x="256" y="161"/>
                  </a:cubicBezTo>
                  <a:cubicBezTo>
                    <a:pt x="257" y="159"/>
                    <a:pt x="259" y="157"/>
                    <a:pt x="259" y="154"/>
                  </a:cubicBezTo>
                  <a:cubicBezTo>
                    <a:pt x="259" y="152"/>
                    <a:pt x="259" y="149"/>
                    <a:pt x="258" y="147"/>
                  </a:cubicBezTo>
                  <a:cubicBezTo>
                    <a:pt x="257" y="146"/>
                    <a:pt x="257" y="146"/>
                    <a:pt x="256" y="145"/>
                  </a:cubicBezTo>
                  <a:cubicBezTo>
                    <a:pt x="255" y="144"/>
                    <a:pt x="255" y="144"/>
                    <a:pt x="255" y="144"/>
                  </a:cubicBezTo>
                  <a:cubicBezTo>
                    <a:pt x="255" y="143"/>
                    <a:pt x="256" y="142"/>
                    <a:pt x="256" y="142"/>
                  </a:cubicBezTo>
                  <a:cubicBezTo>
                    <a:pt x="257" y="142"/>
                    <a:pt x="257" y="142"/>
                    <a:pt x="257" y="143"/>
                  </a:cubicBezTo>
                  <a:cubicBezTo>
                    <a:pt x="258" y="143"/>
                    <a:pt x="259" y="145"/>
                    <a:pt x="260" y="146"/>
                  </a:cubicBezTo>
                  <a:cubicBezTo>
                    <a:pt x="261" y="149"/>
                    <a:pt x="263" y="152"/>
                    <a:pt x="267" y="152"/>
                  </a:cubicBezTo>
                  <a:cubicBezTo>
                    <a:pt x="267" y="152"/>
                    <a:pt x="268" y="152"/>
                    <a:pt x="269" y="152"/>
                  </a:cubicBezTo>
                  <a:cubicBezTo>
                    <a:pt x="270" y="151"/>
                    <a:pt x="271" y="151"/>
                    <a:pt x="272" y="150"/>
                  </a:cubicBezTo>
                  <a:cubicBezTo>
                    <a:pt x="273" y="150"/>
                    <a:pt x="273" y="150"/>
                    <a:pt x="274" y="150"/>
                  </a:cubicBezTo>
                  <a:cubicBezTo>
                    <a:pt x="274" y="150"/>
                    <a:pt x="274" y="150"/>
                    <a:pt x="274" y="150"/>
                  </a:cubicBezTo>
                  <a:cubicBezTo>
                    <a:pt x="275" y="150"/>
                    <a:pt x="275" y="150"/>
                    <a:pt x="275" y="150"/>
                  </a:cubicBezTo>
                  <a:cubicBezTo>
                    <a:pt x="276" y="150"/>
                    <a:pt x="277" y="150"/>
                    <a:pt x="279" y="148"/>
                  </a:cubicBezTo>
                  <a:cubicBezTo>
                    <a:pt x="279" y="148"/>
                    <a:pt x="280" y="147"/>
                    <a:pt x="280" y="146"/>
                  </a:cubicBezTo>
                  <a:cubicBezTo>
                    <a:pt x="280" y="145"/>
                    <a:pt x="281" y="145"/>
                    <a:pt x="280" y="145"/>
                  </a:cubicBezTo>
                  <a:cubicBezTo>
                    <a:pt x="280" y="145"/>
                    <a:pt x="281" y="145"/>
                    <a:pt x="281" y="145"/>
                  </a:cubicBezTo>
                  <a:cubicBezTo>
                    <a:pt x="282" y="146"/>
                    <a:pt x="282" y="149"/>
                    <a:pt x="282" y="151"/>
                  </a:cubicBezTo>
                  <a:cubicBezTo>
                    <a:pt x="281" y="152"/>
                    <a:pt x="281" y="152"/>
                    <a:pt x="279" y="152"/>
                  </a:cubicBezTo>
                  <a:cubicBezTo>
                    <a:pt x="279" y="152"/>
                    <a:pt x="278" y="152"/>
                    <a:pt x="277" y="152"/>
                  </a:cubicBezTo>
                  <a:cubicBezTo>
                    <a:pt x="275" y="152"/>
                    <a:pt x="275" y="152"/>
                    <a:pt x="275" y="152"/>
                  </a:cubicBezTo>
                  <a:cubicBezTo>
                    <a:pt x="275" y="154"/>
                    <a:pt x="275" y="154"/>
                    <a:pt x="275" y="154"/>
                  </a:cubicBezTo>
                  <a:cubicBezTo>
                    <a:pt x="275" y="156"/>
                    <a:pt x="275" y="157"/>
                    <a:pt x="275" y="159"/>
                  </a:cubicBezTo>
                  <a:close/>
                  <a:moveTo>
                    <a:pt x="196" y="241"/>
                  </a:moveTo>
                  <a:cubicBezTo>
                    <a:pt x="196" y="243"/>
                    <a:pt x="197" y="245"/>
                    <a:pt x="197" y="246"/>
                  </a:cubicBezTo>
                  <a:cubicBezTo>
                    <a:pt x="197" y="253"/>
                    <a:pt x="194" y="260"/>
                    <a:pt x="190" y="260"/>
                  </a:cubicBezTo>
                  <a:cubicBezTo>
                    <a:pt x="189" y="260"/>
                    <a:pt x="187" y="259"/>
                    <a:pt x="186" y="258"/>
                  </a:cubicBezTo>
                  <a:cubicBezTo>
                    <a:pt x="185" y="257"/>
                    <a:pt x="184" y="256"/>
                    <a:pt x="182" y="256"/>
                  </a:cubicBezTo>
                  <a:cubicBezTo>
                    <a:pt x="184" y="255"/>
                    <a:pt x="185" y="253"/>
                    <a:pt x="186" y="251"/>
                  </a:cubicBezTo>
                  <a:cubicBezTo>
                    <a:pt x="186" y="250"/>
                    <a:pt x="186" y="249"/>
                    <a:pt x="187" y="248"/>
                  </a:cubicBezTo>
                  <a:cubicBezTo>
                    <a:pt x="187" y="248"/>
                    <a:pt x="188" y="247"/>
                    <a:pt x="188" y="247"/>
                  </a:cubicBezTo>
                  <a:cubicBezTo>
                    <a:pt x="189" y="247"/>
                    <a:pt x="189" y="246"/>
                    <a:pt x="190" y="246"/>
                  </a:cubicBezTo>
                  <a:cubicBezTo>
                    <a:pt x="192" y="244"/>
                    <a:pt x="193" y="242"/>
                    <a:pt x="193" y="240"/>
                  </a:cubicBezTo>
                  <a:cubicBezTo>
                    <a:pt x="193" y="239"/>
                    <a:pt x="194" y="238"/>
                    <a:pt x="194" y="237"/>
                  </a:cubicBezTo>
                  <a:cubicBezTo>
                    <a:pt x="194" y="237"/>
                    <a:pt x="195" y="237"/>
                    <a:pt x="195" y="237"/>
                  </a:cubicBezTo>
                  <a:cubicBezTo>
                    <a:pt x="195" y="237"/>
                    <a:pt x="195" y="237"/>
                    <a:pt x="195" y="238"/>
                  </a:cubicBezTo>
                  <a:cubicBezTo>
                    <a:pt x="195" y="239"/>
                    <a:pt x="195" y="240"/>
                    <a:pt x="196" y="241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3859" y="2926"/>
              <a:ext cx="422" cy="279"/>
            </a:xfrm>
            <a:custGeom>
              <a:avLst/>
              <a:gdLst/>
              <a:ahLst/>
              <a:cxnLst/>
              <a:rect l="l" t="t" r="r" b="b"/>
              <a:pathLst>
                <a:path w="173" h="114" extrusionOk="0">
                  <a:moveTo>
                    <a:pt x="171" y="24"/>
                  </a:moveTo>
                  <a:cubicBezTo>
                    <a:pt x="170" y="24"/>
                    <a:pt x="169" y="23"/>
                    <a:pt x="169" y="23"/>
                  </a:cubicBezTo>
                  <a:cubicBezTo>
                    <a:pt x="166" y="22"/>
                    <a:pt x="164" y="21"/>
                    <a:pt x="161" y="21"/>
                  </a:cubicBezTo>
                  <a:cubicBezTo>
                    <a:pt x="156" y="20"/>
                    <a:pt x="151" y="19"/>
                    <a:pt x="147" y="18"/>
                  </a:cubicBezTo>
                  <a:cubicBezTo>
                    <a:pt x="141" y="16"/>
                    <a:pt x="139" y="11"/>
                    <a:pt x="138" y="7"/>
                  </a:cubicBezTo>
                  <a:cubicBezTo>
                    <a:pt x="138" y="7"/>
                    <a:pt x="138" y="6"/>
                    <a:pt x="138" y="6"/>
                  </a:cubicBezTo>
                  <a:cubicBezTo>
                    <a:pt x="138" y="3"/>
                    <a:pt x="137" y="1"/>
                    <a:pt x="135" y="0"/>
                  </a:cubicBezTo>
                  <a:cubicBezTo>
                    <a:pt x="135" y="0"/>
                    <a:pt x="135" y="0"/>
                    <a:pt x="135" y="0"/>
                  </a:cubicBezTo>
                  <a:cubicBezTo>
                    <a:pt x="135" y="0"/>
                    <a:pt x="135" y="0"/>
                    <a:pt x="135" y="0"/>
                  </a:cubicBezTo>
                  <a:cubicBezTo>
                    <a:pt x="134" y="0"/>
                    <a:pt x="134" y="0"/>
                    <a:pt x="134" y="0"/>
                  </a:cubicBezTo>
                  <a:cubicBezTo>
                    <a:pt x="134" y="0"/>
                    <a:pt x="134" y="0"/>
                    <a:pt x="134" y="0"/>
                  </a:cubicBezTo>
                  <a:cubicBezTo>
                    <a:pt x="133" y="1"/>
                    <a:pt x="132" y="1"/>
                    <a:pt x="129" y="5"/>
                  </a:cubicBezTo>
                  <a:cubicBezTo>
                    <a:pt x="128" y="6"/>
                    <a:pt x="128" y="6"/>
                    <a:pt x="128" y="6"/>
                  </a:cubicBezTo>
                  <a:cubicBezTo>
                    <a:pt x="124" y="10"/>
                    <a:pt x="120" y="14"/>
                    <a:pt x="119" y="20"/>
                  </a:cubicBezTo>
                  <a:cubicBezTo>
                    <a:pt x="118" y="23"/>
                    <a:pt x="116" y="25"/>
                    <a:pt x="115" y="28"/>
                  </a:cubicBezTo>
                  <a:cubicBezTo>
                    <a:pt x="114" y="31"/>
                    <a:pt x="112" y="34"/>
                    <a:pt x="111" y="38"/>
                  </a:cubicBezTo>
                  <a:cubicBezTo>
                    <a:pt x="110" y="43"/>
                    <a:pt x="106" y="45"/>
                    <a:pt x="102" y="46"/>
                  </a:cubicBezTo>
                  <a:cubicBezTo>
                    <a:pt x="100" y="46"/>
                    <a:pt x="99" y="47"/>
                    <a:pt x="98" y="47"/>
                  </a:cubicBezTo>
                  <a:cubicBezTo>
                    <a:pt x="96" y="48"/>
                    <a:pt x="94" y="49"/>
                    <a:pt x="92" y="50"/>
                  </a:cubicBezTo>
                  <a:cubicBezTo>
                    <a:pt x="89" y="51"/>
                    <a:pt x="85" y="53"/>
                    <a:pt x="81" y="54"/>
                  </a:cubicBezTo>
                  <a:cubicBezTo>
                    <a:pt x="80" y="54"/>
                    <a:pt x="79" y="54"/>
                    <a:pt x="79" y="54"/>
                  </a:cubicBezTo>
                  <a:cubicBezTo>
                    <a:pt x="77" y="54"/>
                    <a:pt x="76" y="54"/>
                    <a:pt x="74" y="53"/>
                  </a:cubicBezTo>
                  <a:cubicBezTo>
                    <a:pt x="73" y="53"/>
                    <a:pt x="72" y="53"/>
                    <a:pt x="72" y="53"/>
                  </a:cubicBezTo>
                  <a:cubicBezTo>
                    <a:pt x="71" y="53"/>
                    <a:pt x="70" y="53"/>
                    <a:pt x="70" y="53"/>
                  </a:cubicBezTo>
                  <a:cubicBezTo>
                    <a:pt x="68" y="53"/>
                    <a:pt x="66" y="53"/>
                    <a:pt x="64" y="53"/>
                  </a:cubicBezTo>
                  <a:cubicBezTo>
                    <a:pt x="63" y="53"/>
                    <a:pt x="62" y="54"/>
                    <a:pt x="61" y="54"/>
                  </a:cubicBezTo>
                  <a:cubicBezTo>
                    <a:pt x="60" y="54"/>
                    <a:pt x="59" y="54"/>
                    <a:pt x="58" y="54"/>
                  </a:cubicBezTo>
                  <a:cubicBezTo>
                    <a:pt x="57" y="54"/>
                    <a:pt x="56" y="54"/>
                    <a:pt x="55" y="54"/>
                  </a:cubicBezTo>
                  <a:cubicBezTo>
                    <a:pt x="54" y="54"/>
                    <a:pt x="53" y="54"/>
                    <a:pt x="52" y="54"/>
                  </a:cubicBezTo>
                  <a:cubicBezTo>
                    <a:pt x="50" y="54"/>
                    <a:pt x="46" y="54"/>
                    <a:pt x="43" y="55"/>
                  </a:cubicBezTo>
                  <a:cubicBezTo>
                    <a:pt x="41" y="56"/>
                    <a:pt x="40" y="57"/>
                    <a:pt x="38" y="58"/>
                  </a:cubicBezTo>
                  <a:cubicBezTo>
                    <a:pt x="34" y="60"/>
                    <a:pt x="31" y="62"/>
                    <a:pt x="26" y="62"/>
                  </a:cubicBezTo>
                  <a:cubicBezTo>
                    <a:pt x="19" y="62"/>
                    <a:pt x="13" y="64"/>
                    <a:pt x="8" y="66"/>
                  </a:cubicBezTo>
                  <a:cubicBezTo>
                    <a:pt x="6" y="66"/>
                    <a:pt x="6" y="66"/>
                    <a:pt x="6" y="66"/>
                  </a:cubicBezTo>
                  <a:cubicBezTo>
                    <a:pt x="6" y="68"/>
                    <a:pt x="6" y="68"/>
                    <a:pt x="6" y="68"/>
                  </a:cubicBezTo>
                  <a:cubicBezTo>
                    <a:pt x="7" y="70"/>
                    <a:pt x="8" y="73"/>
                    <a:pt x="11" y="75"/>
                  </a:cubicBezTo>
                  <a:cubicBezTo>
                    <a:pt x="12" y="75"/>
                    <a:pt x="13" y="75"/>
                    <a:pt x="14" y="75"/>
                  </a:cubicBezTo>
                  <a:cubicBezTo>
                    <a:pt x="16" y="75"/>
                    <a:pt x="18" y="75"/>
                    <a:pt x="20" y="74"/>
                  </a:cubicBezTo>
                  <a:cubicBezTo>
                    <a:pt x="20" y="74"/>
                    <a:pt x="21" y="74"/>
                    <a:pt x="22" y="73"/>
                  </a:cubicBezTo>
                  <a:cubicBezTo>
                    <a:pt x="23" y="73"/>
                    <a:pt x="24" y="73"/>
                    <a:pt x="24" y="73"/>
                  </a:cubicBezTo>
                  <a:cubicBezTo>
                    <a:pt x="27" y="73"/>
                    <a:pt x="29" y="74"/>
                    <a:pt x="30" y="76"/>
                  </a:cubicBezTo>
                  <a:cubicBezTo>
                    <a:pt x="31" y="77"/>
                    <a:pt x="32" y="80"/>
                    <a:pt x="28" y="83"/>
                  </a:cubicBezTo>
                  <a:cubicBezTo>
                    <a:pt x="25" y="86"/>
                    <a:pt x="21" y="87"/>
                    <a:pt x="17" y="87"/>
                  </a:cubicBezTo>
                  <a:cubicBezTo>
                    <a:pt x="15" y="88"/>
                    <a:pt x="13" y="88"/>
                    <a:pt x="11" y="89"/>
                  </a:cubicBezTo>
                  <a:cubicBezTo>
                    <a:pt x="7" y="91"/>
                    <a:pt x="0" y="96"/>
                    <a:pt x="1" y="101"/>
                  </a:cubicBezTo>
                  <a:cubicBezTo>
                    <a:pt x="1" y="103"/>
                    <a:pt x="2" y="105"/>
                    <a:pt x="4" y="107"/>
                  </a:cubicBezTo>
                  <a:cubicBezTo>
                    <a:pt x="4" y="107"/>
                    <a:pt x="5" y="108"/>
                    <a:pt x="5" y="109"/>
                  </a:cubicBezTo>
                  <a:cubicBezTo>
                    <a:pt x="6" y="110"/>
                    <a:pt x="6" y="111"/>
                    <a:pt x="7" y="112"/>
                  </a:cubicBezTo>
                  <a:cubicBezTo>
                    <a:pt x="7" y="114"/>
                    <a:pt x="7" y="114"/>
                    <a:pt x="7" y="114"/>
                  </a:cubicBezTo>
                  <a:cubicBezTo>
                    <a:pt x="9" y="114"/>
                    <a:pt x="9" y="114"/>
                    <a:pt x="9" y="114"/>
                  </a:cubicBezTo>
                  <a:cubicBezTo>
                    <a:pt x="10" y="114"/>
                    <a:pt x="11" y="113"/>
                    <a:pt x="12" y="113"/>
                  </a:cubicBezTo>
                  <a:cubicBezTo>
                    <a:pt x="12" y="113"/>
                    <a:pt x="13" y="113"/>
                    <a:pt x="14" y="113"/>
                  </a:cubicBezTo>
                  <a:cubicBezTo>
                    <a:pt x="15" y="112"/>
                    <a:pt x="15" y="112"/>
                    <a:pt x="15" y="112"/>
                  </a:cubicBezTo>
                  <a:cubicBezTo>
                    <a:pt x="15" y="110"/>
                    <a:pt x="15" y="110"/>
                    <a:pt x="15" y="110"/>
                  </a:cubicBezTo>
                  <a:cubicBezTo>
                    <a:pt x="15" y="108"/>
                    <a:pt x="14" y="106"/>
                    <a:pt x="11" y="105"/>
                  </a:cubicBezTo>
                  <a:cubicBezTo>
                    <a:pt x="11" y="104"/>
                    <a:pt x="10" y="104"/>
                    <a:pt x="10" y="104"/>
                  </a:cubicBezTo>
                  <a:cubicBezTo>
                    <a:pt x="9" y="104"/>
                    <a:pt x="9" y="104"/>
                    <a:pt x="8" y="104"/>
                  </a:cubicBezTo>
                  <a:cubicBezTo>
                    <a:pt x="8" y="104"/>
                    <a:pt x="8" y="104"/>
                    <a:pt x="8" y="104"/>
                  </a:cubicBezTo>
                  <a:cubicBezTo>
                    <a:pt x="9" y="103"/>
                    <a:pt x="13" y="101"/>
                    <a:pt x="14" y="101"/>
                  </a:cubicBezTo>
                  <a:cubicBezTo>
                    <a:pt x="15" y="100"/>
                    <a:pt x="16" y="100"/>
                    <a:pt x="17" y="100"/>
                  </a:cubicBezTo>
                  <a:cubicBezTo>
                    <a:pt x="17" y="100"/>
                    <a:pt x="17" y="99"/>
                    <a:pt x="18" y="99"/>
                  </a:cubicBezTo>
                  <a:cubicBezTo>
                    <a:pt x="19" y="99"/>
                    <a:pt x="19" y="99"/>
                    <a:pt x="20" y="99"/>
                  </a:cubicBezTo>
                  <a:cubicBezTo>
                    <a:pt x="20" y="99"/>
                    <a:pt x="20" y="99"/>
                    <a:pt x="20" y="99"/>
                  </a:cubicBezTo>
                  <a:cubicBezTo>
                    <a:pt x="21" y="99"/>
                    <a:pt x="21" y="99"/>
                    <a:pt x="22" y="100"/>
                  </a:cubicBezTo>
                  <a:cubicBezTo>
                    <a:pt x="23" y="100"/>
                    <a:pt x="24" y="101"/>
                    <a:pt x="25" y="101"/>
                  </a:cubicBezTo>
                  <a:cubicBezTo>
                    <a:pt x="26" y="101"/>
                    <a:pt x="26" y="101"/>
                    <a:pt x="27" y="101"/>
                  </a:cubicBezTo>
                  <a:cubicBezTo>
                    <a:pt x="30" y="101"/>
                    <a:pt x="32" y="100"/>
                    <a:pt x="34" y="99"/>
                  </a:cubicBezTo>
                  <a:cubicBezTo>
                    <a:pt x="35" y="98"/>
                    <a:pt x="36" y="98"/>
                    <a:pt x="37" y="97"/>
                  </a:cubicBezTo>
                  <a:cubicBezTo>
                    <a:pt x="38" y="97"/>
                    <a:pt x="39" y="97"/>
                    <a:pt x="40" y="97"/>
                  </a:cubicBezTo>
                  <a:cubicBezTo>
                    <a:pt x="40" y="97"/>
                    <a:pt x="41" y="97"/>
                    <a:pt x="42" y="97"/>
                  </a:cubicBezTo>
                  <a:cubicBezTo>
                    <a:pt x="43" y="97"/>
                    <a:pt x="44" y="97"/>
                    <a:pt x="45" y="97"/>
                  </a:cubicBezTo>
                  <a:cubicBezTo>
                    <a:pt x="47" y="97"/>
                    <a:pt x="48" y="97"/>
                    <a:pt x="50" y="97"/>
                  </a:cubicBezTo>
                  <a:cubicBezTo>
                    <a:pt x="53" y="96"/>
                    <a:pt x="56" y="95"/>
                    <a:pt x="60" y="95"/>
                  </a:cubicBezTo>
                  <a:cubicBezTo>
                    <a:pt x="63" y="95"/>
                    <a:pt x="66" y="96"/>
                    <a:pt x="69" y="97"/>
                  </a:cubicBezTo>
                  <a:cubicBezTo>
                    <a:pt x="72" y="99"/>
                    <a:pt x="75" y="100"/>
                    <a:pt x="79" y="100"/>
                  </a:cubicBezTo>
                  <a:cubicBezTo>
                    <a:pt x="79" y="100"/>
                    <a:pt x="79" y="100"/>
                    <a:pt x="80" y="100"/>
                  </a:cubicBezTo>
                  <a:cubicBezTo>
                    <a:pt x="83" y="100"/>
                    <a:pt x="86" y="100"/>
                    <a:pt x="90" y="100"/>
                  </a:cubicBezTo>
                  <a:cubicBezTo>
                    <a:pt x="94" y="99"/>
                    <a:pt x="94" y="99"/>
                    <a:pt x="94" y="99"/>
                  </a:cubicBezTo>
                  <a:cubicBezTo>
                    <a:pt x="96" y="99"/>
                    <a:pt x="99" y="100"/>
                    <a:pt x="102" y="100"/>
                  </a:cubicBezTo>
                  <a:cubicBezTo>
                    <a:pt x="105" y="101"/>
                    <a:pt x="107" y="101"/>
                    <a:pt x="110" y="101"/>
                  </a:cubicBezTo>
                  <a:cubicBezTo>
                    <a:pt x="113" y="101"/>
                    <a:pt x="115" y="101"/>
                    <a:pt x="117" y="100"/>
                  </a:cubicBezTo>
                  <a:cubicBezTo>
                    <a:pt x="123" y="99"/>
                    <a:pt x="123" y="95"/>
                    <a:pt x="123" y="91"/>
                  </a:cubicBezTo>
                  <a:cubicBezTo>
                    <a:pt x="123" y="76"/>
                    <a:pt x="136" y="71"/>
                    <a:pt x="149" y="68"/>
                  </a:cubicBezTo>
                  <a:cubicBezTo>
                    <a:pt x="155" y="67"/>
                    <a:pt x="165" y="65"/>
                    <a:pt x="167" y="56"/>
                  </a:cubicBezTo>
                  <a:cubicBezTo>
                    <a:pt x="168" y="51"/>
                    <a:pt x="168" y="47"/>
                    <a:pt x="168" y="45"/>
                  </a:cubicBezTo>
                  <a:cubicBezTo>
                    <a:pt x="168" y="43"/>
                    <a:pt x="168" y="42"/>
                    <a:pt x="167" y="41"/>
                  </a:cubicBezTo>
                  <a:cubicBezTo>
                    <a:pt x="167" y="37"/>
                    <a:pt x="167" y="33"/>
                    <a:pt x="169" y="30"/>
                  </a:cubicBezTo>
                  <a:cubicBezTo>
                    <a:pt x="170" y="29"/>
                    <a:pt x="171" y="28"/>
                    <a:pt x="171" y="27"/>
                  </a:cubicBezTo>
                  <a:cubicBezTo>
                    <a:pt x="173" y="26"/>
                    <a:pt x="173" y="26"/>
                    <a:pt x="173" y="26"/>
                  </a:cubicBezTo>
                  <a:lnTo>
                    <a:pt x="171" y="24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4188" y="2609"/>
              <a:ext cx="252" cy="378"/>
            </a:xfrm>
            <a:custGeom>
              <a:avLst/>
              <a:gdLst/>
              <a:ahLst/>
              <a:cxnLst/>
              <a:rect l="l" t="t" r="r" b="b"/>
              <a:pathLst>
                <a:path w="103" h="155" extrusionOk="0">
                  <a:moveTo>
                    <a:pt x="102" y="22"/>
                  </a:moveTo>
                  <a:cubicBezTo>
                    <a:pt x="100" y="21"/>
                    <a:pt x="98" y="19"/>
                    <a:pt x="96" y="17"/>
                  </a:cubicBezTo>
                  <a:cubicBezTo>
                    <a:pt x="94" y="16"/>
                    <a:pt x="93" y="16"/>
                    <a:pt x="91" y="15"/>
                  </a:cubicBezTo>
                  <a:cubicBezTo>
                    <a:pt x="90" y="14"/>
                    <a:pt x="88" y="13"/>
                    <a:pt x="87" y="12"/>
                  </a:cubicBezTo>
                  <a:cubicBezTo>
                    <a:pt x="86" y="11"/>
                    <a:pt x="85" y="11"/>
                    <a:pt x="85" y="10"/>
                  </a:cubicBezTo>
                  <a:cubicBezTo>
                    <a:pt x="84" y="9"/>
                    <a:pt x="83" y="8"/>
                    <a:pt x="82" y="8"/>
                  </a:cubicBezTo>
                  <a:cubicBezTo>
                    <a:pt x="80" y="7"/>
                    <a:pt x="78" y="5"/>
                    <a:pt x="76" y="4"/>
                  </a:cubicBezTo>
                  <a:cubicBezTo>
                    <a:pt x="76" y="4"/>
                    <a:pt x="73" y="3"/>
                    <a:pt x="72" y="3"/>
                  </a:cubicBezTo>
                  <a:cubicBezTo>
                    <a:pt x="72" y="2"/>
                    <a:pt x="71" y="2"/>
                    <a:pt x="71" y="2"/>
                  </a:cubicBezTo>
                  <a:cubicBezTo>
                    <a:pt x="70" y="1"/>
                    <a:pt x="69" y="0"/>
                    <a:pt x="68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7" y="0"/>
                    <a:pt x="67" y="0"/>
                    <a:pt x="66" y="0"/>
                  </a:cubicBezTo>
                  <a:cubicBezTo>
                    <a:pt x="66" y="1"/>
                    <a:pt x="65" y="1"/>
                    <a:pt x="64" y="1"/>
                  </a:cubicBezTo>
                  <a:cubicBezTo>
                    <a:pt x="64" y="2"/>
                    <a:pt x="63" y="2"/>
                    <a:pt x="62" y="3"/>
                  </a:cubicBezTo>
                  <a:cubicBezTo>
                    <a:pt x="61" y="3"/>
                    <a:pt x="61" y="3"/>
                    <a:pt x="61" y="3"/>
                  </a:cubicBezTo>
                  <a:cubicBezTo>
                    <a:pt x="60" y="4"/>
                    <a:pt x="59" y="5"/>
                    <a:pt x="57" y="6"/>
                  </a:cubicBezTo>
                  <a:cubicBezTo>
                    <a:pt x="57" y="6"/>
                    <a:pt x="56" y="6"/>
                    <a:pt x="56" y="6"/>
                  </a:cubicBezTo>
                  <a:cubicBezTo>
                    <a:pt x="55" y="6"/>
                    <a:pt x="54" y="5"/>
                    <a:pt x="53" y="5"/>
                  </a:cubicBezTo>
                  <a:cubicBezTo>
                    <a:pt x="51" y="3"/>
                    <a:pt x="51" y="3"/>
                    <a:pt x="51" y="3"/>
                  </a:cubicBezTo>
                  <a:cubicBezTo>
                    <a:pt x="49" y="7"/>
                    <a:pt x="49" y="7"/>
                    <a:pt x="49" y="7"/>
                  </a:cubicBezTo>
                  <a:cubicBezTo>
                    <a:pt x="49" y="9"/>
                    <a:pt x="46" y="11"/>
                    <a:pt x="45" y="12"/>
                  </a:cubicBezTo>
                  <a:cubicBezTo>
                    <a:pt x="44" y="13"/>
                    <a:pt x="43" y="13"/>
                    <a:pt x="42" y="13"/>
                  </a:cubicBezTo>
                  <a:cubicBezTo>
                    <a:pt x="41" y="14"/>
                    <a:pt x="40" y="14"/>
                    <a:pt x="39" y="15"/>
                  </a:cubicBezTo>
                  <a:cubicBezTo>
                    <a:pt x="38" y="17"/>
                    <a:pt x="40" y="21"/>
                    <a:pt x="41" y="21"/>
                  </a:cubicBezTo>
                  <a:cubicBezTo>
                    <a:pt x="41" y="22"/>
                    <a:pt x="41" y="22"/>
                    <a:pt x="42" y="22"/>
                  </a:cubicBezTo>
                  <a:cubicBezTo>
                    <a:pt x="43" y="23"/>
                    <a:pt x="43" y="24"/>
                    <a:pt x="42" y="26"/>
                  </a:cubicBezTo>
                  <a:cubicBezTo>
                    <a:pt x="42" y="27"/>
                    <a:pt x="42" y="27"/>
                    <a:pt x="42" y="28"/>
                  </a:cubicBezTo>
                  <a:cubicBezTo>
                    <a:pt x="42" y="29"/>
                    <a:pt x="41" y="31"/>
                    <a:pt x="42" y="33"/>
                  </a:cubicBezTo>
                  <a:cubicBezTo>
                    <a:pt x="42" y="34"/>
                    <a:pt x="43" y="34"/>
                    <a:pt x="44" y="36"/>
                  </a:cubicBezTo>
                  <a:cubicBezTo>
                    <a:pt x="46" y="38"/>
                    <a:pt x="47" y="39"/>
                    <a:pt x="46" y="40"/>
                  </a:cubicBezTo>
                  <a:cubicBezTo>
                    <a:pt x="46" y="41"/>
                    <a:pt x="46" y="42"/>
                    <a:pt x="44" y="42"/>
                  </a:cubicBezTo>
                  <a:cubicBezTo>
                    <a:pt x="44" y="42"/>
                    <a:pt x="44" y="42"/>
                    <a:pt x="44" y="42"/>
                  </a:cubicBezTo>
                  <a:cubicBezTo>
                    <a:pt x="43" y="42"/>
                    <a:pt x="41" y="42"/>
                    <a:pt x="40" y="42"/>
                  </a:cubicBezTo>
                  <a:cubicBezTo>
                    <a:pt x="33" y="39"/>
                    <a:pt x="33" y="39"/>
                    <a:pt x="33" y="39"/>
                  </a:cubicBezTo>
                  <a:cubicBezTo>
                    <a:pt x="37" y="44"/>
                    <a:pt x="37" y="44"/>
                    <a:pt x="37" y="44"/>
                  </a:cubicBezTo>
                  <a:cubicBezTo>
                    <a:pt x="39" y="46"/>
                    <a:pt x="40" y="48"/>
                    <a:pt x="41" y="50"/>
                  </a:cubicBezTo>
                  <a:cubicBezTo>
                    <a:pt x="42" y="51"/>
                    <a:pt x="42" y="51"/>
                    <a:pt x="42" y="51"/>
                  </a:cubicBezTo>
                  <a:cubicBezTo>
                    <a:pt x="44" y="55"/>
                    <a:pt x="44" y="62"/>
                    <a:pt x="44" y="64"/>
                  </a:cubicBezTo>
                  <a:cubicBezTo>
                    <a:pt x="44" y="69"/>
                    <a:pt x="41" y="72"/>
                    <a:pt x="38" y="74"/>
                  </a:cubicBezTo>
                  <a:cubicBezTo>
                    <a:pt x="36" y="76"/>
                    <a:pt x="34" y="79"/>
                    <a:pt x="33" y="82"/>
                  </a:cubicBezTo>
                  <a:cubicBezTo>
                    <a:pt x="33" y="83"/>
                    <a:pt x="33" y="84"/>
                    <a:pt x="32" y="85"/>
                  </a:cubicBezTo>
                  <a:cubicBezTo>
                    <a:pt x="32" y="88"/>
                    <a:pt x="31" y="90"/>
                    <a:pt x="29" y="92"/>
                  </a:cubicBezTo>
                  <a:cubicBezTo>
                    <a:pt x="27" y="94"/>
                    <a:pt x="25" y="95"/>
                    <a:pt x="24" y="97"/>
                  </a:cubicBezTo>
                  <a:cubicBezTo>
                    <a:pt x="23" y="98"/>
                    <a:pt x="23" y="99"/>
                    <a:pt x="22" y="100"/>
                  </a:cubicBezTo>
                  <a:cubicBezTo>
                    <a:pt x="19" y="104"/>
                    <a:pt x="16" y="104"/>
                    <a:pt x="13" y="104"/>
                  </a:cubicBezTo>
                  <a:cubicBezTo>
                    <a:pt x="11" y="104"/>
                    <a:pt x="11" y="104"/>
                    <a:pt x="11" y="104"/>
                  </a:cubicBezTo>
                  <a:cubicBezTo>
                    <a:pt x="8" y="104"/>
                    <a:pt x="5" y="105"/>
                    <a:pt x="3" y="109"/>
                  </a:cubicBezTo>
                  <a:cubicBezTo>
                    <a:pt x="2" y="111"/>
                    <a:pt x="2" y="114"/>
                    <a:pt x="1" y="116"/>
                  </a:cubicBezTo>
                  <a:cubicBezTo>
                    <a:pt x="1" y="117"/>
                    <a:pt x="1" y="119"/>
                    <a:pt x="1" y="120"/>
                  </a:cubicBezTo>
                  <a:cubicBezTo>
                    <a:pt x="1" y="121"/>
                    <a:pt x="1" y="123"/>
                    <a:pt x="0" y="125"/>
                  </a:cubicBezTo>
                  <a:cubicBezTo>
                    <a:pt x="0" y="130"/>
                    <a:pt x="0" y="130"/>
                    <a:pt x="0" y="130"/>
                  </a:cubicBezTo>
                  <a:cubicBezTo>
                    <a:pt x="1" y="130"/>
                    <a:pt x="1" y="130"/>
                    <a:pt x="1" y="130"/>
                  </a:cubicBezTo>
                  <a:cubicBezTo>
                    <a:pt x="3" y="131"/>
                    <a:pt x="3" y="134"/>
                    <a:pt x="3" y="136"/>
                  </a:cubicBezTo>
                  <a:cubicBezTo>
                    <a:pt x="3" y="136"/>
                    <a:pt x="4" y="136"/>
                    <a:pt x="4" y="137"/>
                  </a:cubicBezTo>
                  <a:cubicBezTo>
                    <a:pt x="5" y="143"/>
                    <a:pt x="7" y="146"/>
                    <a:pt x="12" y="147"/>
                  </a:cubicBezTo>
                  <a:cubicBezTo>
                    <a:pt x="16" y="149"/>
                    <a:pt x="21" y="150"/>
                    <a:pt x="26" y="150"/>
                  </a:cubicBezTo>
                  <a:cubicBezTo>
                    <a:pt x="29" y="151"/>
                    <a:pt x="31" y="151"/>
                    <a:pt x="34" y="153"/>
                  </a:cubicBezTo>
                  <a:cubicBezTo>
                    <a:pt x="35" y="153"/>
                    <a:pt x="36" y="154"/>
                    <a:pt x="37" y="155"/>
                  </a:cubicBezTo>
                  <a:cubicBezTo>
                    <a:pt x="39" y="155"/>
                    <a:pt x="39" y="155"/>
                    <a:pt x="39" y="155"/>
                  </a:cubicBezTo>
                  <a:cubicBezTo>
                    <a:pt x="40" y="154"/>
                    <a:pt x="40" y="154"/>
                    <a:pt x="40" y="154"/>
                  </a:cubicBezTo>
                  <a:cubicBezTo>
                    <a:pt x="41" y="153"/>
                    <a:pt x="42" y="151"/>
                    <a:pt x="43" y="150"/>
                  </a:cubicBezTo>
                  <a:cubicBezTo>
                    <a:pt x="44" y="148"/>
                    <a:pt x="44" y="146"/>
                    <a:pt x="44" y="145"/>
                  </a:cubicBezTo>
                  <a:cubicBezTo>
                    <a:pt x="44" y="142"/>
                    <a:pt x="44" y="141"/>
                    <a:pt x="46" y="139"/>
                  </a:cubicBezTo>
                  <a:cubicBezTo>
                    <a:pt x="47" y="138"/>
                    <a:pt x="49" y="137"/>
                    <a:pt x="50" y="136"/>
                  </a:cubicBezTo>
                  <a:cubicBezTo>
                    <a:pt x="52" y="136"/>
                    <a:pt x="54" y="135"/>
                    <a:pt x="56" y="133"/>
                  </a:cubicBezTo>
                  <a:cubicBezTo>
                    <a:pt x="58" y="131"/>
                    <a:pt x="59" y="129"/>
                    <a:pt x="60" y="127"/>
                  </a:cubicBezTo>
                  <a:cubicBezTo>
                    <a:pt x="60" y="126"/>
                    <a:pt x="60" y="125"/>
                    <a:pt x="60" y="124"/>
                  </a:cubicBezTo>
                  <a:cubicBezTo>
                    <a:pt x="62" y="121"/>
                    <a:pt x="64" y="119"/>
                    <a:pt x="66" y="116"/>
                  </a:cubicBezTo>
                  <a:cubicBezTo>
                    <a:pt x="68" y="114"/>
                    <a:pt x="70" y="111"/>
                    <a:pt x="72" y="108"/>
                  </a:cubicBezTo>
                  <a:cubicBezTo>
                    <a:pt x="73" y="106"/>
                    <a:pt x="74" y="104"/>
                    <a:pt x="75" y="102"/>
                  </a:cubicBezTo>
                  <a:cubicBezTo>
                    <a:pt x="77" y="97"/>
                    <a:pt x="78" y="93"/>
                    <a:pt x="82" y="90"/>
                  </a:cubicBezTo>
                  <a:cubicBezTo>
                    <a:pt x="83" y="89"/>
                    <a:pt x="84" y="89"/>
                    <a:pt x="86" y="89"/>
                  </a:cubicBezTo>
                  <a:cubicBezTo>
                    <a:pt x="88" y="88"/>
                    <a:pt x="91" y="87"/>
                    <a:pt x="93" y="84"/>
                  </a:cubicBezTo>
                  <a:cubicBezTo>
                    <a:pt x="94" y="83"/>
                    <a:pt x="94" y="81"/>
                    <a:pt x="94" y="79"/>
                  </a:cubicBezTo>
                  <a:cubicBezTo>
                    <a:pt x="94" y="78"/>
                    <a:pt x="95" y="77"/>
                    <a:pt x="95" y="76"/>
                  </a:cubicBezTo>
                  <a:cubicBezTo>
                    <a:pt x="96" y="73"/>
                    <a:pt x="97" y="70"/>
                    <a:pt x="98" y="66"/>
                  </a:cubicBezTo>
                  <a:cubicBezTo>
                    <a:pt x="98" y="63"/>
                    <a:pt x="98" y="59"/>
                    <a:pt x="97" y="56"/>
                  </a:cubicBezTo>
                  <a:cubicBezTo>
                    <a:pt x="97" y="51"/>
                    <a:pt x="97" y="47"/>
                    <a:pt x="97" y="43"/>
                  </a:cubicBezTo>
                  <a:cubicBezTo>
                    <a:pt x="98" y="39"/>
                    <a:pt x="99" y="35"/>
                    <a:pt x="101" y="31"/>
                  </a:cubicBezTo>
                  <a:cubicBezTo>
                    <a:pt x="102" y="29"/>
                    <a:pt x="102" y="27"/>
                    <a:pt x="103" y="25"/>
                  </a:cubicBezTo>
                  <a:cubicBezTo>
                    <a:pt x="103" y="23"/>
                    <a:pt x="103" y="23"/>
                    <a:pt x="103" y="23"/>
                  </a:cubicBezTo>
                  <a:lnTo>
                    <a:pt x="102" y="22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4642" y="1694"/>
              <a:ext cx="205" cy="229"/>
            </a:xfrm>
            <a:custGeom>
              <a:avLst/>
              <a:gdLst/>
              <a:ahLst/>
              <a:cxnLst/>
              <a:rect l="l" t="t" r="r" b="b"/>
              <a:pathLst>
                <a:path w="84" h="94" extrusionOk="0">
                  <a:moveTo>
                    <a:pt x="82" y="47"/>
                  </a:moveTo>
                  <a:cubicBezTo>
                    <a:pt x="81" y="46"/>
                    <a:pt x="79" y="45"/>
                    <a:pt x="78" y="44"/>
                  </a:cubicBezTo>
                  <a:cubicBezTo>
                    <a:pt x="76" y="43"/>
                    <a:pt x="76" y="43"/>
                    <a:pt x="75" y="41"/>
                  </a:cubicBezTo>
                  <a:cubicBezTo>
                    <a:pt x="75" y="41"/>
                    <a:pt x="75" y="40"/>
                    <a:pt x="74" y="39"/>
                  </a:cubicBezTo>
                  <a:cubicBezTo>
                    <a:pt x="73" y="39"/>
                    <a:pt x="73" y="39"/>
                    <a:pt x="73" y="39"/>
                  </a:cubicBezTo>
                  <a:cubicBezTo>
                    <a:pt x="73" y="39"/>
                    <a:pt x="73" y="39"/>
                    <a:pt x="73" y="39"/>
                  </a:cubicBezTo>
                  <a:cubicBezTo>
                    <a:pt x="73" y="39"/>
                    <a:pt x="73" y="39"/>
                    <a:pt x="73" y="39"/>
                  </a:cubicBezTo>
                  <a:cubicBezTo>
                    <a:pt x="72" y="38"/>
                    <a:pt x="72" y="38"/>
                    <a:pt x="71" y="38"/>
                  </a:cubicBezTo>
                  <a:cubicBezTo>
                    <a:pt x="71" y="38"/>
                    <a:pt x="71" y="38"/>
                    <a:pt x="71" y="37"/>
                  </a:cubicBezTo>
                  <a:cubicBezTo>
                    <a:pt x="70" y="37"/>
                    <a:pt x="70" y="37"/>
                    <a:pt x="69" y="36"/>
                  </a:cubicBezTo>
                  <a:cubicBezTo>
                    <a:pt x="65" y="34"/>
                    <a:pt x="63" y="34"/>
                    <a:pt x="61" y="29"/>
                  </a:cubicBezTo>
                  <a:cubicBezTo>
                    <a:pt x="61" y="26"/>
                    <a:pt x="59" y="25"/>
                    <a:pt x="57" y="24"/>
                  </a:cubicBezTo>
                  <a:cubicBezTo>
                    <a:pt x="56" y="23"/>
                    <a:pt x="55" y="22"/>
                    <a:pt x="54" y="22"/>
                  </a:cubicBezTo>
                  <a:cubicBezTo>
                    <a:pt x="53" y="21"/>
                    <a:pt x="52" y="20"/>
                    <a:pt x="52" y="19"/>
                  </a:cubicBezTo>
                  <a:cubicBezTo>
                    <a:pt x="50" y="17"/>
                    <a:pt x="48" y="15"/>
                    <a:pt x="46" y="13"/>
                  </a:cubicBezTo>
                  <a:cubicBezTo>
                    <a:pt x="44" y="12"/>
                    <a:pt x="43" y="12"/>
                    <a:pt x="41" y="12"/>
                  </a:cubicBezTo>
                  <a:cubicBezTo>
                    <a:pt x="41" y="12"/>
                    <a:pt x="41" y="12"/>
                    <a:pt x="41" y="12"/>
                  </a:cubicBezTo>
                  <a:cubicBezTo>
                    <a:pt x="40" y="12"/>
                    <a:pt x="39" y="12"/>
                    <a:pt x="38" y="11"/>
                  </a:cubicBezTo>
                  <a:cubicBezTo>
                    <a:pt x="37" y="11"/>
                    <a:pt x="35" y="11"/>
                    <a:pt x="34" y="11"/>
                  </a:cubicBezTo>
                  <a:cubicBezTo>
                    <a:pt x="34" y="10"/>
                    <a:pt x="33" y="10"/>
                    <a:pt x="32" y="9"/>
                  </a:cubicBezTo>
                  <a:cubicBezTo>
                    <a:pt x="31" y="8"/>
                    <a:pt x="31" y="7"/>
                    <a:pt x="30" y="7"/>
                  </a:cubicBezTo>
                  <a:cubicBezTo>
                    <a:pt x="29" y="6"/>
                    <a:pt x="28" y="5"/>
                    <a:pt x="26" y="5"/>
                  </a:cubicBezTo>
                  <a:cubicBezTo>
                    <a:pt x="26" y="5"/>
                    <a:pt x="24" y="5"/>
                    <a:pt x="24" y="5"/>
                  </a:cubicBezTo>
                  <a:cubicBezTo>
                    <a:pt x="23" y="5"/>
                    <a:pt x="20" y="4"/>
                    <a:pt x="19" y="4"/>
                  </a:cubicBezTo>
                  <a:cubicBezTo>
                    <a:pt x="19" y="3"/>
                    <a:pt x="19" y="3"/>
                    <a:pt x="18" y="3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4" y="8"/>
                    <a:pt x="13" y="12"/>
                    <a:pt x="16" y="16"/>
                  </a:cubicBezTo>
                  <a:cubicBezTo>
                    <a:pt x="17" y="17"/>
                    <a:pt x="18" y="18"/>
                    <a:pt x="19" y="19"/>
                  </a:cubicBezTo>
                  <a:cubicBezTo>
                    <a:pt x="22" y="21"/>
                    <a:pt x="24" y="24"/>
                    <a:pt x="24" y="28"/>
                  </a:cubicBezTo>
                  <a:cubicBezTo>
                    <a:pt x="24" y="29"/>
                    <a:pt x="24" y="31"/>
                    <a:pt x="23" y="32"/>
                  </a:cubicBezTo>
                  <a:cubicBezTo>
                    <a:pt x="23" y="33"/>
                    <a:pt x="22" y="35"/>
                    <a:pt x="22" y="36"/>
                  </a:cubicBezTo>
                  <a:cubicBezTo>
                    <a:pt x="22" y="37"/>
                    <a:pt x="22" y="38"/>
                    <a:pt x="22" y="39"/>
                  </a:cubicBezTo>
                  <a:cubicBezTo>
                    <a:pt x="23" y="41"/>
                    <a:pt x="23" y="42"/>
                    <a:pt x="22" y="44"/>
                  </a:cubicBezTo>
                  <a:cubicBezTo>
                    <a:pt x="22" y="45"/>
                    <a:pt x="22" y="46"/>
                    <a:pt x="21" y="47"/>
                  </a:cubicBezTo>
                  <a:cubicBezTo>
                    <a:pt x="20" y="51"/>
                    <a:pt x="19" y="55"/>
                    <a:pt x="15" y="56"/>
                  </a:cubicBezTo>
                  <a:cubicBezTo>
                    <a:pt x="14" y="57"/>
                    <a:pt x="14" y="57"/>
                    <a:pt x="13" y="57"/>
                  </a:cubicBezTo>
                  <a:cubicBezTo>
                    <a:pt x="12" y="57"/>
                    <a:pt x="12" y="56"/>
                    <a:pt x="10" y="56"/>
                  </a:cubicBezTo>
                  <a:cubicBezTo>
                    <a:pt x="10" y="55"/>
                    <a:pt x="10" y="55"/>
                    <a:pt x="10" y="55"/>
                  </a:cubicBezTo>
                  <a:cubicBezTo>
                    <a:pt x="8" y="54"/>
                    <a:pt x="7" y="54"/>
                    <a:pt x="5" y="54"/>
                  </a:cubicBezTo>
                  <a:cubicBezTo>
                    <a:pt x="5" y="54"/>
                    <a:pt x="4" y="54"/>
                    <a:pt x="4" y="54"/>
                  </a:cubicBezTo>
                  <a:cubicBezTo>
                    <a:pt x="3" y="54"/>
                    <a:pt x="3" y="54"/>
                    <a:pt x="3" y="54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0" y="58"/>
                    <a:pt x="1" y="62"/>
                    <a:pt x="4" y="66"/>
                  </a:cubicBezTo>
                  <a:cubicBezTo>
                    <a:pt x="6" y="69"/>
                    <a:pt x="8" y="72"/>
                    <a:pt x="9" y="75"/>
                  </a:cubicBezTo>
                  <a:cubicBezTo>
                    <a:pt x="10" y="77"/>
                    <a:pt x="10" y="77"/>
                    <a:pt x="10" y="77"/>
                  </a:cubicBezTo>
                  <a:cubicBezTo>
                    <a:pt x="11" y="78"/>
                    <a:pt x="11" y="80"/>
                    <a:pt x="11" y="82"/>
                  </a:cubicBezTo>
                  <a:cubicBezTo>
                    <a:pt x="11" y="85"/>
                    <a:pt x="11" y="88"/>
                    <a:pt x="13" y="89"/>
                  </a:cubicBezTo>
                  <a:cubicBezTo>
                    <a:pt x="15" y="91"/>
                    <a:pt x="19" y="91"/>
                    <a:pt x="22" y="91"/>
                  </a:cubicBezTo>
                  <a:cubicBezTo>
                    <a:pt x="27" y="91"/>
                    <a:pt x="27" y="91"/>
                    <a:pt x="27" y="91"/>
                  </a:cubicBezTo>
                  <a:cubicBezTo>
                    <a:pt x="29" y="91"/>
                    <a:pt x="31" y="91"/>
                    <a:pt x="32" y="92"/>
                  </a:cubicBezTo>
                  <a:cubicBezTo>
                    <a:pt x="33" y="92"/>
                    <a:pt x="34" y="93"/>
                    <a:pt x="34" y="93"/>
                  </a:cubicBezTo>
                  <a:cubicBezTo>
                    <a:pt x="36" y="94"/>
                    <a:pt x="36" y="94"/>
                    <a:pt x="36" y="94"/>
                  </a:cubicBezTo>
                  <a:cubicBezTo>
                    <a:pt x="37" y="92"/>
                    <a:pt x="37" y="92"/>
                    <a:pt x="37" y="92"/>
                  </a:cubicBezTo>
                  <a:cubicBezTo>
                    <a:pt x="38" y="91"/>
                    <a:pt x="39" y="90"/>
                    <a:pt x="40" y="89"/>
                  </a:cubicBezTo>
                  <a:cubicBezTo>
                    <a:pt x="41" y="89"/>
                    <a:pt x="42" y="88"/>
                    <a:pt x="43" y="87"/>
                  </a:cubicBezTo>
                  <a:cubicBezTo>
                    <a:pt x="45" y="85"/>
                    <a:pt x="45" y="82"/>
                    <a:pt x="46" y="79"/>
                  </a:cubicBezTo>
                  <a:cubicBezTo>
                    <a:pt x="46" y="78"/>
                    <a:pt x="46" y="77"/>
                    <a:pt x="46" y="76"/>
                  </a:cubicBezTo>
                  <a:cubicBezTo>
                    <a:pt x="47" y="73"/>
                    <a:pt x="49" y="70"/>
                    <a:pt x="52" y="68"/>
                  </a:cubicBezTo>
                  <a:cubicBezTo>
                    <a:pt x="55" y="65"/>
                    <a:pt x="58" y="64"/>
                    <a:pt x="62" y="62"/>
                  </a:cubicBezTo>
                  <a:cubicBezTo>
                    <a:pt x="65" y="61"/>
                    <a:pt x="67" y="60"/>
                    <a:pt x="70" y="59"/>
                  </a:cubicBezTo>
                  <a:cubicBezTo>
                    <a:pt x="75" y="56"/>
                    <a:pt x="79" y="53"/>
                    <a:pt x="82" y="50"/>
                  </a:cubicBezTo>
                  <a:cubicBezTo>
                    <a:pt x="84" y="49"/>
                    <a:pt x="84" y="49"/>
                    <a:pt x="84" y="49"/>
                  </a:cubicBezTo>
                  <a:lnTo>
                    <a:pt x="82" y="47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3734" y="1572"/>
              <a:ext cx="996" cy="1091"/>
            </a:xfrm>
            <a:custGeom>
              <a:avLst/>
              <a:gdLst/>
              <a:ahLst/>
              <a:cxnLst/>
              <a:rect l="l" t="t" r="r" b="b"/>
              <a:pathLst>
                <a:path w="408" h="447" extrusionOk="0">
                  <a:moveTo>
                    <a:pt x="407" y="144"/>
                  </a:moveTo>
                  <a:cubicBezTo>
                    <a:pt x="406" y="143"/>
                    <a:pt x="405" y="143"/>
                    <a:pt x="404" y="142"/>
                  </a:cubicBezTo>
                  <a:cubicBezTo>
                    <a:pt x="403" y="142"/>
                    <a:pt x="401" y="142"/>
                    <a:pt x="399" y="142"/>
                  </a:cubicBezTo>
                  <a:cubicBezTo>
                    <a:pt x="395" y="142"/>
                    <a:pt x="395" y="142"/>
                    <a:pt x="395" y="142"/>
                  </a:cubicBezTo>
                  <a:cubicBezTo>
                    <a:pt x="392" y="142"/>
                    <a:pt x="387" y="142"/>
                    <a:pt x="384" y="139"/>
                  </a:cubicBezTo>
                  <a:cubicBezTo>
                    <a:pt x="383" y="138"/>
                    <a:pt x="383" y="135"/>
                    <a:pt x="383" y="132"/>
                  </a:cubicBezTo>
                  <a:cubicBezTo>
                    <a:pt x="383" y="131"/>
                    <a:pt x="383" y="129"/>
                    <a:pt x="382" y="127"/>
                  </a:cubicBezTo>
                  <a:cubicBezTo>
                    <a:pt x="381" y="125"/>
                    <a:pt x="381" y="125"/>
                    <a:pt x="381" y="125"/>
                  </a:cubicBezTo>
                  <a:cubicBezTo>
                    <a:pt x="379" y="122"/>
                    <a:pt x="378" y="119"/>
                    <a:pt x="376" y="117"/>
                  </a:cubicBezTo>
                  <a:cubicBezTo>
                    <a:pt x="373" y="113"/>
                    <a:pt x="371" y="109"/>
                    <a:pt x="375" y="103"/>
                  </a:cubicBezTo>
                  <a:cubicBezTo>
                    <a:pt x="376" y="103"/>
                    <a:pt x="377" y="103"/>
                    <a:pt x="377" y="103"/>
                  </a:cubicBezTo>
                  <a:cubicBezTo>
                    <a:pt x="379" y="103"/>
                    <a:pt x="380" y="104"/>
                    <a:pt x="382" y="105"/>
                  </a:cubicBezTo>
                  <a:cubicBezTo>
                    <a:pt x="383" y="105"/>
                    <a:pt x="383" y="105"/>
                    <a:pt x="383" y="105"/>
                  </a:cubicBezTo>
                  <a:cubicBezTo>
                    <a:pt x="384" y="106"/>
                    <a:pt x="384" y="106"/>
                    <a:pt x="385" y="106"/>
                  </a:cubicBezTo>
                  <a:cubicBezTo>
                    <a:pt x="386" y="106"/>
                    <a:pt x="386" y="106"/>
                    <a:pt x="387" y="106"/>
                  </a:cubicBezTo>
                  <a:cubicBezTo>
                    <a:pt x="391" y="105"/>
                    <a:pt x="392" y="101"/>
                    <a:pt x="393" y="97"/>
                  </a:cubicBezTo>
                  <a:cubicBezTo>
                    <a:pt x="393" y="96"/>
                    <a:pt x="393" y="95"/>
                    <a:pt x="394" y="94"/>
                  </a:cubicBezTo>
                  <a:cubicBezTo>
                    <a:pt x="394" y="92"/>
                    <a:pt x="394" y="91"/>
                    <a:pt x="394" y="89"/>
                  </a:cubicBezTo>
                  <a:cubicBezTo>
                    <a:pt x="394" y="88"/>
                    <a:pt x="394" y="87"/>
                    <a:pt x="394" y="86"/>
                  </a:cubicBezTo>
                  <a:cubicBezTo>
                    <a:pt x="394" y="85"/>
                    <a:pt x="394" y="83"/>
                    <a:pt x="395" y="82"/>
                  </a:cubicBezTo>
                  <a:cubicBezTo>
                    <a:pt x="395" y="81"/>
                    <a:pt x="396" y="79"/>
                    <a:pt x="396" y="78"/>
                  </a:cubicBezTo>
                  <a:cubicBezTo>
                    <a:pt x="396" y="74"/>
                    <a:pt x="393" y="72"/>
                    <a:pt x="391" y="69"/>
                  </a:cubicBezTo>
                  <a:cubicBezTo>
                    <a:pt x="390" y="68"/>
                    <a:pt x="389" y="67"/>
                    <a:pt x="388" y="66"/>
                  </a:cubicBezTo>
                  <a:cubicBezTo>
                    <a:pt x="385" y="62"/>
                    <a:pt x="386" y="57"/>
                    <a:pt x="387" y="53"/>
                  </a:cubicBezTo>
                  <a:cubicBezTo>
                    <a:pt x="387" y="52"/>
                    <a:pt x="387" y="49"/>
                    <a:pt x="387" y="49"/>
                  </a:cubicBezTo>
                  <a:cubicBezTo>
                    <a:pt x="386" y="48"/>
                    <a:pt x="386" y="48"/>
                    <a:pt x="386" y="48"/>
                  </a:cubicBezTo>
                  <a:cubicBezTo>
                    <a:pt x="385" y="48"/>
                    <a:pt x="384" y="47"/>
                    <a:pt x="383" y="47"/>
                  </a:cubicBezTo>
                  <a:cubicBezTo>
                    <a:pt x="382" y="46"/>
                    <a:pt x="381" y="46"/>
                    <a:pt x="380" y="45"/>
                  </a:cubicBezTo>
                  <a:cubicBezTo>
                    <a:pt x="378" y="44"/>
                    <a:pt x="375" y="40"/>
                    <a:pt x="375" y="37"/>
                  </a:cubicBezTo>
                  <a:cubicBezTo>
                    <a:pt x="375" y="36"/>
                    <a:pt x="375" y="36"/>
                    <a:pt x="375" y="36"/>
                  </a:cubicBezTo>
                  <a:cubicBezTo>
                    <a:pt x="375" y="35"/>
                    <a:pt x="375" y="35"/>
                    <a:pt x="375" y="35"/>
                  </a:cubicBezTo>
                  <a:cubicBezTo>
                    <a:pt x="374" y="34"/>
                    <a:pt x="374" y="33"/>
                    <a:pt x="374" y="32"/>
                  </a:cubicBezTo>
                  <a:cubicBezTo>
                    <a:pt x="374" y="31"/>
                    <a:pt x="374" y="31"/>
                    <a:pt x="374" y="30"/>
                  </a:cubicBezTo>
                  <a:cubicBezTo>
                    <a:pt x="374" y="26"/>
                    <a:pt x="374" y="26"/>
                    <a:pt x="370" y="24"/>
                  </a:cubicBezTo>
                  <a:cubicBezTo>
                    <a:pt x="367" y="24"/>
                    <a:pt x="367" y="23"/>
                    <a:pt x="366" y="21"/>
                  </a:cubicBezTo>
                  <a:cubicBezTo>
                    <a:pt x="365" y="21"/>
                    <a:pt x="365" y="20"/>
                    <a:pt x="364" y="20"/>
                  </a:cubicBezTo>
                  <a:cubicBezTo>
                    <a:pt x="364" y="19"/>
                    <a:pt x="364" y="19"/>
                    <a:pt x="363" y="19"/>
                  </a:cubicBezTo>
                  <a:cubicBezTo>
                    <a:pt x="362" y="20"/>
                    <a:pt x="362" y="20"/>
                    <a:pt x="362" y="20"/>
                  </a:cubicBezTo>
                  <a:cubicBezTo>
                    <a:pt x="361" y="19"/>
                    <a:pt x="361" y="19"/>
                    <a:pt x="361" y="19"/>
                  </a:cubicBezTo>
                  <a:cubicBezTo>
                    <a:pt x="360" y="19"/>
                    <a:pt x="359" y="20"/>
                    <a:pt x="359" y="20"/>
                  </a:cubicBezTo>
                  <a:cubicBezTo>
                    <a:pt x="358" y="20"/>
                    <a:pt x="358" y="20"/>
                    <a:pt x="357" y="19"/>
                  </a:cubicBezTo>
                  <a:cubicBezTo>
                    <a:pt x="357" y="19"/>
                    <a:pt x="356" y="18"/>
                    <a:pt x="356" y="18"/>
                  </a:cubicBezTo>
                  <a:cubicBezTo>
                    <a:pt x="355" y="17"/>
                    <a:pt x="355" y="16"/>
                    <a:pt x="355" y="16"/>
                  </a:cubicBezTo>
                  <a:cubicBezTo>
                    <a:pt x="354" y="16"/>
                    <a:pt x="354" y="15"/>
                    <a:pt x="353" y="15"/>
                  </a:cubicBezTo>
                  <a:cubicBezTo>
                    <a:pt x="353" y="14"/>
                    <a:pt x="352" y="14"/>
                    <a:pt x="352" y="14"/>
                  </a:cubicBezTo>
                  <a:cubicBezTo>
                    <a:pt x="352" y="14"/>
                    <a:pt x="351" y="13"/>
                    <a:pt x="351" y="13"/>
                  </a:cubicBezTo>
                  <a:cubicBezTo>
                    <a:pt x="351" y="13"/>
                    <a:pt x="351" y="13"/>
                    <a:pt x="351" y="13"/>
                  </a:cubicBezTo>
                  <a:cubicBezTo>
                    <a:pt x="350" y="13"/>
                    <a:pt x="350" y="13"/>
                    <a:pt x="350" y="13"/>
                  </a:cubicBezTo>
                  <a:cubicBezTo>
                    <a:pt x="350" y="13"/>
                    <a:pt x="350" y="13"/>
                    <a:pt x="349" y="12"/>
                  </a:cubicBezTo>
                  <a:cubicBezTo>
                    <a:pt x="345" y="12"/>
                    <a:pt x="340" y="11"/>
                    <a:pt x="336" y="8"/>
                  </a:cubicBezTo>
                  <a:cubicBezTo>
                    <a:pt x="335" y="7"/>
                    <a:pt x="334" y="6"/>
                    <a:pt x="333" y="5"/>
                  </a:cubicBezTo>
                  <a:cubicBezTo>
                    <a:pt x="332" y="3"/>
                    <a:pt x="332" y="1"/>
                    <a:pt x="329" y="1"/>
                  </a:cubicBezTo>
                  <a:cubicBezTo>
                    <a:pt x="328" y="0"/>
                    <a:pt x="328" y="0"/>
                    <a:pt x="327" y="0"/>
                  </a:cubicBezTo>
                  <a:cubicBezTo>
                    <a:pt x="324" y="0"/>
                    <a:pt x="322" y="2"/>
                    <a:pt x="321" y="4"/>
                  </a:cubicBezTo>
                  <a:cubicBezTo>
                    <a:pt x="319" y="5"/>
                    <a:pt x="318" y="6"/>
                    <a:pt x="316" y="7"/>
                  </a:cubicBezTo>
                  <a:cubicBezTo>
                    <a:pt x="315" y="8"/>
                    <a:pt x="314" y="8"/>
                    <a:pt x="313" y="9"/>
                  </a:cubicBezTo>
                  <a:cubicBezTo>
                    <a:pt x="312" y="10"/>
                    <a:pt x="311" y="10"/>
                    <a:pt x="310" y="11"/>
                  </a:cubicBezTo>
                  <a:cubicBezTo>
                    <a:pt x="308" y="12"/>
                    <a:pt x="307" y="12"/>
                    <a:pt x="306" y="13"/>
                  </a:cubicBezTo>
                  <a:cubicBezTo>
                    <a:pt x="304" y="14"/>
                    <a:pt x="304" y="16"/>
                    <a:pt x="303" y="17"/>
                  </a:cubicBezTo>
                  <a:cubicBezTo>
                    <a:pt x="302" y="18"/>
                    <a:pt x="301" y="20"/>
                    <a:pt x="299" y="21"/>
                  </a:cubicBezTo>
                  <a:cubicBezTo>
                    <a:pt x="296" y="23"/>
                    <a:pt x="294" y="23"/>
                    <a:pt x="291" y="24"/>
                  </a:cubicBezTo>
                  <a:cubicBezTo>
                    <a:pt x="290" y="24"/>
                    <a:pt x="290" y="24"/>
                    <a:pt x="290" y="24"/>
                  </a:cubicBezTo>
                  <a:cubicBezTo>
                    <a:pt x="287" y="24"/>
                    <a:pt x="286" y="25"/>
                    <a:pt x="286" y="28"/>
                  </a:cubicBezTo>
                  <a:cubicBezTo>
                    <a:pt x="286" y="29"/>
                    <a:pt x="286" y="29"/>
                    <a:pt x="286" y="29"/>
                  </a:cubicBezTo>
                  <a:cubicBezTo>
                    <a:pt x="285" y="33"/>
                    <a:pt x="283" y="34"/>
                    <a:pt x="281" y="36"/>
                  </a:cubicBezTo>
                  <a:cubicBezTo>
                    <a:pt x="280" y="36"/>
                    <a:pt x="279" y="38"/>
                    <a:pt x="279" y="38"/>
                  </a:cubicBezTo>
                  <a:cubicBezTo>
                    <a:pt x="276" y="40"/>
                    <a:pt x="274" y="42"/>
                    <a:pt x="270" y="42"/>
                  </a:cubicBezTo>
                  <a:cubicBezTo>
                    <a:pt x="270" y="42"/>
                    <a:pt x="269" y="42"/>
                    <a:pt x="269" y="42"/>
                  </a:cubicBezTo>
                  <a:cubicBezTo>
                    <a:pt x="267" y="42"/>
                    <a:pt x="266" y="42"/>
                    <a:pt x="265" y="41"/>
                  </a:cubicBezTo>
                  <a:cubicBezTo>
                    <a:pt x="265" y="40"/>
                    <a:pt x="264" y="39"/>
                    <a:pt x="265" y="38"/>
                  </a:cubicBezTo>
                  <a:cubicBezTo>
                    <a:pt x="265" y="37"/>
                    <a:pt x="265" y="36"/>
                    <a:pt x="266" y="35"/>
                  </a:cubicBezTo>
                  <a:cubicBezTo>
                    <a:pt x="266" y="33"/>
                    <a:pt x="267" y="31"/>
                    <a:pt x="267" y="29"/>
                  </a:cubicBezTo>
                  <a:cubicBezTo>
                    <a:pt x="266" y="28"/>
                    <a:pt x="265" y="27"/>
                    <a:pt x="263" y="26"/>
                  </a:cubicBezTo>
                  <a:cubicBezTo>
                    <a:pt x="262" y="25"/>
                    <a:pt x="261" y="24"/>
                    <a:pt x="261" y="23"/>
                  </a:cubicBezTo>
                  <a:cubicBezTo>
                    <a:pt x="259" y="21"/>
                    <a:pt x="259" y="19"/>
                    <a:pt x="259" y="17"/>
                  </a:cubicBezTo>
                  <a:cubicBezTo>
                    <a:pt x="259" y="16"/>
                    <a:pt x="259" y="14"/>
                    <a:pt x="258" y="12"/>
                  </a:cubicBezTo>
                  <a:cubicBezTo>
                    <a:pt x="258" y="11"/>
                    <a:pt x="256" y="9"/>
                    <a:pt x="254" y="8"/>
                  </a:cubicBezTo>
                  <a:cubicBezTo>
                    <a:pt x="254" y="8"/>
                    <a:pt x="253" y="7"/>
                    <a:pt x="252" y="6"/>
                  </a:cubicBezTo>
                  <a:cubicBezTo>
                    <a:pt x="252" y="6"/>
                    <a:pt x="251" y="6"/>
                    <a:pt x="250" y="5"/>
                  </a:cubicBezTo>
                  <a:cubicBezTo>
                    <a:pt x="249" y="4"/>
                    <a:pt x="248" y="4"/>
                    <a:pt x="247" y="3"/>
                  </a:cubicBezTo>
                  <a:cubicBezTo>
                    <a:pt x="246" y="2"/>
                    <a:pt x="246" y="2"/>
                    <a:pt x="246" y="2"/>
                  </a:cubicBezTo>
                  <a:cubicBezTo>
                    <a:pt x="245" y="2"/>
                    <a:pt x="245" y="2"/>
                    <a:pt x="245" y="2"/>
                  </a:cubicBezTo>
                  <a:cubicBezTo>
                    <a:pt x="241" y="2"/>
                    <a:pt x="239" y="5"/>
                    <a:pt x="236" y="9"/>
                  </a:cubicBezTo>
                  <a:cubicBezTo>
                    <a:pt x="235" y="10"/>
                    <a:pt x="235" y="10"/>
                    <a:pt x="235" y="10"/>
                  </a:cubicBezTo>
                  <a:cubicBezTo>
                    <a:pt x="232" y="13"/>
                    <a:pt x="229" y="14"/>
                    <a:pt x="226" y="16"/>
                  </a:cubicBezTo>
                  <a:cubicBezTo>
                    <a:pt x="226" y="16"/>
                    <a:pt x="225" y="16"/>
                    <a:pt x="224" y="17"/>
                  </a:cubicBezTo>
                  <a:cubicBezTo>
                    <a:pt x="222" y="17"/>
                    <a:pt x="222" y="18"/>
                    <a:pt x="222" y="18"/>
                  </a:cubicBezTo>
                  <a:cubicBezTo>
                    <a:pt x="222" y="18"/>
                    <a:pt x="222" y="18"/>
                    <a:pt x="222" y="18"/>
                  </a:cubicBezTo>
                  <a:cubicBezTo>
                    <a:pt x="221" y="19"/>
                    <a:pt x="221" y="19"/>
                    <a:pt x="221" y="19"/>
                  </a:cubicBezTo>
                  <a:cubicBezTo>
                    <a:pt x="221" y="19"/>
                    <a:pt x="221" y="19"/>
                    <a:pt x="221" y="19"/>
                  </a:cubicBezTo>
                  <a:cubicBezTo>
                    <a:pt x="221" y="20"/>
                    <a:pt x="221" y="21"/>
                    <a:pt x="220" y="22"/>
                  </a:cubicBezTo>
                  <a:cubicBezTo>
                    <a:pt x="220" y="23"/>
                    <a:pt x="218" y="26"/>
                    <a:pt x="216" y="27"/>
                  </a:cubicBezTo>
                  <a:cubicBezTo>
                    <a:pt x="213" y="29"/>
                    <a:pt x="209" y="29"/>
                    <a:pt x="205" y="29"/>
                  </a:cubicBezTo>
                  <a:cubicBezTo>
                    <a:pt x="202" y="29"/>
                    <a:pt x="200" y="29"/>
                    <a:pt x="197" y="30"/>
                  </a:cubicBezTo>
                  <a:cubicBezTo>
                    <a:pt x="194" y="30"/>
                    <a:pt x="192" y="32"/>
                    <a:pt x="190" y="34"/>
                  </a:cubicBezTo>
                  <a:cubicBezTo>
                    <a:pt x="187" y="36"/>
                    <a:pt x="184" y="38"/>
                    <a:pt x="180" y="38"/>
                  </a:cubicBezTo>
                  <a:cubicBezTo>
                    <a:pt x="174" y="38"/>
                    <a:pt x="171" y="38"/>
                    <a:pt x="166" y="35"/>
                  </a:cubicBezTo>
                  <a:cubicBezTo>
                    <a:pt x="165" y="35"/>
                    <a:pt x="165" y="34"/>
                    <a:pt x="164" y="33"/>
                  </a:cubicBezTo>
                  <a:cubicBezTo>
                    <a:pt x="161" y="32"/>
                    <a:pt x="159" y="30"/>
                    <a:pt x="155" y="30"/>
                  </a:cubicBezTo>
                  <a:cubicBezTo>
                    <a:pt x="155" y="30"/>
                    <a:pt x="155" y="30"/>
                    <a:pt x="155" y="30"/>
                  </a:cubicBezTo>
                  <a:cubicBezTo>
                    <a:pt x="154" y="30"/>
                    <a:pt x="153" y="30"/>
                    <a:pt x="152" y="30"/>
                  </a:cubicBezTo>
                  <a:cubicBezTo>
                    <a:pt x="150" y="31"/>
                    <a:pt x="149" y="31"/>
                    <a:pt x="148" y="31"/>
                  </a:cubicBezTo>
                  <a:cubicBezTo>
                    <a:pt x="148" y="31"/>
                    <a:pt x="147" y="31"/>
                    <a:pt x="147" y="31"/>
                  </a:cubicBezTo>
                  <a:cubicBezTo>
                    <a:pt x="145" y="31"/>
                    <a:pt x="144" y="30"/>
                    <a:pt x="143" y="29"/>
                  </a:cubicBezTo>
                  <a:cubicBezTo>
                    <a:pt x="142" y="29"/>
                    <a:pt x="142" y="29"/>
                    <a:pt x="141" y="28"/>
                  </a:cubicBezTo>
                  <a:cubicBezTo>
                    <a:pt x="140" y="28"/>
                    <a:pt x="140" y="28"/>
                    <a:pt x="139" y="28"/>
                  </a:cubicBezTo>
                  <a:cubicBezTo>
                    <a:pt x="138" y="28"/>
                    <a:pt x="137" y="28"/>
                    <a:pt x="136" y="29"/>
                  </a:cubicBezTo>
                  <a:cubicBezTo>
                    <a:pt x="135" y="29"/>
                    <a:pt x="135" y="29"/>
                    <a:pt x="135" y="29"/>
                  </a:cubicBezTo>
                  <a:cubicBezTo>
                    <a:pt x="133" y="30"/>
                    <a:pt x="132" y="31"/>
                    <a:pt x="130" y="31"/>
                  </a:cubicBezTo>
                  <a:cubicBezTo>
                    <a:pt x="128" y="31"/>
                    <a:pt x="128" y="31"/>
                    <a:pt x="128" y="31"/>
                  </a:cubicBezTo>
                  <a:cubicBezTo>
                    <a:pt x="129" y="34"/>
                    <a:pt x="129" y="34"/>
                    <a:pt x="129" y="34"/>
                  </a:cubicBezTo>
                  <a:cubicBezTo>
                    <a:pt x="132" y="43"/>
                    <a:pt x="134" y="54"/>
                    <a:pt x="130" y="64"/>
                  </a:cubicBezTo>
                  <a:cubicBezTo>
                    <a:pt x="127" y="70"/>
                    <a:pt x="119" y="81"/>
                    <a:pt x="111" y="84"/>
                  </a:cubicBezTo>
                  <a:cubicBezTo>
                    <a:pt x="109" y="84"/>
                    <a:pt x="108" y="84"/>
                    <a:pt x="106" y="84"/>
                  </a:cubicBezTo>
                  <a:cubicBezTo>
                    <a:pt x="105" y="84"/>
                    <a:pt x="104" y="84"/>
                    <a:pt x="103" y="84"/>
                  </a:cubicBezTo>
                  <a:cubicBezTo>
                    <a:pt x="102" y="84"/>
                    <a:pt x="101" y="84"/>
                    <a:pt x="100" y="84"/>
                  </a:cubicBezTo>
                  <a:cubicBezTo>
                    <a:pt x="99" y="84"/>
                    <a:pt x="98" y="84"/>
                    <a:pt x="97" y="84"/>
                  </a:cubicBezTo>
                  <a:cubicBezTo>
                    <a:pt x="93" y="85"/>
                    <a:pt x="91" y="88"/>
                    <a:pt x="89" y="90"/>
                  </a:cubicBezTo>
                  <a:cubicBezTo>
                    <a:pt x="88" y="91"/>
                    <a:pt x="86" y="92"/>
                    <a:pt x="85" y="93"/>
                  </a:cubicBezTo>
                  <a:cubicBezTo>
                    <a:pt x="83" y="95"/>
                    <a:pt x="79" y="96"/>
                    <a:pt x="75" y="96"/>
                  </a:cubicBezTo>
                  <a:cubicBezTo>
                    <a:pt x="70" y="96"/>
                    <a:pt x="64" y="94"/>
                    <a:pt x="59" y="92"/>
                  </a:cubicBezTo>
                  <a:cubicBezTo>
                    <a:pt x="55" y="89"/>
                    <a:pt x="53" y="85"/>
                    <a:pt x="51" y="80"/>
                  </a:cubicBezTo>
                  <a:cubicBezTo>
                    <a:pt x="51" y="79"/>
                    <a:pt x="50" y="78"/>
                    <a:pt x="50" y="77"/>
                  </a:cubicBezTo>
                  <a:cubicBezTo>
                    <a:pt x="50" y="76"/>
                    <a:pt x="50" y="76"/>
                    <a:pt x="50" y="76"/>
                  </a:cubicBezTo>
                  <a:cubicBezTo>
                    <a:pt x="48" y="73"/>
                    <a:pt x="47" y="70"/>
                    <a:pt x="45" y="70"/>
                  </a:cubicBezTo>
                  <a:cubicBezTo>
                    <a:pt x="44" y="69"/>
                    <a:pt x="43" y="69"/>
                    <a:pt x="42" y="69"/>
                  </a:cubicBezTo>
                  <a:cubicBezTo>
                    <a:pt x="41" y="69"/>
                    <a:pt x="40" y="69"/>
                    <a:pt x="38" y="69"/>
                  </a:cubicBezTo>
                  <a:cubicBezTo>
                    <a:pt x="37" y="70"/>
                    <a:pt x="37" y="70"/>
                    <a:pt x="37" y="70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6" y="74"/>
                    <a:pt x="32" y="77"/>
                    <a:pt x="29" y="78"/>
                  </a:cubicBezTo>
                  <a:cubicBezTo>
                    <a:pt x="28" y="79"/>
                    <a:pt x="27" y="79"/>
                    <a:pt x="26" y="79"/>
                  </a:cubicBezTo>
                  <a:cubicBezTo>
                    <a:pt x="22" y="80"/>
                    <a:pt x="19" y="81"/>
                    <a:pt x="16" y="84"/>
                  </a:cubicBezTo>
                  <a:cubicBezTo>
                    <a:pt x="14" y="87"/>
                    <a:pt x="13" y="89"/>
                    <a:pt x="13" y="92"/>
                  </a:cubicBezTo>
                  <a:cubicBezTo>
                    <a:pt x="12" y="93"/>
                    <a:pt x="12" y="95"/>
                    <a:pt x="12" y="96"/>
                  </a:cubicBezTo>
                  <a:cubicBezTo>
                    <a:pt x="11" y="99"/>
                    <a:pt x="9" y="101"/>
                    <a:pt x="7" y="104"/>
                  </a:cubicBezTo>
                  <a:cubicBezTo>
                    <a:pt x="6" y="105"/>
                    <a:pt x="6" y="106"/>
                    <a:pt x="5" y="107"/>
                  </a:cubicBezTo>
                  <a:cubicBezTo>
                    <a:pt x="2" y="111"/>
                    <a:pt x="0" y="115"/>
                    <a:pt x="4" y="119"/>
                  </a:cubicBezTo>
                  <a:cubicBezTo>
                    <a:pt x="6" y="121"/>
                    <a:pt x="8" y="121"/>
                    <a:pt x="11" y="122"/>
                  </a:cubicBezTo>
                  <a:cubicBezTo>
                    <a:pt x="13" y="122"/>
                    <a:pt x="15" y="122"/>
                    <a:pt x="17" y="123"/>
                  </a:cubicBezTo>
                  <a:cubicBezTo>
                    <a:pt x="19" y="124"/>
                    <a:pt x="21" y="126"/>
                    <a:pt x="21" y="128"/>
                  </a:cubicBezTo>
                  <a:cubicBezTo>
                    <a:pt x="21" y="129"/>
                    <a:pt x="20" y="131"/>
                    <a:pt x="18" y="132"/>
                  </a:cubicBezTo>
                  <a:cubicBezTo>
                    <a:pt x="17" y="132"/>
                    <a:pt x="17" y="132"/>
                    <a:pt x="17" y="132"/>
                  </a:cubicBezTo>
                  <a:cubicBezTo>
                    <a:pt x="17" y="132"/>
                    <a:pt x="16" y="133"/>
                    <a:pt x="16" y="133"/>
                  </a:cubicBezTo>
                  <a:cubicBezTo>
                    <a:pt x="11" y="136"/>
                    <a:pt x="11" y="136"/>
                    <a:pt x="11" y="136"/>
                  </a:cubicBezTo>
                  <a:cubicBezTo>
                    <a:pt x="17" y="137"/>
                    <a:pt x="17" y="137"/>
                    <a:pt x="17" y="137"/>
                  </a:cubicBezTo>
                  <a:cubicBezTo>
                    <a:pt x="17" y="137"/>
                    <a:pt x="17" y="137"/>
                    <a:pt x="17" y="137"/>
                  </a:cubicBezTo>
                  <a:cubicBezTo>
                    <a:pt x="19" y="137"/>
                    <a:pt x="20" y="137"/>
                    <a:pt x="21" y="138"/>
                  </a:cubicBezTo>
                  <a:cubicBezTo>
                    <a:pt x="22" y="138"/>
                    <a:pt x="22" y="139"/>
                    <a:pt x="22" y="140"/>
                  </a:cubicBezTo>
                  <a:cubicBezTo>
                    <a:pt x="22" y="142"/>
                    <a:pt x="18" y="144"/>
                    <a:pt x="16" y="145"/>
                  </a:cubicBezTo>
                  <a:cubicBezTo>
                    <a:pt x="14" y="146"/>
                    <a:pt x="13" y="146"/>
                    <a:pt x="13" y="147"/>
                  </a:cubicBezTo>
                  <a:cubicBezTo>
                    <a:pt x="11" y="149"/>
                    <a:pt x="10" y="150"/>
                    <a:pt x="10" y="152"/>
                  </a:cubicBezTo>
                  <a:cubicBezTo>
                    <a:pt x="9" y="153"/>
                    <a:pt x="9" y="154"/>
                    <a:pt x="9" y="156"/>
                  </a:cubicBezTo>
                  <a:cubicBezTo>
                    <a:pt x="9" y="157"/>
                    <a:pt x="9" y="157"/>
                    <a:pt x="9" y="157"/>
                  </a:cubicBezTo>
                  <a:cubicBezTo>
                    <a:pt x="10" y="158"/>
                    <a:pt x="10" y="159"/>
                    <a:pt x="10" y="160"/>
                  </a:cubicBezTo>
                  <a:cubicBezTo>
                    <a:pt x="9" y="161"/>
                    <a:pt x="9" y="162"/>
                    <a:pt x="10" y="163"/>
                  </a:cubicBezTo>
                  <a:cubicBezTo>
                    <a:pt x="11" y="164"/>
                    <a:pt x="12" y="165"/>
                    <a:pt x="13" y="165"/>
                  </a:cubicBezTo>
                  <a:cubicBezTo>
                    <a:pt x="14" y="166"/>
                    <a:pt x="14" y="166"/>
                    <a:pt x="15" y="167"/>
                  </a:cubicBezTo>
                  <a:cubicBezTo>
                    <a:pt x="16" y="168"/>
                    <a:pt x="18" y="169"/>
                    <a:pt x="18" y="171"/>
                  </a:cubicBezTo>
                  <a:cubicBezTo>
                    <a:pt x="18" y="173"/>
                    <a:pt x="17" y="174"/>
                    <a:pt x="16" y="176"/>
                  </a:cubicBezTo>
                  <a:cubicBezTo>
                    <a:pt x="15" y="176"/>
                    <a:pt x="15" y="177"/>
                    <a:pt x="15" y="177"/>
                  </a:cubicBezTo>
                  <a:cubicBezTo>
                    <a:pt x="13" y="181"/>
                    <a:pt x="13" y="181"/>
                    <a:pt x="13" y="181"/>
                  </a:cubicBezTo>
                  <a:cubicBezTo>
                    <a:pt x="15" y="182"/>
                    <a:pt x="15" y="182"/>
                    <a:pt x="15" y="182"/>
                  </a:cubicBezTo>
                  <a:cubicBezTo>
                    <a:pt x="16" y="182"/>
                    <a:pt x="17" y="183"/>
                    <a:pt x="18" y="184"/>
                  </a:cubicBezTo>
                  <a:cubicBezTo>
                    <a:pt x="19" y="187"/>
                    <a:pt x="19" y="189"/>
                    <a:pt x="18" y="191"/>
                  </a:cubicBezTo>
                  <a:cubicBezTo>
                    <a:pt x="17" y="192"/>
                    <a:pt x="17" y="193"/>
                    <a:pt x="17" y="194"/>
                  </a:cubicBezTo>
                  <a:cubicBezTo>
                    <a:pt x="16" y="196"/>
                    <a:pt x="17" y="197"/>
                    <a:pt x="18" y="199"/>
                  </a:cubicBezTo>
                  <a:cubicBezTo>
                    <a:pt x="19" y="201"/>
                    <a:pt x="20" y="202"/>
                    <a:pt x="19" y="204"/>
                  </a:cubicBezTo>
                  <a:cubicBezTo>
                    <a:pt x="19" y="205"/>
                    <a:pt x="18" y="206"/>
                    <a:pt x="17" y="207"/>
                  </a:cubicBezTo>
                  <a:cubicBezTo>
                    <a:pt x="17" y="207"/>
                    <a:pt x="16" y="208"/>
                    <a:pt x="16" y="208"/>
                  </a:cubicBezTo>
                  <a:cubicBezTo>
                    <a:pt x="15" y="210"/>
                    <a:pt x="14" y="212"/>
                    <a:pt x="13" y="214"/>
                  </a:cubicBezTo>
                  <a:cubicBezTo>
                    <a:pt x="11" y="218"/>
                    <a:pt x="11" y="221"/>
                    <a:pt x="11" y="226"/>
                  </a:cubicBezTo>
                  <a:cubicBezTo>
                    <a:pt x="10" y="230"/>
                    <a:pt x="12" y="233"/>
                    <a:pt x="13" y="236"/>
                  </a:cubicBezTo>
                  <a:cubicBezTo>
                    <a:pt x="14" y="237"/>
                    <a:pt x="14" y="238"/>
                    <a:pt x="15" y="239"/>
                  </a:cubicBezTo>
                  <a:cubicBezTo>
                    <a:pt x="15" y="241"/>
                    <a:pt x="17" y="243"/>
                    <a:pt x="18" y="245"/>
                  </a:cubicBezTo>
                  <a:cubicBezTo>
                    <a:pt x="19" y="247"/>
                    <a:pt x="21" y="248"/>
                    <a:pt x="23" y="249"/>
                  </a:cubicBezTo>
                  <a:cubicBezTo>
                    <a:pt x="24" y="251"/>
                    <a:pt x="24" y="253"/>
                    <a:pt x="24" y="256"/>
                  </a:cubicBezTo>
                  <a:cubicBezTo>
                    <a:pt x="24" y="257"/>
                    <a:pt x="24" y="258"/>
                    <a:pt x="24" y="259"/>
                  </a:cubicBezTo>
                  <a:cubicBezTo>
                    <a:pt x="24" y="259"/>
                    <a:pt x="24" y="260"/>
                    <a:pt x="24" y="261"/>
                  </a:cubicBezTo>
                  <a:cubicBezTo>
                    <a:pt x="25" y="264"/>
                    <a:pt x="25" y="267"/>
                    <a:pt x="24" y="270"/>
                  </a:cubicBezTo>
                  <a:cubicBezTo>
                    <a:pt x="23" y="272"/>
                    <a:pt x="22" y="273"/>
                    <a:pt x="21" y="275"/>
                  </a:cubicBezTo>
                  <a:cubicBezTo>
                    <a:pt x="20" y="276"/>
                    <a:pt x="20" y="276"/>
                    <a:pt x="20" y="276"/>
                  </a:cubicBezTo>
                  <a:cubicBezTo>
                    <a:pt x="19" y="277"/>
                    <a:pt x="19" y="277"/>
                    <a:pt x="19" y="277"/>
                  </a:cubicBezTo>
                  <a:cubicBezTo>
                    <a:pt x="18" y="278"/>
                    <a:pt x="18" y="278"/>
                    <a:pt x="18" y="278"/>
                  </a:cubicBezTo>
                  <a:cubicBezTo>
                    <a:pt x="18" y="279"/>
                    <a:pt x="18" y="279"/>
                    <a:pt x="18" y="279"/>
                  </a:cubicBezTo>
                  <a:cubicBezTo>
                    <a:pt x="19" y="280"/>
                    <a:pt x="20" y="285"/>
                    <a:pt x="21" y="286"/>
                  </a:cubicBezTo>
                  <a:cubicBezTo>
                    <a:pt x="23" y="289"/>
                    <a:pt x="26" y="289"/>
                    <a:pt x="26" y="289"/>
                  </a:cubicBezTo>
                  <a:cubicBezTo>
                    <a:pt x="28" y="289"/>
                    <a:pt x="29" y="288"/>
                    <a:pt x="30" y="288"/>
                  </a:cubicBezTo>
                  <a:cubicBezTo>
                    <a:pt x="31" y="288"/>
                    <a:pt x="32" y="288"/>
                    <a:pt x="33" y="287"/>
                  </a:cubicBezTo>
                  <a:cubicBezTo>
                    <a:pt x="33" y="286"/>
                    <a:pt x="33" y="286"/>
                    <a:pt x="34" y="286"/>
                  </a:cubicBezTo>
                  <a:cubicBezTo>
                    <a:pt x="34" y="285"/>
                    <a:pt x="35" y="285"/>
                    <a:pt x="36" y="284"/>
                  </a:cubicBezTo>
                  <a:cubicBezTo>
                    <a:pt x="36" y="284"/>
                    <a:pt x="37" y="284"/>
                    <a:pt x="37" y="283"/>
                  </a:cubicBezTo>
                  <a:cubicBezTo>
                    <a:pt x="38" y="283"/>
                    <a:pt x="38" y="282"/>
                    <a:pt x="38" y="282"/>
                  </a:cubicBezTo>
                  <a:cubicBezTo>
                    <a:pt x="39" y="281"/>
                    <a:pt x="39" y="280"/>
                    <a:pt x="40" y="280"/>
                  </a:cubicBezTo>
                  <a:cubicBezTo>
                    <a:pt x="40" y="280"/>
                    <a:pt x="41" y="280"/>
                    <a:pt x="41" y="280"/>
                  </a:cubicBezTo>
                  <a:cubicBezTo>
                    <a:pt x="41" y="280"/>
                    <a:pt x="42" y="280"/>
                    <a:pt x="43" y="281"/>
                  </a:cubicBezTo>
                  <a:cubicBezTo>
                    <a:pt x="44" y="281"/>
                    <a:pt x="44" y="281"/>
                    <a:pt x="44" y="281"/>
                  </a:cubicBezTo>
                  <a:cubicBezTo>
                    <a:pt x="45" y="281"/>
                    <a:pt x="45" y="281"/>
                    <a:pt x="45" y="281"/>
                  </a:cubicBezTo>
                  <a:cubicBezTo>
                    <a:pt x="45" y="281"/>
                    <a:pt x="45" y="281"/>
                    <a:pt x="45" y="281"/>
                  </a:cubicBezTo>
                  <a:cubicBezTo>
                    <a:pt x="47" y="280"/>
                    <a:pt x="51" y="276"/>
                    <a:pt x="52" y="274"/>
                  </a:cubicBezTo>
                  <a:cubicBezTo>
                    <a:pt x="56" y="272"/>
                    <a:pt x="60" y="270"/>
                    <a:pt x="64" y="268"/>
                  </a:cubicBezTo>
                  <a:cubicBezTo>
                    <a:pt x="67" y="266"/>
                    <a:pt x="67" y="266"/>
                    <a:pt x="67" y="266"/>
                  </a:cubicBezTo>
                  <a:cubicBezTo>
                    <a:pt x="70" y="265"/>
                    <a:pt x="72" y="263"/>
                    <a:pt x="74" y="261"/>
                  </a:cubicBezTo>
                  <a:cubicBezTo>
                    <a:pt x="76" y="259"/>
                    <a:pt x="78" y="257"/>
                    <a:pt x="80" y="256"/>
                  </a:cubicBezTo>
                  <a:cubicBezTo>
                    <a:pt x="85" y="253"/>
                    <a:pt x="91" y="251"/>
                    <a:pt x="97" y="250"/>
                  </a:cubicBezTo>
                  <a:cubicBezTo>
                    <a:pt x="98" y="250"/>
                    <a:pt x="99" y="250"/>
                    <a:pt x="100" y="250"/>
                  </a:cubicBezTo>
                  <a:cubicBezTo>
                    <a:pt x="104" y="250"/>
                    <a:pt x="109" y="251"/>
                    <a:pt x="113" y="252"/>
                  </a:cubicBezTo>
                  <a:cubicBezTo>
                    <a:pt x="114" y="252"/>
                    <a:pt x="114" y="252"/>
                    <a:pt x="114" y="252"/>
                  </a:cubicBezTo>
                  <a:cubicBezTo>
                    <a:pt x="117" y="253"/>
                    <a:pt x="118" y="254"/>
                    <a:pt x="118" y="255"/>
                  </a:cubicBezTo>
                  <a:cubicBezTo>
                    <a:pt x="119" y="256"/>
                    <a:pt x="118" y="257"/>
                    <a:pt x="117" y="260"/>
                  </a:cubicBezTo>
                  <a:cubicBezTo>
                    <a:pt x="116" y="262"/>
                    <a:pt x="115" y="265"/>
                    <a:pt x="117" y="267"/>
                  </a:cubicBezTo>
                  <a:cubicBezTo>
                    <a:pt x="118" y="271"/>
                    <a:pt x="119" y="271"/>
                    <a:pt x="122" y="273"/>
                  </a:cubicBezTo>
                  <a:cubicBezTo>
                    <a:pt x="123" y="273"/>
                    <a:pt x="123" y="273"/>
                    <a:pt x="123" y="273"/>
                  </a:cubicBezTo>
                  <a:cubicBezTo>
                    <a:pt x="125" y="275"/>
                    <a:pt x="128" y="276"/>
                    <a:pt x="130" y="276"/>
                  </a:cubicBezTo>
                  <a:cubicBezTo>
                    <a:pt x="131" y="276"/>
                    <a:pt x="131" y="276"/>
                    <a:pt x="131" y="276"/>
                  </a:cubicBezTo>
                  <a:cubicBezTo>
                    <a:pt x="133" y="276"/>
                    <a:pt x="135" y="274"/>
                    <a:pt x="138" y="272"/>
                  </a:cubicBezTo>
                  <a:cubicBezTo>
                    <a:pt x="139" y="271"/>
                    <a:pt x="139" y="271"/>
                    <a:pt x="139" y="271"/>
                  </a:cubicBezTo>
                  <a:cubicBezTo>
                    <a:pt x="141" y="270"/>
                    <a:pt x="142" y="270"/>
                    <a:pt x="144" y="270"/>
                  </a:cubicBezTo>
                  <a:cubicBezTo>
                    <a:pt x="145" y="270"/>
                    <a:pt x="147" y="270"/>
                    <a:pt x="148" y="270"/>
                  </a:cubicBezTo>
                  <a:cubicBezTo>
                    <a:pt x="149" y="271"/>
                    <a:pt x="149" y="271"/>
                    <a:pt x="149" y="271"/>
                  </a:cubicBezTo>
                  <a:cubicBezTo>
                    <a:pt x="150" y="271"/>
                    <a:pt x="150" y="271"/>
                    <a:pt x="151" y="271"/>
                  </a:cubicBezTo>
                  <a:cubicBezTo>
                    <a:pt x="152" y="271"/>
                    <a:pt x="153" y="271"/>
                    <a:pt x="154" y="272"/>
                  </a:cubicBezTo>
                  <a:cubicBezTo>
                    <a:pt x="155" y="272"/>
                    <a:pt x="156" y="273"/>
                    <a:pt x="156" y="274"/>
                  </a:cubicBezTo>
                  <a:cubicBezTo>
                    <a:pt x="156" y="274"/>
                    <a:pt x="156" y="275"/>
                    <a:pt x="157" y="275"/>
                  </a:cubicBezTo>
                  <a:cubicBezTo>
                    <a:pt x="158" y="278"/>
                    <a:pt x="160" y="279"/>
                    <a:pt x="162" y="280"/>
                  </a:cubicBezTo>
                  <a:cubicBezTo>
                    <a:pt x="165" y="282"/>
                    <a:pt x="165" y="282"/>
                    <a:pt x="165" y="282"/>
                  </a:cubicBezTo>
                  <a:cubicBezTo>
                    <a:pt x="170" y="285"/>
                    <a:pt x="174" y="288"/>
                    <a:pt x="180" y="290"/>
                  </a:cubicBezTo>
                  <a:cubicBezTo>
                    <a:pt x="183" y="292"/>
                    <a:pt x="186" y="293"/>
                    <a:pt x="189" y="294"/>
                  </a:cubicBezTo>
                  <a:cubicBezTo>
                    <a:pt x="192" y="296"/>
                    <a:pt x="195" y="296"/>
                    <a:pt x="198" y="296"/>
                  </a:cubicBezTo>
                  <a:cubicBezTo>
                    <a:pt x="200" y="296"/>
                    <a:pt x="201" y="296"/>
                    <a:pt x="203" y="296"/>
                  </a:cubicBezTo>
                  <a:cubicBezTo>
                    <a:pt x="208" y="297"/>
                    <a:pt x="212" y="301"/>
                    <a:pt x="215" y="304"/>
                  </a:cubicBezTo>
                  <a:cubicBezTo>
                    <a:pt x="216" y="306"/>
                    <a:pt x="217" y="307"/>
                    <a:pt x="218" y="308"/>
                  </a:cubicBezTo>
                  <a:cubicBezTo>
                    <a:pt x="221" y="310"/>
                    <a:pt x="224" y="313"/>
                    <a:pt x="225" y="318"/>
                  </a:cubicBezTo>
                  <a:cubicBezTo>
                    <a:pt x="225" y="318"/>
                    <a:pt x="225" y="319"/>
                    <a:pt x="225" y="319"/>
                  </a:cubicBezTo>
                  <a:cubicBezTo>
                    <a:pt x="226" y="322"/>
                    <a:pt x="226" y="324"/>
                    <a:pt x="228" y="326"/>
                  </a:cubicBezTo>
                  <a:cubicBezTo>
                    <a:pt x="229" y="326"/>
                    <a:pt x="230" y="326"/>
                    <a:pt x="231" y="326"/>
                  </a:cubicBezTo>
                  <a:cubicBezTo>
                    <a:pt x="232" y="326"/>
                    <a:pt x="234" y="326"/>
                    <a:pt x="236" y="325"/>
                  </a:cubicBezTo>
                  <a:cubicBezTo>
                    <a:pt x="236" y="325"/>
                    <a:pt x="237" y="325"/>
                    <a:pt x="237" y="325"/>
                  </a:cubicBezTo>
                  <a:cubicBezTo>
                    <a:pt x="239" y="325"/>
                    <a:pt x="241" y="324"/>
                    <a:pt x="243" y="324"/>
                  </a:cubicBezTo>
                  <a:cubicBezTo>
                    <a:pt x="248" y="324"/>
                    <a:pt x="252" y="326"/>
                    <a:pt x="256" y="327"/>
                  </a:cubicBezTo>
                  <a:cubicBezTo>
                    <a:pt x="263" y="329"/>
                    <a:pt x="269" y="332"/>
                    <a:pt x="275" y="334"/>
                  </a:cubicBezTo>
                  <a:cubicBezTo>
                    <a:pt x="276" y="334"/>
                    <a:pt x="276" y="334"/>
                    <a:pt x="276" y="334"/>
                  </a:cubicBezTo>
                  <a:cubicBezTo>
                    <a:pt x="282" y="337"/>
                    <a:pt x="287" y="340"/>
                    <a:pt x="286" y="346"/>
                  </a:cubicBezTo>
                  <a:cubicBezTo>
                    <a:pt x="284" y="353"/>
                    <a:pt x="280" y="359"/>
                    <a:pt x="275" y="362"/>
                  </a:cubicBezTo>
                  <a:cubicBezTo>
                    <a:pt x="274" y="362"/>
                    <a:pt x="274" y="362"/>
                    <a:pt x="273" y="363"/>
                  </a:cubicBezTo>
                  <a:cubicBezTo>
                    <a:pt x="271" y="364"/>
                    <a:pt x="269" y="365"/>
                    <a:pt x="268" y="368"/>
                  </a:cubicBezTo>
                  <a:cubicBezTo>
                    <a:pt x="267" y="369"/>
                    <a:pt x="267" y="371"/>
                    <a:pt x="267" y="372"/>
                  </a:cubicBezTo>
                  <a:cubicBezTo>
                    <a:pt x="267" y="374"/>
                    <a:pt x="266" y="375"/>
                    <a:pt x="266" y="377"/>
                  </a:cubicBezTo>
                  <a:cubicBezTo>
                    <a:pt x="265" y="380"/>
                    <a:pt x="262" y="380"/>
                    <a:pt x="259" y="381"/>
                  </a:cubicBezTo>
                  <a:cubicBezTo>
                    <a:pt x="257" y="382"/>
                    <a:pt x="254" y="383"/>
                    <a:pt x="253" y="386"/>
                  </a:cubicBezTo>
                  <a:cubicBezTo>
                    <a:pt x="251" y="392"/>
                    <a:pt x="252" y="397"/>
                    <a:pt x="253" y="403"/>
                  </a:cubicBezTo>
                  <a:cubicBezTo>
                    <a:pt x="255" y="408"/>
                    <a:pt x="258" y="412"/>
                    <a:pt x="261" y="416"/>
                  </a:cubicBezTo>
                  <a:cubicBezTo>
                    <a:pt x="264" y="418"/>
                    <a:pt x="264" y="418"/>
                    <a:pt x="264" y="418"/>
                  </a:cubicBezTo>
                  <a:cubicBezTo>
                    <a:pt x="265" y="420"/>
                    <a:pt x="267" y="421"/>
                    <a:pt x="267" y="423"/>
                  </a:cubicBezTo>
                  <a:cubicBezTo>
                    <a:pt x="267" y="425"/>
                    <a:pt x="267" y="426"/>
                    <a:pt x="266" y="428"/>
                  </a:cubicBezTo>
                  <a:cubicBezTo>
                    <a:pt x="266" y="428"/>
                    <a:pt x="266" y="428"/>
                    <a:pt x="265" y="429"/>
                  </a:cubicBezTo>
                  <a:cubicBezTo>
                    <a:pt x="265" y="430"/>
                    <a:pt x="265" y="430"/>
                    <a:pt x="265" y="430"/>
                  </a:cubicBezTo>
                  <a:cubicBezTo>
                    <a:pt x="268" y="432"/>
                    <a:pt x="268" y="432"/>
                    <a:pt x="268" y="432"/>
                  </a:cubicBezTo>
                  <a:cubicBezTo>
                    <a:pt x="270" y="433"/>
                    <a:pt x="270" y="434"/>
                    <a:pt x="271" y="435"/>
                  </a:cubicBezTo>
                  <a:cubicBezTo>
                    <a:pt x="272" y="435"/>
                    <a:pt x="272" y="436"/>
                    <a:pt x="273" y="436"/>
                  </a:cubicBezTo>
                  <a:cubicBezTo>
                    <a:pt x="274" y="437"/>
                    <a:pt x="276" y="438"/>
                    <a:pt x="277" y="439"/>
                  </a:cubicBezTo>
                  <a:cubicBezTo>
                    <a:pt x="279" y="440"/>
                    <a:pt x="280" y="441"/>
                    <a:pt x="282" y="442"/>
                  </a:cubicBezTo>
                  <a:cubicBezTo>
                    <a:pt x="283" y="443"/>
                    <a:pt x="285" y="445"/>
                    <a:pt x="287" y="446"/>
                  </a:cubicBezTo>
                  <a:cubicBezTo>
                    <a:pt x="289" y="447"/>
                    <a:pt x="289" y="447"/>
                    <a:pt x="289" y="447"/>
                  </a:cubicBezTo>
                  <a:cubicBezTo>
                    <a:pt x="290" y="444"/>
                    <a:pt x="290" y="444"/>
                    <a:pt x="290" y="444"/>
                  </a:cubicBezTo>
                  <a:cubicBezTo>
                    <a:pt x="291" y="444"/>
                    <a:pt x="291" y="444"/>
                    <a:pt x="291" y="443"/>
                  </a:cubicBezTo>
                  <a:cubicBezTo>
                    <a:pt x="292" y="440"/>
                    <a:pt x="295" y="438"/>
                    <a:pt x="298" y="436"/>
                  </a:cubicBezTo>
                  <a:cubicBezTo>
                    <a:pt x="299" y="435"/>
                    <a:pt x="299" y="435"/>
                    <a:pt x="299" y="435"/>
                  </a:cubicBezTo>
                  <a:cubicBezTo>
                    <a:pt x="301" y="434"/>
                    <a:pt x="302" y="433"/>
                    <a:pt x="303" y="432"/>
                  </a:cubicBezTo>
                  <a:cubicBezTo>
                    <a:pt x="304" y="431"/>
                    <a:pt x="304" y="431"/>
                    <a:pt x="304" y="431"/>
                  </a:cubicBezTo>
                  <a:cubicBezTo>
                    <a:pt x="305" y="430"/>
                    <a:pt x="306" y="430"/>
                    <a:pt x="307" y="429"/>
                  </a:cubicBezTo>
                  <a:cubicBezTo>
                    <a:pt x="308" y="428"/>
                    <a:pt x="309" y="428"/>
                    <a:pt x="310" y="427"/>
                  </a:cubicBezTo>
                  <a:cubicBezTo>
                    <a:pt x="314" y="424"/>
                    <a:pt x="313" y="418"/>
                    <a:pt x="313" y="413"/>
                  </a:cubicBezTo>
                  <a:cubicBezTo>
                    <a:pt x="312" y="409"/>
                    <a:pt x="312" y="405"/>
                    <a:pt x="312" y="400"/>
                  </a:cubicBezTo>
                  <a:cubicBezTo>
                    <a:pt x="313" y="397"/>
                    <a:pt x="314" y="393"/>
                    <a:pt x="315" y="390"/>
                  </a:cubicBezTo>
                  <a:cubicBezTo>
                    <a:pt x="316" y="387"/>
                    <a:pt x="316" y="387"/>
                    <a:pt x="316" y="387"/>
                  </a:cubicBezTo>
                  <a:cubicBezTo>
                    <a:pt x="318" y="382"/>
                    <a:pt x="319" y="377"/>
                    <a:pt x="319" y="371"/>
                  </a:cubicBezTo>
                  <a:cubicBezTo>
                    <a:pt x="320" y="368"/>
                    <a:pt x="320" y="368"/>
                    <a:pt x="320" y="368"/>
                  </a:cubicBezTo>
                  <a:cubicBezTo>
                    <a:pt x="320" y="364"/>
                    <a:pt x="322" y="360"/>
                    <a:pt x="324" y="355"/>
                  </a:cubicBezTo>
                  <a:cubicBezTo>
                    <a:pt x="324" y="354"/>
                    <a:pt x="325" y="353"/>
                    <a:pt x="325" y="351"/>
                  </a:cubicBezTo>
                  <a:cubicBezTo>
                    <a:pt x="325" y="351"/>
                    <a:pt x="325" y="351"/>
                    <a:pt x="325" y="351"/>
                  </a:cubicBezTo>
                  <a:cubicBezTo>
                    <a:pt x="326" y="348"/>
                    <a:pt x="327" y="346"/>
                    <a:pt x="328" y="344"/>
                  </a:cubicBezTo>
                  <a:cubicBezTo>
                    <a:pt x="330" y="341"/>
                    <a:pt x="330" y="339"/>
                    <a:pt x="330" y="337"/>
                  </a:cubicBezTo>
                  <a:cubicBezTo>
                    <a:pt x="330" y="336"/>
                    <a:pt x="330" y="336"/>
                    <a:pt x="330" y="336"/>
                  </a:cubicBezTo>
                  <a:cubicBezTo>
                    <a:pt x="330" y="333"/>
                    <a:pt x="330" y="331"/>
                    <a:pt x="330" y="328"/>
                  </a:cubicBezTo>
                  <a:cubicBezTo>
                    <a:pt x="330" y="326"/>
                    <a:pt x="331" y="323"/>
                    <a:pt x="331" y="321"/>
                  </a:cubicBezTo>
                  <a:cubicBezTo>
                    <a:pt x="331" y="318"/>
                    <a:pt x="331" y="318"/>
                    <a:pt x="331" y="318"/>
                  </a:cubicBezTo>
                  <a:cubicBezTo>
                    <a:pt x="331" y="314"/>
                    <a:pt x="331" y="309"/>
                    <a:pt x="330" y="305"/>
                  </a:cubicBezTo>
                  <a:cubicBezTo>
                    <a:pt x="328" y="299"/>
                    <a:pt x="327" y="293"/>
                    <a:pt x="327" y="287"/>
                  </a:cubicBezTo>
                  <a:cubicBezTo>
                    <a:pt x="327" y="284"/>
                    <a:pt x="328" y="282"/>
                    <a:pt x="329" y="279"/>
                  </a:cubicBezTo>
                  <a:cubicBezTo>
                    <a:pt x="329" y="277"/>
                    <a:pt x="330" y="275"/>
                    <a:pt x="330" y="273"/>
                  </a:cubicBezTo>
                  <a:cubicBezTo>
                    <a:pt x="330" y="271"/>
                    <a:pt x="330" y="270"/>
                    <a:pt x="330" y="269"/>
                  </a:cubicBezTo>
                  <a:cubicBezTo>
                    <a:pt x="330" y="267"/>
                    <a:pt x="330" y="266"/>
                    <a:pt x="331" y="265"/>
                  </a:cubicBezTo>
                  <a:cubicBezTo>
                    <a:pt x="331" y="264"/>
                    <a:pt x="332" y="263"/>
                    <a:pt x="332" y="261"/>
                  </a:cubicBezTo>
                  <a:cubicBezTo>
                    <a:pt x="333" y="260"/>
                    <a:pt x="333" y="260"/>
                    <a:pt x="333" y="259"/>
                  </a:cubicBezTo>
                  <a:cubicBezTo>
                    <a:pt x="335" y="255"/>
                    <a:pt x="334" y="252"/>
                    <a:pt x="333" y="250"/>
                  </a:cubicBezTo>
                  <a:cubicBezTo>
                    <a:pt x="332" y="248"/>
                    <a:pt x="331" y="247"/>
                    <a:pt x="331" y="246"/>
                  </a:cubicBezTo>
                  <a:cubicBezTo>
                    <a:pt x="331" y="244"/>
                    <a:pt x="331" y="243"/>
                    <a:pt x="332" y="241"/>
                  </a:cubicBezTo>
                  <a:cubicBezTo>
                    <a:pt x="332" y="239"/>
                    <a:pt x="333" y="236"/>
                    <a:pt x="331" y="233"/>
                  </a:cubicBezTo>
                  <a:cubicBezTo>
                    <a:pt x="329" y="229"/>
                    <a:pt x="330" y="228"/>
                    <a:pt x="333" y="224"/>
                  </a:cubicBezTo>
                  <a:cubicBezTo>
                    <a:pt x="334" y="221"/>
                    <a:pt x="336" y="219"/>
                    <a:pt x="338" y="217"/>
                  </a:cubicBezTo>
                  <a:cubicBezTo>
                    <a:pt x="339" y="216"/>
                    <a:pt x="341" y="215"/>
                    <a:pt x="342" y="213"/>
                  </a:cubicBezTo>
                  <a:cubicBezTo>
                    <a:pt x="344" y="210"/>
                    <a:pt x="344" y="207"/>
                    <a:pt x="344" y="205"/>
                  </a:cubicBezTo>
                  <a:cubicBezTo>
                    <a:pt x="344" y="203"/>
                    <a:pt x="343" y="202"/>
                    <a:pt x="344" y="201"/>
                  </a:cubicBezTo>
                  <a:cubicBezTo>
                    <a:pt x="344" y="199"/>
                    <a:pt x="347" y="196"/>
                    <a:pt x="349" y="196"/>
                  </a:cubicBezTo>
                  <a:cubicBezTo>
                    <a:pt x="349" y="196"/>
                    <a:pt x="349" y="196"/>
                    <a:pt x="349" y="196"/>
                  </a:cubicBezTo>
                  <a:cubicBezTo>
                    <a:pt x="352" y="197"/>
                    <a:pt x="352" y="202"/>
                    <a:pt x="351" y="204"/>
                  </a:cubicBezTo>
                  <a:cubicBezTo>
                    <a:pt x="351" y="207"/>
                    <a:pt x="352" y="209"/>
                    <a:pt x="353" y="211"/>
                  </a:cubicBezTo>
                  <a:cubicBezTo>
                    <a:pt x="354" y="213"/>
                    <a:pt x="356" y="213"/>
                    <a:pt x="357" y="213"/>
                  </a:cubicBezTo>
                  <a:cubicBezTo>
                    <a:pt x="359" y="213"/>
                    <a:pt x="360" y="213"/>
                    <a:pt x="362" y="211"/>
                  </a:cubicBezTo>
                  <a:cubicBezTo>
                    <a:pt x="363" y="210"/>
                    <a:pt x="364" y="209"/>
                    <a:pt x="365" y="207"/>
                  </a:cubicBezTo>
                  <a:cubicBezTo>
                    <a:pt x="365" y="207"/>
                    <a:pt x="366" y="206"/>
                    <a:pt x="366" y="205"/>
                  </a:cubicBezTo>
                  <a:cubicBezTo>
                    <a:pt x="368" y="203"/>
                    <a:pt x="371" y="200"/>
                    <a:pt x="373" y="198"/>
                  </a:cubicBezTo>
                  <a:cubicBezTo>
                    <a:pt x="376" y="195"/>
                    <a:pt x="379" y="192"/>
                    <a:pt x="382" y="189"/>
                  </a:cubicBezTo>
                  <a:cubicBezTo>
                    <a:pt x="387" y="183"/>
                    <a:pt x="392" y="177"/>
                    <a:pt x="396" y="172"/>
                  </a:cubicBezTo>
                  <a:cubicBezTo>
                    <a:pt x="396" y="171"/>
                    <a:pt x="397" y="170"/>
                    <a:pt x="397" y="169"/>
                  </a:cubicBezTo>
                  <a:cubicBezTo>
                    <a:pt x="399" y="167"/>
                    <a:pt x="401" y="165"/>
                    <a:pt x="402" y="162"/>
                  </a:cubicBezTo>
                  <a:cubicBezTo>
                    <a:pt x="402" y="161"/>
                    <a:pt x="402" y="160"/>
                    <a:pt x="403" y="159"/>
                  </a:cubicBezTo>
                  <a:cubicBezTo>
                    <a:pt x="403" y="156"/>
                    <a:pt x="404" y="154"/>
                    <a:pt x="405" y="152"/>
                  </a:cubicBezTo>
                  <a:cubicBezTo>
                    <a:pt x="406" y="150"/>
                    <a:pt x="406" y="149"/>
                    <a:pt x="407" y="147"/>
                  </a:cubicBezTo>
                  <a:cubicBezTo>
                    <a:pt x="407" y="146"/>
                    <a:pt x="407" y="146"/>
                    <a:pt x="407" y="146"/>
                  </a:cubicBezTo>
                  <a:cubicBezTo>
                    <a:pt x="408" y="145"/>
                    <a:pt x="408" y="145"/>
                    <a:pt x="408" y="145"/>
                  </a:cubicBezTo>
                  <a:lnTo>
                    <a:pt x="407" y="144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4AEE7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4649" y="1623"/>
              <a:ext cx="342" cy="190"/>
            </a:xfrm>
            <a:custGeom>
              <a:avLst/>
              <a:gdLst/>
              <a:ahLst/>
              <a:cxnLst/>
              <a:rect l="l" t="t" r="r" b="b"/>
              <a:pathLst>
                <a:path w="140" h="78" extrusionOk="0">
                  <a:moveTo>
                    <a:pt x="135" y="8"/>
                  </a:moveTo>
                  <a:cubicBezTo>
                    <a:pt x="133" y="8"/>
                    <a:pt x="132" y="7"/>
                    <a:pt x="130" y="6"/>
                  </a:cubicBezTo>
                  <a:cubicBezTo>
                    <a:pt x="129" y="6"/>
                    <a:pt x="127" y="5"/>
                    <a:pt x="126" y="5"/>
                  </a:cubicBezTo>
                  <a:cubicBezTo>
                    <a:pt x="123" y="4"/>
                    <a:pt x="120" y="2"/>
                    <a:pt x="118" y="2"/>
                  </a:cubicBezTo>
                  <a:cubicBezTo>
                    <a:pt x="117" y="2"/>
                    <a:pt x="117" y="2"/>
                    <a:pt x="116" y="2"/>
                  </a:cubicBezTo>
                  <a:cubicBezTo>
                    <a:pt x="114" y="2"/>
                    <a:pt x="113" y="3"/>
                    <a:pt x="111" y="4"/>
                  </a:cubicBezTo>
                  <a:cubicBezTo>
                    <a:pt x="110" y="5"/>
                    <a:pt x="110" y="6"/>
                    <a:pt x="109" y="6"/>
                  </a:cubicBezTo>
                  <a:cubicBezTo>
                    <a:pt x="107" y="7"/>
                    <a:pt x="106" y="8"/>
                    <a:pt x="104" y="8"/>
                  </a:cubicBezTo>
                  <a:cubicBezTo>
                    <a:pt x="102" y="8"/>
                    <a:pt x="100" y="9"/>
                    <a:pt x="98" y="10"/>
                  </a:cubicBezTo>
                  <a:cubicBezTo>
                    <a:pt x="96" y="13"/>
                    <a:pt x="93" y="16"/>
                    <a:pt x="90" y="17"/>
                  </a:cubicBezTo>
                  <a:cubicBezTo>
                    <a:pt x="87" y="19"/>
                    <a:pt x="85" y="20"/>
                    <a:pt x="82" y="20"/>
                  </a:cubicBezTo>
                  <a:cubicBezTo>
                    <a:pt x="81" y="20"/>
                    <a:pt x="80" y="21"/>
                    <a:pt x="79" y="21"/>
                  </a:cubicBezTo>
                  <a:cubicBezTo>
                    <a:pt x="75" y="22"/>
                    <a:pt x="71" y="22"/>
                    <a:pt x="67" y="22"/>
                  </a:cubicBezTo>
                  <a:cubicBezTo>
                    <a:pt x="65" y="22"/>
                    <a:pt x="62" y="22"/>
                    <a:pt x="60" y="21"/>
                  </a:cubicBezTo>
                  <a:cubicBezTo>
                    <a:pt x="58" y="21"/>
                    <a:pt x="57" y="21"/>
                    <a:pt x="55" y="20"/>
                  </a:cubicBezTo>
                  <a:cubicBezTo>
                    <a:pt x="49" y="20"/>
                    <a:pt x="45" y="15"/>
                    <a:pt x="42" y="11"/>
                  </a:cubicBezTo>
                  <a:cubicBezTo>
                    <a:pt x="40" y="9"/>
                    <a:pt x="40" y="9"/>
                    <a:pt x="40" y="9"/>
                  </a:cubicBezTo>
                  <a:cubicBezTo>
                    <a:pt x="38" y="7"/>
                    <a:pt x="37" y="6"/>
                    <a:pt x="34" y="5"/>
                  </a:cubicBezTo>
                  <a:cubicBezTo>
                    <a:pt x="32" y="5"/>
                    <a:pt x="31" y="5"/>
                    <a:pt x="30" y="5"/>
                  </a:cubicBezTo>
                  <a:cubicBezTo>
                    <a:pt x="30" y="5"/>
                    <a:pt x="30" y="5"/>
                    <a:pt x="30" y="5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8" y="5"/>
                    <a:pt x="28" y="5"/>
                    <a:pt x="28" y="5"/>
                  </a:cubicBezTo>
                  <a:cubicBezTo>
                    <a:pt x="28" y="4"/>
                    <a:pt x="28" y="3"/>
                    <a:pt x="27" y="2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4" y="1"/>
                    <a:pt x="22" y="3"/>
                    <a:pt x="18" y="8"/>
                  </a:cubicBezTo>
                  <a:cubicBezTo>
                    <a:pt x="17" y="10"/>
                    <a:pt x="15" y="13"/>
                    <a:pt x="11" y="13"/>
                  </a:cubicBezTo>
                  <a:cubicBezTo>
                    <a:pt x="10" y="13"/>
                    <a:pt x="10" y="13"/>
                    <a:pt x="9" y="13"/>
                  </a:cubicBezTo>
                  <a:cubicBezTo>
                    <a:pt x="9" y="13"/>
                    <a:pt x="8" y="13"/>
                    <a:pt x="8" y="13"/>
                  </a:cubicBezTo>
                  <a:cubicBezTo>
                    <a:pt x="8" y="13"/>
                    <a:pt x="7" y="13"/>
                    <a:pt x="7" y="13"/>
                  </a:cubicBezTo>
                  <a:cubicBezTo>
                    <a:pt x="6" y="13"/>
                    <a:pt x="6" y="13"/>
                    <a:pt x="5" y="14"/>
                  </a:cubicBezTo>
                  <a:cubicBezTo>
                    <a:pt x="4" y="14"/>
                    <a:pt x="4" y="14"/>
                    <a:pt x="3" y="15"/>
                  </a:cubicBezTo>
                  <a:cubicBezTo>
                    <a:pt x="3" y="15"/>
                    <a:pt x="3" y="15"/>
                    <a:pt x="2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1" y="19"/>
                    <a:pt x="3" y="23"/>
                    <a:pt x="5" y="24"/>
                  </a:cubicBezTo>
                  <a:cubicBezTo>
                    <a:pt x="6" y="24"/>
                    <a:pt x="7" y="25"/>
                    <a:pt x="8" y="25"/>
                  </a:cubicBezTo>
                  <a:cubicBezTo>
                    <a:pt x="10" y="26"/>
                    <a:pt x="12" y="27"/>
                    <a:pt x="13" y="28"/>
                  </a:cubicBezTo>
                  <a:cubicBezTo>
                    <a:pt x="14" y="29"/>
                    <a:pt x="14" y="29"/>
                    <a:pt x="14" y="30"/>
                  </a:cubicBezTo>
                  <a:cubicBezTo>
                    <a:pt x="15" y="31"/>
                    <a:pt x="15" y="32"/>
                    <a:pt x="16" y="32"/>
                  </a:cubicBezTo>
                  <a:cubicBezTo>
                    <a:pt x="18" y="33"/>
                    <a:pt x="19" y="33"/>
                    <a:pt x="21" y="33"/>
                  </a:cubicBezTo>
                  <a:cubicBezTo>
                    <a:pt x="21" y="33"/>
                    <a:pt x="23" y="34"/>
                    <a:pt x="24" y="34"/>
                  </a:cubicBezTo>
                  <a:cubicBezTo>
                    <a:pt x="25" y="34"/>
                    <a:pt x="26" y="34"/>
                    <a:pt x="28" y="35"/>
                  </a:cubicBezTo>
                  <a:cubicBezTo>
                    <a:pt x="28" y="36"/>
                    <a:pt x="29" y="37"/>
                    <a:pt x="30" y="37"/>
                  </a:cubicBezTo>
                  <a:cubicBezTo>
                    <a:pt x="31" y="39"/>
                    <a:pt x="31" y="39"/>
                    <a:pt x="32" y="39"/>
                  </a:cubicBezTo>
                  <a:cubicBezTo>
                    <a:pt x="32" y="40"/>
                    <a:pt x="33" y="40"/>
                    <a:pt x="35" y="40"/>
                  </a:cubicBezTo>
                  <a:cubicBezTo>
                    <a:pt x="36" y="40"/>
                    <a:pt x="37" y="40"/>
                    <a:pt x="38" y="40"/>
                  </a:cubicBezTo>
                  <a:cubicBezTo>
                    <a:pt x="39" y="40"/>
                    <a:pt x="39" y="40"/>
                    <a:pt x="39" y="40"/>
                  </a:cubicBezTo>
                  <a:cubicBezTo>
                    <a:pt x="40" y="41"/>
                    <a:pt x="41" y="41"/>
                    <a:pt x="43" y="42"/>
                  </a:cubicBezTo>
                  <a:cubicBezTo>
                    <a:pt x="45" y="43"/>
                    <a:pt x="47" y="45"/>
                    <a:pt x="49" y="47"/>
                  </a:cubicBezTo>
                  <a:cubicBezTo>
                    <a:pt x="50" y="48"/>
                    <a:pt x="51" y="49"/>
                    <a:pt x="52" y="50"/>
                  </a:cubicBezTo>
                  <a:cubicBezTo>
                    <a:pt x="52" y="51"/>
                    <a:pt x="53" y="52"/>
                    <a:pt x="54" y="52"/>
                  </a:cubicBezTo>
                  <a:cubicBezTo>
                    <a:pt x="56" y="54"/>
                    <a:pt x="58" y="55"/>
                    <a:pt x="59" y="58"/>
                  </a:cubicBezTo>
                  <a:cubicBezTo>
                    <a:pt x="60" y="62"/>
                    <a:pt x="62" y="63"/>
                    <a:pt x="66" y="65"/>
                  </a:cubicBezTo>
                  <a:cubicBezTo>
                    <a:pt x="67" y="65"/>
                    <a:pt x="67" y="66"/>
                    <a:pt x="68" y="66"/>
                  </a:cubicBezTo>
                  <a:cubicBezTo>
                    <a:pt x="68" y="66"/>
                    <a:pt x="68" y="66"/>
                    <a:pt x="69" y="67"/>
                  </a:cubicBezTo>
                  <a:cubicBezTo>
                    <a:pt x="69" y="67"/>
                    <a:pt x="69" y="67"/>
                    <a:pt x="70" y="67"/>
                  </a:cubicBezTo>
                  <a:cubicBezTo>
                    <a:pt x="70" y="68"/>
                    <a:pt x="71" y="68"/>
                    <a:pt x="71" y="68"/>
                  </a:cubicBezTo>
                  <a:cubicBezTo>
                    <a:pt x="72" y="69"/>
                    <a:pt x="72" y="70"/>
                    <a:pt x="73" y="70"/>
                  </a:cubicBezTo>
                  <a:cubicBezTo>
                    <a:pt x="73" y="71"/>
                    <a:pt x="74" y="72"/>
                    <a:pt x="75" y="73"/>
                  </a:cubicBezTo>
                  <a:cubicBezTo>
                    <a:pt x="77" y="74"/>
                    <a:pt x="78" y="75"/>
                    <a:pt x="80" y="76"/>
                  </a:cubicBezTo>
                  <a:cubicBezTo>
                    <a:pt x="81" y="78"/>
                    <a:pt x="81" y="78"/>
                    <a:pt x="81" y="78"/>
                  </a:cubicBezTo>
                  <a:cubicBezTo>
                    <a:pt x="82" y="76"/>
                    <a:pt x="82" y="76"/>
                    <a:pt x="82" y="76"/>
                  </a:cubicBezTo>
                  <a:cubicBezTo>
                    <a:pt x="85" y="74"/>
                    <a:pt x="88" y="72"/>
                    <a:pt x="90" y="70"/>
                  </a:cubicBezTo>
                  <a:cubicBezTo>
                    <a:pt x="92" y="68"/>
                    <a:pt x="94" y="67"/>
                    <a:pt x="96" y="65"/>
                  </a:cubicBezTo>
                  <a:cubicBezTo>
                    <a:pt x="98" y="64"/>
                    <a:pt x="99" y="62"/>
                    <a:pt x="101" y="60"/>
                  </a:cubicBezTo>
                  <a:cubicBezTo>
                    <a:pt x="101" y="59"/>
                    <a:pt x="101" y="59"/>
                    <a:pt x="102" y="58"/>
                  </a:cubicBezTo>
                  <a:cubicBezTo>
                    <a:pt x="103" y="56"/>
                    <a:pt x="104" y="55"/>
                    <a:pt x="105" y="54"/>
                  </a:cubicBezTo>
                  <a:cubicBezTo>
                    <a:pt x="106" y="53"/>
                    <a:pt x="107" y="52"/>
                    <a:pt x="108" y="51"/>
                  </a:cubicBezTo>
                  <a:cubicBezTo>
                    <a:pt x="109" y="49"/>
                    <a:pt x="110" y="48"/>
                    <a:pt x="111" y="47"/>
                  </a:cubicBezTo>
                  <a:cubicBezTo>
                    <a:pt x="112" y="45"/>
                    <a:pt x="114" y="43"/>
                    <a:pt x="115" y="42"/>
                  </a:cubicBezTo>
                  <a:cubicBezTo>
                    <a:pt x="116" y="41"/>
                    <a:pt x="118" y="40"/>
                    <a:pt x="120" y="39"/>
                  </a:cubicBezTo>
                  <a:cubicBezTo>
                    <a:pt x="121" y="38"/>
                    <a:pt x="122" y="38"/>
                    <a:pt x="123" y="37"/>
                  </a:cubicBezTo>
                  <a:cubicBezTo>
                    <a:pt x="125" y="35"/>
                    <a:pt x="127" y="33"/>
                    <a:pt x="128" y="31"/>
                  </a:cubicBezTo>
                  <a:cubicBezTo>
                    <a:pt x="129" y="30"/>
                    <a:pt x="129" y="30"/>
                    <a:pt x="129" y="30"/>
                  </a:cubicBezTo>
                  <a:cubicBezTo>
                    <a:pt x="133" y="24"/>
                    <a:pt x="136" y="18"/>
                    <a:pt x="139" y="12"/>
                  </a:cubicBezTo>
                  <a:cubicBezTo>
                    <a:pt x="140" y="10"/>
                    <a:pt x="140" y="10"/>
                    <a:pt x="140" y="10"/>
                  </a:cubicBezTo>
                  <a:cubicBezTo>
                    <a:pt x="140" y="10"/>
                    <a:pt x="136" y="9"/>
                    <a:pt x="135" y="8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4335" y="1435"/>
              <a:ext cx="705" cy="242"/>
            </a:xfrm>
            <a:custGeom>
              <a:avLst/>
              <a:gdLst/>
              <a:ahLst/>
              <a:cxnLst/>
              <a:rect l="l" t="t" r="r" b="b"/>
              <a:pathLst>
                <a:path w="289" h="99" extrusionOk="0">
                  <a:moveTo>
                    <a:pt x="288" y="27"/>
                  </a:moveTo>
                  <a:cubicBezTo>
                    <a:pt x="287" y="26"/>
                    <a:pt x="286" y="26"/>
                    <a:pt x="286" y="25"/>
                  </a:cubicBezTo>
                  <a:cubicBezTo>
                    <a:pt x="285" y="25"/>
                    <a:pt x="284" y="25"/>
                    <a:pt x="283" y="25"/>
                  </a:cubicBezTo>
                  <a:cubicBezTo>
                    <a:pt x="282" y="24"/>
                    <a:pt x="281" y="24"/>
                    <a:pt x="279" y="22"/>
                  </a:cubicBezTo>
                  <a:cubicBezTo>
                    <a:pt x="278" y="20"/>
                    <a:pt x="277" y="20"/>
                    <a:pt x="275" y="19"/>
                  </a:cubicBezTo>
                  <a:cubicBezTo>
                    <a:pt x="274" y="19"/>
                    <a:pt x="273" y="19"/>
                    <a:pt x="273" y="19"/>
                  </a:cubicBezTo>
                  <a:cubicBezTo>
                    <a:pt x="272" y="19"/>
                    <a:pt x="271" y="18"/>
                    <a:pt x="270" y="18"/>
                  </a:cubicBezTo>
                  <a:cubicBezTo>
                    <a:pt x="269" y="17"/>
                    <a:pt x="268" y="17"/>
                    <a:pt x="267" y="17"/>
                  </a:cubicBezTo>
                  <a:cubicBezTo>
                    <a:pt x="266" y="17"/>
                    <a:pt x="266" y="17"/>
                    <a:pt x="266" y="17"/>
                  </a:cubicBezTo>
                  <a:cubicBezTo>
                    <a:pt x="261" y="18"/>
                    <a:pt x="259" y="20"/>
                    <a:pt x="258" y="24"/>
                  </a:cubicBezTo>
                  <a:cubicBezTo>
                    <a:pt x="257" y="25"/>
                    <a:pt x="257" y="26"/>
                    <a:pt x="256" y="27"/>
                  </a:cubicBezTo>
                  <a:cubicBezTo>
                    <a:pt x="254" y="29"/>
                    <a:pt x="253" y="29"/>
                    <a:pt x="251" y="30"/>
                  </a:cubicBezTo>
                  <a:cubicBezTo>
                    <a:pt x="250" y="30"/>
                    <a:pt x="250" y="30"/>
                    <a:pt x="249" y="30"/>
                  </a:cubicBezTo>
                  <a:cubicBezTo>
                    <a:pt x="248" y="30"/>
                    <a:pt x="247" y="30"/>
                    <a:pt x="246" y="31"/>
                  </a:cubicBezTo>
                  <a:cubicBezTo>
                    <a:pt x="245" y="31"/>
                    <a:pt x="244" y="32"/>
                    <a:pt x="242" y="32"/>
                  </a:cubicBezTo>
                  <a:cubicBezTo>
                    <a:pt x="241" y="32"/>
                    <a:pt x="241" y="32"/>
                    <a:pt x="240" y="33"/>
                  </a:cubicBezTo>
                  <a:cubicBezTo>
                    <a:pt x="238" y="33"/>
                    <a:pt x="236" y="33"/>
                    <a:pt x="235" y="33"/>
                  </a:cubicBezTo>
                  <a:cubicBezTo>
                    <a:pt x="233" y="33"/>
                    <a:pt x="232" y="33"/>
                    <a:pt x="231" y="33"/>
                  </a:cubicBezTo>
                  <a:cubicBezTo>
                    <a:pt x="230" y="33"/>
                    <a:pt x="229" y="33"/>
                    <a:pt x="228" y="33"/>
                  </a:cubicBezTo>
                  <a:cubicBezTo>
                    <a:pt x="228" y="33"/>
                    <a:pt x="227" y="33"/>
                    <a:pt x="227" y="33"/>
                  </a:cubicBezTo>
                  <a:cubicBezTo>
                    <a:pt x="226" y="33"/>
                    <a:pt x="225" y="33"/>
                    <a:pt x="224" y="33"/>
                  </a:cubicBezTo>
                  <a:cubicBezTo>
                    <a:pt x="223" y="33"/>
                    <a:pt x="222" y="33"/>
                    <a:pt x="220" y="33"/>
                  </a:cubicBezTo>
                  <a:cubicBezTo>
                    <a:pt x="220" y="33"/>
                    <a:pt x="220" y="33"/>
                    <a:pt x="220" y="33"/>
                  </a:cubicBezTo>
                  <a:cubicBezTo>
                    <a:pt x="218" y="33"/>
                    <a:pt x="217" y="33"/>
                    <a:pt x="216" y="34"/>
                  </a:cubicBezTo>
                  <a:cubicBezTo>
                    <a:pt x="215" y="35"/>
                    <a:pt x="215" y="35"/>
                    <a:pt x="214" y="36"/>
                  </a:cubicBezTo>
                  <a:cubicBezTo>
                    <a:pt x="213" y="37"/>
                    <a:pt x="212" y="37"/>
                    <a:pt x="211" y="37"/>
                  </a:cubicBezTo>
                  <a:cubicBezTo>
                    <a:pt x="210" y="38"/>
                    <a:pt x="209" y="38"/>
                    <a:pt x="208" y="39"/>
                  </a:cubicBezTo>
                  <a:cubicBezTo>
                    <a:pt x="206" y="40"/>
                    <a:pt x="205" y="42"/>
                    <a:pt x="204" y="45"/>
                  </a:cubicBezTo>
                  <a:cubicBezTo>
                    <a:pt x="203" y="48"/>
                    <a:pt x="202" y="48"/>
                    <a:pt x="199" y="49"/>
                  </a:cubicBezTo>
                  <a:cubicBezTo>
                    <a:pt x="199" y="50"/>
                    <a:pt x="198" y="50"/>
                    <a:pt x="197" y="50"/>
                  </a:cubicBezTo>
                  <a:cubicBezTo>
                    <a:pt x="196" y="51"/>
                    <a:pt x="194" y="52"/>
                    <a:pt x="192" y="52"/>
                  </a:cubicBezTo>
                  <a:cubicBezTo>
                    <a:pt x="189" y="52"/>
                    <a:pt x="184" y="47"/>
                    <a:pt x="183" y="44"/>
                  </a:cubicBezTo>
                  <a:cubicBezTo>
                    <a:pt x="183" y="43"/>
                    <a:pt x="183" y="42"/>
                    <a:pt x="183" y="41"/>
                  </a:cubicBezTo>
                  <a:cubicBezTo>
                    <a:pt x="183" y="39"/>
                    <a:pt x="183" y="38"/>
                    <a:pt x="182" y="37"/>
                  </a:cubicBezTo>
                  <a:cubicBezTo>
                    <a:pt x="181" y="36"/>
                    <a:pt x="180" y="36"/>
                    <a:pt x="179" y="36"/>
                  </a:cubicBezTo>
                  <a:cubicBezTo>
                    <a:pt x="178" y="36"/>
                    <a:pt x="178" y="36"/>
                    <a:pt x="178" y="36"/>
                  </a:cubicBezTo>
                  <a:cubicBezTo>
                    <a:pt x="177" y="36"/>
                    <a:pt x="176" y="36"/>
                    <a:pt x="176" y="35"/>
                  </a:cubicBezTo>
                  <a:cubicBezTo>
                    <a:pt x="176" y="35"/>
                    <a:pt x="176" y="34"/>
                    <a:pt x="176" y="33"/>
                  </a:cubicBezTo>
                  <a:cubicBezTo>
                    <a:pt x="177" y="32"/>
                    <a:pt x="178" y="30"/>
                    <a:pt x="179" y="29"/>
                  </a:cubicBezTo>
                  <a:cubicBezTo>
                    <a:pt x="180" y="27"/>
                    <a:pt x="181" y="26"/>
                    <a:pt x="182" y="24"/>
                  </a:cubicBezTo>
                  <a:cubicBezTo>
                    <a:pt x="182" y="23"/>
                    <a:pt x="183" y="22"/>
                    <a:pt x="184" y="20"/>
                  </a:cubicBezTo>
                  <a:cubicBezTo>
                    <a:pt x="186" y="17"/>
                    <a:pt x="188" y="14"/>
                    <a:pt x="188" y="12"/>
                  </a:cubicBezTo>
                  <a:cubicBezTo>
                    <a:pt x="188" y="9"/>
                    <a:pt x="184" y="6"/>
                    <a:pt x="181" y="6"/>
                  </a:cubicBezTo>
                  <a:cubicBezTo>
                    <a:pt x="180" y="6"/>
                    <a:pt x="180" y="5"/>
                    <a:pt x="179" y="5"/>
                  </a:cubicBezTo>
                  <a:cubicBezTo>
                    <a:pt x="176" y="5"/>
                    <a:pt x="173" y="7"/>
                    <a:pt x="170" y="10"/>
                  </a:cubicBezTo>
                  <a:cubicBezTo>
                    <a:pt x="167" y="13"/>
                    <a:pt x="164" y="15"/>
                    <a:pt x="161" y="16"/>
                  </a:cubicBezTo>
                  <a:cubicBezTo>
                    <a:pt x="158" y="17"/>
                    <a:pt x="157" y="19"/>
                    <a:pt x="154" y="20"/>
                  </a:cubicBezTo>
                  <a:cubicBezTo>
                    <a:pt x="153" y="21"/>
                    <a:pt x="152" y="22"/>
                    <a:pt x="151" y="23"/>
                  </a:cubicBezTo>
                  <a:cubicBezTo>
                    <a:pt x="148" y="25"/>
                    <a:pt x="146" y="25"/>
                    <a:pt x="143" y="25"/>
                  </a:cubicBezTo>
                  <a:cubicBezTo>
                    <a:pt x="142" y="25"/>
                    <a:pt x="140" y="25"/>
                    <a:pt x="139" y="26"/>
                  </a:cubicBezTo>
                  <a:cubicBezTo>
                    <a:pt x="138" y="26"/>
                    <a:pt x="138" y="26"/>
                    <a:pt x="137" y="26"/>
                  </a:cubicBezTo>
                  <a:cubicBezTo>
                    <a:pt x="137" y="26"/>
                    <a:pt x="136" y="27"/>
                    <a:pt x="135" y="27"/>
                  </a:cubicBezTo>
                  <a:cubicBezTo>
                    <a:pt x="134" y="27"/>
                    <a:pt x="134" y="27"/>
                    <a:pt x="134" y="27"/>
                  </a:cubicBezTo>
                  <a:cubicBezTo>
                    <a:pt x="132" y="26"/>
                    <a:pt x="132" y="25"/>
                    <a:pt x="131" y="24"/>
                  </a:cubicBezTo>
                  <a:cubicBezTo>
                    <a:pt x="131" y="24"/>
                    <a:pt x="131" y="23"/>
                    <a:pt x="130" y="23"/>
                  </a:cubicBezTo>
                  <a:cubicBezTo>
                    <a:pt x="130" y="22"/>
                    <a:pt x="129" y="22"/>
                    <a:pt x="128" y="22"/>
                  </a:cubicBezTo>
                  <a:cubicBezTo>
                    <a:pt x="127" y="22"/>
                    <a:pt x="126" y="22"/>
                    <a:pt x="125" y="23"/>
                  </a:cubicBezTo>
                  <a:cubicBezTo>
                    <a:pt x="124" y="24"/>
                    <a:pt x="122" y="24"/>
                    <a:pt x="121" y="24"/>
                  </a:cubicBezTo>
                  <a:cubicBezTo>
                    <a:pt x="121" y="24"/>
                    <a:pt x="121" y="24"/>
                    <a:pt x="120" y="24"/>
                  </a:cubicBezTo>
                  <a:cubicBezTo>
                    <a:pt x="119" y="23"/>
                    <a:pt x="118" y="22"/>
                    <a:pt x="118" y="20"/>
                  </a:cubicBezTo>
                  <a:cubicBezTo>
                    <a:pt x="118" y="18"/>
                    <a:pt x="117" y="17"/>
                    <a:pt x="116" y="16"/>
                  </a:cubicBezTo>
                  <a:cubicBezTo>
                    <a:pt x="115" y="15"/>
                    <a:pt x="115" y="15"/>
                    <a:pt x="115" y="15"/>
                  </a:cubicBezTo>
                  <a:cubicBezTo>
                    <a:pt x="113" y="16"/>
                    <a:pt x="113" y="16"/>
                    <a:pt x="113" y="16"/>
                  </a:cubicBezTo>
                  <a:cubicBezTo>
                    <a:pt x="113" y="17"/>
                    <a:pt x="112" y="18"/>
                    <a:pt x="111" y="19"/>
                  </a:cubicBezTo>
                  <a:cubicBezTo>
                    <a:pt x="110" y="19"/>
                    <a:pt x="110" y="19"/>
                    <a:pt x="109" y="20"/>
                  </a:cubicBezTo>
                  <a:cubicBezTo>
                    <a:pt x="107" y="22"/>
                    <a:pt x="103" y="25"/>
                    <a:pt x="100" y="25"/>
                  </a:cubicBezTo>
                  <a:cubicBezTo>
                    <a:pt x="99" y="25"/>
                    <a:pt x="98" y="24"/>
                    <a:pt x="97" y="24"/>
                  </a:cubicBezTo>
                  <a:cubicBezTo>
                    <a:pt x="94" y="22"/>
                    <a:pt x="92" y="20"/>
                    <a:pt x="89" y="17"/>
                  </a:cubicBezTo>
                  <a:cubicBezTo>
                    <a:pt x="88" y="16"/>
                    <a:pt x="86" y="14"/>
                    <a:pt x="85" y="13"/>
                  </a:cubicBezTo>
                  <a:cubicBezTo>
                    <a:pt x="84" y="12"/>
                    <a:pt x="84" y="12"/>
                    <a:pt x="84" y="12"/>
                  </a:cubicBezTo>
                  <a:cubicBezTo>
                    <a:pt x="80" y="9"/>
                    <a:pt x="77" y="6"/>
                    <a:pt x="74" y="3"/>
                  </a:cubicBezTo>
                  <a:cubicBezTo>
                    <a:pt x="73" y="2"/>
                    <a:pt x="73" y="2"/>
                    <a:pt x="73" y="2"/>
                  </a:cubicBezTo>
                  <a:cubicBezTo>
                    <a:pt x="73" y="2"/>
                    <a:pt x="73" y="2"/>
                    <a:pt x="73" y="2"/>
                  </a:cubicBezTo>
                  <a:cubicBezTo>
                    <a:pt x="71" y="2"/>
                    <a:pt x="68" y="2"/>
                    <a:pt x="66" y="1"/>
                  </a:cubicBezTo>
                  <a:cubicBezTo>
                    <a:pt x="65" y="1"/>
                    <a:pt x="64" y="1"/>
                    <a:pt x="63" y="1"/>
                  </a:cubicBezTo>
                  <a:cubicBezTo>
                    <a:pt x="63" y="1"/>
                    <a:pt x="62" y="1"/>
                    <a:pt x="62" y="1"/>
                  </a:cubicBezTo>
                  <a:cubicBezTo>
                    <a:pt x="59" y="1"/>
                    <a:pt x="57" y="2"/>
                    <a:pt x="55" y="3"/>
                  </a:cubicBezTo>
                  <a:cubicBezTo>
                    <a:pt x="54" y="3"/>
                    <a:pt x="53" y="3"/>
                    <a:pt x="51" y="3"/>
                  </a:cubicBezTo>
                  <a:cubicBezTo>
                    <a:pt x="50" y="3"/>
                    <a:pt x="48" y="3"/>
                    <a:pt x="47" y="2"/>
                  </a:cubicBezTo>
                  <a:cubicBezTo>
                    <a:pt x="45" y="2"/>
                    <a:pt x="45" y="2"/>
                    <a:pt x="45" y="2"/>
                  </a:cubicBezTo>
                  <a:cubicBezTo>
                    <a:pt x="42" y="2"/>
                    <a:pt x="40" y="1"/>
                    <a:pt x="37" y="1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6" y="1"/>
                    <a:pt x="35" y="1"/>
                    <a:pt x="35" y="1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34" y="1"/>
                    <a:pt x="33" y="1"/>
                    <a:pt x="32" y="1"/>
                  </a:cubicBezTo>
                  <a:cubicBezTo>
                    <a:pt x="32" y="1"/>
                    <a:pt x="31" y="1"/>
                    <a:pt x="31" y="1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6" y="2"/>
                    <a:pt x="25" y="3"/>
                    <a:pt x="25" y="4"/>
                  </a:cubicBezTo>
                  <a:cubicBezTo>
                    <a:pt x="25" y="4"/>
                    <a:pt x="25" y="5"/>
                    <a:pt x="26" y="6"/>
                  </a:cubicBezTo>
                  <a:cubicBezTo>
                    <a:pt x="26" y="7"/>
                    <a:pt x="26" y="7"/>
                    <a:pt x="27" y="7"/>
                  </a:cubicBezTo>
                  <a:cubicBezTo>
                    <a:pt x="28" y="8"/>
                    <a:pt x="28" y="8"/>
                    <a:pt x="28" y="10"/>
                  </a:cubicBezTo>
                  <a:cubicBezTo>
                    <a:pt x="29" y="11"/>
                    <a:pt x="28" y="13"/>
                    <a:pt x="28" y="14"/>
                  </a:cubicBezTo>
                  <a:cubicBezTo>
                    <a:pt x="27" y="15"/>
                    <a:pt x="27" y="16"/>
                    <a:pt x="27" y="18"/>
                  </a:cubicBezTo>
                  <a:cubicBezTo>
                    <a:pt x="28" y="19"/>
                    <a:pt x="29" y="20"/>
                    <a:pt x="30" y="21"/>
                  </a:cubicBezTo>
                  <a:cubicBezTo>
                    <a:pt x="30" y="22"/>
                    <a:pt x="31" y="22"/>
                    <a:pt x="31" y="23"/>
                  </a:cubicBezTo>
                  <a:cubicBezTo>
                    <a:pt x="33" y="26"/>
                    <a:pt x="32" y="31"/>
                    <a:pt x="29" y="33"/>
                  </a:cubicBezTo>
                  <a:cubicBezTo>
                    <a:pt x="24" y="39"/>
                    <a:pt x="19" y="42"/>
                    <a:pt x="14" y="45"/>
                  </a:cubicBezTo>
                  <a:cubicBezTo>
                    <a:pt x="12" y="46"/>
                    <a:pt x="11" y="47"/>
                    <a:pt x="9" y="48"/>
                  </a:cubicBezTo>
                  <a:cubicBezTo>
                    <a:pt x="8" y="49"/>
                    <a:pt x="7" y="50"/>
                    <a:pt x="6" y="50"/>
                  </a:cubicBezTo>
                  <a:cubicBezTo>
                    <a:pt x="5" y="51"/>
                    <a:pt x="5" y="51"/>
                    <a:pt x="4" y="51"/>
                  </a:cubicBezTo>
                  <a:cubicBezTo>
                    <a:pt x="2" y="52"/>
                    <a:pt x="0" y="53"/>
                    <a:pt x="0" y="56"/>
                  </a:cubicBezTo>
                  <a:cubicBezTo>
                    <a:pt x="1" y="58"/>
                    <a:pt x="2" y="59"/>
                    <a:pt x="5" y="61"/>
                  </a:cubicBezTo>
                  <a:cubicBezTo>
                    <a:pt x="5" y="61"/>
                    <a:pt x="6" y="62"/>
                    <a:pt x="6" y="62"/>
                  </a:cubicBezTo>
                  <a:cubicBezTo>
                    <a:pt x="7" y="63"/>
                    <a:pt x="8" y="63"/>
                    <a:pt x="8" y="64"/>
                  </a:cubicBezTo>
                  <a:cubicBezTo>
                    <a:pt x="10" y="65"/>
                    <a:pt x="12" y="66"/>
                    <a:pt x="13" y="68"/>
                  </a:cubicBezTo>
                  <a:cubicBezTo>
                    <a:pt x="14" y="70"/>
                    <a:pt x="14" y="72"/>
                    <a:pt x="14" y="73"/>
                  </a:cubicBezTo>
                  <a:cubicBezTo>
                    <a:pt x="14" y="75"/>
                    <a:pt x="14" y="77"/>
                    <a:pt x="15" y="79"/>
                  </a:cubicBezTo>
                  <a:cubicBezTo>
                    <a:pt x="16" y="80"/>
                    <a:pt x="17" y="81"/>
                    <a:pt x="18" y="81"/>
                  </a:cubicBezTo>
                  <a:cubicBezTo>
                    <a:pt x="19" y="82"/>
                    <a:pt x="20" y="83"/>
                    <a:pt x="21" y="85"/>
                  </a:cubicBezTo>
                  <a:cubicBezTo>
                    <a:pt x="22" y="87"/>
                    <a:pt x="21" y="89"/>
                    <a:pt x="20" y="91"/>
                  </a:cubicBezTo>
                  <a:cubicBezTo>
                    <a:pt x="20" y="92"/>
                    <a:pt x="19" y="93"/>
                    <a:pt x="19" y="94"/>
                  </a:cubicBezTo>
                  <a:cubicBezTo>
                    <a:pt x="19" y="95"/>
                    <a:pt x="19" y="96"/>
                    <a:pt x="19" y="96"/>
                  </a:cubicBezTo>
                  <a:cubicBezTo>
                    <a:pt x="19" y="96"/>
                    <a:pt x="19" y="96"/>
                    <a:pt x="19" y="96"/>
                  </a:cubicBezTo>
                  <a:cubicBezTo>
                    <a:pt x="20" y="97"/>
                    <a:pt x="20" y="97"/>
                    <a:pt x="20" y="97"/>
                  </a:cubicBezTo>
                  <a:cubicBezTo>
                    <a:pt x="20" y="97"/>
                    <a:pt x="22" y="98"/>
                    <a:pt x="23" y="98"/>
                  </a:cubicBezTo>
                  <a:cubicBezTo>
                    <a:pt x="23" y="98"/>
                    <a:pt x="24" y="98"/>
                    <a:pt x="24" y="98"/>
                  </a:cubicBezTo>
                  <a:cubicBezTo>
                    <a:pt x="28" y="97"/>
                    <a:pt x="30" y="95"/>
                    <a:pt x="33" y="93"/>
                  </a:cubicBezTo>
                  <a:cubicBezTo>
                    <a:pt x="33" y="93"/>
                    <a:pt x="33" y="93"/>
                    <a:pt x="33" y="93"/>
                  </a:cubicBezTo>
                  <a:cubicBezTo>
                    <a:pt x="34" y="93"/>
                    <a:pt x="34" y="92"/>
                    <a:pt x="35" y="92"/>
                  </a:cubicBezTo>
                  <a:cubicBezTo>
                    <a:pt x="37" y="90"/>
                    <a:pt x="39" y="89"/>
                    <a:pt x="39" y="85"/>
                  </a:cubicBezTo>
                  <a:cubicBezTo>
                    <a:pt x="39" y="84"/>
                    <a:pt x="39" y="84"/>
                    <a:pt x="39" y="84"/>
                  </a:cubicBezTo>
                  <a:cubicBezTo>
                    <a:pt x="40" y="81"/>
                    <a:pt x="40" y="79"/>
                    <a:pt x="44" y="79"/>
                  </a:cubicBezTo>
                  <a:cubicBezTo>
                    <a:pt x="45" y="79"/>
                    <a:pt x="45" y="79"/>
                    <a:pt x="45" y="79"/>
                  </a:cubicBezTo>
                  <a:cubicBezTo>
                    <a:pt x="48" y="79"/>
                    <a:pt x="50" y="79"/>
                    <a:pt x="53" y="77"/>
                  </a:cubicBezTo>
                  <a:cubicBezTo>
                    <a:pt x="54" y="76"/>
                    <a:pt x="55" y="74"/>
                    <a:pt x="56" y="73"/>
                  </a:cubicBezTo>
                  <a:cubicBezTo>
                    <a:pt x="57" y="72"/>
                    <a:pt x="58" y="70"/>
                    <a:pt x="59" y="69"/>
                  </a:cubicBezTo>
                  <a:cubicBezTo>
                    <a:pt x="60" y="68"/>
                    <a:pt x="62" y="67"/>
                    <a:pt x="64" y="66"/>
                  </a:cubicBezTo>
                  <a:cubicBezTo>
                    <a:pt x="65" y="66"/>
                    <a:pt x="66" y="65"/>
                    <a:pt x="67" y="65"/>
                  </a:cubicBezTo>
                  <a:cubicBezTo>
                    <a:pt x="68" y="64"/>
                    <a:pt x="69" y="63"/>
                    <a:pt x="70" y="63"/>
                  </a:cubicBezTo>
                  <a:cubicBezTo>
                    <a:pt x="72" y="62"/>
                    <a:pt x="73" y="61"/>
                    <a:pt x="74" y="59"/>
                  </a:cubicBezTo>
                  <a:cubicBezTo>
                    <a:pt x="76" y="57"/>
                    <a:pt x="78" y="56"/>
                    <a:pt x="81" y="56"/>
                  </a:cubicBezTo>
                  <a:cubicBezTo>
                    <a:pt x="82" y="56"/>
                    <a:pt x="82" y="56"/>
                    <a:pt x="83" y="56"/>
                  </a:cubicBezTo>
                  <a:cubicBezTo>
                    <a:pt x="86" y="57"/>
                    <a:pt x="87" y="59"/>
                    <a:pt x="88" y="60"/>
                  </a:cubicBezTo>
                  <a:cubicBezTo>
                    <a:pt x="88" y="62"/>
                    <a:pt x="89" y="63"/>
                    <a:pt x="90" y="64"/>
                  </a:cubicBezTo>
                  <a:cubicBezTo>
                    <a:pt x="94" y="67"/>
                    <a:pt x="99" y="68"/>
                    <a:pt x="103" y="68"/>
                  </a:cubicBezTo>
                  <a:cubicBezTo>
                    <a:pt x="104" y="68"/>
                    <a:pt x="105" y="68"/>
                    <a:pt x="105" y="69"/>
                  </a:cubicBezTo>
                  <a:cubicBezTo>
                    <a:pt x="106" y="69"/>
                    <a:pt x="106" y="69"/>
                    <a:pt x="106" y="70"/>
                  </a:cubicBezTo>
                  <a:cubicBezTo>
                    <a:pt x="106" y="70"/>
                    <a:pt x="107" y="70"/>
                    <a:pt x="107" y="70"/>
                  </a:cubicBezTo>
                  <a:cubicBezTo>
                    <a:pt x="108" y="71"/>
                    <a:pt x="109" y="71"/>
                    <a:pt x="109" y="72"/>
                  </a:cubicBezTo>
                  <a:cubicBezTo>
                    <a:pt x="109" y="72"/>
                    <a:pt x="110" y="73"/>
                    <a:pt x="110" y="73"/>
                  </a:cubicBezTo>
                  <a:cubicBezTo>
                    <a:pt x="111" y="74"/>
                    <a:pt x="111" y="75"/>
                    <a:pt x="111" y="75"/>
                  </a:cubicBezTo>
                  <a:cubicBezTo>
                    <a:pt x="112" y="75"/>
                    <a:pt x="112" y="75"/>
                    <a:pt x="112" y="75"/>
                  </a:cubicBezTo>
                  <a:cubicBezTo>
                    <a:pt x="112" y="75"/>
                    <a:pt x="112" y="75"/>
                    <a:pt x="112" y="75"/>
                  </a:cubicBezTo>
                  <a:cubicBezTo>
                    <a:pt x="113" y="75"/>
                    <a:pt x="113" y="75"/>
                    <a:pt x="113" y="75"/>
                  </a:cubicBezTo>
                  <a:cubicBezTo>
                    <a:pt x="113" y="75"/>
                    <a:pt x="114" y="75"/>
                    <a:pt x="115" y="75"/>
                  </a:cubicBezTo>
                  <a:cubicBezTo>
                    <a:pt x="115" y="74"/>
                    <a:pt x="116" y="74"/>
                    <a:pt x="116" y="74"/>
                  </a:cubicBezTo>
                  <a:cubicBezTo>
                    <a:pt x="117" y="74"/>
                    <a:pt x="118" y="74"/>
                    <a:pt x="119" y="75"/>
                  </a:cubicBezTo>
                  <a:cubicBezTo>
                    <a:pt x="119" y="76"/>
                    <a:pt x="120" y="77"/>
                    <a:pt x="120" y="77"/>
                  </a:cubicBezTo>
                  <a:cubicBezTo>
                    <a:pt x="121" y="79"/>
                    <a:pt x="121" y="79"/>
                    <a:pt x="124" y="80"/>
                  </a:cubicBezTo>
                  <a:cubicBezTo>
                    <a:pt x="128" y="81"/>
                    <a:pt x="129" y="82"/>
                    <a:pt x="129" y="86"/>
                  </a:cubicBezTo>
                  <a:cubicBezTo>
                    <a:pt x="129" y="88"/>
                    <a:pt x="129" y="88"/>
                    <a:pt x="129" y="88"/>
                  </a:cubicBezTo>
                  <a:cubicBezTo>
                    <a:pt x="129" y="88"/>
                    <a:pt x="129" y="89"/>
                    <a:pt x="129" y="90"/>
                  </a:cubicBezTo>
                  <a:cubicBezTo>
                    <a:pt x="129" y="92"/>
                    <a:pt x="129" y="92"/>
                    <a:pt x="129" y="92"/>
                  </a:cubicBezTo>
                  <a:cubicBezTo>
                    <a:pt x="131" y="91"/>
                    <a:pt x="131" y="91"/>
                    <a:pt x="131" y="91"/>
                  </a:cubicBezTo>
                  <a:cubicBezTo>
                    <a:pt x="131" y="91"/>
                    <a:pt x="132" y="91"/>
                    <a:pt x="132" y="91"/>
                  </a:cubicBezTo>
                  <a:cubicBezTo>
                    <a:pt x="133" y="91"/>
                    <a:pt x="133" y="91"/>
                    <a:pt x="134" y="90"/>
                  </a:cubicBezTo>
                  <a:cubicBezTo>
                    <a:pt x="134" y="90"/>
                    <a:pt x="135" y="90"/>
                    <a:pt x="136" y="89"/>
                  </a:cubicBezTo>
                  <a:cubicBezTo>
                    <a:pt x="136" y="89"/>
                    <a:pt x="137" y="89"/>
                    <a:pt x="137" y="89"/>
                  </a:cubicBezTo>
                  <a:cubicBezTo>
                    <a:pt x="138" y="89"/>
                    <a:pt x="138" y="89"/>
                    <a:pt x="139" y="89"/>
                  </a:cubicBezTo>
                  <a:cubicBezTo>
                    <a:pt x="139" y="89"/>
                    <a:pt x="139" y="89"/>
                    <a:pt x="140" y="89"/>
                  </a:cubicBezTo>
                  <a:cubicBezTo>
                    <a:pt x="140" y="89"/>
                    <a:pt x="140" y="89"/>
                    <a:pt x="140" y="89"/>
                  </a:cubicBezTo>
                  <a:cubicBezTo>
                    <a:pt x="143" y="89"/>
                    <a:pt x="145" y="88"/>
                    <a:pt x="147" y="85"/>
                  </a:cubicBezTo>
                  <a:cubicBezTo>
                    <a:pt x="149" y="82"/>
                    <a:pt x="152" y="77"/>
                    <a:pt x="155" y="77"/>
                  </a:cubicBezTo>
                  <a:cubicBezTo>
                    <a:pt x="155" y="77"/>
                    <a:pt x="155" y="77"/>
                    <a:pt x="155" y="77"/>
                  </a:cubicBezTo>
                  <a:cubicBezTo>
                    <a:pt x="155" y="77"/>
                    <a:pt x="156" y="78"/>
                    <a:pt x="157" y="80"/>
                  </a:cubicBezTo>
                  <a:cubicBezTo>
                    <a:pt x="158" y="82"/>
                    <a:pt x="158" y="82"/>
                    <a:pt x="158" y="82"/>
                  </a:cubicBezTo>
                  <a:cubicBezTo>
                    <a:pt x="160" y="82"/>
                    <a:pt x="160" y="82"/>
                    <a:pt x="160" y="82"/>
                  </a:cubicBezTo>
                  <a:cubicBezTo>
                    <a:pt x="160" y="82"/>
                    <a:pt x="162" y="82"/>
                    <a:pt x="163" y="82"/>
                  </a:cubicBezTo>
                  <a:cubicBezTo>
                    <a:pt x="166" y="82"/>
                    <a:pt x="167" y="84"/>
                    <a:pt x="169" y="86"/>
                  </a:cubicBezTo>
                  <a:cubicBezTo>
                    <a:pt x="171" y="88"/>
                    <a:pt x="171" y="88"/>
                    <a:pt x="171" y="88"/>
                  </a:cubicBezTo>
                  <a:cubicBezTo>
                    <a:pt x="175" y="92"/>
                    <a:pt x="178" y="96"/>
                    <a:pt x="184" y="97"/>
                  </a:cubicBezTo>
                  <a:cubicBezTo>
                    <a:pt x="186" y="97"/>
                    <a:pt x="187" y="98"/>
                    <a:pt x="189" y="98"/>
                  </a:cubicBezTo>
                  <a:cubicBezTo>
                    <a:pt x="191" y="98"/>
                    <a:pt x="194" y="99"/>
                    <a:pt x="196" y="99"/>
                  </a:cubicBezTo>
                  <a:cubicBezTo>
                    <a:pt x="196" y="99"/>
                    <a:pt x="196" y="99"/>
                    <a:pt x="196" y="99"/>
                  </a:cubicBezTo>
                  <a:cubicBezTo>
                    <a:pt x="200" y="99"/>
                    <a:pt x="204" y="98"/>
                    <a:pt x="208" y="97"/>
                  </a:cubicBezTo>
                  <a:cubicBezTo>
                    <a:pt x="209" y="97"/>
                    <a:pt x="210" y="97"/>
                    <a:pt x="211" y="97"/>
                  </a:cubicBezTo>
                  <a:cubicBezTo>
                    <a:pt x="214" y="96"/>
                    <a:pt x="216" y="96"/>
                    <a:pt x="219" y="94"/>
                  </a:cubicBezTo>
                  <a:cubicBezTo>
                    <a:pt x="222" y="92"/>
                    <a:pt x="224" y="90"/>
                    <a:pt x="227" y="87"/>
                  </a:cubicBezTo>
                  <a:cubicBezTo>
                    <a:pt x="229" y="85"/>
                    <a:pt x="231" y="85"/>
                    <a:pt x="233" y="85"/>
                  </a:cubicBezTo>
                  <a:cubicBezTo>
                    <a:pt x="234" y="84"/>
                    <a:pt x="236" y="84"/>
                    <a:pt x="237" y="83"/>
                  </a:cubicBezTo>
                  <a:cubicBezTo>
                    <a:pt x="238" y="82"/>
                    <a:pt x="239" y="82"/>
                    <a:pt x="240" y="81"/>
                  </a:cubicBezTo>
                  <a:cubicBezTo>
                    <a:pt x="242" y="80"/>
                    <a:pt x="243" y="78"/>
                    <a:pt x="245" y="78"/>
                  </a:cubicBezTo>
                  <a:cubicBezTo>
                    <a:pt x="246" y="78"/>
                    <a:pt x="246" y="78"/>
                    <a:pt x="247" y="79"/>
                  </a:cubicBezTo>
                  <a:cubicBezTo>
                    <a:pt x="249" y="79"/>
                    <a:pt x="252" y="80"/>
                    <a:pt x="255" y="82"/>
                  </a:cubicBezTo>
                  <a:cubicBezTo>
                    <a:pt x="257" y="82"/>
                    <a:pt x="258" y="83"/>
                    <a:pt x="259" y="83"/>
                  </a:cubicBezTo>
                  <a:cubicBezTo>
                    <a:pt x="261" y="84"/>
                    <a:pt x="263" y="84"/>
                    <a:pt x="264" y="85"/>
                  </a:cubicBezTo>
                  <a:cubicBezTo>
                    <a:pt x="265" y="85"/>
                    <a:pt x="266" y="86"/>
                    <a:pt x="268" y="86"/>
                  </a:cubicBezTo>
                  <a:cubicBezTo>
                    <a:pt x="269" y="87"/>
                    <a:pt x="269" y="87"/>
                    <a:pt x="269" y="87"/>
                  </a:cubicBezTo>
                  <a:cubicBezTo>
                    <a:pt x="270" y="85"/>
                    <a:pt x="270" y="85"/>
                    <a:pt x="270" y="85"/>
                  </a:cubicBezTo>
                  <a:cubicBezTo>
                    <a:pt x="271" y="84"/>
                    <a:pt x="272" y="82"/>
                    <a:pt x="273" y="81"/>
                  </a:cubicBezTo>
                  <a:cubicBezTo>
                    <a:pt x="275" y="77"/>
                    <a:pt x="277" y="74"/>
                    <a:pt x="278" y="71"/>
                  </a:cubicBezTo>
                  <a:cubicBezTo>
                    <a:pt x="279" y="67"/>
                    <a:pt x="280" y="64"/>
                    <a:pt x="280" y="61"/>
                  </a:cubicBezTo>
                  <a:cubicBezTo>
                    <a:pt x="281" y="58"/>
                    <a:pt x="281" y="55"/>
                    <a:pt x="282" y="52"/>
                  </a:cubicBezTo>
                  <a:cubicBezTo>
                    <a:pt x="283" y="50"/>
                    <a:pt x="283" y="50"/>
                    <a:pt x="283" y="50"/>
                  </a:cubicBezTo>
                  <a:cubicBezTo>
                    <a:pt x="286" y="44"/>
                    <a:pt x="288" y="38"/>
                    <a:pt x="289" y="31"/>
                  </a:cubicBezTo>
                  <a:cubicBezTo>
                    <a:pt x="289" y="31"/>
                    <a:pt x="289" y="29"/>
                    <a:pt x="289" y="29"/>
                  </a:cubicBezTo>
                  <a:cubicBezTo>
                    <a:pt x="289" y="27"/>
                    <a:pt x="289" y="27"/>
                    <a:pt x="289" y="27"/>
                  </a:cubicBezTo>
                  <a:lnTo>
                    <a:pt x="288" y="27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3029" y="2782"/>
              <a:ext cx="905" cy="616"/>
            </a:xfrm>
            <a:custGeom>
              <a:avLst/>
              <a:gdLst/>
              <a:ahLst/>
              <a:cxnLst/>
              <a:rect l="l" t="t" r="r" b="b"/>
              <a:pathLst>
                <a:path w="371" h="252" extrusionOk="0">
                  <a:moveTo>
                    <a:pt x="370" y="135"/>
                  </a:moveTo>
                  <a:cubicBezTo>
                    <a:pt x="369" y="133"/>
                    <a:pt x="367" y="132"/>
                    <a:pt x="364" y="132"/>
                  </a:cubicBezTo>
                  <a:cubicBezTo>
                    <a:pt x="364" y="132"/>
                    <a:pt x="363" y="132"/>
                    <a:pt x="362" y="133"/>
                  </a:cubicBezTo>
                  <a:cubicBezTo>
                    <a:pt x="361" y="133"/>
                    <a:pt x="361" y="133"/>
                    <a:pt x="360" y="133"/>
                  </a:cubicBezTo>
                  <a:cubicBezTo>
                    <a:pt x="358" y="134"/>
                    <a:pt x="356" y="135"/>
                    <a:pt x="354" y="135"/>
                  </a:cubicBezTo>
                  <a:cubicBezTo>
                    <a:pt x="353" y="135"/>
                    <a:pt x="352" y="135"/>
                    <a:pt x="351" y="134"/>
                  </a:cubicBezTo>
                  <a:cubicBezTo>
                    <a:pt x="349" y="133"/>
                    <a:pt x="347" y="131"/>
                    <a:pt x="346" y="127"/>
                  </a:cubicBezTo>
                  <a:cubicBezTo>
                    <a:pt x="346" y="125"/>
                    <a:pt x="346" y="125"/>
                    <a:pt x="346" y="125"/>
                  </a:cubicBezTo>
                  <a:cubicBezTo>
                    <a:pt x="340" y="127"/>
                    <a:pt x="340" y="127"/>
                    <a:pt x="340" y="127"/>
                  </a:cubicBezTo>
                  <a:cubicBezTo>
                    <a:pt x="334" y="129"/>
                    <a:pt x="329" y="131"/>
                    <a:pt x="323" y="132"/>
                  </a:cubicBezTo>
                  <a:cubicBezTo>
                    <a:pt x="321" y="133"/>
                    <a:pt x="319" y="133"/>
                    <a:pt x="317" y="133"/>
                  </a:cubicBezTo>
                  <a:cubicBezTo>
                    <a:pt x="315" y="133"/>
                    <a:pt x="313" y="133"/>
                    <a:pt x="310" y="134"/>
                  </a:cubicBezTo>
                  <a:cubicBezTo>
                    <a:pt x="308" y="135"/>
                    <a:pt x="307" y="136"/>
                    <a:pt x="305" y="138"/>
                  </a:cubicBezTo>
                  <a:cubicBezTo>
                    <a:pt x="304" y="140"/>
                    <a:pt x="303" y="141"/>
                    <a:pt x="302" y="142"/>
                  </a:cubicBezTo>
                  <a:cubicBezTo>
                    <a:pt x="300" y="143"/>
                    <a:pt x="296" y="144"/>
                    <a:pt x="292" y="144"/>
                  </a:cubicBezTo>
                  <a:cubicBezTo>
                    <a:pt x="291" y="144"/>
                    <a:pt x="289" y="144"/>
                    <a:pt x="288" y="144"/>
                  </a:cubicBezTo>
                  <a:cubicBezTo>
                    <a:pt x="284" y="144"/>
                    <a:pt x="281" y="142"/>
                    <a:pt x="279" y="140"/>
                  </a:cubicBezTo>
                  <a:cubicBezTo>
                    <a:pt x="277" y="138"/>
                    <a:pt x="277" y="136"/>
                    <a:pt x="277" y="133"/>
                  </a:cubicBezTo>
                  <a:cubicBezTo>
                    <a:pt x="277" y="131"/>
                    <a:pt x="277" y="129"/>
                    <a:pt x="276" y="128"/>
                  </a:cubicBezTo>
                  <a:cubicBezTo>
                    <a:pt x="275" y="126"/>
                    <a:pt x="274" y="125"/>
                    <a:pt x="272" y="125"/>
                  </a:cubicBezTo>
                  <a:cubicBezTo>
                    <a:pt x="270" y="124"/>
                    <a:pt x="268" y="123"/>
                    <a:pt x="267" y="121"/>
                  </a:cubicBezTo>
                  <a:cubicBezTo>
                    <a:pt x="266" y="119"/>
                    <a:pt x="267" y="116"/>
                    <a:pt x="267" y="113"/>
                  </a:cubicBezTo>
                  <a:cubicBezTo>
                    <a:pt x="268" y="111"/>
                    <a:pt x="268" y="110"/>
                    <a:pt x="268" y="108"/>
                  </a:cubicBezTo>
                  <a:cubicBezTo>
                    <a:pt x="268" y="108"/>
                    <a:pt x="268" y="107"/>
                    <a:pt x="268" y="106"/>
                  </a:cubicBezTo>
                  <a:cubicBezTo>
                    <a:pt x="268" y="99"/>
                    <a:pt x="269" y="90"/>
                    <a:pt x="272" y="86"/>
                  </a:cubicBezTo>
                  <a:cubicBezTo>
                    <a:pt x="273" y="85"/>
                    <a:pt x="273" y="85"/>
                    <a:pt x="274" y="84"/>
                  </a:cubicBezTo>
                  <a:cubicBezTo>
                    <a:pt x="276" y="82"/>
                    <a:pt x="276" y="81"/>
                    <a:pt x="275" y="78"/>
                  </a:cubicBezTo>
                  <a:cubicBezTo>
                    <a:pt x="273" y="76"/>
                    <a:pt x="272" y="75"/>
                    <a:pt x="269" y="75"/>
                  </a:cubicBezTo>
                  <a:cubicBezTo>
                    <a:pt x="268" y="75"/>
                    <a:pt x="266" y="75"/>
                    <a:pt x="265" y="75"/>
                  </a:cubicBezTo>
                  <a:cubicBezTo>
                    <a:pt x="263" y="75"/>
                    <a:pt x="262" y="76"/>
                    <a:pt x="261" y="76"/>
                  </a:cubicBezTo>
                  <a:cubicBezTo>
                    <a:pt x="259" y="76"/>
                    <a:pt x="258" y="75"/>
                    <a:pt x="257" y="75"/>
                  </a:cubicBezTo>
                  <a:cubicBezTo>
                    <a:pt x="255" y="74"/>
                    <a:pt x="253" y="70"/>
                    <a:pt x="251" y="65"/>
                  </a:cubicBezTo>
                  <a:cubicBezTo>
                    <a:pt x="251" y="65"/>
                    <a:pt x="251" y="65"/>
                    <a:pt x="251" y="65"/>
                  </a:cubicBezTo>
                  <a:cubicBezTo>
                    <a:pt x="251" y="64"/>
                    <a:pt x="250" y="63"/>
                    <a:pt x="250" y="62"/>
                  </a:cubicBezTo>
                  <a:cubicBezTo>
                    <a:pt x="249" y="61"/>
                    <a:pt x="249" y="61"/>
                    <a:pt x="249" y="61"/>
                  </a:cubicBezTo>
                  <a:cubicBezTo>
                    <a:pt x="247" y="57"/>
                    <a:pt x="244" y="52"/>
                    <a:pt x="246" y="48"/>
                  </a:cubicBezTo>
                  <a:cubicBezTo>
                    <a:pt x="247" y="47"/>
                    <a:pt x="248" y="46"/>
                    <a:pt x="249" y="46"/>
                  </a:cubicBezTo>
                  <a:cubicBezTo>
                    <a:pt x="250" y="44"/>
                    <a:pt x="251" y="44"/>
                    <a:pt x="251" y="41"/>
                  </a:cubicBezTo>
                  <a:cubicBezTo>
                    <a:pt x="250" y="39"/>
                    <a:pt x="249" y="38"/>
                    <a:pt x="247" y="36"/>
                  </a:cubicBezTo>
                  <a:cubicBezTo>
                    <a:pt x="246" y="35"/>
                    <a:pt x="245" y="34"/>
                    <a:pt x="244" y="33"/>
                  </a:cubicBezTo>
                  <a:cubicBezTo>
                    <a:pt x="243" y="31"/>
                    <a:pt x="244" y="29"/>
                    <a:pt x="244" y="26"/>
                  </a:cubicBezTo>
                  <a:cubicBezTo>
                    <a:pt x="245" y="25"/>
                    <a:pt x="245" y="23"/>
                    <a:pt x="245" y="21"/>
                  </a:cubicBezTo>
                  <a:cubicBezTo>
                    <a:pt x="244" y="20"/>
                    <a:pt x="244" y="19"/>
                    <a:pt x="244" y="19"/>
                  </a:cubicBezTo>
                  <a:cubicBezTo>
                    <a:pt x="243" y="18"/>
                    <a:pt x="243" y="18"/>
                    <a:pt x="243" y="18"/>
                  </a:cubicBezTo>
                  <a:cubicBezTo>
                    <a:pt x="242" y="18"/>
                    <a:pt x="242" y="18"/>
                    <a:pt x="242" y="18"/>
                  </a:cubicBezTo>
                  <a:cubicBezTo>
                    <a:pt x="242" y="18"/>
                    <a:pt x="241" y="18"/>
                    <a:pt x="240" y="17"/>
                  </a:cubicBezTo>
                  <a:cubicBezTo>
                    <a:pt x="239" y="16"/>
                    <a:pt x="239" y="15"/>
                    <a:pt x="239" y="14"/>
                  </a:cubicBezTo>
                  <a:cubicBezTo>
                    <a:pt x="238" y="13"/>
                    <a:pt x="238" y="12"/>
                    <a:pt x="237" y="12"/>
                  </a:cubicBezTo>
                  <a:cubicBezTo>
                    <a:pt x="236" y="12"/>
                    <a:pt x="236" y="12"/>
                    <a:pt x="236" y="12"/>
                  </a:cubicBezTo>
                  <a:cubicBezTo>
                    <a:pt x="236" y="12"/>
                    <a:pt x="236" y="12"/>
                    <a:pt x="236" y="12"/>
                  </a:cubicBezTo>
                  <a:cubicBezTo>
                    <a:pt x="235" y="12"/>
                    <a:pt x="234" y="12"/>
                    <a:pt x="233" y="13"/>
                  </a:cubicBezTo>
                  <a:cubicBezTo>
                    <a:pt x="233" y="13"/>
                    <a:pt x="232" y="14"/>
                    <a:pt x="231" y="14"/>
                  </a:cubicBezTo>
                  <a:cubicBezTo>
                    <a:pt x="230" y="14"/>
                    <a:pt x="229" y="14"/>
                    <a:pt x="228" y="14"/>
                  </a:cubicBezTo>
                  <a:cubicBezTo>
                    <a:pt x="227" y="14"/>
                    <a:pt x="226" y="14"/>
                    <a:pt x="225" y="14"/>
                  </a:cubicBezTo>
                  <a:cubicBezTo>
                    <a:pt x="224" y="14"/>
                    <a:pt x="223" y="14"/>
                    <a:pt x="222" y="14"/>
                  </a:cubicBezTo>
                  <a:cubicBezTo>
                    <a:pt x="220" y="14"/>
                    <a:pt x="219" y="14"/>
                    <a:pt x="217" y="14"/>
                  </a:cubicBezTo>
                  <a:cubicBezTo>
                    <a:pt x="217" y="15"/>
                    <a:pt x="217" y="15"/>
                    <a:pt x="216" y="15"/>
                  </a:cubicBezTo>
                  <a:cubicBezTo>
                    <a:pt x="214" y="16"/>
                    <a:pt x="212" y="17"/>
                    <a:pt x="210" y="17"/>
                  </a:cubicBezTo>
                  <a:cubicBezTo>
                    <a:pt x="210" y="17"/>
                    <a:pt x="209" y="17"/>
                    <a:pt x="209" y="17"/>
                  </a:cubicBezTo>
                  <a:cubicBezTo>
                    <a:pt x="208" y="16"/>
                    <a:pt x="207" y="16"/>
                    <a:pt x="207" y="15"/>
                  </a:cubicBezTo>
                  <a:cubicBezTo>
                    <a:pt x="206" y="14"/>
                    <a:pt x="206" y="14"/>
                    <a:pt x="206" y="14"/>
                  </a:cubicBezTo>
                  <a:cubicBezTo>
                    <a:pt x="205" y="14"/>
                    <a:pt x="205" y="14"/>
                    <a:pt x="205" y="14"/>
                  </a:cubicBezTo>
                  <a:cubicBezTo>
                    <a:pt x="203" y="14"/>
                    <a:pt x="201" y="14"/>
                    <a:pt x="199" y="15"/>
                  </a:cubicBezTo>
                  <a:cubicBezTo>
                    <a:pt x="198" y="15"/>
                    <a:pt x="197" y="15"/>
                    <a:pt x="196" y="15"/>
                  </a:cubicBezTo>
                  <a:cubicBezTo>
                    <a:pt x="194" y="15"/>
                    <a:pt x="192" y="16"/>
                    <a:pt x="191" y="16"/>
                  </a:cubicBezTo>
                  <a:cubicBezTo>
                    <a:pt x="189" y="17"/>
                    <a:pt x="188" y="17"/>
                    <a:pt x="187" y="17"/>
                  </a:cubicBezTo>
                  <a:cubicBezTo>
                    <a:pt x="185" y="18"/>
                    <a:pt x="185" y="18"/>
                    <a:pt x="185" y="18"/>
                  </a:cubicBezTo>
                  <a:cubicBezTo>
                    <a:pt x="182" y="18"/>
                    <a:pt x="182" y="18"/>
                    <a:pt x="180" y="21"/>
                  </a:cubicBezTo>
                  <a:cubicBezTo>
                    <a:pt x="179" y="21"/>
                    <a:pt x="179" y="21"/>
                    <a:pt x="179" y="21"/>
                  </a:cubicBezTo>
                  <a:cubicBezTo>
                    <a:pt x="177" y="23"/>
                    <a:pt x="176" y="25"/>
                    <a:pt x="173" y="25"/>
                  </a:cubicBezTo>
                  <a:cubicBezTo>
                    <a:pt x="173" y="25"/>
                    <a:pt x="172" y="25"/>
                    <a:pt x="172" y="25"/>
                  </a:cubicBezTo>
                  <a:cubicBezTo>
                    <a:pt x="171" y="24"/>
                    <a:pt x="171" y="23"/>
                    <a:pt x="171" y="22"/>
                  </a:cubicBezTo>
                  <a:cubicBezTo>
                    <a:pt x="170" y="20"/>
                    <a:pt x="170" y="20"/>
                    <a:pt x="170" y="20"/>
                  </a:cubicBezTo>
                  <a:cubicBezTo>
                    <a:pt x="168" y="21"/>
                    <a:pt x="168" y="21"/>
                    <a:pt x="168" y="21"/>
                  </a:cubicBezTo>
                  <a:cubicBezTo>
                    <a:pt x="167" y="21"/>
                    <a:pt x="167" y="21"/>
                    <a:pt x="166" y="22"/>
                  </a:cubicBezTo>
                  <a:cubicBezTo>
                    <a:pt x="166" y="22"/>
                    <a:pt x="165" y="23"/>
                    <a:pt x="164" y="23"/>
                  </a:cubicBezTo>
                  <a:cubicBezTo>
                    <a:pt x="164" y="23"/>
                    <a:pt x="164" y="23"/>
                    <a:pt x="164" y="23"/>
                  </a:cubicBezTo>
                  <a:cubicBezTo>
                    <a:pt x="163" y="23"/>
                    <a:pt x="162" y="22"/>
                    <a:pt x="162" y="21"/>
                  </a:cubicBezTo>
                  <a:cubicBezTo>
                    <a:pt x="160" y="19"/>
                    <a:pt x="160" y="17"/>
                    <a:pt x="160" y="14"/>
                  </a:cubicBezTo>
                  <a:cubicBezTo>
                    <a:pt x="160" y="12"/>
                    <a:pt x="160" y="11"/>
                    <a:pt x="159" y="9"/>
                  </a:cubicBezTo>
                  <a:cubicBezTo>
                    <a:pt x="158" y="7"/>
                    <a:pt x="155" y="6"/>
                    <a:pt x="147" y="6"/>
                  </a:cubicBezTo>
                  <a:cubicBezTo>
                    <a:pt x="145" y="6"/>
                    <a:pt x="143" y="6"/>
                    <a:pt x="142" y="6"/>
                  </a:cubicBezTo>
                  <a:cubicBezTo>
                    <a:pt x="141" y="6"/>
                    <a:pt x="139" y="6"/>
                    <a:pt x="139" y="6"/>
                  </a:cubicBezTo>
                  <a:cubicBezTo>
                    <a:pt x="136" y="6"/>
                    <a:pt x="134" y="5"/>
                    <a:pt x="132" y="5"/>
                  </a:cubicBezTo>
                  <a:cubicBezTo>
                    <a:pt x="131" y="4"/>
                    <a:pt x="130" y="4"/>
                    <a:pt x="129" y="4"/>
                  </a:cubicBezTo>
                  <a:cubicBezTo>
                    <a:pt x="128" y="3"/>
                    <a:pt x="127" y="3"/>
                    <a:pt x="125" y="3"/>
                  </a:cubicBezTo>
                  <a:cubicBezTo>
                    <a:pt x="124" y="3"/>
                    <a:pt x="123" y="3"/>
                    <a:pt x="122" y="3"/>
                  </a:cubicBezTo>
                  <a:cubicBezTo>
                    <a:pt x="121" y="3"/>
                    <a:pt x="120" y="4"/>
                    <a:pt x="119" y="4"/>
                  </a:cubicBezTo>
                  <a:cubicBezTo>
                    <a:pt x="118" y="4"/>
                    <a:pt x="118" y="4"/>
                    <a:pt x="118" y="4"/>
                  </a:cubicBezTo>
                  <a:cubicBezTo>
                    <a:pt x="116" y="3"/>
                    <a:pt x="115" y="3"/>
                    <a:pt x="114" y="2"/>
                  </a:cubicBezTo>
                  <a:cubicBezTo>
                    <a:pt x="113" y="1"/>
                    <a:pt x="112" y="0"/>
                    <a:pt x="110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7" y="0"/>
                    <a:pt x="103" y="3"/>
                    <a:pt x="102" y="3"/>
                  </a:cubicBezTo>
                  <a:cubicBezTo>
                    <a:pt x="102" y="3"/>
                    <a:pt x="102" y="3"/>
                    <a:pt x="102" y="3"/>
                  </a:cubicBezTo>
                  <a:cubicBezTo>
                    <a:pt x="102" y="3"/>
                    <a:pt x="102" y="3"/>
                    <a:pt x="102" y="3"/>
                  </a:cubicBezTo>
                  <a:cubicBezTo>
                    <a:pt x="102" y="4"/>
                    <a:pt x="101" y="4"/>
                    <a:pt x="101" y="4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101" y="3"/>
                    <a:pt x="101" y="3"/>
                    <a:pt x="101" y="3"/>
                  </a:cubicBezTo>
                  <a:cubicBezTo>
                    <a:pt x="100" y="3"/>
                    <a:pt x="100" y="3"/>
                    <a:pt x="100" y="3"/>
                  </a:cubicBezTo>
                  <a:cubicBezTo>
                    <a:pt x="98" y="3"/>
                    <a:pt x="89" y="5"/>
                    <a:pt x="87" y="8"/>
                  </a:cubicBezTo>
                  <a:cubicBezTo>
                    <a:pt x="87" y="9"/>
                    <a:pt x="87" y="9"/>
                    <a:pt x="87" y="9"/>
                  </a:cubicBezTo>
                  <a:cubicBezTo>
                    <a:pt x="87" y="10"/>
                    <a:pt x="87" y="10"/>
                    <a:pt x="87" y="10"/>
                  </a:cubicBezTo>
                  <a:cubicBezTo>
                    <a:pt x="87" y="10"/>
                    <a:pt x="87" y="10"/>
                    <a:pt x="87" y="10"/>
                  </a:cubicBezTo>
                  <a:cubicBezTo>
                    <a:pt x="87" y="11"/>
                    <a:pt x="87" y="12"/>
                    <a:pt x="88" y="13"/>
                  </a:cubicBezTo>
                  <a:cubicBezTo>
                    <a:pt x="89" y="14"/>
                    <a:pt x="90" y="16"/>
                    <a:pt x="89" y="17"/>
                  </a:cubicBezTo>
                  <a:cubicBezTo>
                    <a:pt x="88" y="19"/>
                    <a:pt x="84" y="21"/>
                    <a:pt x="79" y="22"/>
                  </a:cubicBezTo>
                  <a:cubicBezTo>
                    <a:pt x="78" y="22"/>
                    <a:pt x="77" y="23"/>
                    <a:pt x="76" y="23"/>
                  </a:cubicBezTo>
                  <a:cubicBezTo>
                    <a:pt x="71" y="25"/>
                    <a:pt x="67" y="27"/>
                    <a:pt x="64" y="31"/>
                  </a:cubicBezTo>
                  <a:cubicBezTo>
                    <a:pt x="62" y="34"/>
                    <a:pt x="61" y="37"/>
                    <a:pt x="60" y="40"/>
                  </a:cubicBezTo>
                  <a:cubicBezTo>
                    <a:pt x="59" y="42"/>
                    <a:pt x="59" y="43"/>
                    <a:pt x="58" y="45"/>
                  </a:cubicBezTo>
                  <a:cubicBezTo>
                    <a:pt x="58" y="47"/>
                    <a:pt x="56" y="49"/>
                    <a:pt x="54" y="51"/>
                  </a:cubicBezTo>
                  <a:cubicBezTo>
                    <a:pt x="53" y="53"/>
                    <a:pt x="52" y="54"/>
                    <a:pt x="51" y="56"/>
                  </a:cubicBezTo>
                  <a:cubicBezTo>
                    <a:pt x="50" y="58"/>
                    <a:pt x="50" y="61"/>
                    <a:pt x="50" y="63"/>
                  </a:cubicBezTo>
                  <a:cubicBezTo>
                    <a:pt x="49" y="65"/>
                    <a:pt x="49" y="68"/>
                    <a:pt x="47" y="70"/>
                  </a:cubicBezTo>
                  <a:cubicBezTo>
                    <a:pt x="46" y="72"/>
                    <a:pt x="45" y="74"/>
                    <a:pt x="44" y="76"/>
                  </a:cubicBezTo>
                  <a:cubicBezTo>
                    <a:pt x="43" y="78"/>
                    <a:pt x="41" y="80"/>
                    <a:pt x="40" y="82"/>
                  </a:cubicBezTo>
                  <a:cubicBezTo>
                    <a:pt x="37" y="85"/>
                    <a:pt x="35" y="89"/>
                    <a:pt x="33" y="92"/>
                  </a:cubicBezTo>
                  <a:cubicBezTo>
                    <a:pt x="30" y="98"/>
                    <a:pt x="26" y="104"/>
                    <a:pt x="21" y="107"/>
                  </a:cubicBezTo>
                  <a:cubicBezTo>
                    <a:pt x="20" y="108"/>
                    <a:pt x="17" y="109"/>
                    <a:pt x="15" y="110"/>
                  </a:cubicBezTo>
                  <a:cubicBezTo>
                    <a:pt x="13" y="111"/>
                    <a:pt x="11" y="112"/>
                    <a:pt x="9" y="114"/>
                  </a:cubicBezTo>
                  <a:cubicBezTo>
                    <a:pt x="6" y="115"/>
                    <a:pt x="4" y="117"/>
                    <a:pt x="2" y="120"/>
                  </a:cubicBezTo>
                  <a:cubicBezTo>
                    <a:pt x="0" y="121"/>
                    <a:pt x="0" y="121"/>
                    <a:pt x="0" y="121"/>
                  </a:cubicBezTo>
                  <a:cubicBezTo>
                    <a:pt x="3" y="123"/>
                    <a:pt x="3" y="123"/>
                    <a:pt x="3" y="123"/>
                  </a:cubicBezTo>
                  <a:cubicBezTo>
                    <a:pt x="4" y="124"/>
                    <a:pt x="7" y="125"/>
                    <a:pt x="9" y="125"/>
                  </a:cubicBezTo>
                  <a:cubicBezTo>
                    <a:pt x="10" y="125"/>
                    <a:pt x="10" y="125"/>
                    <a:pt x="10" y="125"/>
                  </a:cubicBezTo>
                  <a:cubicBezTo>
                    <a:pt x="12" y="125"/>
                    <a:pt x="13" y="124"/>
                    <a:pt x="14" y="124"/>
                  </a:cubicBezTo>
                  <a:cubicBezTo>
                    <a:pt x="16" y="124"/>
                    <a:pt x="17" y="123"/>
                    <a:pt x="19" y="123"/>
                  </a:cubicBezTo>
                  <a:cubicBezTo>
                    <a:pt x="20" y="123"/>
                    <a:pt x="21" y="124"/>
                    <a:pt x="22" y="124"/>
                  </a:cubicBezTo>
                  <a:cubicBezTo>
                    <a:pt x="23" y="124"/>
                    <a:pt x="24" y="124"/>
                    <a:pt x="25" y="125"/>
                  </a:cubicBezTo>
                  <a:cubicBezTo>
                    <a:pt x="26" y="125"/>
                    <a:pt x="27" y="126"/>
                    <a:pt x="28" y="126"/>
                  </a:cubicBezTo>
                  <a:cubicBezTo>
                    <a:pt x="29" y="126"/>
                    <a:pt x="30" y="125"/>
                    <a:pt x="31" y="125"/>
                  </a:cubicBezTo>
                  <a:cubicBezTo>
                    <a:pt x="31" y="124"/>
                    <a:pt x="32" y="124"/>
                    <a:pt x="33" y="124"/>
                  </a:cubicBezTo>
                  <a:cubicBezTo>
                    <a:pt x="34" y="123"/>
                    <a:pt x="36" y="123"/>
                    <a:pt x="38" y="123"/>
                  </a:cubicBezTo>
                  <a:cubicBezTo>
                    <a:pt x="40" y="123"/>
                    <a:pt x="43" y="124"/>
                    <a:pt x="44" y="124"/>
                  </a:cubicBezTo>
                  <a:cubicBezTo>
                    <a:pt x="47" y="125"/>
                    <a:pt x="49" y="126"/>
                    <a:pt x="51" y="127"/>
                  </a:cubicBezTo>
                  <a:cubicBezTo>
                    <a:pt x="53" y="128"/>
                    <a:pt x="56" y="129"/>
                    <a:pt x="58" y="129"/>
                  </a:cubicBezTo>
                  <a:cubicBezTo>
                    <a:pt x="59" y="130"/>
                    <a:pt x="60" y="130"/>
                    <a:pt x="61" y="130"/>
                  </a:cubicBezTo>
                  <a:cubicBezTo>
                    <a:pt x="62" y="130"/>
                    <a:pt x="63" y="130"/>
                    <a:pt x="64" y="129"/>
                  </a:cubicBezTo>
                  <a:cubicBezTo>
                    <a:pt x="66" y="129"/>
                    <a:pt x="67" y="129"/>
                    <a:pt x="68" y="129"/>
                  </a:cubicBezTo>
                  <a:cubicBezTo>
                    <a:pt x="70" y="129"/>
                    <a:pt x="72" y="130"/>
                    <a:pt x="73" y="130"/>
                  </a:cubicBezTo>
                  <a:cubicBezTo>
                    <a:pt x="76" y="132"/>
                    <a:pt x="76" y="132"/>
                    <a:pt x="76" y="132"/>
                  </a:cubicBezTo>
                  <a:cubicBezTo>
                    <a:pt x="80" y="134"/>
                    <a:pt x="84" y="137"/>
                    <a:pt x="88" y="138"/>
                  </a:cubicBezTo>
                  <a:cubicBezTo>
                    <a:pt x="93" y="140"/>
                    <a:pt x="100" y="142"/>
                    <a:pt x="105" y="142"/>
                  </a:cubicBezTo>
                  <a:cubicBezTo>
                    <a:pt x="106" y="142"/>
                    <a:pt x="107" y="142"/>
                    <a:pt x="108" y="142"/>
                  </a:cubicBezTo>
                  <a:cubicBezTo>
                    <a:pt x="110" y="142"/>
                    <a:pt x="112" y="142"/>
                    <a:pt x="114" y="142"/>
                  </a:cubicBezTo>
                  <a:cubicBezTo>
                    <a:pt x="115" y="142"/>
                    <a:pt x="117" y="142"/>
                    <a:pt x="119" y="142"/>
                  </a:cubicBezTo>
                  <a:cubicBezTo>
                    <a:pt x="121" y="142"/>
                    <a:pt x="123" y="142"/>
                    <a:pt x="124" y="142"/>
                  </a:cubicBezTo>
                  <a:cubicBezTo>
                    <a:pt x="127" y="143"/>
                    <a:pt x="131" y="147"/>
                    <a:pt x="134" y="149"/>
                  </a:cubicBezTo>
                  <a:cubicBezTo>
                    <a:pt x="135" y="150"/>
                    <a:pt x="135" y="150"/>
                    <a:pt x="135" y="150"/>
                  </a:cubicBezTo>
                  <a:cubicBezTo>
                    <a:pt x="139" y="154"/>
                    <a:pt x="140" y="161"/>
                    <a:pt x="140" y="167"/>
                  </a:cubicBezTo>
                  <a:cubicBezTo>
                    <a:pt x="140" y="170"/>
                    <a:pt x="141" y="172"/>
                    <a:pt x="142" y="175"/>
                  </a:cubicBezTo>
                  <a:cubicBezTo>
                    <a:pt x="142" y="178"/>
                    <a:pt x="142" y="179"/>
                    <a:pt x="141" y="181"/>
                  </a:cubicBezTo>
                  <a:cubicBezTo>
                    <a:pt x="141" y="182"/>
                    <a:pt x="140" y="183"/>
                    <a:pt x="140" y="184"/>
                  </a:cubicBezTo>
                  <a:cubicBezTo>
                    <a:pt x="140" y="188"/>
                    <a:pt x="147" y="197"/>
                    <a:pt x="150" y="200"/>
                  </a:cubicBezTo>
                  <a:cubicBezTo>
                    <a:pt x="151" y="201"/>
                    <a:pt x="151" y="201"/>
                    <a:pt x="151" y="201"/>
                  </a:cubicBezTo>
                  <a:cubicBezTo>
                    <a:pt x="152" y="202"/>
                    <a:pt x="154" y="204"/>
                    <a:pt x="155" y="206"/>
                  </a:cubicBezTo>
                  <a:cubicBezTo>
                    <a:pt x="155" y="209"/>
                    <a:pt x="154" y="210"/>
                    <a:pt x="153" y="211"/>
                  </a:cubicBezTo>
                  <a:cubicBezTo>
                    <a:pt x="152" y="212"/>
                    <a:pt x="152" y="212"/>
                    <a:pt x="151" y="213"/>
                  </a:cubicBezTo>
                  <a:cubicBezTo>
                    <a:pt x="150" y="215"/>
                    <a:pt x="150" y="217"/>
                    <a:pt x="151" y="219"/>
                  </a:cubicBezTo>
                  <a:cubicBezTo>
                    <a:pt x="152" y="221"/>
                    <a:pt x="155" y="223"/>
                    <a:pt x="166" y="223"/>
                  </a:cubicBezTo>
                  <a:cubicBezTo>
                    <a:pt x="168" y="223"/>
                    <a:pt x="170" y="223"/>
                    <a:pt x="173" y="223"/>
                  </a:cubicBezTo>
                  <a:cubicBezTo>
                    <a:pt x="174" y="223"/>
                    <a:pt x="175" y="223"/>
                    <a:pt x="176" y="223"/>
                  </a:cubicBezTo>
                  <a:cubicBezTo>
                    <a:pt x="179" y="223"/>
                    <a:pt x="181" y="223"/>
                    <a:pt x="185" y="226"/>
                  </a:cubicBezTo>
                  <a:cubicBezTo>
                    <a:pt x="185" y="227"/>
                    <a:pt x="185" y="229"/>
                    <a:pt x="184" y="231"/>
                  </a:cubicBezTo>
                  <a:cubicBezTo>
                    <a:pt x="183" y="233"/>
                    <a:pt x="182" y="235"/>
                    <a:pt x="183" y="237"/>
                  </a:cubicBezTo>
                  <a:cubicBezTo>
                    <a:pt x="184" y="239"/>
                    <a:pt x="187" y="239"/>
                    <a:pt x="189" y="239"/>
                  </a:cubicBezTo>
                  <a:cubicBezTo>
                    <a:pt x="191" y="239"/>
                    <a:pt x="192" y="239"/>
                    <a:pt x="193" y="240"/>
                  </a:cubicBezTo>
                  <a:cubicBezTo>
                    <a:pt x="195" y="241"/>
                    <a:pt x="196" y="243"/>
                    <a:pt x="197" y="244"/>
                  </a:cubicBezTo>
                  <a:cubicBezTo>
                    <a:pt x="198" y="246"/>
                    <a:pt x="199" y="247"/>
                    <a:pt x="200" y="248"/>
                  </a:cubicBezTo>
                  <a:cubicBezTo>
                    <a:pt x="201" y="249"/>
                    <a:pt x="201" y="249"/>
                    <a:pt x="202" y="250"/>
                  </a:cubicBezTo>
                  <a:cubicBezTo>
                    <a:pt x="203" y="250"/>
                    <a:pt x="203" y="250"/>
                    <a:pt x="204" y="251"/>
                  </a:cubicBezTo>
                  <a:cubicBezTo>
                    <a:pt x="206" y="252"/>
                    <a:pt x="206" y="252"/>
                    <a:pt x="206" y="252"/>
                  </a:cubicBezTo>
                  <a:cubicBezTo>
                    <a:pt x="207" y="250"/>
                    <a:pt x="207" y="250"/>
                    <a:pt x="207" y="250"/>
                  </a:cubicBezTo>
                  <a:cubicBezTo>
                    <a:pt x="207" y="249"/>
                    <a:pt x="207" y="247"/>
                    <a:pt x="208" y="246"/>
                  </a:cubicBezTo>
                  <a:cubicBezTo>
                    <a:pt x="208" y="244"/>
                    <a:pt x="209" y="241"/>
                    <a:pt x="210" y="239"/>
                  </a:cubicBezTo>
                  <a:cubicBezTo>
                    <a:pt x="211" y="238"/>
                    <a:pt x="211" y="238"/>
                    <a:pt x="211" y="238"/>
                  </a:cubicBezTo>
                  <a:cubicBezTo>
                    <a:pt x="213" y="236"/>
                    <a:pt x="215" y="234"/>
                    <a:pt x="217" y="233"/>
                  </a:cubicBezTo>
                  <a:cubicBezTo>
                    <a:pt x="220" y="231"/>
                    <a:pt x="223" y="230"/>
                    <a:pt x="226" y="229"/>
                  </a:cubicBezTo>
                  <a:cubicBezTo>
                    <a:pt x="227" y="228"/>
                    <a:pt x="229" y="227"/>
                    <a:pt x="231" y="227"/>
                  </a:cubicBezTo>
                  <a:cubicBezTo>
                    <a:pt x="233" y="226"/>
                    <a:pt x="235" y="224"/>
                    <a:pt x="237" y="223"/>
                  </a:cubicBezTo>
                  <a:cubicBezTo>
                    <a:pt x="238" y="223"/>
                    <a:pt x="239" y="222"/>
                    <a:pt x="240" y="221"/>
                  </a:cubicBezTo>
                  <a:cubicBezTo>
                    <a:pt x="241" y="220"/>
                    <a:pt x="242" y="220"/>
                    <a:pt x="243" y="219"/>
                  </a:cubicBezTo>
                  <a:cubicBezTo>
                    <a:pt x="246" y="217"/>
                    <a:pt x="248" y="216"/>
                    <a:pt x="250" y="213"/>
                  </a:cubicBezTo>
                  <a:cubicBezTo>
                    <a:pt x="252" y="212"/>
                    <a:pt x="252" y="212"/>
                    <a:pt x="255" y="212"/>
                  </a:cubicBezTo>
                  <a:cubicBezTo>
                    <a:pt x="256" y="212"/>
                    <a:pt x="258" y="211"/>
                    <a:pt x="259" y="211"/>
                  </a:cubicBezTo>
                  <a:cubicBezTo>
                    <a:pt x="260" y="211"/>
                    <a:pt x="261" y="211"/>
                    <a:pt x="261" y="210"/>
                  </a:cubicBezTo>
                  <a:cubicBezTo>
                    <a:pt x="262" y="210"/>
                    <a:pt x="263" y="210"/>
                    <a:pt x="263" y="210"/>
                  </a:cubicBezTo>
                  <a:cubicBezTo>
                    <a:pt x="265" y="210"/>
                    <a:pt x="266" y="210"/>
                    <a:pt x="268" y="209"/>
                  </a:cubicBezTo>
                  <a:cubicBezTo>
                    <a:pt x="271" y="207"/>
                    <a:pt x="273" y="204"/>
                    <a:pt x="275" y="201"/>
                  </a:cubicBezTo>
                  <a:cubicBezTo>
                    <a:pt x="275" y="200"/>
                    <a:pt x="275" y="200"/>
                    <a:pt x="276" y="199"/>
                  </a:cubicBezTo>
                  <a:cubicBezTo>
                    <a:pt x="276" y="198"/>
                    <a:pt x="276" y="197"/>
                    <a:pt x="277" y="197"/>
                  </a:cubicBezTo>
                  <a:cubicBezTo>
                    <a:pt x="277" y="196"/>
                    <a:pt x="278" y="196"/>
                    <a:pt x="279" y="196"/>
                  </a:cubicBezTo>
                  <a:cubicBezTo>
                    <a:pt x="279" y="195"/>
                    <a:pt x="280" y="195"/>
                    <a:pt x="280" y="195"/>
                  </a:cubicBezTo>
                  <a:cubicBezTo>
                    <a:pt x="281" y="195"/>
                    <a:pt x="282" y="194"/>
                    <a:pt x="283" y="193"/>
                  </a:cubicBezTo>
                  <a:cubicBezTo>
                    <a:pt x="284" y="192"/>
                    <a:pt x="285" y="192"/>
                    <a:pt x="286" y="192"/>
                  </a:cubicBezTo>
                  <a:cubicBezTo>
                    <a:pt x="288" y="192"/>
                    <a:pt x="289" y="191"/>
                    <a:pt x="291" y="190"/>
                  </a:cubicBezTo>
                  <a:cubicBezTo>
                    <a:pt x="292" y="190"/>
                    <a:pt x="294" y="189"/>
                    <a:pt x="295" y="189"/>
                  </a:cubicBezTo>
                  <a:cubicBezTo>
                    <a:pt x="296" y="189"/>
                    <a:pt x="296" y="189"/>
                    <a:pt x="296" y="189"/>
                  </a:cubicBezTo>
                  <a:cubicBezTo>
                    <a:pt x="307" y="191"/>
                    <a:pt x="307" y="191"/>
                    <a:pt x="307" y="191"/>
                  </a:cubicBezTo>
                  <a:cubicBezTo>
                    <a:pt x="307" y="191"/>
                    <a:pt x="308" y="191"/>
                    <a:pt x="308" y="191"/>
                  </a:cubicBezTo>
                  <a:cubicBezTo>
                    <a:pt x="309" y="191"/>
                    <a:pt x="311" y="192"/>
                    <a:pt x="312" y="192"/>
                  </a:cubicBezTo>
                  <a:cubicBezTo>
                    <a:pt x="313" y="192"/>
                    <a:pt x="314" y="191"/>
                    <a:pt x="315" y="190"/>
                  </a:cubicBezTo>
                  <a:cubicBezTo>
                    <a:pt x="316" y="189"/>
                    <a:pt x="316" y="187"/>
                    <a:pt x="316" y="186"/>
                  </a:cubicBezTo>
                  <a:cubicBezTo>
                    <a:pt x="316" y="186"/>
                    <a:pt x="316" y="186"/>
                    <a:pt x="316" y="186"/>
                  </a:cubicBezTo>
                  <a:cubicBezTo>
                    <a:pt x="316" y="186"/>
                    <a:pt x="316" y="186"/>
                    <a:pt x="316" y="185"/>
                  </a:cubicBezTo>
                  <a:cubicBezTo>
                    <a:pt x="318" y="184"/>
                    <a:pt x="319" y="183"/>
                    <a:pt x="321" y="182"/>
                  </a:cubicBezTo>
                  <a:cubicBezTo>
                    <a:pt x="324" y="181"/>
                    <a:pt x="326" y="179"/>
                    <a:pt x="328" y="178"/>
                  </a:cubicBezTo>
                  <a:cubicBezTo>
                    <a:pt x="330" y="176"/>
                    <a:pt x="332" y="175"/>
                    <a:pt x="334" y="174"/>
                  </a:cubicBezTo>
                  <a:cubicBezTo>
                    <a:pt x="335" y="173"/>
                    <a:pt x="337" y="173"/>
                    <a:pt x="339" y="173"/>
                  </a:cubicBezTo>
                  <a:cubicBezTo>
                    <a:pt x="339" y="173"/>
                    <a:pt x="339" y="173"/>
                    <a:pt x="339" y="173"/>
                  </a:cubicBezTo>
                  <a:cubicBezTo>
                    <a:pt x="341" y="173"/>
                    <a:pt x="342" y="173"/>
                    <a:pt x="343" y="173"/>
                  </a:cubicBezTo>
                  <a:cubicBezTo>
                    <a:pt x="347" y="173"/>
                    <a:pt x="347" y="173"/>
                    <a:pt x="347" y="173"/>
                  </a:cubicBezTo>
                  <a:cubicBezTo>
                    <a:pt x="346" y="170"/>
                    <a:pt x="346" y="170"/>
                    <a:pt x="346" y="170"/>
                  </a:cubicBezTo>
                  <a:cubicBezTo>
                    <a:pt x="346" y="170"/>
                    <a:pt x="345" y="169"/>
                    <a:pt x="345" y="168"/>
                  </a:cubicBezTo>
                  <a:cubicBezTo>
                    <a:pt x="345" y="168"/>
                    <a:pt x="344" y="167"/>
                    <a:pt x="343" y="166"/>
                  </a:cubicBezTo>
                  <a:cubicBezTo>
                    <a:pt x="342" y="164"/>
                    <a:pt x="341" y="162"/>
                    <a:pt x="340" y="160"/>
                  </a:cubicBezTo>
                  <a:cubicBezTo>
                    <a:pt x="340" y="155"/>
                    <a:pt x="346" y="150"/>
                    <a:pt x="351" y="148"/>
                  </a:cubicBezTo>
                  <a:cubicBezTo>
                    <a:pt x="353" y="147"/>
                    <a:pt x="355" y="146"/>
                    <a:pt x="357" y="146"/>
                  </a:cubicBezTo>
                  <a:cubicBezTo>
                    <a:pt x="361" y="145"/>
                    <a:pt x="365" y="144"/>
                    <a:pt x="368" y="142"/>
                  </a:cubicBezTo>
                  <a:cubicBezTo>
                    <a:pt x="371" y="139"/>
                    <a:pt x="370" y="136"/>
                    <a:pt x="370" y="135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722" y="1433"/>
              <a:ext cx="823" cy="432"/>
            </a:xfrm>
            <a:custGeom>
              <a:avLst/>
              <a:gdLst/>
              <a:ahLst/>
              <a:cxnLst/>
              <a:rect l="l" t="t" r="r" b="b"/>
              <a:pathLst>
                <a:path w="337" h="177" extrusionOk="0">
                  <a:moveTo>
                    <a:pt x="245" y="78"/>
                  </a:moveTo>
                  <a:cubicBezTo>
                    <a:pt x="172" y="42"/>
                    <a:pt x="172" y="42"/>
                    <a:pt x="172" y="42"/>
                  </a:cubicBezTo>
                  <a:cubicBezTo>
                    <a:pt x="171" y="43"/>
                    <a:pt x="171" y="43"/>
                    <a:pt x="171" y="43"/>
                  </a:cubicBezTo>
                  <a:cubicBezTo>
                    <a:pt x="172" y="41"/>
                    <a:pt x="172" y="41"/>
                    <a:pt x="172" y="41"/>
                  </a:cubicBezTo>
                  <a:cubicBezTo>
                    <a:pt x="166" y="38"/>
                    <a:pt x="66" y="22"/>
                    <a:pt x="65" y="2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1" y="7"/>
                    <a:pt x="11" y="7"/>
                    <a:pt x="11" y="9"/>
                  </a:cubicBezTo>
                  <a:cubicBezTo>
                    <a:pt x="11" y="10"/>
                    <a:pt x="11" y="10"/>
                    <a:pt x="10" y="11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3" y="15"/>
                    <a:pt x="0" y="17"/>
                    <a:pt x="0" y="21"/>
                  </a:cubicBezTo>
                  <a:cubicBezTo>
                    <a:pt x="0" y="23"/>
                    <a:pt x="1" y="25"/>
                    <a:pt x="3" y="27"/>
                  </a:cubicBezTo>
                  <a:cubicBezTo>
                    <a:pt x="4" y="28"/>
                    <a:pt x="5" y="28"/>
                    <a:pt x="6" y="29"/>
                  </a:cubicBezTo>
                  <a:cubicBezTo>
                    <a:pt x="8" y="31"/>
                    <a:pt x="13" y="34"/>
                    <a:pt x="13" y="35"/>
                  </a:cubicBezTo>
                  <a:cubicBezTo>
                    <a:pt x="13" y="35"/>
                    <a:pt x="13" y="36"/>
                    <a:pt x="12" y="37"/>
                  </a:cubicBezTo>
                  <a:cubicBezTo>
                    <a:pt x="11" y="38"/>
                    <a:pt x="10" y="40"/>
                    <a:pt x="12" y="43"/>
                  </a:cubicBezTo>
                  <a:cubicBezTo>
                    <a:pt x="13" y="44"/>
                    <a:pt x="15" y="44"/>
                    <a:pt x="16" y="45"/>
                  </a:cubicBezTo>
                  <a:cubicBezTo>
                    <a:pt x="16" y="45"/>
                    <a:pt x="17" y="45"/>
                    <a:pt x="17" y="45"/>
                  </a:cubicBezTo>
                  <a:cubicBezTo>
                    <a:pt x="18" y="45"/>
                    <a:pt x="18" y="46"/>
                    <a:pt x="18" y="47"/>
                  </a:cubicBezTo>
                  <a:cubicBezTo>
                    <a:pt x="18" y="47"/>
                    <a:pt x="18" y="47"/>
                    <a:pt x="19" y="48"/>
                  </a:cubicBezTo>
                  <a:cubicBezTo>
                    <a:pt x="20" y="50"/>
                    <a:pt x="20" y="52"/>
                    <a:pt x="21" y="55"/>
                  </a:cubicBezTo>
                  <a:cubicBezTo>
                    <a:pt x="22" y="57"/>
                    <a:pt x="24" y="59"/>
                    <a:pt x="25" y="60"/>
                  </a:cubicBezTo>
                  <a:cubicBezTo>
                    <a:pt x="26" y="60"/>
                    <a:pt x="26" y="60"/>
                    <a:pt x="27" y="61"/>
                  </a:cubicBezTo>
                  <a:cubicBezTo>
                    <a:pt x="28" y="62"/>
                    <a:pt x="29" y="63"/>
                    <a:pt x="29" y="64"/>
                  </a:cubicBezTo>
                  <a:cubicBezTo>
                    <a:pt x="29" y="65"/>
                    <a:pt x="30" y="66"/>
                    <a:pt x="30" y="67"/>
                  </a:cubicBezTo>
                  <a:cubicBezTo>
                    <a:pt x="31" y="69"/>
                    <a:pt x="33" y="70"/>
                    <a:pt x="34" y="71"/>
                  </a:cubicBezTo>
                  <a:cubicBezTo>
                    <a:pt x="35" y="71"/>
                    <a:pt x="36" y="72"/>
                    <a:pt x="36" y="73"/>
                  </a:cubicBezTo>
                  <a:cubicBezTo>
                    <a:pt x="38" y="75"/>
                    <a:pt x="40" y="76"/>
                    <a:pt x="42" y="78"/>
                  </a:cubicBezTo>
                  <a:cubicBezTo>
                    <a:pt x="43" y="79"/>
                    <a:pt x="44" y="80"/>
                    <a:pt x="45" y="81"/>
                  </a:cubicBezTo>
                  <a:cubicBezTo>
                    <a:pt x="46" y="82"/>
                    <a:pt x="46" y="83"/>
                    <a:pt x="47" y="84"/>
                  </a:cubicBezTo>
                  <a:cubicBezTo>
                    <a:pt x="47" y="84"/>
                    <a:pt x="48" y="84"/>
                    <a:pt x="48" y="85"/>
                  </a:cubicBezTo>
                  <a:cubicBezTo>
                    <a:pt x="49" y="85"/>
                    <a:pt x="50" y="87"/>
                    <a:pt x="51" y="88"/>
                  </a:cubicBezTo>
                  <a:cubicBezTo>
                    <a:pt x="51" y="89"/>
                    <a:pt x="50" y="91"/>
                    <a:pt x="49" y="92"/>
                  </a:cubicBezTo>
                  <a:cubicBezTo>
                    <a:pt x="49" y="93"/>
                    <a:pt x="49" y="93"/>
                    <a:pt x="49" y="93"/>
                  </a:cubicBezTo>
                  <a:cubicBezTo>
                    <a:pt x="49" y="94"/>
                    <a:pt x="48" y="96"/>
                    <a:pt x="46" y="98"/>
                  </a:cubicBezTo>
                  <a:cubicBezTo>
                    <a:pt x="46" y="98"/>
                    <a:pt x="46" y="99"/>
                    <a:pt x="45" y="99"/>
                  </a:cubicBezTo>
                  <a:cubicBezTo>
                    <a:pt x="44" y="100"/>
                    <a:pt x="42" y="102"/>
                    <a:pt x="42" y="105"/>
                  </a:cubicBezTo>
                  <a:cubicBezTo>
                    <a:pt x="42" y="106"/>
                    <a:pt x="42" y="106"/>
                    <a:pt x="42" y="106"/>
                  </a:cubicBezTo>
                  <a:cubicBezTo>
                    <a:pt x="45" y="106"/>
                    <a:pt x="45" y="106"/>
                    <a:pt x="45" y="106"/>
                  </a:cubicBezTo>
                  <a:cubicBezTo>
                    <a:pt x="49" y="106"/>
                    <a:pt x="53" y="107"/>
                    <a:pt x="57" y="107"/>
                  </a:cubicBezTo>
                  <a:cubicBezTo>
                    <a:pt x="58" y="107"/>
                    <a:pt x="59" y="108"/>
                    <a:pt x="59" y="108"/>
                  </a:cubicBezTo>
                  <a:cubicBezTo>
                    <a:pt x="62" y="108"/>
                    <a:pt x="64" y="108"/>
                    <a:pt x="67" y="108"/>
                  </a:cubicBezTo>
                  <a:cubicBezTo>
                    <a:pt x="67" y="108"/>
                    <a:pt x="68" y="108"/>
                    <a:pt x="69" y="108"/>
                  </a:cubicBezTo>
                  <a:cubicBezTo>
                    <a:pt x="69" y="108"/>
                    <a:pt x="70" y="108"/>
                    <a:pt x="71" y="108"/>
                  </a:cubicBezTo>
                  <a:cubicBezTo>
                    <a:pt x="72" y="108"/>
                    <a:pt x="73" y="108"/>
                    <a:pt x="74" y="108"/>
                  </a:cubicBezTo>
                  <a:cubicBezTo>
                    <a:pt x="76" y="108"/>
                    <a:pt x="77" y="108"/>
                    <a:pt x="78" y="109"/>
                  </a:cubicBezTo>
                  <a:cubicBezTo>
                    <a:pt x="80" y="110"/>
                    <a:pt x="80" y="112"/>
                    <a:pt x="81" y="114"/>
                  </a:cubicBezTo>
                  <a:cubicBezTo>
                    <a:pt x="82" y="115"/>
                    <a:pt x="82" y="116"/>
                    <a:pt x="82" y="117"/>
                  </a:cubicBezTo>
                  <a:cubicBezTo>
                    <a:pt x="83" y="118"/>
                    <a:pt x="83" y="119"/>
                    <a:pt x="83" y="120"/>
                  </a:cubicBezTo>
                  <a:cubicBezTo>
                    <a:pt x="85" y="125"/>
                    <a:pt x="87" y="129"/>
                    <a:pt x="90" y="130"/>
                  </a:cubicBezTo>
                  <a:cubicBezTo>
                    <a:pt x="91" y="131"/>
                    <a:pt x="92" y="131"/>
                    <a:pt x="93" y="131"/>
                  </a:cubicBezTo>
                  <a:cubicBezTo>
                    <a:pt x="94" y="131"/>
                    <a:pt x="95" y="131"/>
                    <a:pt x="97" y="131"/>
                  </a:cubicBezTo>
                  <a:cubicBezTo>
                    <a:pt x="97" y="131"/>
                    <a:pt x="98" y="130"/>
                    <a:pt x="99" y="130"/>
                  </a:cubicBezTo>
                  <a:cubicBezTo>
                    <a:pt x="101" y="130"/>
                    <a:pt x="101" y="130"/>
                    <a:pt x="101" y="130"/>
                  </a:cubicBezTo>
                  <a:cubicBezTo>
                    <a:pt x="107" y="131"/>
                    <a:pt x="107" y="131"/>
                    <a:pt x="107" y="131"/>
                  </a:cubicBezTo>
                  <a:cubicBezTo>
                    <a:pt x="117" y="131"/>
                    <a:pt x="127" y="130"/>
                    <a:pt x="135" y="125"/>
                  </a:cubicBezTo>
                  <a:cubicBezTo>
                    <a:pt x="138" y="122"/>
                    <a:pt x="141" y="119"/>
                    <a:pt x="144" y="116"/>
                  </a:cubicBezTo>
                  <a:cubicBezTo>
                    <a:pt x="145" y="115"/>
                    <a:pt x="146" y="114"/>
                    <a:pt x="147" y="113"/>
                  </a:cubicBezTo>
                  <a:cubicBezTo>
                    <a:pt x="148" y="113"/>
                    <a:pt x="148" y="112"/>
                    <a:pt x="149" y="111"/>
                  </a:cubicBezTo>
                  <a:cubicBezTo>
                    <a:pt x="151" y="110"/>
                    <a:pt x="153" y="108"/>
                    <a:pt x="154" y="106"/>
                  </a:cubicBezTo>
                  <a:cubicBezTo>
                    <a:pt x="155" y="105"/>
                    <a:pt x="155" y="105"/>
                    <a:pt x="155" y="105"/>
                  </a:cubicBezTo>
                  <a:cubicBezTo>
                    <a:pt x="156" y="104"/>
                    <a:pt x="156" y="103"/>
                    <a:pt x="157" y="102"/>
                  </a:cubicBezTo>
                  <a:cubicBezTo>
                    <a:pt x="157" y="103"/>
                    <a:pt x="157" y="104"/>
                    <a:pt x="157" y="104"/>
                  </a:cubicBezTo>
                  <a:cubicBezTo>
                    <a:pt x="157" y="105"/>
                    <a:pt x="158" y="106"/>
                    <a:pt x="158" y="107"/>
                  </a:cubicBezTo>
                  <a:cubicBezTo>
                    <a:pt x="158" y="108"/>
                    <a:pt x="158" y="108"/>
                    <a:pt x="158" y="108"/>
                  </a:cubicBezTo>
                  <a:cubicBezTo>
                    <a:pt x="159" y="110"/>
                    <a:pt x="160" y="111"/>
                    <a:pt x="159" y="113"/>
                  </a:cubicBezTo>
                  <a:cubicBezTo>
                    <a:pt x="159" y="113"/>
                    <a:pt x="158" y="114"/>
                    <a:pt x="157" y="114"/>
                  </a:cubicBezTo>
                  <a:cubicBezTo>
                    <a:pt x="156" y="115"/>
                    <a:pt x="155" y="116"/>
                    <a:pt x="154" y="117"/>
                  </a:cubicBezTo>
                  <a:cubicBezTo>
                    <a:pt x="154" y="119"/>
                    <a:pt x="154" y="121"/>
                    <a:pt x="154" y="124"/>
                  </a:cubicBezTo>
                  <a:cubicBezTo>
                    <a:pt x="154" y="124"/>
                    <a:pt x="154" y="125"/>
                    <a:pt x="155" y="125"/>
                  </a:cubicBezTo>
                  <a:cubicBezTo>
                    <a:pt x="155" y="129"/>
                    <a:pt x="156" y="133"/>
                    <a:pt x="156" y="136"/>
                  </a:cubicBezTo>
                  <a:cubicBezTo>
                    <a:pt x="157" y="138"/>
                    <a:pt x="157" y="138"/>
                    <a:pt x="157" y="138"/>
                  </a:cubicBezTo>
                  <a:cubicBezTo>
                    <a:pt x="157" y="141"/>
                    <a:pt x="157" y="144"/>
                    <a:pt x="157" y="147"/>
                  </a:cubicBezTo>
                  <a:cubicBezTo>
                    <a:pt x="157" y="149"/>
                    <a:pt x="157" y="150"/>
                    <a:pt x="157" y="152"/>
                  </a:cubicBezTo>
                  <a:cubicBezTo>
                    <a:pt x="157" y="154"/>
                    <a:pt x="158" y="157"/>
                    <a:pt x="158" y="159"/>
                  </a:cubicBezTo>
                  <a:cubicBezTo>
                    <a:pt x="158" y="161"/>
                    <a:pt x="159" y="164"/>
                    <a:pt x="159" y="166"/>
                  </a:cubicBezTo>
                  <a:cubicBezTo>
                    <a:pt x="158" y="167"/>
                    <a:pt x="158" y="167"/>
                    <a:pt x="158" y="167"/>
                  </a:cubicBezTo>
                  <a:cubicBezTo>
                    <a:pt x="159" y="168"/>
                    <a:pt x="159" y="168"/>
                    <a:pt x="159" y="168"/>
                  </a:cubicBezTo>
                  <a:cubicBezTo>
                    <a:pt x="160" y="169"/>
                    <a:pt x="161" y="169"/>
                    <a:pt x="162" y="170"/>
                  </a:cubicBezTo>
                  <a:cubicBezTo>
                    <a:pt x="163" y="172"/>
                    <a:pt x="165" y="173"/>
                    <a:pt x="166" y="174"/>
                  </a:cubicBezTo>
                  <a:cubicBezTo>
                    <a:pt x="167" y="174"/>
                    <a:pt x="167" y="174"/>
                    <a:pt x="167" y="174"/>
                  </a:cubicBezTo>
                  <a:cubicBezTo>
                    <a:pt x="169" y="175"/>
                    <a:pt x="171" y="176"/>
                    <a:pt x="173" y="176"/>
                  </a:cubicBezTo>
                  <a:cubicBezTo>
                    <a:pt x="174" y="176"/>
                    <a:pt x="175" y="176"/>
                    <a:pt x="176" y="176"/>
                  </a:cubicBezTo>
                  <a:cubicBezTo>
                    <a:pt x="179" y="175"/>
                    <a:pt x="181" y="173"/>
                    <a:pt x="183" y="172"/>
                  </a:cubicBezTo>
                  <a:cubicBezTo>
                    <a:pt x="186" y="170"/>
                    <a:pt x="189" y="168"/>
                    <a:pt x="192" y="167"/>
                  </a:cubicBezTo>
                  <a:cubicBezTo>
                    <a:pt x="193" y="167"/>
                    <a:pt x="193" y="167"/>
                    <a:pt x="194" y="167"/>
                  </a:cubicBezTo>
                  <a:cubicBezTo>
                    <a:pt x="195" y="167"/>
                    <a:pt x="196" y="167"/>
                    <a:pt x="198" y="168"/>
                  </a:cubicBezTo>
                  <a:cubicBezTo>
                    <a:pt x="199" y="168"/>
                    <a:pt x="199" y="168"/>
                    <a:pt x="199" y="168"/>
                  </a:cubicBezTo>
                  <a:cubicBezTo>
                    <a:pt x="200" y="168"/>
                    <a:pt x="200" y="168"/>
                    <a:pt x="201" y="168"/>
                  </a:cubicBezTo>
                  <a:cubicBezTo>
                    <a:pt x="202" y="168"/>
                    <a:pt x="204" y="168"/>
                    <a:pt x="205" y="168"/>
                  </a:cubicBezTo>
                  <a:cubicBezTo>
                    <a:pt x="206" y="167"/>
                    <a:pt x="207" y="167"/>
                    <a:pt x="208" y="167"/>
                  </a:cubicBezTo>
                  <a:cubicBezTo>
                    <a:pt x="208" y="167"/>
                    <a:pt x="208" y="167"/>
                    <a:pt x="208" y="167"/>
                  </a:cubicBezTo>
                  <a:cubicBezTo>
                    <a:pt x="210" y="167"/>
                    <a:pt x="212" y="168"/>
                    <a:pt x="215" y="169"/>
                  </a:cubicBezTo>
                  <a:cubicBezTo>
                    <a:pt x="217" y="169"/>
                    <a:pt x="219" y="170"/>
                    <a:pt x="222" y="170"/>
                  </a:cubicBezTo>
                  <a:cubicBezTo>
                    <a:pt x="222" y="170"/>
                    <a:pt x="223" y="170"/>
                    <a:pt x="223" y="170"/>
                  </a:cubicBezTo>
                  <a:cubicBezTo>
                    <a:pt x="225" y="170"/>
                    <a:pt x="226" y="170"/>
                    <a:pt x="228" y="170"/>
                  </a:cubicBezTo>
                  <a:cubicBezTo>
                    <a:pt x="229" y="169"/>
                    <a:pt x="231" y="169"/>
                    <a:pt x="233" y="169"/>
                  </a:cubicBezTo>
                  <a:cubicBezTo>
                    <a:pt x="234" y="169"/>
                    <a:pt x="234" y="169"/>
                    <a:pt x="235" y="169"/>
                  </a:cubicBezTo>
                  <a:cubicBezTo>
                    <a:pt x="236" y="169"/>
                    <a:pt x="236" y="169"/>
                    <a:pt x="236" y="169"/>
                  </a:cubicBezTo>
                  <a:cubicBezTo>
                    <a:pt x="238" y="169"/>
                    <a:pt x="240" y="170"/>
                    <a:pt x="241" y="170"/>
                  </a:cubicBezTo>
                  <a:cubicBezTo>
                    <a:pt x="241" y="171"/>
                    <a:pt x="241" y="172"/>
                    <a:pt x="241" y="173"/>
                  </a:cubicBezTo>
                  <a:cubicBezTo>
                    <a:pt x="242" y="173"/>
                    <a:pt x="242" y="174"/>
                    <a:pt x="242" y="175"/>
                  </a:cubicBezTo>
                  <a:cubicBezTo>
                    <a:pt x="242" y="177"/>
                    <a:pt x="242" y="177"/>
                    <a:pt x="242" y="177"/>
                  </a:cubicBezTo>
                  <a:cubicBezTo>
                    <a:pt x="244" y="177"/>
                    <a:pt x="244" y="177"/>
                    <a:pt x="244" y="177"/>
                  </a:cubicBezTo>
                  <a:cubicBezTo>
                    <a:pt x="247" y="176"/>
                    <a:pt x="251" y="175"/>
                    <a:pt x="256" y="172"/>
                  </a:cubicBezTo>
                  <a:cubicBezTo>
                    <a:pt x="257" y="172"/>
                    <a:pt x="257" y="172"/>
                    <a:pt x="258" y="171"/>
                  </a:cubicBezTo>
                  <a:cubicBezTo>
                    <a:pt x="259" y="171"/>
                    <a:pt x="261" y="170"/>
                    <a:pt x="262" y="169"/>
                  </a:cubicBezTo>
                  <a:cubicBezTo>
                    <a:pt x="266" y="165"/>
                    <a:pt x="269" y="162"/>
                    <a:pt x="270" y="159"/>
                  </a:cubicBezTo>
                  <a:cubicBezTo>
                    <a:pt x="271" y="158"/>
                    <a:pt x="271" y="158"/>
                    <a:pt x="271" y="158"/>
                  </a:cubicBezTo>
                  <a:cubicBezTo>
                    <a:pt x="272" y="155"/>
                    <a:pt x="273" y="152"/>
                    <a:pt x="276" y="151"/>
                  </a:cubicBezTo>
                  <a:cubicBezTo>
                    <a:pt x="277" y="151"/>
                    <a:pt x="277" y="151"/>
                    <a:pt x="278" y="151"/>
                  </a:cubicBezTo>
                  <a:cubicBezTo>
                    <a:pt x="279" y="151"/>
                    <a:pt x="280" y="151"/>
                    <a:pt x="281" y="151"/>
                  </a:cubicBezTo>
                  <a:cubicBezTo>
                    <a:pt x="282" y="151"/>
                    <a:pt x="283" y="152"/>
                    <a:pt x="285" y="152"/>
                  </a:cubicBezTo>
                  <a:cubicBezTo>
                    <a:pt x="287" y="152"/>
                    <a:pt x="289" y="151"/>
                    <a:pt x="290" y="150"/>
                  </a:cubicBezTo>
                  <a:cubicBezTo>
                    <a:pt x="293" y="148"/>
                    <a:pt x="295" y="146"/>
                    <a:pt x="297" y="143"/>
                  </a:cubicBezTo>
                  <a:cubicBezTo>
                    <a:pt x="302" y="139"/>
                    <a:pt x="305" y="135"/>
                    <a:pt x="311" y="134"/>
                  </a:cubicBezTo>
                  <a:cubicBezTo>
                    <a:pt x="314" y="133"/>
                    <a:pt x="316" y="131"/>
                    <a:pt x="318" y="129"/>
                  </a:cubicBezTo>
                  <a:cubicBezTo>
                    <a:pt x="319" y="128"/>
                    <a:pt x="320" y="127"/>
                    <a:pt x="321" y="126"/>
                  </a:cubicBezTo>
                  <a:cubicBezTo>
                    <a:pt x="324" y="125"/>
                    <a:pt x="326" y="123"/>
                    <a:pt x="328" y="120"/>
                  </a:cubicBezTo>
                  <a:cubicBezTo>
                    <a:pt x="330" y="119"/>
                    <a:pt x="331" y="118"/>
                    <a:pt x="333" y="116"/>
                  </a:cubicBezTo>
                  <a:cubicBezTo>
                    <a:pt x="333" y="116"/>
                    <a:pt x="337" y="113"/>
                    <a:pt x="337" y="113"/>
                  </a:cubicBezTo>
                  <a:lnTo>
                    <a:pt x="245" y="78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2092" y="1389"/>
              <a:ext cx="1247" cy="1188"/>
            </a:xfrm>
            <a:custGeom>
              <a:avLst/>
              <a:gdLst/>
              <a:ahLst/>
              <a:cxnLst/>
              <a:rect l="l" t="t" r="r" b="b"/>
              <a:pathLst>
                <a:path w="511" h="487" extrusionOk="0">
                  <a:moveTo>
                    <a:pt x="235" y="99"/>
                  </a:moveTo>
                  <a:cubicBezTo>
                    <a:pt x="233" y="98"/>
                    <a:pt x="232" y="98"/>
                    <a:pt x="231" y="97"/>
                  </a:cubicBezTo>
                  <a:cubicBezTo>
                    <a:pt x="229" y="96"/>
                    <a:pt x="227" y="95"/>
                    <a:pt x="225" y="95"/>
                  </a:cubicBezTo>
                  <a:cubicBezTo>
                    <a:pt x="225" y="95"/>
                    <a:pt x="224" y="95"/>
                    <a:pt x="224" y="95"/>
                  </a:cubicBezTo>
                  <a:cubicBezTo>
                    <a:pt x="223" y="95"/>
                    <a:pt x="222" y="95"/>
                    <a:pt x="221" y="96"/>
                  </a:cubicBezTo>
                  <a:cubicBezTo>
                    <a:pt x="221" y="96"/>
                    <a:pt x="220" y="96"/>
                    <a:pt x="219" y="96"/>
                  </a:cubicBezTo>
                  <a:cubicBezTo>
                    <a:pt x="218" y="96"/>
                    <a:pt x="217" y="96"/>
                    <a:pt x="215" y="92"/>
                  </a:cubicBezTo>
                  <a:cubicBezTo>
                    <a:pt x="213" y="89"/>
                    <a:pt x="212" y="89"/>
                    <a:pt x="210" y="88"/>
                  </a:cubicBezTo>
                  <a:cubicBezTo>
                    <a:pt x="209" y="88"/>
                    <a:pt x="208" y="87"/>
                    <a:pt x="207" y="87"/>
                  </a:cubicBezTo>
                  <a:cubicBezTo>
                    <a:pt x="205" y="86"/>
                    <a:pt x="203" y="84"/>
                    <a:pt x="202" y="82"/>
                  </a:cubicBezTo>
                  <a:cubicBezTo>
                    <a:pt x="201" y="81"/>
                    <a:pt x="200" y="80"/>
                    <a:pt x="200" y="80"/>
                  </a:cubicBezTo>
                  <a:cubicBezTo>
                    <a:pt x="195" y="75"/>
                    <a:pt x="191" y="71"/>
                    <a:pt x="185" y="68"/>
                  </a:cubicBezTo>
                  <a:cubicBezTo>
                    <a:pt x="178" y="65"/>
                    <a:pt x="175" y="58"/>
                    <a:pt x="176" y="50"/>
                  </a:cubicBezTo>
                  <a:cubicBezTo>
                    <a:pt x="176" y="48"/>
                    <a:pt x="176" y="48"/>
                    <a:pt x="176" y="48"/>
                  </a:cubicBezTo>
                  <a:cubicBezTo>
                    <a:pt x="177" y="45"/>
                    <a:pt x="177" y="43"/>
                    <a:pt x="175" y="39"/>
                  </a:cubicBezTo>
                  <a:cubicBezTo>
                    <a:pt x="171" y="32"/>
                    <a:pt x="167" y="24"/>
                    <a:pt x="165" y="15"/>
                  </a:cubicBezTo>
                  <a:cubicBezTo>
                    <a:pt x="164" y="12"/>
                    <a:pt x="162" y="10"/>
                    <a:pt x="160" y="8"/>
                  </a:cubicBezTo>
                  <a:cubicBezTo>
                    <a:pt x="159" y="7"/>
                    <a:pt x="158" y="6"/>
                    <a:pt x="157" y="5"/>
                  </a:cubicBezTo>
                  <a:cubicBezTo>
                    <a:pt x="157" y="5"/>
                    <a:pt x="157" y="4"/>
                    <a:pt x="157" y="4"/>
                  </a:cubicBezTo>
                  <a:cubicBezTo>
                    <a:pt x="157" y="4"/>
                    <a:pt x="157" y="4"/>
                    <a:pt x="157" y="4"/>
                  </a:cubicBezTo>
                  <a:cubicBezTo>
                    <a:pt x="154" y="0"/>
                    <a:pt x="154" y="0"/>
                    <a:pt x="154" y="0"/>
                  </a:cubicBezTo>
                  <a:cubicBezTo>
                    <a:pt x="153" y="4"/>
                    <a:pt x="153" y="4"/>
                    <a:pt x="153" y="4"/>
                  </a:cubicBezTo>
                  <a:cubicBezTo>
                    <a:pt x="153" y="5"/>
                    <a:pt x="152" y="6"/>
                    <a:pt x="152" y="7"/>
                  </a:cubicBezTo>
                  <a:cubicBezTo>
                    <a:pt x="151" y="8"/>
                    <a:pt x="151" y="9"/>
                    <a:pt x="151" y="10"/>
                  </a:cubicBezTo>
                  <a:cubicBezTo>
                    <a:pt x="151" y="11"/>
                    <a:pt x="151" y="12"/>
                    <a:pt x="151" y="13"/>
                  </a:cubicBezTo>
                  <a:cubicBezTo>
                    <a:pt x="150" y="15"/>
                    <a:pt x="149" y="17"/>
                    <a:pt x="148" y="18"/>
                  </a:cubicBezTo>
                  <a:cubicBezTo>
                    <a:pt x="146" y="21"/>
                    <a:pt x="145" y="23"/>
                    <a:pt x="144" y="25"/>
                  </a:cubicBezTo>
                  <a:cubicBezTo>
                    <a:pt x="144" y="26"/>
                    <a:pt x="144" y="26"/>
                    <a:pt x="144" y="26"/>
                  </a:cubicBezTo>
                  <a:cubicBezTo>
                    <a:pt x="144" y="27"/>
                    <a:pt x="144" y="28"/>
                    <a:pt x="144" y="29"/>
                  </a:cubicBezTo>
                  <a:cubicBezTo>
                    <a:pt x="145" y="30"/>
                    <a:pt x="145" y="30"/>
                    <a:pt x="145" y="31"/>
                  </a:cubicBezTo>
                  <a:cubicBezTo>
                    <a:pt x="146" y="31"/>
                    <a:pt x="146" y="32"/>
                    <a:pt x="146" y="33"/>
                  </a:cubicBezTo>
                  <a:cubicBezTo>
                    <a:pt x="146" y="34"/>
                    <a:pt x="146" y="34"/>
                    <a:pt x="146" y="35"/>
                  </a:cubicBezTo>
                  <a:cubicBezTo>
                    <a:pt x="146" y="36"/>
                    <a:pt x="146" y="36"/>
                    <a:pt x="145" y="36"/>
                  </a:cubicBezTo>
                  <a:cubicBezTo>
                    <a:pt x="145" y="37"/>
                    <a:pt x="145" y="38"/>
                    <a:pt x="146" y="39"/>
                  </a:cubicBezTo>
                  <a:cubicBezTo>
                    <a:pt x="146" y="39"/>
                    <a:pt x="146" y="39"/>
                    <a:pt x="146" y="40"/>
                  </a:cubicBezTo>
                  <a:cubicBezTo>
                    <a:pt x="146" y="43"/>
                    <a:pt x="145" y="44"/>
                    <a:pt x="144" y="46"/>
                  </a:cubicBezTo>
                  <a:cubicBezTo>
                    <a:pt x="143" y="48"/>
                    <a:pt x="143" y="49"/>
                    <a:pt x="142" y="51"/>
                  </a:cubicBezTo>
                  <a:cubicBezTo>
                    <a:pt x="142" y="52"/>
                    <a:pt x="142" y="52"/>
                    <a:pt x="142" y="53"/>
                  </a:cubicBezTo>
                  <a:cubicBezTo>
                    <a:pt x="142" y="54"/>
                    <a:pt x="142" y="56"/>
                    <a:pt x="142" y="57"/>
                  </a:cubicBezTo>
                  <a:cubicBezTo>
                    <a:pt x="142" y="58"/>
                    <a:pt x="142" y="60"/>
                    <a:pt x="141" y="61"/>
                  </a:cubicBezTo>
                  <a:cubicBezTo>
                    <a:pt x="141" y="64"/>
                    <a:pt x="139" y="66"/>
                    <a:pt x="137" y="68"/>
                  </a:cubicBezTo>
                  <a:cubicBezTo>
                    <a:pt x="2" y="71"/>
                    <a:pt x="2" y="71"/>
                    <a:pt x="2" y="71"/>
                  </a:cubicBezTo>
                  <a:cubicBezTo>
                    <a:pt x="3" y="73"/>
                    <a:pt x="3" y="73"/>
                    <a:pt x="3" y="73"/>
                  </a:cubicBezTo>
                  <a:cubicBezTo>
                    <a:pt x="4" y="77"/>
                    <a:pt x="3" y="79"/>
                    <a:pt x="3" y="82"/>
                  </a:cubicBezTo>
                  <a:cubicBezTo>
                    <a:pt x="2" y="83"/>
                    <a:pt x="2" y="85"/>
                    <a:pt x="2" y="86"/>
                  </a:cubicBezTo>
                  <a:cubicBezTo>
                    <a:pt x="1" y="87"/>
                    <a:pt x="1" y="88"/>
                    <a:pt x="1" y="89"/>
                  </a:cubicBezTo>
                  <a:cubicBezTo>
                    <a:pt x="0" y="91"/>
                    <a:pt x="0" y="93"/>
                    <a:pt x="0" y="96"/>
                  </a:cubicBezTo>
                  <a:cubicBezTo>
                    <a:pt x="0" y="97"/>
                    <a:pt x="1" y="99"/>
                    <a:pt x="1" y="100"/>
                  </a:cubicBezTo>
                  <a:cubicBezTo>
                    <a:pt x="2" y="102"/>
                    <a:pt x="3" y="104"/>
                    <a:pt x="3" y="106"/>
                  </a:cubicBezTo>
                  <a:cubicBezTo>
                    <a:pt x="3" y="108"/>
                    <a:pt x="3" y="110"/>
                    <a:pt x="2" y="112"/>
                  </a:cubicBezTo>
                  <a:cubicBezTo>
                    <a:pt x="2" y="114"/>
                    <a:pt x="2" y="116"/>
                    <a:pt x="2" y="119"/>
                  </a:cubicBezTo>
                  <a:cubicBezTo>
                    <a:pt x="3" y="121"/>
                    <a:pt x="2" y="124"/>
                    <a:pt x="2" y="127"/>
                  </a:cubicBezTo>
                  <a:cubicBezTo>
                    <a:pt x="1" y="129"/>
                    <a:pt x="1" y="132"/>
                    <a:pt x="1" y="134"/>
                  </a:cubicBezTo>
                  <a:cubicBezTo>
                    <a:pt x="2" y="136"/>
                    <a:pt x="2" y="138"/>
                    <a:pt x="4" y="139"/>
                  </a:cubicBezTo>
                  <a:cubicBezTo>
                    <a:pt x="4" y="140"/>
                    <a:pt x="5" y="141"/>
                    <a:pt x="5" y="142"/>
                  </a:cubicBezTo>
                  <a:cubicBezTo>
                    <a:pt x="6" y="144"/>
                    <a:pt x="7" y="146"/>
                    <a:pt x="7" y="149"/>
                  </a:cubicBezTo>
                  <a:cubicBezTo>
                    <a:pt x="6" y="150"/>
                    <a:pt x="6" y="151"/>
                    <a:pt x="6" y="152"/>
                  </a:cubicBezTo>
                  <a:cubicBezTo>
                    <a:pt x="6" y="154"/>
                    <a:pt x="5" y="155"/>
                    <a:pt x="5" y="157"/>
                  </a:cubicBezTo>
                  <a:cubicBezTo>
                    <a:pt x="6" y="159"/>
                    <a:pt x="6" y="161"/>
                    <a:pt x="6" y="164"/>
                  </a:cubicBezTo>
                  <a:cubicBezTo>
                    <a:pt x="6" y="166"/>
                    <a:pt x="6" y="166"/>
                    <a:pt x="6" y="166"/>
                  </a:cubicBezTo>
                  <a:cubicBezTo>
                    <a:pt x="6" y="170"/>
                    <a:pt x="10" y="171"/>
                    <a:pt x="13" y="171"/>
                  </a:cubicBezTo>
                  <a:cubicBezTo>
                    <a:pt x="14" y="171"/>
                    <a:pt x="14" y="170"/>
                    <a:pt x="15" y="170"/>
                  </a:cubicBezTo>
                  <a:cubicBezTo>
                    <a:pt x="19" y="170"/>
                    <a:pt x="24" y="170"/>
                    <a:pt x="30" y="170"/>
                  </a:cubicBezTo>
                  <a:cubicBezTo>
                    <a:pt x="31" y="170"/>
                    <a:pt x="33" y="170"/>
                    <a:pt x="34" y="170"/>
                  </a:cubicBezTo>
                  <a:cubicBezTo>
                    <a:pt x="35" y="170"/>
                    <a:pt x="37" y="170"/>
                    <a:pt x="38" y="170"/>
                  </a:cubicBezTo>
                  <a:cubicBezTo>
                    <a:pt x="39" y="170"/>
                    <a:pt x="39" y="170"/>
                    <a:pt x="40" y="170"/>
                  </a:cubicBezTo>
                  <a:cubicBezTo>
                    <a:pt x="41" y="170"/>
                    <a:pt x="42" y="170"/>
                    <a:pt x="43" y="170"/>
                  </a:cubicBezTo>
                  <a:cubicBezTo>
                    <a:pt x="44" y="170"/>
                    <a:pt x="44" y="170"/>
                    <a:pt x="44" y="170"/>
                  </a:cubicBezTo>
                  <a:cubicBezTo>
                    <a:pt x="45" y="170"/>
                    <a:pt x="47" y="170"/>
                    <a:pt x="49" y="170"/>
                  </a:cubicBezTo>
                  <a:cubicBezTo>
                    <a:pt x="49" y="170"/>
                    <a:pt x="49" y="170"/>
                    <a:pt x="49" y="170"/>
                  </a:cubicBezTo>
                  <a:cubicBezTo>
                    <a:pt x="52" y="170"/>
                    <a:pt x="53" y="171"/>
                    <a:pt x="54" y="172"/>
                  </a:cubicBezTo>
                  <a:cubicBezTo>
                    <a:pt x="54" y="172"/>
                    <a:pt x="55" y="173"/>
                    <a:pt x="56" y="174"/>
                  </a:cubicBezTo>
                  <a:cubicBezTo>
                    <a:pt x="57" y="174"/>
                    <a:pt x="58" y="174"/>
                    <a:pt x="59" y="174"/>
                  </a:cubicBezTo>
                  <a:cubicBezTo>
                    <a:pt x="60" y="174"/>
                    <a:pt x="61" y="174"/>
                    <a:pt x="62" y="174"/>
                  </a:cubicBezTo>
                  <a:cubicBezTo>
                    <a:pt x="63" y="174"/>
                    <a:pt x="64" y="174"/>
                    <a:pt x="65" y="174"/>
                  </a:cubicBezTo>
                  <a:cubicBezTo>
                    <a:pt x="66" y="174"/>
                    <a:pt x="67" y="174"/>
                    <a:pt x="67" y="174"/>
                  </a:cubicBezTo>
                  <a:cubicBezTo>
                    <a:pt x="70" y="174"/>
                    <a:pt x="74" y="177"/>
                    <a:pt x="75" y="180"/>
                  </a:cubicBezTo>
                  <a:cubicBezTo>
                    <a:pt x="76" y="181"/>
                    <a:pt x="76" y="181"/>
                    <a:pt x="76" y="181"/>
                  </a:cubicBezTo>
                  <a:cubicBezTo>
                    <a:pt x="77" y="184"/>
                    <a:pt x="78" y="187"/>
                    <a:pt x="77" y="189"/>
                  </a:cubicBezTo>
                  <a:cubicBezTo>
                    <a:pt x="77" y="191"/>
                    <a:pt x="75" y="192"/>
                    <a:pt x="74" y="193"/>
                  </a:cubicBezTo>
                  <a:cubicBezTo>
                    <a:pt x="73" y="194"/>
                    <a:pt x="72" y="195"/>
                    <a:pt x="71" y="195"/>
                  </a:cubicBezTo>
                  <a:cubicBezTo>
                    <a:pt x="69" y="198"/>
                    <a:pt x="69" y="201"/>
                    <a:pt x="69" y="204"/>
                  </a:cubicBezTo>
                  <a:cubicBezTo>
                    <a:pt x="70" y="206"/>
                    <a:pt x="71" y="208"/>
                    <a:pt x="73" y="209"/>
                  </a:cubicBezTo>
                  <a:cubicBezTo>
                    <a:pt x="74" y="211"/>
                    <a:pt x="75" y="212"/>
                    <a:pt x="76" y="213"/>
                  </a:cubicBezTo>
                  <a:cubicBezTo>
                    <a:pt x="77" y="216"/>
                    <a:pt x="78" y="220"/>
                    <a:pt x="79" y="223"/>
                  </a:cubicBezTo>
                  <a:cubicBezTo>
                    <a:pt x="79" y="224"/>
                    <a:pt x="79" y="226"/>
                    <a:pt x="80" y="227"/>
                  </a:cubicBezTo>
                  <a:cubicBezTo>
                    <a:pt x="80" y="228"/>
                    <a:pt x="80" y="229"/>
                    <a:pt x="81" y="230"/>
                  </a:cubicBezTo>
                  <a:cubicBezTo>
                    <a:pt x="81" y="231"/>
                    <a:pt x="82" y="233"/>
                    <a:pt x="82" y="235"/>
                  </a:cubicBezTo>
                  <a:cubicBezTo>
                    <a:pt x="82" y="236"/>
                    <a:pt x="81" y="238"/>
                    <a:pt x="80" y="239"/>
                  </a:cubicBezTo>
                  <a:cubicBezTo>
                    <a:pt x="79" y="240"/>
                    <a:pt x="79" y="241"/>
                    <a:pt x="78" y="241"/>
                  </a:cubicBezTo>
                  <a:cubicBezTo>
                    <a:pt x="78" y="242"/>
                    <a:pt x="77" y="243"/>
                    <a:pt x="77" y="245"/>
                  </a:cubicBezTo>
                  <a:cubicBezTo>
                    <a:pt x="77" y="246"/>
                    <a:pt x="76" y="247"/>
                    <a:pt x="75" y="248"/>
                  </a:cubicBezTo>
                  <a:cubicBezTo>
                    <a:pt x="75" y="249"/>
                    <a:pt x="75" y="250"/>
                    <a:pt x="74" y="250"/>
                  </a:cubicBezTo>
                  <a:cubicBezTo>
                    <a:pt x="73" y="251"/>
                    <a:pt x="73" y="252"/>
                    <a:pt x="72" y="254"/>
                  </a:cubicBezTo>
                  <a:cubicBezTo>
                    <a:pt x="72" y="254"/>
                    <a:pt x="72" y="254"/>
                    <a:pt x="72" y="254"/>
                  </a:cubicBezTo>
                  <a:cubicBezTo>
                    <a:pt x="72" y="257"/>
                    <a:pt x="72" y="259"/>
                    <a:pt x="69" y="260"/>
                  </a:cubicBezTo>
                  <a:cubicBezTo>
                    <a:pt x="68" y="261"/>
                    <a:pt x="68" y="261"/>
                    <a:pt x="68" y="261"/>
                  </a:cubicBezTo>
                  <a:cubicBezTo>
                    <a:pt x="66" y="262"/>
                    <a:pt x="65" y="262"/>
                    <a:pt x="64" y="265"/>
                  </a:cubicBezTo>
                  <a:cubicBezTo>
                    <a:pt x="61" y="270"/>
                    <a:pt x="59" y="276"/>
                    <a:pt x="58" y="280"/>
                  </a:cubicBezTo>
                  <a:cubicBezTo>
                    <a:pt x="57" y="280"/>
                    <a:pt x="57" y="281"/>
                    <a:pt x="56" y="282"/>
                  </a:cubicBezTo>
                  <a:cubicBezTo>
                    <a:pt x="55" y="283"/>
                    <a:pt x="55" y="284"/>
                    <a:pt x="54" y="284"/>
                  </a:cubicBezTo>
                  <a:cubicBezTo>
                    <a:pt x="53" y="284"/>
                    <a:pt x="53" y="285"/>
                    <a:pt x="52" y="285"/>
                  </a:cubicBezTo>
                  <a:cubicBezTo>
                    <a:pt x="51" y="286"/>
                    <a:pt x="50" y="286"/>
                    <a:pt x="49" y="288"/>
                  </a:cubicBezTo>
                  <a:cubicBezTo>
                    <a:pt x="47" y="289"/>
                    <a:pt x="45" y="292"/>
                    <a:pt x="43" y="294"/>
                  </a:cubicBezTo>
                  <a:cubicBezTo>
                    <a:pt x="42" y="296"/>
                    <a:pt x="42" y="296"/>
                    <a:pt x="42" y="296"/>
                  </a:cubicBezTo>
                  <a:cubicBezTo>
                    <a:pt x="44" y="297"/>
                    <a:pt x="44" y="297"/>
                    <a:pt x="44" y="297"/>
                  </a:cubicBezTo>
                  <a:cubicBezTo>
                    <a:pt x="46" y="298"/>
                    <a:pt x="48" y="299"/>
                    <a:pt x="51" y="301"/>
                  </a:cubicBezTo>
                  <a:cubicBezTo>
                    <a:pt x="52" y="302"/>
                    <a:pt x="54" y="304"/>
                    <a:pt x="55" y="306"/>
                  </a:cubicBezTo>
                  <a:cubicBezTo>
                    <a:pt x="55" y="307"/>
                    <a:pt x="54" y="309"/>
                    <a:pt x="54" y="311"/>
                  </a:cubicBezTo>
                  <a:cubicBezTo>
                    <a:pt x="53" y="312"/>
                    <a:pt x="53" y="313"/>
                    <a:pt x="53" y="314"/>
                  </a:cubicBezTo>
                  <a:cubicBezTo>
                    <a:pt x="52" y="318"/>
                    <a:pt x="54" y="321"/>
                    <a:pt x="55" y="324"/>
                  </a:cubicBezTo>
                  <a:cubicBezTo>
                    <a:pt x="56" y="324"/>
                    <a:pt x="56" y="325"/>
                    <a:pt x="56" y="325"/>
                  </a:cubicBezTo>
                  <a:cubicBezTo>
                    <a:pt x="57" y="326"/>
                    <a:pt x="57" y="327"/>
                    <a:pt x="58" y="328"/>
                  </a:cubicBezTo>
                  <a:cubicBezTo>
                    <a:pt x="59" y="331"/>
                    <a:pt x="60" y="333"/>
                    <a:pt x="61" y="336"/>
                  </a:cubicBezTo>
                  <a:cubicBezTo>
                    <a:pt x="63" y="341"/>
                    <a:pt x="64" y="348"/>
                    <a:pt x="63" y="355"/>
                  </a:cubicBezTo>
                  <a:cubicBezTo>
                    <a:pt x="62" y="355"/>
                    <a:pt x="61" y="355"/>
                    <a:pt x="60" y="355"/>
                  </a:cubicBezTo>
                  <a:cubicBezTo>
                    <a:pt x="59" y="355"/>
                    <a:pt x="58" y="355"/>
                    <a:pt x="56" y="355"/>
                  </a:cubicBezTo>
                  <a:cubicBezTo>
                    <a:pt x="54" y="355"/>
                    <a:pt x="52" y="355"/>
                    <a:pt x="50" y="356"/>
                  </a:cubicBezTo>
                  <a:cubicBezTo>
                    <a:pt x="49" y="357"/>
                    <a:pt x="49" y="357"/>
                    <a:pt x="49" y="357"/>
                  </a:cubicBezTo>
                  <a:cubicBezTo>
                    <a:pt x="49" y="359"/>
                    <a:pt x="49" y="359"/>
                    <a:pt x="49" y="359"/>
                  </a:cubicBezTo>
                  <a:cubicBezTo>
                    <a:pt x="51" y="362"/>
                    <a:pt x="54" y="364"/>
                    <a:pt x="56" y="367"/>
                  </a:cubicBezTo>
                  <a:cubicBezTo>
                    <a:pt x="57" y="367"/>
                    <a:pt x="57" y="368"/>
                    <a:pt x="58" y="368"/>
                  </a:cubicBezTo>
                  <a:cubicBezTo>
                    <a:pt x="59" y="369"/>
                    <a:pt x="59" y="370"/>
                    <a:pt x="60" y="370"/>
                  </a:cubicBezTo>
                  <a:cubicBezTo>
                    <a:pt x="62" y="372"/>
                    <a:pt x="64" y="373"/>
                    <a:pt x="64" y="375"/>
                  </a:cubicBezTo>
                  <a:cubicBezTo>
                    <a:pt x="65" y="378"/>
                    <a:pt x="66" y="381"/>
                    <a:pt x="66" y="384"/>
                  </a:cubicBezTo>
                  <a:cubicBezTo>
                    <a:pt x="66" y="386"/>
                    <a:pt x="66" y="386"/>
                    <a:pt x="66" y="386"/>
                  </a:cubicBezTo>
                  <a:cubicBezTo>
                    <a:pt x="67" y="390"/>
                    <a:pt x="67" y="394"/>
                    <a:pt x="67" y="398"/>
                  </a:cubicBezTo>
                  <a:cubicBezTo>
                    <a:pt x="67" y="399"/>
                    <a:pt x="67" y="399"/>
                    <a:pt x="67" y="400"/>
                  </a:cubicBezTo>
                  <a:cubicBezTo>
                    <a:pt x="67" y="404"/>
                    <a:pt x="66" y="410"/>
                    <a:pt x="72" y="411"/>
                  </a:cubicBezTo>
                  <a:cubicBezTo>
                    <a:pt x="73" y="412"/>
                    <a:pt x="74" y="412"/>
                    <a:pt x="75" y="412"/>
                  </a:cubicBezTo>
                  <a:cubicBezTo>
                    <a:pt x="75" y="412"/>
                    <a:pt x="76" y="412"/>
                    <a:pt x="77" y="412"/>
                  </a:cubicBezTo>
                  <a:cubicBezTo>
                    <a:pt x="78" y="412"/>
                    <a:pt x="78" y="411"/>
                    <a:pt x="79" y="411"/>
                  </a:cubicBezTo>
                  <a:cubicBezTo>
                    <a:pt x="79" y="411"/>
                    <a:pt x="79" y="411"/>
                    <a:pt x="79" y="411"/>
                  </a:cubicBezTo>
                  <a:cubicBezTo>
                    <a:pt x="86" y="412"/>
                    <a:pt x="92" y="412"/>
                    <a:pt x="99" y="412"/>
                  </a:cubicBezTo>
                  <a:cubicBezTo>
                    <a:pt x="106" y="412"/>
                    <a:pt x="114" y="412"/>
                    <a:pt x="122" y="412"/>
                  </a:cubicBezTo>
                  <a:cubicBezTo>
                    <a:pt x="128" y="413"/>
                    <a:pt x="135" y="413"/>
                    <a:pt x="141" y="413"/>
                  </a:cubicBezTo>
                  <a:cubicBezTo>
                    <a:pt x="147" y="413"/>
                    <a:pt x="147" y="413"/>
                    <a:pt x="147" y="413"/>
                  </a:cubicBezTo>
                  <a:cubicBezTo>
                    <a:pt x="147" y="415"/>
                    <a:pt x="147" y="416"/>
                    <a:pt x="146" y="418"/>
                  </a:cubicBezTo>
                  <a:cubicBezTo>
                    <a:pt x="146" y="420"/>
                    <a:pt x="146" y="420"/>
                    <a:pt x="145" y="421"/>
                  </a:cubicBezTo>
                  <a:cubicBezTo>
                    <a:pt x="144" y="422"/>
                    <a:pt x="144" y="422"/>
                    <a:pt x="144" y="423"/>
                  </a:cubicBezTo>
                  <a:cubicBezTo>
                    <a:pt x="138" y="430"/>
                    <a:pt x="144" y="445"/>
                    <a:pt x="146" y="450"/>
                  </a:cubicBezTo>
                  <a:cubicBezTo>
                    <a:pt x="149" y="456"/>
                    <a:pt x="154" y="459"/>
                    <a:pt x="158" y="462"/>
                  </a:cubicBezTo>
                  <a:cubicBezTo>
                    <a:pt x="160" y="463"/>
                    <a:pt x="163" y="464"/>
                    <a:pt x="165" y="465"/>
                  </a:cubicBezTo>
                  <a:cubicBezTo>
                    <a:pt x="167" y="465"/>
                    <a:pt x="168" y="466"/>
                    <a:pt x="170" y="466"/>
                  </a:cubicBezTo>
                  <a:cubicBezTo>
                    <a:pt x="171" y="467"/>
                    <a:pt x="172" y="468"/>
                    <a:pt x="172" y="469"/>
                  </a:cubicBezTo>
                  <a:cubicBezTo>
                    <a:pt x="173" y="470"/>
                    <a:pt x="173" y="470"/>
                    <a:pt x="173" y="470"/>
                  </a:cubicBezTo>
                  <a:cubicBezTo>
                    <a:pt x="173" y="470"/>
                    <a:pt x="173" y="470"/>
                    <a:pt x="173" y="470"/>
                  </a:cubicBezTo>
                  <a:cubicBezTo>
                    <a:pt x="174" y="471"/>
                    <a:pt x="175" y="471"/>
                    <a:pt x="176" y="471"/>
                  </a:cubicBezTo>
                  <a:cubicBezTo>
                    <a:pt x="179" y="472"/>
                    <a:pt x="181" y="473"/>
                    <a:pt x="183" y="475"/>
                  </a:cubicBezTo>
                  <a:cubicBezTo>
                    <a:pt x="184" y="475"/>
                    <a:pt x="185" y="476"/>
                    <a:pt x="186" y="477"/>
                  </a:cubicBezTo>
                  <a:cubicBezTo>
                    <a:pt x="187" y="479"/>
                    <a:pt x="189" y="481"/>
                    <a:pt x="191" y="481"/>
                  </a:cubicBezTo>
                  <a:cubicBezTo>
                    <a:pt x="191" y="481"/>
                    <a:pt x="192" y="481"/>
                    <a:pt x="193" y="480"/>
                  </a:cubicBezTo>
                  <a:cubicBezTo>
                    <a:pt x="194" y="480"/>
                    <a:pt x="196" y="480"/>
                    <a:pt x="198" y="479"/>
                  </a:cubicBezTo>
                  <a:cubicBezTo>
                    <a:pt x="201" y="479"/>
                    <a:pt x="204" y="478"/>
                    <a:pt x="207" y="476"/>
                  </a:cubicBezTo>
                  <a:cubicBezTo>
                    <a:pt x="208" y="475"/>
                    <a:pt x="209" y="473"/>
                    <a:pt x="210" y="472"/>
                  </a:cubicBezTo>
                  <a:cubicBezTo>
                    <a:pt x="210" y="471"/>
                    <a:pt x="211" y="471"/>
                    <a:pt x="211" y="470"/>
                  </a:cubicBezTo>
                  <a:cubicBezTo>
                    <a:pt x="212" y="469"/>
                    <a:pt x="212" y="468"/>
                    <a:pt x="213" y="467"/>
                  </a:cubicBezTo>
                  <a:cubicBezTo>
                    <a:pt x="212" y="466"/>
                    <a:pt x="212" y="466"/>
                    <a:pt x="212" y="466"/>
                  </a:cubicBezTo>
                  <a:cubicBezTo>
                    <a:pt x="212" y="466"/>
                    <a:pt x="212" y="466"/>
                    <a:pt x="212" y="466"/>
                  </a:cubicBezTo>
                  <a:cubicBezTo>
                    <a:pt x="213" y="467"/>
                    <a:pt x="213" y="467"/>
                    <a:pt x="213" y="467"/>
                  </a:cubicBezTo>
                  <a:cubicBezTo>
                    <a:pt x="214" y="466"/>
                    <a:pt x="215" y="464"/>
                    <a:pt x="216" y="463"/>
                  </a:cubicBezTo>
                  <a:cubicBezTo>
                    <a:pt x="217" y="462"/>
                    <a:pt x="217" y="461"/>
                    <a:pt x="218" y="460"/>
                  </a:cubicBezTo>
                  <a:cubicBezTo>
                    <a:pt x="219" y="458"/>
                    <a:pt x="220" y="456"/>
                    <a:pt x="221" y="456"/>
                  </a:cubicBezTo>
                  <a:cubicBezTo>
                    <a:pt x="222" y="455"/>
                    <a:pt x="224" y="455"/>
                    <a:pt x="227" y="454"/>
                  </a:cubicBezTo>
                  <a:cubicBezTo>
                    <a:pt x="228" y="454"/>
                    <a:pt x="229" y="454"/>
                    <a:pt x="229" y="454"/>
                  </a:cubicBezTo>
                  <a:cubicBezTo>
                    <a:pt x="230" y="454"/>
                    <a:pt x="230" y="454"/>
                    <a:pt x="231" y="454"/>
                  </a:cubicBezTo>
                  <a:cubicBezTo>
                    <a:pt x="231" y="454"/>
                    <a:pt x="232" y="454"/>
                    <a:pt x="233" y="454"/>
                  </a:cubicBezTo>
                  <a:cubicBezTo>
                    <a:pt x="233" y="454"/>
                    <a:pt x="234" y="454"/>
                    <a:pt x="234" y="454"/>
                  </a:cubicBezTo>
                  <a:cubicBezTo>
                    <a:pt x="235" y="454"/>
                    <a:pt x="236" y="454"/>
                    <a:pt x="237" y="454"/>
                  </a:cubicBezTo>
                  <a:cubicBezTo>
                    <a:pt x="239" y="453"/>
                    <a:pt x="240" y="452"/>
                    <a:pt x="242" y="451"/>
                  </a:cubicBezTo>
                  <a:cubicBezTo>
                    <a:pt x="243" y="449"/>
                    <a:pt x="245" y="448"/>
                    <a:pt x="248" y="448"/>
                  </a:cubicBezTo>
                  <a:cubicBezTo>
                    <a:pt x="248" y="448"/>
                    <a:pt x="248" y="448"/>
                    <a:pt x="248" y="448"/>
                  </a:cubicBezTo>
                  <a:cubicBezTo>
                    <a:pt x="251" y="448"/>
                    <a:pt x="253" y="449"/>
                    <a:pt x="255" y="451"/>
                  </a:cubicBezTo>
                  <a:cubicBezTo>
                    <a:pt x="256" y="452"/>
                    <a:pt x="258" y="453"/>
                    <a:pt x="259" y="454"/>
                  </a:cubicBezTo>
                  <a:cubicBezTo>
                    <a:pt x="260" y="454"/>
                    <a:pt x="260" y="454"/>
                    <a:pt x="261" y="454"/>
                  </a:cubicBezTo>
                  <a:cubicBezTo>
                    <a:pt x="263" y="454"/>
                    <a:pt x="264" y="454"/>
                    <a:pt x="266" y="456"/>
                  </a:cubicBezTo>
                  <a:cubicBezTo>
                    <a:pt x="267" y="456"/>
                    <a:pt x="268" y="457"/>
                    <a:pt x="268" y="458"/>
                  </a:cubicBezTo>
                  <a:cubicBezTo>
                    <a:pt x="269" y="458"/>
                    <a:pt x="270" y="459"/>
                    <a:pt x="272" y="460"/>
                  </a:cubicBezTo>
                  <a:cubicBezTo>
                    <a:pt x="274" y="461"/>
                    <a:pt x="276" y="463"/>
                    <a:pt x="277" y="464"/>
                  </a:cubicBezTo>
                  <a:cubicBezTo>
                    <a:pt x="280" y="466"/>
                    <a:pt x="283" y="468"/>
                    <a:pt x="286" y="469"/>
                  </a:cubicBezTo>
                  <a:cubicBezTo>
                    <a:pt x="288" y="470"/>
                    <a:pt x="290" y="471"/>
                    <a:pt x="292" y="471"/>
                  </a:cubicBezTo>
                  <a:cubicBezTo>
                    <a:pt x="298" y="471"/>
                    <a:pt x="303" y="468"/>
                    <a:pt x="307" y="466"/>
                  </a:cubicBezTo>
                  <a:cubicBezTo>
                    <a:pt x="307" y="466"/>
                    <a:pt x="308" y="466"/>
                    <a:pt x="309" y="465"/>
                  </a:cubicBezTo>
                  <a:cubicBezTo>
                    <a:pt x="310" y="464"/>
                    <a:pt x="312" y="463"/>
                    <a:pt x="314" y="463"/>
                  </a:cubicBezTo>
                  <a:cubicBezTo>
                    <a:pt x="315" y="463"/>
                    <a:pt x="315" y="463"/>
                    <a:pt x="316" y="463"/>
                  </a:cubicBezTo>
                  <a:cubicBezTo>
                    <a:pt x="318" y="464"/>
                    <a:pt x="320" y="465"/>
                    <a:pt x="322" y="467"/>
                  </a:cubicBezTo>
                  <a:cubicBezTo>
                    <a:pt x="323" y="467"/>
                    <a:pt x="323" y="468"/>
                    <a:pt x="324" y="468"/>
                  </a:cubicBezTo>
                  <a:cubicBezTo>
                    <a:pt x="326" y="469"/>
                    <a:pt x="328" y="469"/>
                    <a:pt x="329" y="469"/>
                  </a:cubicBezTo>
                  <a:cubicBezTo>
                    <a:pt x="334" y="469"/>
                    <a:pt x="339" y="466"/>
                    <a:pt x="346" y="459"/>
                  </a:cubicBezTo>
                  <a:cubicBezTo>
                    <a:pt x="346" y="459"/>
                    <a:pt x="347" y="458"/>
                    <a:pt x="348" y="456"/>
                  </a:cubicBezTo>
                  <a:cubicBezTo>
                    <a:pt x="350" y="454"/>
                    <a:pt x="351" y="451"/>
                    <a:pt x="354" y="451"/>
                  </a:cubicBezTo>
                  <a:cubicBezTo>
                    <a:pt x="354" y="451"/>
                    <a:pt x="355" y="451"/>
                    <a:pt x="355" y="451"/>
                  </a:cubicBezTo>
                  <a:cubicBezTo>
                    <a:pt x="355" y="452"/>
                    <a:pt x="356" y="455"/>
                    <a:pt x="355" y="460"/>
                  </a:cubicBezTo>
                  <a:cubicBezTo>
                    <a:pt x="355" y="462"/>
                    <a:pt x="354" y="463"/>
                    <a:pt x="353" y="465"/>
                  </a:cubicBezTo>
                  <a:cubicBezTo>
                    <a:pt x="353" y="466"/>
                    <a:pt x="353" y="466"/>
                    <a:pt x="353" y="466"/>
                  </a:cubicBezTo>
                  <a:cubicBezTo>
                    <a:pt x="352" y="468"/>
                    <a:pt x="350" y="470"/>
                    <a:pt x="349" y="472"/>
                  </a:cubicBezTo>
                  <a:cubicBezTo>
                    <a:pt x="347" y="475"/>
                    <a:pt x="346" y="477"/>
                    <a:pt x="344" y="479"/>
                  </a:cubicBezTo>
                  <a:cubicBezTo>
                    <a:pt x="344" y="480"/>
                    <a:pt x="344" y="480"/>
                    <a:pt x="344" y="480"/>
                  </a:cubicBezTo>
                  <a:cubicBezTo>
                    <a:pt x="343" y="483"/>
                    <a:pt x="343" y="483"/>
                    <a:pt x="343" y="483"/>
                  </a:cubicBezTo>
                  <a:cubicBezTo>
                    <a:pt x="345" y="483"/>
                    <a:pt x="345" y="483"/>
                    <a:pt x="345" y="483"/>
                  </a:cubicBezTo>
                  <a:cubicBezTo>
                    <a:pt x="345" y="483"/>
                    <a:pt x="345" y="483"/>
                    <a:pt x="345" y="483"/>
                  </a:cubicBezTo>
                  <a:cubicBezTo>
                    <a:pt x="346" y="484"/>
                    <a:pt x="348" y="485"/>
                    <a:pt x="349" y="486"/>
                  </a:cubicBezTo>
                  <a:cubicBezTo>
                    <a:pt x="350" y="487"/>
                    <a:pt x="350" y="487"/>
                    <a:pt x="351" y="487"/>
                  </a:cubicBezTo>
                  <a:cubicBezTo>
                    <a:pt x="352" y="487"/>
                    <a:pt x="352" y="486"/>
                    <a:pt x="353" y="486"/>
                  </a:cubicBezTo>
                  <a:cubicBezTo>
                    <a:pt x="354" y="486"/>
                    <a:pt x="354" y="486"/>
                    <a:pt x="355" y="486"/>
                  </a:cubicBezTo>
                  <a:cubicBezTo>
                    <a:pt x="355" y="486"/>
                    <a:pt x="356" y="486"/>
                    <a:pt x="356" y="486"/>
                  </a:cubicBezTo>
                  <a:cubicBezTo>
                    <a:pt x="357" y="486"/>
                    <a:pt x="357" y="486"/>
                    <a:pt x="358" y="486"/>
                  </a:cubicBezTo>
                  <a:cubicBezTo>
                    <a:pt x="358" y="486"/>
                    <a:pt x="359" y="486"/>
                    <a:pt x="359" y="486"/>
                  </a:cubicBezTo>
                  <a:cubicBezTo>
                    <a:pt x="360" y="486"/>
                    <a:pt x="361" y="487"/>
                    <a:pt x="361" y="487"/>
                  </a:cubicBezTo>
                  <a:cubicBezTo>
                    <a:pt x="363" y="487"/>
                    <a:pt x="364" y="486"/>
                    <a:pt x="366" y="486"/>
                  </a:cubicBezTo>
                  <a:cubicBezTo>
                    <a:pt x="367" y="485"/>
                    <a:pt x="369" y="485"/>
                    <a:pt x="371" y="485"/>
                  </a:cubicBezTo>
                  <a:cubicBezTo>
                    <a:pt x="371" y="485"/>
                    <a:pt x="372" y="485"/>
                    <a:pt x="372" y="485"/>
                  </a:cubicBezTo>
                  <a:cubicBezTo>
                    <a:pt x="373" y="485"/>
                    <a:pt x="374" y="485"/>
                    <a:pt x="375" y="485"/>
                  </a:cubicBezTo>
                  <a:cubicBezTo>
                    <a:pt x="378" y="485"/>
                    <a:pt x="378" y="485"/>
                    <a:pt x="378" y="485"/>
                  </a:cubicBezTo>
                  <a:cubicBezTo>
                    <a:pt x="378" y="482"/>
                    <a:pt x="378" y="482"/>
                    <a:pt x="378" y="482"/>
                  </a:cubicBezTo>
                  <a:cubicBezTo>
                    <a:pt x="378" y="481"/>
                    <a:pt x="378" y="480"/>
                    <a:pt x="378" y="478"/>
                  </a:cubicBezTo>
                  <a:cubicBezTo>
                    <a:pt x="377" y="477"/>
                    <a:pt x="377" y="476"/>
                    <a:pt x="376" y="475"/>
                  </a:cubicBezTo>
                  <a:cubicBezTo>
                    <a:pt x="376" y="473"/>
                    <a:pt x="375" y="472"/>
                    <a:pt x="375" y="470"/>
                  </a:cubicBezTo>
                  <a:cubicBezTo>
                    <a:pt x="375" y="469"/>
                    <a:pt x="375" y="468"/>
                    <a:pt x="375" y="466"/>
                  </a:cubicBezTo>
                  <a:cubicBezTo>
                    <a:pt x="374" y="462"/>
                    <a:pt x="374" y="457"/>
                    <a:pt x="375" y="452"/>
                  </a:cubicBezTo>
                  <a:cubicBezTo>
                    <a:pt x="376" y="450"/>
                    <a:pt x="378" y="447"/>
                    <a:pt x="379" y="445"/>
                  </a:cubicBezTo>
                  <a:cubicBezTo>
                    <a:pt x="380" y="443"/>
                    <a:pt x="381" y="442"/>
                    <a:pt x="382" y="440"/>
                  </a:cubicBezTo>
                  <a:cubicBezTo>
                    <a:pt x="383" y="439"/>
                    <a:pt x="383" y="438"/>
                    <a:pt x="384" y="437"/>
                  </a:cubicBezTo>
                  <a:cubicBezTo>
                    <a:pt x="385" y="435"/>
                    <a:pt x="388" y="433"/>
                    <a:pt x="390" y="432"/>
                  </a:cubicBezTo>
                  <a:cubicBezTo>
                    <a:pt x="392" y="431"/>
                    <a:pt x="394" y="430"/>
                    <a:pt x="395" y="428"/>
                  </a:cubicBezTo>
                  <a:cubicBezTo>
                    <a:pt x="399" y="424"/>
                    <a:pt x="401" y="421"/>
                    <a:pt x="401" y="416"/>
                  </a:cubicBezTo>
                  <a:cubicBezTo>
                    <a:pt x="400" y="410"/>
                    <a:pt x="405" y="405"/>
                    <a:pt x="410" y="401"/>
                  </a:cubicBezTo>
                  <a:cubicBezTo>
                    <a:pt x="411" y="400"/>
                    <a:pt x="411" y="400"/>
                    <a:pt x="412" y="399"/>
                  </a:cubicBezTo>
                  <a:cubicBezTo>
                    <a:pt x="413" y="398"/>
                    <a:pt x="414" y="397"/>
                    <a:pt x="414" y="396"/>
                  </a:cubicBezTo>
                  <a:cubicBezTo>
                    <a:pt x="415" y="395"/>
                    <a:pt x="416" y="394"/>
                    <a:pt x="417" y="393"/>
                  </a:cubicBezTo>
                  <a:cubicBezTo>
                    <a:pt x="419" y="392"/>
                    <a:pt x="421" y="391"/>
                    <a:pt x="424" y="390"/>
                  </a:cubicBezTo>
                  <a:cubicBezTo>
                    <a:pt x="425" y="389"/>
                    <a:pt x="427" y="389"/>
                    <a:pt x="428" y="389"/>
                  </a:cubicBezTo>
                  <a:cubicBezTo>
                    <a:pt x="429" y="389"/>
                    <a:pt x="431" y="389"/>
                    <a:pt x="432" y="389"/>
                  </a:cubicBezTo>
                  <a:cubicBezTo>
                    <a:pt x="435" y="388"/>
                    <a:pt x="436" y="384"/>
                    <a:pt x="438" y="381"/>
                  </a:cubicBezTo>
                  <a:cubicBezTo>
                    <a:pt x="438" y="380"/>
                    <a:pt x="439" y="379"/>
                    <a:pt x="439" y="378"/>
                  </a:cubicBezTo>
                  <a:cubicBezTo>
                    <a:pt x="441" y="375"/>
                    <a:pt x="442" y="371"/>
                    <a:pt x="443" y="367"/>
                  </a:cubicBezTo>
                  <a:cubicBezTo>
                    <a:pt x="444" y="361"/>
                    <a:pt x="446" y="358"/>
                    <a:pt x="451" y="355"/>
                  </a:cubicBezTo>
                  <a:cubicBezTo>
                    <a:pt x="451" y="354"/>
                    <a:pt x="451" y="354"/>
                    <a:pt x="451" y="354"/>
                  </a:cubicBezTo>
                  <a:cubicBezTo>
                    <a:pt x="453" y="353"/>
                    <a:pt x="455" y="352"/>
                    <a:pt x="457" y="352"/>
                  </a:cubicBezTo>
                  <a:cubicBezTo>
                    <a:pt x="458" y="352"/>
                    <a:pt x="458" y="352"/>
                    <a:pt x="458" y="352"/>
                  </a:cubicBezTo>
                  <a:cubicBezTo>
                    <a:pt x="458" y="352"/>
                    <a:pt x="460" y="352"/>
                    <a:pt x="460" y="352"/>
                  </a:cubicBezTo>
                  <a:cubicBezTo>
                    <a:pt x="461" y="352"/>
                    <a:pt x="463" y="352"/>
                    <a:pt x="464" y="351"/>
                  </a:cubicBezTo>
                  <a:cubicBezTo>
                    <a:pt x="467" y="348"/>
                    <a:pt x="469" y="345"/>
                    <a:pt x="470" y="341"/>
                  </a:cubicBezTo>
                  <a:cubicBezTo>
                    <a:pt x="471" y="340"/>
                    <a:pt x="472" y="339"/>
                    <a:pt x="472" y="337"/>
                  </a:cubicBezTo>
                  <a:cubicBezTo>
                    <a:pt x="474" y="335"/>
                    <a:pt x="475" y="332"/>
                    <a:pt x="475" y="329"/>
                  </a:cubicBezTo>
                  <a:cubicBezTo>
                    <a:pt x="475" y="327"/>
                    <a:pt x="475" y="326"/>
                    <a:pt x="475" y="325"/>
                  </a:cubicBezTo>
                  <a:cubicBezTo>
                    <a:pt x="475" y="321"/>
                    <a:pt x="474" y="318"/>
                    <a:pt x="476" y="315"/>
                  </a:cubicBezTo>
                  <a:cubicBezTo>
                    <a:pt x="477" y="314"/>
                    <a:pt x="477" y="313"/>
                    <a:pt x="478" y="312"/>
                  </a:cubicBezTo>
                  <a:cubicBezTo>
                    <a:pt x="479" y="312"/>
                    <a:pt x="480" y="311"/>
                    <a:pt x="480" y="310"/>
                  </a:cubicBezTo>
                  <a:cubicBezTo>
                    <a:pt x="481" y="309"/>
                    <a:pt x="481" y="306"/>
                    <a:pt x="480" y="304"/>
                  </a:cubicBezTo>
                  <a:cubicBezTo>
                    <a:pt x="480" y="303"/>
                    <a:pt x="480" y="301"/>
                    <a:pt x="480" y="300"/>
                  </a:cubicBezTo>
                  <a:cubicBezTo>
                    <a:pt x="481" y="296"/>
                    <a:pt x="482" y="293"/>
                    <a:pt x="484" y="290"/>
                  </a:cubicBezTo>
                  <a:cubicBezTo>
                    <a:pt x="484" y="289"/>
                    <a:pt x="485" y="288"/>
                    <a:pt x="485" y="287"/>
                  </a:cubicBezTo>
                  <a:cubicBezTo>
                    <a:pt x="485" y="286"/>
                    <a:pt x="486" y="285"/>
                    <a:pt x="487" y="284"/>
                  </a:cubicBezTo>
                  <a:cubicBezTo>
                    <a:pt x="487" y="284"/>
                    <a:pt x="488" y="283"/>
                    <a:pt x="488" y="282"/>
                  </a:cubicBezTo>
                  <a:cubicBezTo>
                    <a:pt x="489" y="282"/>
                    <a:pt x="490" y="281"/>
                    <a:pt x="490" y="280"/>
                  </a:cubicBezTo>
                  <a:cubicBezTo>
                    <a:pt x="492" y="276"/>
                    <a:pt x="493" y="271"/>
                    <a:pt x="493" y="267"/>
                  </a:cubicBezTo>
                  <a:cubicBezTo>
                    <a:pt x="493" y="267"/>
                    <a:pt x="493" y="266"/>
                    <a:pt x="493" y="266"/>
                  </a:cubicBezTo>
                  <a:cubicBezTo>
                    <a:pt x="493" y="264"/>
                    <a:pt x="493" y="263"/>
                    <a:pt x="494" y="261"/>
                  </a:cubicBezTo>
                  <a:cubicBezTo>
                    <a:pt x="495" y="261"/>
                    <a:pt x="495" y="260"/>
                    <a:pt x="496" y="260"/>
                  </a:cubicBezTo>
                  <a:cubicBezTo>
                    <a:pt x="496" y="259"/>
                    <a:pt x="497" y="258"/>
                    <a:pt x="498" y="257"/>
                  </a:cubicBezTo>
                  <a:cubicBezTo>
                    <a:pt x="499" y="254"/>
                    <a:pt x="498" y="253"/>
                    <a:pt x="495" y="251"/>
                  </a:cubicBezTo>
                  <a:cubicBezTo>
                    <a:pt x="493" y="249"/>
                    <a:pt x="491" y="247"/>
                    <a:pt x="491" y="244"/>
                  </a:cubicBezTo>
                  <a:cubicBezTo>
                    <a:pt x="490" y="242"/>
                    <a:pt x="490" y="239"/>
                    <a:pt x="491" y="237"/>
                  </a:cubicBezTo>
                  <a:cubicBezTo>
                    <a:pt x="491" y="235"/>
                    <a:pt x="492" y="233"/>
                    <a:pt x="491" y="230"/>
                  </a:cubicBezTo>
                  <a:cubicBezTo>
                    <a:pt x="491" y="229"/>
                    <a:pt x="491" y="227"/>
                    <a:pt x="491" y="226"/>
                  </a:cubicBezTo>
                  <a:cubicBezTo>
                    <a:pt x="490" y="223"/>
                    <a:pt x="489" y="220"/>
                    <a:pt x="489" y="217"/>
                  </a:cubicBezTo>
                  <a:cubicBezTo>
                    <a:pt x="490" y="216"/>
                    <a:pt x="490" y="215"/>
                    <a:pt x="490" y="214"/>
                  </a:cubicBezTo>
                  <a:cubicBezTo>
                    <a:pt x="490" y="213"/>
                    <a:pt x="490" y="212"/>
                    <a:pt x="490" y="211"/>
                  </a:cubicBezTo>
                  <a:cubicBezTo>
                    <a:pt x="490" y="209"/>
                    <a:pt x="490" y="208"/>
                    <a:pt x="490" y="207"/>
                  </a:cubicBezTo>
                  <a:cubicBezTo>
                    <a:pt x="489" y="206"/>
                    <a:pt x="489" y="205"/>
                    <a:pt x="489" y="204"/>
                  </a:cubicBezTo>
                  <a:cubicBezTo>
                    <a:pt x="489" y="203"/>
                    <a:pt x="489" y="202"/>
                    <a:pt x="489" y="201"/>
                  </a:cubicBezTo>
                  <a:cubicBezTo>
                    <a:pt x="489" y="200"/>
                    <a:pt x="490" y="199"/>
                    <a:pt x="490" y="198"/>
                  </a:cubicBezTo>
                  <a:cubicBezTo>
                    <a:pt x="489" y="197"/>
                    <a:pt x="489" y="196"/>
                    <a:pt x="488" y="195"/>
                  </a:cubicBezTo>
                  <a:cubicBezTo>
                    <a:pt x="488" y="194"/>
                    <a:pt x="488" y="193"/>
                    <a:pt x="488" y="193"/>
                  </a:cubicBezTo>
                  <a:cubicBezTo>
                    <a:pt x="487" y="189"/>
                    <a:pt x="488" y="186"/>
                    <a:pt x="489" y="182"/>
                  </a:cubicBezTo>
                  <a:cubicBezTo>
                    <a:pt x="489" y="181"/>
                    <a:pt x="490" y="181"/>
                    <a:pt x="490" y="180"/>
                  </a:cubicBezTo>
                  <a:cubicBezTo>
                    <a:pt x="490" y="179"/>
                    <a:pt x="491" y="178"/>
                    <a:pt x="491" y="177"/>
                  </a:cubicBezTo>
                  <a:cubicBezTo>
                    <a:pt x="492" y="176"/>
                    <a:pt x="492" y="175"/>
                    <a:pt x="492" y="174"/>
                  </a:cubicBezTo>
                  <a:cubicBezTo>
                    <a:pt x="493" y="173"/>
                    <a:pt x="493" y="171"/>
                    <a:pt x="493" y="170"/>
                  </a:cubicBezTo>
                  <a:cubicBezTo>
                    <a:pt x="493" y="169"/>
                    <a:pt x="493" y="168"/>
                    <a:pt x="493" y="168"/>
                  </a:cubicBezTo>
                  <a:cubicBezTo>
                    <a:pt x="493" y="167"/>
                    <a:pt x="493" y="166"/>
                    <a:pt x="493" y="165"/>
                  </a:cubicBezTo>
                  <a:cubicBezTo>
                    <a:pt x="493" y="161"/>
                    <a:pt x="493" y="158"/>
                    <a:pt x="495" y="155"/>
                  </a:cubicBezTo>
                  <a:cubicBezTo>
                    <a:pt x="496" y="153"/>
                    <a:pt x="496" y="151"/>
                    <a:pt x="497" y="149"/>
                  </a:cubicBezTo>
                  <a:cubicBezTo>
                    <a:pt x="498" y="147"/>
                    <a:pt x="499" y="144"/>
                    <a:pt x="501" y="142"/>
                  </a:cubicBezTo>
                  <a:cubicBezTo>
                    <a:pt x="503" y="139"/>
                    <a:pt x="504" y="136"/>
                    <a:pt x="504" y="133"/>
                  </a:cubicBezTo>
                  <a:cubicBezTo>
                    <a:pt x="505" y="131"/>
                    <a:pt x="505" y="129"/>
                    <a:pt x="506" y="127"/>
                  </a:cubicBezTo>
                  <a:cubicBezTo>
                    <a:pt x="507" y="127"/>
                    <a:pt x="507" y="126"/>
                    <a:pt x="507" y="125"/>
                  </a:cubicBezTo>
                  <a:cubicBezTo>
                    <a:pt x="508" y="123"/>
                    <a:pt x="509" y="121"/>
                    <a:pt x="510" y="119"/>
                  </a:cubicBezTo>
                  <a:cubicBezTo>
                    <a:pt x="511" y="116"/>
                    <a:pt x="511" y="116"/>
                    <a:pt x="511" y="116"/>
                  </a:cubicBezTo>
                  <a:lnTo>
                    <a:pt x="235" y="99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528" y="1474"/>
              <a:ext cx="764" cy="635"/>
            </a:xfrm>
            <a:custGeom>
              <a:avLst/>
              <a:gdLst/>
              <a:ahLst/>
              <a:cxnLst/>
              <a:rect l="l" t="t" r="r" b="b"/>
              <a:pathLst>
                <a:path w="313" h="260" extrusionOk="0">
                  <a:moveTo>
                    <a:pt x="311" y="195"/>
                  </a:moveTo>
                  <a:cubicBezTo>
                    <a:pt x="311" y="194"/>
                    <a:pt x="310" y="193"/>
                    <a:pt x="310" y="192"/>
                  </a:cubicBezTo>
                  <a:cubicBezTo>
                    <a:pt x="310" y="191"/>
                    <a:pt x="310" y="189"/>
                    <a:pt x="309" y="188"/>
                  </a:cubicBezTo>
                  <a:cubicBezTo>
                    <a:pt x="309" y="185"/>
                    <a:pt x="308" y="181"/>
                    <a:pt x="306" y="178"/>
                  </a:cubicBezTo>
                  <a:cubicBezTo>
                    <a:pt x="306" y="177"/>
                    <a:pt x="305" y="176"/>
                    <a:pt x="303" y="175"/>
                  </a:cubicBezTo>
                  <a:cubicBezTo>
                    <a:pt x="302" y="173"/>
                    <a:pt x="301" y="171"/>
                    <a:pt x="300" y="169"/>
                  </a:cubicBezTo>
                  <a:cubicBezTo>
                    <a:pt x="299" y="166"/>
                    <a:pt x="300" y="163"/>
                    <a:pt x="302" y="160"/>
                  </a:cubicBezTo>
                  <a:cubicBezTo>
                    <a:pt x="303" y="159"/>
                    <a:pt x="303" y="159"/>
                    <a:pt x="304" y="158"/>
                  </a:cubicBezTo>
                  <a:cubicBezTo>
                    <a:pt x="306" y="157"/>
                    <a:pt x="307" y="155"/>
                    <a:pt x="308" y="154"/>
                  </a:cubicBezTo>
                  <a:cubicBezTo>
                    <a:pt x="308" y="152"/>
                    <a:pt x="307" y="149"/>
                    <a:pt x="306" y="146"/>
                  </a:cubicBezTo>
                  <a:cubicBezTo>
                    <a:pt x="306" y="145"/>
                    <a:pt x="306" y="145"/>
                    <a:pt x="306" y="145"/>
                  </a:cubicBezTo>
                  <a:cubicBezTo>
                    <a:pt x="305" y="143"/>
                    <a:pt x="301" y="140"/>
                    <a:pt x="298" y="139"/>
                  </a:cubicBezTo>
                  <a:cubicBezTo>
                    <a:pt x="298" y="139"/>
                    <a:pt x="297" y="139"/>
                    <a:pt x="296" y="139"/>
                  </a:cubicBezTo>
                  <a:cubicBezTo>
                    <a:pt x="295" y="139"/>
                    <a:pt x="294" y="139"/>
                    <a:pt x="293" y="139"/>
                  </a:cubicBezTo>
                  <a:cubicBezTo>
                    <a:pt x="292" y="140"/>
                    <a:pt x="291" y="140"/>
                    <a:pt x="290" y="140"/>
                  </a:cubicBezTo>
                  <a:cubicBezTo>
                    <a:pt x="289" y="140"/>
                    <a:pt x="288" y="140"/>
                    <a:pt x="287" y="139"/>
                  </a:cubicBezTo>
                  <a:cubicBezTo>
                    <a:pt x="285" y="138"/>
                    <a:pt x="285" y="138"/>
                    <a:pt x="284" y="137"/>
                  </a:cubicBezTo>
                  <a:cubicBezTo>
                    <a:pt x="283" y="136"/>
                    <a:pt x="282" y="135"/>
                    <a:pt x="280" y="135"/>
                  </a:cubicBezTo>
                  <a:cubicBezTo>
                    <a:pt x="278" y="135"/>
                    <a:pt x="276" y="135"/>
                    <a:pt x="274" y="135"/>
                  </a:cubicBezTo>
                  <a:cubicBezTo>
                    <a:pt x="273" y="136"/>
                    <a:pt x="272" y="136"/>
                    <a:pt x="271" y="136"/>
                  </a:cubicBezTo>
                  <a:cubicBezTo>
                    <a:pt x="270" y="136"/>
                    <a:pt x="270" y="136"/>
                    <a:pt x="269" y="136"/>
                  </a:cubicBezTo>
                  <a:cubicBezTo>
                    <a:pt x="268" y="136"/>
                    <a:pt x="266" y="136"/>
                    <a:pt x="265" y="136"/>
                  </a:cubicBezTo>
                  <a:cubicBezTo>
                    <a:pt x="263" y="135"/>
                    <a:pt x="262" y="135"/>
                    <a:pt x="261" y="135"/>
                  </a:cubicBezTo>
                  <a:cubicBezTo>
                    <a:pt x="256" y="135"/>
                    <a:pt x="251" y="136"/>
                    <a:pt x="246" y="136"/>
                  </a:cubicBezTo>
                  <a:cubicBezTo>
                    <a:pt x="246" y="136"/>
                    <a:pt x="245" y="136"/>
                    <a:pt x="244" y="136"/>
                  </a:cubicBezTo>
                  <a:cubicBezTo>
                    <a:pt x="238" y="136"/>
                    <a:pt x="237" y="133"/>
                    <a:pt x="237" y="131"/>
                  </a:cubicBezTo>
                  <a:cubicBezTo>
                    <a:pt x="237" y="129"/>
                    <a:pt x="237" y="129"/>
                    <a:pt x="237" y="129"/>
                  </a:cubicBezTo>
                  <a:cubicBezTo>
                    <a:pt x="237" y="126"/>
                    <a:pt x="236" y="124"/>
                    <a:pt x="236" y="122"/>
                  </a:cubicBezTo>
                  <a:cubicBezTo>
                    <a:pt x="236" y="120"/>
                    <a:pt x="236" y="119"/>
                    <a:pt x="237" y="117"/>
                  </a:cubicBezTo>
                  <a:cubicBezTo>
                    <a:pt x="237" y="116"/>
                    <a:pt x="237" y="115"/>
                    <a:pt x="237" y="114"/>
                  </a:cubicBezTo>
                  <a:cubicBezTo>
                    <a:pt x="237" y="112"/>
                    <a:pt x="237" y="109"/>
                    <a:pt x="236" y="107"/>
                  </a:cubicBezTo>
                  <a:cubicBezTo>
                    <a:pt x="235" y="106"/>
                    <a:pt x="235" y="105"/>
                    <a:pt x="234" y="104"/>
                  </a:cubicBezTo>
                  <a:cubicBezTo>
                    <a:pt x="233" y="103"/>
                    <a:pt x="232" y="102"/>
                    <a:pt x="232" y="100"/>
                  </a:cubicBezTo>
                  <a:cubicBezTo>
                    <a:pt x="231" y="97"/>
                    <a:pt x="232" y="94"/>
                    <a:pt x="232" y="92"/>
                  </a:cubicBezTo>
                  <a:cubicBezTo>
                    <a:pt x="233" y="89"/>
                    <a:pt x="233" y="86"/>
                    <a:pt x="233" y="84"/>
                  </a:cubicBezTo>
                  <a:cubicBezTo>
                    <a:pt x="233" y="81"/>
                    <a:pt x="233" y="79"/>
                    <a:pt x="233" y="76"/>
                  </a:cubicBezTo>
                  <a:cubicBezTo>
                    <a:pt x="233" y="75"/>
                    <a:pt x="233" y="73"/>
                    <a:pt x="233" y="71"/>
                  </a:cubicBezTo>
                  <a:cubicBezTo>
                    <a:pt x="233" y="69"/>
                    <a:pt x="233" y="67"/>
                    <a:pt x="232" y="66"/>
                  </a:cubicBezTo>
                  <a:cubicBezTo>
                    <a:pt x="231" y="64"/>
                    <a:pt x="231" y="62"/>
                    <a:pt x="231" y="61"/>
                  </a:cubicBezTo>
                  <a:cubicBezTo>
                    <a:pt x="230" y="58"/>
                    <a:pt x="231" y="56"/>
                    <a:pt x="232" y="53"/>
                  </a:cubicBezTo>
                  <a:cubicBezTo>
                    <a:pt x="232" y="53"/>
                    <a:pt x="232" y="52"/>
                    <a:pt x="232" y="51"/>
                  </a:cubicBezTo>
                  <a:cubicBezTo>
                    <a:pt x="232" y="50"/>
                    <a:pt x="233" y="48"/>
                    <a:pt x="233" y="47"/>
                  </a:cubicBezTo>
                  <a:cubicBezTo>
                    <a:pt x="234" y="43"/>
                    <a:pt x="235" y="40"/>
                    <a:pt x="233" y="36"/>
                  </a:cubicBezTo>
                  <a:cubicBezTo>
                    <a:pt x="232" y="35"/>
                    <a:pt x="232" y="35"/>
                    <a:pt x="232" y="35"/>
                  </a:cubicBezTo>
                  <a:cubicBezTo>
                    <a:pt x="231" y="33"/>
                    <a:pt x="230" y="31"/>
                    <a:pt x="227" y="31"/>
                  </a:cubicBezTo>
                  <a:cubicBezTo>
                    <a:pt x="227" y="31"/>
                    <a:pt x="227" y="31"/>
                    <a:pt x="227" y="31"/>
                  </a:cubicBezTo>
                  <a:cubicBezTo>
                    <a:pt x="225" y="31"/>
                    <a:pt x="223" y="32"/>
                    <a:pt x="222" y="33"/>
                  </a:cubicBezTo>
                  <a:cubicBezTo>
                    <a:pt x="222" y="34"/>
                    <a:pt x="221" y="34"/>
                    <a:pt x="221" y="35"/>
                  </a:cubicBezTo>
                  <a:cubicBezTo>
                    <a:pt x="219" y="36"/>
                    <a:pt x="217" y="37"/>
                    <a:pt x="215" y="37"/>
                  </a:cubicBezTo>
                  <a:cubicBezTo>
                    <a:pt x="214" y="37"/>
                    <a:pt x="214" y="37"/>
                    <a:pt x="214" y="37"/>
                  </a:cubicBezTo>
                  <a:cubicBezTo>
                    <a:pt x="211" y="37"/>
                    <a:pt x="209" y="35"/>
                    <a:pt x="207" y="33"/>
                  </a:cubicBezTo>
                  <a:cubicBezTo>
                    <a:pt x="207" y="32"/>
                    <a:pt x="207" y="32"/>
                    <a:pt x="206" y="31"/>
                  </a:cubicBezTo>
                  <a:cubicBezTo>
                    <a:pt x="205" y="29"/>
                    <a:pt x="204" y="28"/>
                    <a:pt x="202" y="27"/>
                  </a:cubicBezTo>
                  <a:cubicBezTo>
                    <a:pt x="202" y="26"/>
                    <a:pt x="201" y="26"/>
                    <a:pt x="200" y="25"/>
                  </a:cubicBezTo>
                  <a:cubicBezTo>
                    <a:pt x="199" y="25"/>
                    <a:pt x="198" y="24"/>
                    <a:pt x="197" y="23"/>
                  </a:cubicBezTo>
                  <a:cubicBezTo>
                    <a:pt x="196" y="22"/>
                    <a:pt x="196" y="21"/>
                    <a:pt x="196" y="20"/>
                  </a:cubicBezTo>
                  <a:cubicBezTo>
                    <a:pt x="195" y="19"/>
                    <a:pt x="195" y="18"/>
                    <a:pt x="194" y="17"/>
                  </a:cubicBezTo>
                  <a:cubicBezTo>
                    <a:pt x="194" y="17"/>
                    <a:pt x="194" y="17"/>
                    <a:pt x="194" y="17"/>
                  </a:cubicBezTo>
                  <a:cubicBezTo>
                    <a:pt x="193" y="17"/>
                    <a:pt x="193" y="17"/>
                    <a:pt x="193" y="17"/>
                  </a:cubicBezTo>
                  <a:cubicBezTo>
                    <a:pt x="193" y="16"/>
                    <a:pt x="191" y="16"/>
                    <a:pt x="190" y="16"/>
                  </a:cubicBezTo>
                  <a:cubicBezTo>
                    <a:pt x="189" y="15"/>
                    <a:pt x="189" y="15"/>
                    <a:pt x="189" y="15"/>
                  </a:cubicBezTo>
                  <a:cubicBezTo>
                    <a:pt x="189" y="15"/>
                    <a:pt x="189" y="15"/>
                    <a:pt x="189" y="15"/>
                  </a:cubicBezTo>
                  <a:cubicBezTo>
                    <a:pt x="188" y="13"/>
                    <a:pt x="186" y="11"/>
                    <a:pt x="184" y="9"/>
                  </a:cubicBezTo>
                  <a:cubicBezTo>
                    <a:pt x="184" y="8"/>
                    <a:pt x="182" y="7"/>
                    <a:pt x="182" y="6"/>
                  </a:cubicBezTo>
                  <a:cubicBezTo>
                    <a:pt x="178" y="1"/>
                    <a:pt x="172" y="1"/>
                    <a:pt x="167" y="1"/>
                  </a:cubicBezTo>
                  <a:cubicBezTo>
                    <a:pt x="165" y="1"/>
                    <a:pt x="164" y="1"/>
                    <a:pt x="163" y="1"/>
                  </a:cubicBezTo>
                  <a:cubicBezTo>
                    <a:pt x="161" y="1"/>
                    <a:pt x="161" y="1"/>
                    <a:pt x="161" y="1"/>
                  </a:cubicBezTo>
                  <a:cubicBezTo>
                    <a:pt x="160" y="1"/>
                    <a:pt x="158" y="1"/>
                    <a:pt x="157" y="1"/>
                  </a:cubicBezTo>
                  <a:cubicBezTo>
                    <a:pt x="155" y="0"/>
                    <a:pt x="154" y="0"/>
                    <a:pt x="152" y="0"/>
                  </a:cubicBezTo>
                  <a:cubicBezTo>
                    <a:pt x="151" y="0"/>
                    <a:pt x="150" y="0"/>
                    <a:pt x="149" y="1"/>
                  </a:cubicBezTo>
                  <a:cubicBezTo>
                    <a:pt x="148" y="1"/>
                    <a:pt x="148" y="1"/>
                    <a:pt x="148" y="1"/>
                  </a:cubicBezTo>
                  <a:cubicBezTo>
                    <a:pt x="147" y="1"/>
                    <a:pt x="144" y="1"/>
                    <a:pt x="143" y="2"/>
                  </a:cubicBezTo>
                  <a:cubicBezTo>
                    <a:pt x="141" y="3"/>
                    <a:pt x="141" y="4"/>
                    <a:pt x="141" y="6"/>
                  </a:cubicBezTo>
                  <a:cubicBezTo>
                    <a:pt x="141" y="6"/>
                    <a:pt x="140" y="7"/>
                    <a:pt x="140" y="7"/>
                  </a:cubicBezTo>
                  <a:cubicBezTo>
                    <a:pt x="140" y="10"/>
                    <a:pt x="139" y="11"/>
                    <a:pt x="137" y="11"/>
                  </a:cubicBezTo>
                  <a:cubicBezTo>
                    <a:pt x="137" y="12"/>
                    <a:pt x="136" y="12"/>
                    <a:pt x="136" y="12"/>
                  </a:cubicBezTo>
                  <a:cubicBezTo>
                    <a:pt x="135" y="12"/>
                    <a:pt x="134" y="12"/>
                    <a:pt x="133" y="13"/>
                  </a:cubicBezTo>
                  <a:cubicBezTo>
                    <a:pt x="133" y="13"/>
                    <a:pt x="132" y="14"/>
                    <a:pt x="132" y="14"/>
                  </a:cubicBezTo>
                  <a:cubicBezTo>
                    <a:pt x="132" y="15"/>
                    <a:pt x="131" y="16"/>
                    <a:pt x="131" y="16"/>
                  </a:cubicBezTo>
                  <a:cubicBezTo>
                    <a:pt x="130" y="17"/>
                    <a:pt x="129" y="17"/>
                    <a:pt x="127" y="18"/>
                  </a:cubicBezTo>
                  <a:cubicBezTo>
                    <a:pt x="125" y="19"/>
                    <a:pt x="124" y="19"/>
                    <a:pt x="123" y="21"/>
                  </a:cubicBezTo>
                  <a:cubicBezTo>
                    <a:pt x="123" y="22"/>
                    <a:pt x="123" y="24"/>
                    <a:pt x="124" y="25"/>
                  </a:cubicBezTo>
                  <a:cubicBezTo>
                    <a:pt x="125" y="27"/>
                    <a:pt x="126" y="28"/>
                    <a:pt x="125" y="30"/>
                  </a:cubicBezTo>
                  <a:cubicBezTo>
                    <a:pt x="124" y="33"/>
                    <a:pt x="123" y="33"/>
                    <a:pt x="121" y="34"/>
                  </a:cubicBezTo>
                  <a:cubicBezTo>
                    <a:pt x="121" y="34"/>
                    <a:pt x="120" y="34"/>
                    <a:pt x="120" y="35"/>
                  </a:cubicBezTo>
                  <a:cubicBezTo>
                    <a:pt x="118" y="35"/>
                    <a:pt x="118" y="35"/>
                    <a:pt x="118" y="35"/>
                  </a:cubicBezTo>
                  <a:cubicBezTo>
                    <a:pt x="119" y="37"/>
                    <a:pt x="119" y="37"/>
                    <a:pt x="119" y="37"/>
                  </a:cubicBezTo>
                  <a:cubicBezTo>
                    <a:pt x="119" y="40"/>
                    <a:pt x="119" y="43"/>
                    <a:pt x="118" y="44"/>
                  </a:cubicBezTo>
                  <a:cubicBezTo>
                    <a:pt x="117" y="45"/>
                    <a:pt x="116" y="46"/>
                    <a:pt x="114" y="46"/>
                  </a:cubicBezTo>
                  <a:cubicBezTo>
                    <a:pt x="113" y="46"/>
                    <a:pt x="113" y="46"/>
                    <a:pt x="112" y="46"/>
                  </a:cubicBezTo>
                  <a:cubicBezTo>
                    <a:pt x="111" y="46"/>
                    <a:pt x="111" y="46"/>
                    <a:pt x="110" y="46"/>
                  </a:cubicBezTo>
                  <a:cubicBezTo>
                    <a:pt x="110" y="46"/>
                    <a:pt x="110" y="46"/>
                    <a:pt x="110" y="46"/>
                  </a:cubicBezTo>
                  <a:cubicBezTo>
                    <a:pt x="109" y="46"/>
                    <a:pt x="108" y="46"/>
                    <a:pt x="108" y="46"/>
                  </a:cubicBezTo>
                  <a:cubicBezTo>
                    <a:pt x="107" y="47"/>
                    <a:pt x="106" y="47"/>
                    <a:pt x="106" y="47"/>
                  </a:cubicBezTo>
                  <a:cubicBezTo>
                    <a:pt x="106" y="47"/>
                    <a:pt x="105" y="47"/>
                    <a:pt x="105" y="47"/>
                  </a:cubicBezTo>
                  <a:cubicBezTo>
                    <a:pt x="104" y="47"/>
                    <a:pt x="104" y="47"/>
                    <a:pt x="104" y="47"/>
                  </a:cubicBezTo>
                  <a:cubicBezTo>
                    <a:pt x="103" y="47"/>
                    <a:pt x="103" y="47"/>
                    <a:pt x="102" y="47"/>
                  </a:cubicBezTo>
                  <a:cubicBezTo>
                    <a:pt x="102" y="47"/>
                    <a:pt x="102" y="47"/>
                    <a:pt x="101" y="47"/>
                  </a:cubicBezTo>
                  <a:cubicBezTo>
                    <a:pt x="100" y="47"/>
                    <a:pt x="99" y="48"/>
                    <a:pt x="98" y="49"/>
                  </a:cubicBezTo>
                  <a:cubicBezTo>
                    <a:pt x="97" y="50"/>
                    <a:pt x="96" y="51"/>
                    <a:pt x="94" y="51"/>
                  </a:cubicBezTo>
                  <a:cubicBezTo>
                    <a:pt x="94" y="51"/>
                    <a:pt x="94" y="51"/>
                    <a:pt x="93" y="51"/>
                  </a:cubicBezTo>
                  <a:cubicBezTo>
                    <a:pt x="93" y="50"/>
                    <a:pt x="93" y="50"/>
                    <a:pt x="93" y="50"/>
                  </a:cubicBezTo>
                  <a:cubicBezTo>
                    <a:pt x="91" y="50"/>
                    <a:pt x="91" y="50"/>
                    <a:pt x="91" y="50"/>
                  </a:cubicBezTo>
                  <a:cubicBezTo>
                    <a:pt x="91" y="50"/>
                    <a:pt x="90" y="50"/>
                    <a:pt x="89" y="50"/>
                  </a:cubicBezTo>
                  <a:cubicBezTo>
                    <a:pt x="89" y="49"/>
                    <a:pt x="89" y="49"/>
                    <a:pt x="89" y="49"/>
                  </a:cubicBezTo>
                  <a:cubicBezTo>
                    <a:pt x="88" y="49"/>
                    <a:pt x="88" y="49"/>
                    <a:pt x="88" y="49"/>
                  </a:cubicBezTo>
                  <a:cubicBezTo>
                    <a:pt x="84" y="50"/>
                    <a:pt x="84" y="53"/>
                    <a:pt x="83" y="56"/>
                  </a:cubicBezTo>
                  <a:cubicBezTo>
                    <a:pt x="83" y="57"/>
                    <a:pt x="83" y="58"/>
                    <a:pt x="82" y="59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1" y="62"/>
                    <a:pt x="81" y="63"/>
                    <a:pt x="79" y="64"/>
                  </a:cubicBezTo>
                  <a:cubicBezTo>
                    <a:pt x="78" y="65"/>
                    <a:pt x="78" y="65"/>
                    <a:pt x="77" y="66"/>
                  </a:cubicBezTo>
                  <a:cubicBezTo>
                    <a:pt x="76" y="68"/>
                    <a:pt x="74" y="69"/>
                    <a:pt x="73" y="69"/>
                  </a:cubicBezTo>
                  <a:cubicBezTo>
                    <a:pt x="73" y="69"/>
                    <a:pt x="73" y="69"/>
                    <a:pt x="73" y="69"/>
                  </a:cubicBezTo>
                  <a:cubicBezTo>
                    <a:pt x="71" y="69"/>
                    <a:pt x="70" y="68"/>
                    <a:pt x="70" y="66"/>
                  </a:cubicBezTo>
                  <a:cubicBezTo>
                    <a:pt x="69" y="65"/>
                    <a:pt x="69" y="65"/>
                    <a:pt x="69" y="65"/>
                  </a:cubicBezTo>
                  <a:cubicBezTo>
                    <a:pt x="68" y="62"/>
                    <a:pt x="68" y="62"/>
                    <a:pt x="68" y="62"/>
                  </a:cubicBezTo>
                  <a:cubicBezTo>
                    <a:pt x="66" y="64"/>
                    <a:pt x="66" y="64"/>
                    <a:pt x="66" y="64"/>
                  </a:cubicBezTo>
                  <a:cubicBezTo>
                    <a:pt x="66" y="64"/>
                    <a:pt x="66" y="64"/>
                    <a:pt x="65" y="64"/>
                  </a:cubicBezTo>
                  <a:cubicBezTo>
                    <a:pt x="63" y="65"/>
                    <a:pt x="62" y="66"/>
                    <a:pt x="61" y="67"/>
                  </a:cubicBezTo>
                  <a:cubicBezTo>
                    <a:pt x="60" y="68"/>
                    <a:pt x="60" y="68"/>
                    <a:pt x="60" y="69"/>
                  </a:cubicBezTo>
                  <a:cubicBezTo>
                    <a:pt x="59" y="70"/>
                    <a:pt x="58" y="71"/>
                    <a:pt x="57" y="71"/>
                  </a:cubicBezTo>
                  <a:cubicBezTo>
                    <a:pt x="57" y="71"/>
                    <a:pt x="56" y="71"/>
                    <a:pt x="56" y="71"/>
                  </a:cubicBezTo>
                  <a:cubicBezTo>
                    <a:pt x="56" y="71"/>
                    <a:pt x="56" y="70"/>
                    <a:pt x="55" y="70"/>
                  </a:cubicBezTo>
                  <a:cubicBezTo>
                    <a:pt x="54" y="68"/>
                    <a:pt x="54" y="68"/>
                    <a:pt x="54" y="68"/>
                  </a:cubicBezTo>
                  <a:cubicBezTo>
                    <a:pt x="52" y="71"/>
                    <a:pt x="52" y="71"/>
                    <a:pt x="52" y="71"/>
                  </a:cubicBezTo>
                  <a:cubicBezTo>
                    <a:pt x="52" y="71"/>
                    <a:pt x="52" y="71"/>
                    <a:pt x="52" y="71"/>
                  </a:cubicBezTo>
                  <a:cubicBezTo>
                    <a:pt x="51" y="72"/>
                    <a:pt x="51" y="72"/>
                    <a:pt x="51" y="72"/>
                  </a:cubicBezTo>
                  <a:cubicBezTo>
                    <a:pt x="50" y="73"/>
                    <a:pt x="48" y="75"/>
                    <a:pt x="47" y="76"/>
                  </a:cubicBezTo>
                  <a:cubicBezTo>
                    <a:pt x="46" y="76"/>
                    <a:pt x="46" y="76"/>
                    <a:pt x="45" y="76"/>
                  </a:cubicBezTo>
                  <a:cubicBezTo>
                    <a:pt x="44" y="76"/>
                    <a:pt x="43" y="75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40" y="73"/>
                    <a:pt x="39" y="72"/>
                  </a:cubicBezTo>
                  <a:cubicBezTo>
                    <a:pt x="38" y="72"/>
                    <a:pt x="38" y="72"/>
                    <a:pt x="38" y="71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6" y="70"/>
                    <a:pt x="35" y="70"/>
                    <a:pt x="33" y="70"/>
                  </a:cubicBezTo>
                  <a:cubicBezTo>
                    <a:pt x="31" y="70"/>
                    <a:pt x="30" y="70"/>
                    <a:pt x="28" y="70"/>
                  </a:cubicBezTo>
                  <a:cubicBezTo>
                    <a:pt x="27" y="70"/>
                    <a:pt x="25" y="71"/>
                    <a:pt x="24" y="71"/>
                  </a:cubicBezTo>
                  <a:cubicBezTo>
                    <a:pt x="23" y="71"/>
                    <a:pt x="23" y="71"/>
                    <a:pt x="23" y="71"/>
                  </a:cubicBezTo>
                  <a:cubicBezTo>
                    <a:pt x="21" y="71"/>
                    <a:pt x="20" y="71"/>
                    <a:pt x="18" y="72"/>
                  </a:cubicBezTo>
                  <a:cubicBezTo>
                    <a:pt x="16" y="72"/>
                    <a:pt x="16" y="73"/>
                    <a:pt x="16" y="74"/>
                  </a:cubicBezTo>
                  <a:cubicBezTo>
                    <a:pt x="16" y="75"/>
                    <a:pt x="15" y="76"/>
                    <a:pt x="15" y="77"/>
                  </a:cubicBezTo>
                  <a:cubicBezTo>
                    <a:pt x="14" y="78"/>
                    <a:pt x="14" y="79"/>
                    <a:pt x="13" y="80"/>
                  </a:cubicBezTo>
                  <a:cubicBezTo>
                    <a:pt x="13" y="80"/>
                    <a:pt x="12" y="81"/>
                    <a:pt x="12" y="81"/>
                  </a:cubicBezTo>
                  <a:cubicBezTo>
                    <a:pt x="11" y="83"/>
                    <a:pt x="10" y="84"/>
                    <a:pt x="8" y="84"/>
                  </a:cubicBezTo>
                  <a:cubicBezTo>
                    <a:pt x="8" y="84"/>
                    <a:pt x="8" y="85"/>
                    <a:pt x="7" y="85"/>
                  </a:cubicBezTo>
                  <a:cubicBezTo>
                    <a:pt x="5" y="86"/>
                    <a:pt x="3" y="89"/>
                    <a:pt x="2" y="91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8" y="96"/>
                    <a:pt x="8" y="96"/>
                    <a:pt x="8" y="96"/>
                  </a:cubicBezTo>
                  <a:cubicBezTo>
                    <a:pt x="9" y="95"/>
                    <a:pt x="9" y="95"/>
                    <a:pt x="9" y="95"/>
                  </a:cubicBezTo>
                  <a:cubicBezTo>
                    <a:pt x="11" y="94"/>
                    <a:pt x="13" y="93"/>
                    <a:pt x="16" y="93"/>
                  </a:cubicBezTo>
                  <a:cubicBezTo>
                    <a:pt x="19" y="92"/>
                    <a:pt x="21" y="91"/>
                    <a:pt x="24" y="90"/>
                  </a:cubicBezTo>
                  <a:cubicBezTo>
                    <a:pt x="26" y="90"/>
                    <a:pt x="28" y="89"/>
                    <a:pt x="31" y="88"/>
                  </a:cubicBezTo>
                  <a:cubicBezTo>
                    <a:pt x="36" y="87"/>
                    <a:pt x="41" y="87"/>
                    <a:pt x="46" y="87"/>
                  </a:cubicBezTo>
                  <a:cubicBezTo>
                    <a:pt x="47" y="87"/>
                    <a:pt x="48" y="87"/>
                    <a:pt x="49" y="87"/>
                  </a:cubicBezTo>
                  <a:cubicBezTo>
                    <a:pt x="50" y="87"/>
                    <a:pt x="51" y="87"/>
                    <a:pt x="53" y="87"/>
                  </a:cubicBezTo>
                  <a:cubicBezTo>
                    <a:pt x="54" y="88"/>
                    <a:pt x="55" y="88"/>
                    <a:pt x="56" y="88"/>
                  </a:cubicBezTo>
                  <a:cubicBezTo>
                    <a:pt x="57" y="88"/>
                    <a:pt x="57" y="88"/>
                    <a:pt x="57" y="88"/>
                  </a:cubicBezTo>
                  <a:cubicBezTo>
                    <a:pt x="58" y="88"/>
                    <a:pt x="58" y="88"/>
                    <a:pt x="59" y="88"/>
                  </a:cubicBezTo>
                  <a:cubicBezTo>
                    <a:pt x="59" y="88"/>
                    <a:pt x="59" y="88"/>
                    <a:pt x="60" y="88"/>
                  </a:cubicBezTo>
                  <a:cubicBezTo>
                    <a:pt x="61" y="88"/>
                    <a:pt x="61" y="88"/>
                    <a:pt x="62" y="89"/>
                  </a:cubicBezTo>
                  <a:cubicBezTo>
                    <a:pt x="62" y="90"/>
                    <a:pt x="62" y="91"/>
                    <a:pt x="62" y="93"/>
                  </a:cubicBezTo>
                  <a:cubicBezTo>
                    <a:pt x="62" y="94"/>
                    <a:pt x="62" y="95"/>
                    <a:pt x="63" y="95"/>
                  </a:cubicBezTo>
                  <a:cubicBezTo>
                    <a:pt x="63" y="98"/>
                    <a:pt x="63" y="101"/>
                    <a:pt x="63" y="103"/>
                  </a:cubicBezTo>
                  <a:cubicBezTo>
                    <a:pt x="63" y="106"/>
                    <a:pt x="63" y="107"/>
                    <a:pt x="62" y="109"/>
                  </a:cubicBezTo>
                  <a:cubicBezTo>
                    <a:pt x="61" y="111"/>
                    <a:pt x="60" y="114"/>
                    <a:pt x="59" y="116"/>
                  </a:cubicBezTo>
                  <a:cubicBezTo>
                    <a:pt x="57" y="120"/>
                    <a:pt x="59" y="123"/>
                    <a:pt x="60" y="126"/>
                  </a:cubicBezTo>
                  <a:cubicBezTo>
                    <a:pt x="61" y="127"/>
                    <a:pt x="61" y="128"/>
                    <a:pt x="62" y="130"/>
                  </a:cubicBezTo>
                  <a:cubicBezTo>
                    <a:pt x="63" y="134"/>
                    <a:pt x="64" y="138"/>
                    <a:pt x="63" y="142"/>
                  </a:cubicBezTo>
                  <a:cubicBezTo>
                    <a:pt x="63" y="143"/>
                    <a:pt x="63" y="144"/>
                    <a:pt x="62" y="145"/>
                  </a:cubicBezTo>
                  <a:cubicBezTo>
                    <a:pt x="62" y="146"/>
                    <a:pt x="61" y="147"/>
                    <a:pt x="61" y="149"/>
                  </a:cubicBezTo>
                  <a:cubicBezTo>
                    <a:pt x="60" y="156"/>
                    <a:pt x="63" y="161"/>
                    <a:pt x="67" y="166"/>
                  </a:cubicBezTo>
                  <a:cubicBezTo>
                    <a:pt x="68" y="167"/>
                    <a:pt x="68" y="169"/>
                    <a:pt x="69" y="170"/>
                  </a:cubicBezTo>
                  <a:cubicBezTo>
                    <a:pt x="70" y="172"/>
                    <a:pt x="71" y="173"/>
                    <a:pt x="72" y="175"/>
                  </a:cubicBezTo>
                  <a:cubicBezTo>
                    <a:pt x="73" y="176"/>
                    <a:pt x="74" y="177"/>
                    <a:pt x="75" y="178"/>
                  </a:cubicBezTo>
                  <a:cubicBezTo>
                    <a:pt x="76" y="179"/>
                    <a:pt x="77" y="180"/>
                    <a:pt x="78" y="181"/>
                  </a:cubicBezTo>
                  <a:cubicBezTo>
                    <a:pt x="78" y="182"/>
                    <a:pt x="78" y="182"/>
                    <a:pt x="79" y="183"/>
                  </a:cubicBezTo>
                  <a:cubicBezTo>
                    <a:pt x="80" y="185"/>
                    <a:pt x="81" y="187"/>
                    <a:pt x="83" y="188"/>
                  </a:cubicBezTo>
                  <a:cubicBezTo>
                    <a:pt x="84" y="189"/>
                    <a:pt x="85" y="189"/>
                    <a:pt x="86" y="189"/>
                  </a:cubicBezTo>
                  <a:cubicBezTo>
                    <a:pt x="87" y="190"/>
                    <a:pt x="89" y="191"/>
                    <a:pt x="90" y="192"/>
                  </a:cubicBezTo>
                  <a:cubicBezTo>
                    <a:pt x="92" y="195"/>
                    <a:pt x="94" y="196"/>
                    <a:pt x="97" y="197"/>
                  </a:cubicBezTo>
                  <a:cubicBezTo>
                    <a:pt x="97" y="197"/>
                    <a:pt x="98" y="197"/>
                    <a:pt x="99" y="198"/>
                  </a:cubicBezTo>
                  <a:cubicBezTo>
                    <a:pt x="101" y="199"/>
                    <a:pt x="101" y="200"/>
                    <a:pt x="102" y="202"/>
                  </a:cubicBezTo>
                  <a:cubicBezTo>
                    <a:pt x="102" y="202"/>
                    <a:pt x="103" y="204"/>
                    <a:pt x="104" y="205"/>
                  </a:cubicBezTo>
                  <a:cubicBezTo>
                    <a:pt x="105" y="207"/>
                    <a:pt x="108" y="208"/>
                    <a:pt x="110" y="209"/>
                  </a:cubicBezTo>
                  <a:cubicBezTo>
                    <a:pt x="111" y="209"/>
                    <a:pt x="111" y="209"/>
                    <a:pt x="112" y="209"/>
                  </a:cubicBezTo>
                  <a:cubicBezTo>
                    <a:pt x="115" y="211"/>
                    <a:pt x="121" y="212"/>
                    <a:pt x="126" y="212"/>
                  </a:cubicBezTo>
                  <a:cubicBezTo>
                    <a:pt x="126" y="212"/>
                    <a:pt x="126" y="212"/>
                    <a:pt x="126" y="212"/>
                  </a:cubicBezTo>
                  <a:cubicBezTo>
                    <a:pt x="129" y="212"/>
                    <a:pt x="130" y="211"/>
                    <a:pt x="132" y="210"/>
                  </a:cubicBezTo>
                  <a:cubicBezTo>
                    <a:pt x="133" y="210"/>
                    <a:pt x="135" y="209"/>
                    <a:pt x="136" y="209"/>
                  </a:cubicBezTo>
                  <a:cubicBezTo>
                    <a:pt x="136" y="209"/>
                    <a:pt x="137" y="209"/>
                    <a:pt x="137" y="209"/>
                  </a:cubicBezTo>
                  <a:cubicBezTo>
                    <a:pt x="139" y="209"/>
                    <a:pt x="141" y="209"/>
                    <a:pt x="142" y="210"/>
                  </a:cubicBezTo>
                  <a:cubicBezTo>
                    <a:pt x="144" y="211"/>
                    <a:pt x="144" y="211"/>
                    <a:pt x="144" y="211"/>
                  </a:cubicBezTo>
                  <a:cubicBezTo>
                    <a:pt x="147" y="211"/>
                    <a:pt x="149" y="212"/>
                    <a:pt x="151" y="214"/>
                  </a:cubicBezTo>
                  <a:cubicBezTo>
                    <a:pt x="152" y="214"/>
                    <a:pt x="152" y="215"/>
                    <a:pt x="153" y="215"/>
                  </a:cubicBezTo>
                  <a:cubicBezTo>
                    <a:pt x="154" y="217"/>
                    <a:pt x="155" y="219"/>
                    <a:pt x="158" y="219"/>
                  </a:cubicBezTo>
                  <a:cubicBezTo>
                    <a:pt x="158" y="219"/>
                    <a:pt x="159" y="219"/>
                    <a:pt x="160" y="218"/>
                  </a:cubicBezTo>
                  <a:cubicBezTo>
                    <a:pt x="161" y="218"/>
                    <a:pt x="163" y="217"/>
                    <a:pt x="163" y="216"/>
                  </a:cubicBezTo>
                  <a:cubicBezTo>
                    <a:pt x="164" y="216"/>
                    <a:pt x="164" y="216"/>
                    <a:pt x="164" y="216"/>
                  </a:cubicBezTo>
                  <a:cubicBezTo>
                    <a:pt x="164" y="216"/>
                    <a:pt x="165" y="216"/>
                    <a:pt x="166" y="216"/>
                  </a:cubicBezTo>
                  <a:cubicBezTo>
                    <a:pt x="167" y="217"/>
                    <a:pt x="169" y="219"/>
                    <a:pt x="170" y="221"/>
                  </a:cubicBezTo>
                  <a:cubicBezTo>
                    <a:pt x="170" y="221"/>
                    <a:pt x="170" y="221"/>
                    <a:pt x="170" y="221"/>
                  </a:cubicBezTo>
                  <a:cubicBezTo>
                    <a:pt x="171" y="222"/>
                    <a:pt x="172" y="223"/>
                    <a:pt x="172" y="224"/>
                  </a:cubicBezTo>
                  <a:cubicBezTo>
                    <a:pt x="173" y="225"/>
                    <a:pt x="174" y="227"/>
                    <a:pt x="176" y="228"/>
                  </a:cubicBezTo>
                  <a:cubicBezTo>
                    <a:pt x="178" y="231"/>
                    <a:pt x="181" y="231"/>
                    <a:pt x="183" y="232"/>
                  </a:cubicBezTo>
                  <a:cubicBezTo>
                    <a:pt x="186" y="232"/>
                    <a:pt x="186" y="232"/>
                    <a:pt x="186" y="232"/>
                  </a:cubicBezTo>
                  <a:cubicBezTo>
                    <a:pt x="188" y="233"/>
                    <a:pt x="191" y="234"/>
                    <a:pt x="193" y="235"/>
                  </a:cubicBezTo>
                  <a:cubicBezTo>
                    <a:pt x="195" y="236"/>
                    <a:pt x="198" y="237"/>
                    <a:pt x="201" y="237"/>
                  </a:cubicBezTo>
                  <a:cubicBezTo>
                    <a:pt x="202" y="237"/>
                    <a:pt x="202" y="237"/>
                    <a:pt x="203" y="237"/>
                  </a:cubicBezTo>
                  <a:cubicBezTo>
                    <a:pt x="204" y="237"/>
                    <a:pt x="205" y="237"/>
                    <a:pt x="206" y="236"/>
                  </a:cubicBezTo>
                  <a:cubicBezTo>
                    <a:pt x="207" y="236"/>
                    <a:pt x="207" y="236"/>
                    <a:pt x="208" y="236"/>
                  </a:cubicBezTo>
                  <a:cubicBezTo>
                    <a:pt x="208" y="236"/>
                    <a:pt x="208" y="236"/>
                    <a:pt x="209" y="236"/>
                  </a:cubicBezTo>
                  <a:cubicBezTo>
                    <a:pt x="209" y="237"/>
                    <a:pt x="209" y="237"/>
                    <a:pt x="209" y="238"/>
                  </a:cubicBezTo>
                  <a:cubicBezTo>
                    <a:pt x="210" y="239"/>
                    <a:pt x="210" y="240"/>
                    <a:pt x="210" y="241"/>
                  </a:cubicBezTo>
                  <a:cubicBezTo>
                    <a:pt x="211" y="243"/>
                    <a:pt x="212" y="244"/>
                    <a:pt x="213" y="245"/>
                  </a:cubicBezTo>
                  <a:cubicBezTo>
                    <a:pt x="214" y="245"/>
                    <a:pt x="214" y="245"/>
                    <a:pt x="214" y="245"/>
                  </a:cubicBezTo>
                  <a:cubicBezTo>
                    <a:pt x="218" y="250"/>
                    <a:pt x="223" y="254"/>
                    <a:pt x="230" y="254"/>
                  </a:cubicBezTo>
                  <a:cubicBezTo>
                    <a:pt x="230" y="254"/>
                    <a:pt x="231" y="254"/>
                    <a:pt x="232" y="254"/>
                  </a:cubicBezTo>
                  <a:cubicBezTo>
                    <a:pt x="235" y="254"/>
                    <a:pt x="235" y="254"/>
                    <a:pt x="235" y="254"/>
                  </a:cubicBezTo>
                  <a:cubicBezTo>
                    <a:pt x="241" y="253"/>
                    <a:pt x="246" y="252"/>
                    <a:pt x="251" y="251"/>
                  </a:cubicBezTo>
                  <a:cubicBezTo>
                    <a:pt x="252" y="251"/>
                    <a:pt x="252" y="251"/>
                    <a:pt x="253" y="251"/>
                  </a:cubicBezTo>
                  <a:cubicBezTo>
                    <a:pt x="254" y="251"/>
                    <a:pt x="255" y="251"/>
                    <a:pt x="256" y="252"/>
                  </a:cubicBezTo>
                  <a:cubicBezTo>
                    <a:pt x="257" y="252"/>
                    <a:pt x="258" y="252"/>
                    <a:pt x="259" y="253"/>
                  </a:cubicBezTo>
                  <a:cubicBezTo>
                    <a:pt x="261" y="253"/>
                    <a:pt x="262" y="254"/>
                    <a:pt x="263" y="255"/>
                  </a:cubicBezTo>
                  <a:cubicBezTo>
                    <a:pt x="264" y="256"/>
                    <a:pt x="265" y="256"/>
                    <a:pt x="266" y="257"/>
                  </a:cubicBezTo>
                  <a:cubicBezTo>
                    <a:pt x="268" y="258"/>
                    <a:pt x="269" y="259"/>
                    <a:pt x="271" y="260"/>
                  </a:cubicBezTo>
                  <a:cubicBezTo>
                    <a:pt x="273" y="260"/>
                    <a:pt x="273" y="260"/>
                    <a:pt x="273" y="260"/>
                  </a:cubicBezTo>
                  <a:cubicBezTo>
                    <a:pt x="274" y="259"/>
                    <a:pt x="274" y="259"/>
                    <a:pt x="274" y="259"/>
                  </a:cubicBezTo>
                  <a:cubicBezTo>
                    <a:pt x="276" y="256"/>
                    <a:pt x="278" y="253"/>
                    <a:pt x="279" y="252"/>
                  </a:cubicBezTo>
                  <a:cubicBezTo>
                    <a:pt x="280" y="251"/>
                    <a:pt x="282" y="250"/>
                    <a:pt x="283" y="249"/>
                  </a:cubicBezTo>
                  <a:cubicBezTo>
                    <a:pt x="284" y="249"/>
                    <a:pt x="284" y="249"/>
                    <a:pt x="285" y="249"/>
                  </a:cubicBezTo>
                  <a:cubicBezTo>
                    <a:pt x="285" y="248"/>
                    <a:pt x="286" y="247"/>
                    <a:pt x="287" y="247"/>
                  </a:cubicBezTo>
                  <a:cubicBezTo>
                    <a:pt x="287" y="246"/>
                    <a:pt x="288" y="245"/>
                    <a:pt x="288" y="245"/>
                  </a:cubicBezTo>
                  <a:cubicBezTo>
                    <a:pt x="289" y="245"/>
                    <a:pt x="289" y="245"/>
                    <a:pt x="289" y="245"/>
                  </a:cubicBezTo>
                  <a:cubicBezTo>
                    <a:pt x="289" y="244"/>
                    <a:pt x="289" y="244"/>
                    <a:pt x="289" y="244"/>
                  </a:cubicBezTo>
                  <a:cubicBezTo>
                    <a:pt x="290" y="240"/>
                    <a:pt x="292" y="235"/>
                    <a:pt x="295" y="229"/>
                  </a:cubicBezTo>
                  <a:cubicBezTo>
                    <a:pt x="296" y="227"/>
                    <a:pt x="297" y="227"/>
                    <a:pt x="298" y="226"/>
                  </a:cubicBezTo>
                  <a:cubicBezTo>
                    <a:pt x="300" y="225"/>
                    <a:pt x="300" y="225"/>
                    <a:pt x="300" y="225"/>
                  </a:cubicBezTo>
                  <a:cubicBezTo>
                    <a:pt x="302" y="223"/>
                    <a:pt x="302" y="222"/>
                    <a:pt x="303" y="219"/>
                  </a:cubicBezTo>
                  <a:cubicBezTo>
                    <a:pt x="303" y="219"/>
                    <a:pt x="303" y="219"/>
                    <a:pt x="303" y="219"/>
                  </a:cubicBezTo>
                  <a:cubicBezTo>
                    <a:pt x="303" y="217"/>
                    <a:pt x="304" y="216"/>
                    <a:pt x="305" y="215"/>
                  </a:cubicBezTo>
                  <a:cubicBezTo>
                    <a:pt x="305" y="214"/>
                    <a:pt x="306" y="214"/>
                    <a:pt x="306" y="213"/>
                  </a:cubicBezTo>
                  <a:cubicBezTo>
                    <a:pt x="307" y="212"/>
                    <a:pt x="307" y="211"/>
                    <a:pt x="308" y="209"/>
                  </a:cubicBezTo>
                  <a:cubicBezTo>
                    <a:pt x="308" y="208"/>
                    <a:pt x="308" y="207"/>
                    <a:pt x="309" y="206"/>
                  </a:cubicBezTo>
                  <a:cubicBezTo>
                    <a:pt x="309" y="205"/>
                    <a:pt x="310" y="205"/>
                    <a:pt x="310" y="204"/>
                  </a:cubicBezTo>
                  <a:cubicBezTo>
                    <a:pt x="312" y="202"/>
                    <a:pt x="313" y="201"/>
                    <a:pt x="313" y="200"/>
                  </a:cubicBezTo>
                  <a:cubicBezTo>
                    <a:pt x="313" y="198"/>
                    <a:pt x="312" y="196"/>
                    <a:pt x="311" y="195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" name="Google Shape;176;p2"/>
            <p:cNvSpPr/>
            <p:nvPr/>
          </p:nvSpPr>
          <p:spPr>
            <a:xfrm>
              <a:off x="2480" y="2482"/>
              <a:ext cx="766" cy="767"/>
            </a:xfrm>
            <a:custGeom>
              <a:avLst/>
              <a:gdLst/>
              <a:ahLst/>
              <a:cxnLst/>
              <a:rect l="l" t="t" r="r" b="b"/>
              <a:pathLst>
                <a:path w="314" h="314" extrusionOk="0">
                  <a:moveTo>
                    <a:pt x="312" y="133"/>
                  </a:moveTo>
                  <a:cubicBezTo>
                    <a:pt x="311" y="133"/>
                    <a:pt x="311" y="133"/>
                    <a:pt x="311" y="133"/>
                  </a:cubicBezTo>
                  <a:cubicBezTo>
                    <a:pt x="311" y="132"/>
                    <a:pt x="311" y="132"/>
                    <a:pt x="311" y="132"/>
                  </a:cubicBezTo>
                  <a:cubicBezTo>
                    <a:pt x="311" y="132"/>
                    <a:pt x="311" y="132"/>
                    <a:pt x="311" y="132"/>
                  </a:cubicBezTo>
                  <a:cubicBezTo>
                    <a:pt x="311" y="131"/>
                    <a:pt x="311" y="131"/>
                    <a:pt x="311" y="131"/>
                  </a:cubicBezTo>
                  <a:cubicBezTo>
                    <a:pt x="311" y="130"/>
                    <a:pt x="311" y="129"/>
                    <a:pt x="311" y="128"/>
                  </a:cubicBezTo>
                  <a:cubicBezTo>
                    <a:pt x="311" y="127"/>
                    <a:pt x="311" y="126"/>
                    <a:pt x="311" y="125"/>
                  </a:cubicBezTo>
                  <a:cubicBezTo>
                    <a:pt x="310" y="121"/>
                    <a:pt x="310" y="115"/>
                    <a:pt x="313" y="110"/>
                  </a:cubicBezTo>
                  <a:cubicBezTo>
                    <a:pt x="314" y="108"/>
                    <a:pt x="314" y="108"/>
                    <a:pt x="314" y="108"/>
                  </a:cubicBezTo>
                  <a:cubicBezTo>
                    <a:pt x="313" y="107"/>
                    <a:pt x="313" y="107"/>
                    <a:pt x="313" y="107"/>
                  </a:cubicBezTo>
                  <a:cubicBezTo>
                    <a:pt x="311" y="104"/>
                    <a:pt x="309" y="102"/>
                    <a:pt x="306" y="99"/>
                  </a:cubicBezTo>
                  <a:cubicBezTo>
                    <a:pt x="305" y="99"/>
                    <a:pt x="305" y="99"/>
                    <a:pt x="304" y="98"/>
                  </a:cubicBezTo>
                  <a:cubicBezTo>
                    <a:pt x="304" y="98"/>
                    <a:pt x="303" y="97"/>
                    <a:pt x="303" y="97"/>
                  </a:cubicBezTo>
                  <a:cubicBezTo>
                    <a:pt x="302" y="97"/>
                    <a:pt x="302" y="97"/>
                    <a:pt x="301" y="97"/>
                  </a:cubicBezTo>
                  <a:cubicBezTo>
                    <a:pt x="300" y="97"/>
                    <a:pt x="300" y="97"/>
                    <a:pt x="299" y="96"/>
                  </a:cubicBezTo>
                  <a:cubicBezTo>
                    <a:pt x="298" y="96"/>
                    <a:pt x="298" y="95"/>
                    <a:pt x="297" y="94"/>
                  </a:cubicBezTo>
                  <a:cubicBezTo>
                    <a:pt x="296" y="94"/>
                    <a:pt x="295" y="93"/>
                    <a:pt x="295" y="93"/>
                  </a:cubicBezTo>
                  <a:cubicBezTo>
                    <a:pt x="294" y="93"/>
                    <a:pt x="293" y="92"/>
                    <a:pt x="293" y="92"/>
                  </a:cubicBezTo>
                  <a:cubicBezTo>
                    <a:pt x="292" y="92"/>
                    <a:pt x="292" y="92"/>
                    <a:pt x="292" y="92"/>
                  </a:cubicBezTo>
                  <a:cubicBezTo>
                    <a:pt x="292" y="92"/>
                    <a:pt x="291" y="92"/>
                    <a:pt x="291" y="92"/>
                  </a:cubicBezTo>
                  <a:cubicBezTo>
                    <a:pt x="291" y="92"/>
                    <a:pt x="290" y="92"/>
                    <a:pt x="290" y="92"/>
                  </a:cubicBezTo>
                  <a:cubicBezTo>
                    <a:pt x="290" y="92"/>
                    <a:pt x="289" y="92"/>
                    <a:pt x="289" y="92"/>
                  </a:cubicBezTo>
                  <a:cubicBezTo>
                    <a:pt x="289" y="92"/>
                    <a:pt x="288" y="91"/>
                    <a:pt x="288" y="91"/>
                  </a:cubicBezTo>
                  <a:cubicBezTo>
                    <a:pt x="287" y="91"/>
                    <a:pt x="286" y="91"/>
                    <a:pt x="285" y="90"/>
                  </a:cubicBezTo>
                  <a:cubicBezTo>
                    <a:pt x="283" y="90"/>
                    <a:pt x="282" y="90"/>
                    <a:pt x="281" y="89"/>
                  </a:cubicBezTo>
                  <a:cubicBezTo>
                    <a:pt x="278" y="88"/>
                    <a:pt x="276" y="87"/>
                    <a:pt x="274" y="85"/>
                  </a:cubicBezTo>
                  <a:cubicBezTo>
                    <a:pt x="272" y="84"/>
                    <a:pt x="271" y="83"/>
                    <a:pt x="269" y="82"/>
                  </a:cubicBezTo>
                  <a:cubicBezTo>
                    <a:pt x="268" y="82"/>
                    <a:pt x="267" y="81"/>
                    <a:pt x="265" y="81"/>
                  </a:cubicBezTo>
                  <a:cubicBezTo>
                    <a:pt x="264" y="80"/>
                    <a:pt x="264" y="80"/>
                    <a:pt x="263" y="79"/>
                  </a:cubicBezTo>
                  <a:cubicBezTo>
                    <a:pt x="261" y="78"/>
                    <a:pt x="260" y="77"/>
                    <a:pt x="258" y="77"/>
                  </a:cubicBezTo>
                  <a:cubicBezTo>
                    <a:pt x="258" y="77"/>
                    <a:pt x="257" y="77"/>
                    <a:pt x="257" y="77"/>
                  </a:cubicBezTo>
                  <a:cubicBezTo>
                    <a:pt x="256" y="77"/>
                    <a:pt x="256" y="77"/>
                    <a:pt x="256" y="77"/>
                  </a:cubicBezTo>
                  <a:cubicBezTo>
                    <a:pt x="255" y="77"/>
                    <a:pt x="254" y="77"/>
                    <a:pt x="254" y="76"/>
                  </a:cubicBezTo>
                  <a:cubicBezTo>
                    <a:pt x="253" y="76"/>
                    <a:pt x="252" y="75"/>
                    <a:pt x="252" y="74"/>
                  </a:cubicBezTo>
                  <a:cubicBezTo>
                    <a:pt x="252" y="73"/>
                    <a:pt x="251" y="73"/>
                    <a:pt x="251" y="72"/>
                  </a:cubicBezTo>
                  <a:cubicBezTo>
                    <a:pt x="250" y="71"/>
                    <a:pt x="248" y="71"/>
                    <a:pt x="246" y="71"/>
                  </a:cubicBezTo>
                  <a:cubicBezTo>
                    <a:pt x="245" y="71"/>
                    <a:pt x="243" y="71"/>
                    <a:pt x="241" y="71"/>
                  </a:cubicBezTo>
                  <a:cubicBezTo>
                    <a:pt x="239" y="72"/>
                    <a:pt x="237" y="72"/>
                    <a:pt x="236" y="72"/>
                  </a:cubicBezTo>
                  <a:cubicBezTo>
                    <a:pt x="234" y="72"/>
                    <a:pt x="233" y="72"/>
                    <a:pt x="232" y="71"/>
                  </a:cubicBezTo>
                  <a:cubicBezTo>
                    <a:pt x="230" y="70"/>
                    <a:pt x="230" y="66"/>
                    <a:pt x="231" y="62"/>
                  </a:cubicBezTo>
                  <a:cubicBezTo>
                    <a:pt x="231" y="61"/>
                    <a:pt x="231" y="60"/>
                    <a:pt x="231" y="60"/>
                  </a:cubicBezTo>
                  <a:cubicBezTo>
                    <a:pt x="231" y="58"/>
                    <a:pt x="231" y="57"/>
                    <a:pt x="230" y="55"/>
                  </a:cubicBezTo>
                  <a:cubicBezTo>
                    <a:pt x="230" y="55"/>
                    <a:pt x="230" y="55"/>
                    <a:pt x="230" y="55"/>
                  </a:cubicBezTo>
                  <a:cubicBezTo>
                    <a:pt x="230" y="55"/>
                    <a:pt x="230" y="55"/>
                    <a:pt x="230" y="55"/>
                  </a:cubicBezTo>
                  <a:cubicBezTo>
                    <a:pt x="229" y="54"/>
                    <a:pt x="225" y="53"/>
                    <a:pt x="224" y="53"/>
                  </a:cubicBezTo>
                  <a:cubicBezTo>
                    <a:pt x="223" y="52"/>
                    <a:pt x="223" y="52"/>
                    <a:pt x="223" y="52"/>
                  </a:cubicBezTo>
                  <a:cubicBezTo>
                    <a:pt x="223" y="52"/>
                    <a:pt x="223" y="52"/>
                    <a:pt x="223" y="52"/>
                  </a:cubicBezTo>
                  <a:cubicBezTo>
                    <a:pt x="223" y="51"/>
                    <a:pt x="223" y="50"/>
                    <a:pt x="223" y="49"/>
                  </a:cubicBezTo>
                  <a:cubicBezTo>
                    <a:pt x="223" y="45"/>
                    <a:pt x="224" y="42"/>
                    <a:pt x="223" y="39"/>
                  </a:cubicBezTo>
                  <a:cubicBezTo>
                    <a:pt x="222" y="38"/>
                    <a:pt x="220" y="37"/>
                    <a:pt x="216" y="37"/>
                  </a:cubicBezTo>
                  <a:cubicBezTo>
                    <a:pt x="215" y="37"/>
                    <a:pt x="214" y="37"/>
                    <a:pt x="213" y="37"/>
                  </a:cubicBezTo>
                  <a:cubicBezTo>
                    <a:pt x="213" y="37"/>
                    <a:pt x="212" y="37"/>
                    <a:pt x="212" y="37"/>
                  </a:cubicBezTo>
                  <a:cubicBezTo>
                    <a:pt x="212" y="39"/>
                    <a:pt x="212" y="39"/>
                    <a:pt x="212" y="39"/>
                  </a:cubicBezTo>
                  <a:cubicBezTo>
                    <a:pt x="212" y="39"/>
                    <a:pt x="212" y="39"/>
                    <a:pt x="212" y="39"/>
                  </a:cubicBezTo>
                  <a:cubicBezTo>
                    <a:pt x="211" y="37"/>
                    <a:pt x="211" y="37"/>
                    <a:pt x="211" y="37"/>
                  </a:cubicBezTo>
                  <a:cubicBezTo>
                    <a:pt x="210" y="37"/>
                    <a:pt x="209" y="38"/>
                    <a:pt x="207" y="38"/>
                  </a:cubicBezTo>
                  <a:cubicBezTo>
                    <a:pt x="206" y="39"/>
                    <a:pt x="204" y="39"/>
                    <a:pt x="202" y="39"/>
                  </a:cubicBezTo>
                  <a:cubicBezTo>
                    <a:pt x="202" y="39"/>
                    <a:pt x="201" y="39"/>
                    <a:pt x="200" y="39"/>
                  </a:cubicBezTo>
                  <a:cubicBezTo>
                    <a:pt x="200" y="39"/>
                    <a:pt x="199" y="38"/>
                    <a:pt x="199" y="38"/>
                  </a:cubicBezTo>
                  <a:cubicBezTo>
                    <a:pt x="198" y="38"/>
                    <a:pt x="198" y="38"/>
                    <a:pt x="197" y="38"/>
                  </a:cubicBezTo>
                  <a:cubicBezTo>
                    <a:pt x="197" y="38"/>
                    <a:pt x="196" y="38"/>
                    <a:pt x="196" y="38"/>
                  </a:cubicBezTo>
                  <a:cubicBezTo>
                    <a:pt x="195" y="38"/>
                    <a:pt x="195" y="38"/>
                    <a:pt x="194" y="39"/>
                  </a:cubicBezTo>
                  <a:cubicBezTo>
                    <a:pt x="193" y="39"/>
                    <a:pt x="193" y="39"/>
                    <a:pt x="192" y="39"/>
                  </a:cubicBezTo>
                  <a:cubicBezTo>
                    <a:pt x="191" y="39"/>
                    <a:pt x="191" y="39"/>
                    <a:pt x="190" y="39"/>
                  </a:cubicBezTo>
                  <a:cubicBezTo>
                    <a:pt x="189" y="38"/>
                    <a:pt x="187" y="37"/>
                    <a:pt x="186" y="35"/>
                  </a:cubicBezTo>
                  <a:cubicBezTo>
                    <a:pt x="184" y="33"/>
                    <a:pt x="184" y="33"/>
                    <a:pt x="185" y="31"/>
                  </a:cubicBezTo>
                  <a:cubicBezTo>
                    <a:pt x="186" y="29"/>
                    <a:pt x="188" y="26"/>
                    <a:pt x="189" y="24"/>
                  </a:cubicBezTo>
                  <a:cubicBezTo>
                    <a:pt x="191" y="22"/>
                    <a:pt x="192" y="20"/>
                    <a:pt x="193" y="18"/>
                  </a:cubicBezTo>
                  <a:cubicBezTo>
                    <a:pt x="194" y="17"/>
                    <a:pt x="194" y="17"/>
                    <a:pt x="194" y="17"/>
                  </a:cubicBezTo>
                  <a:cubicBezTo>
                    <a:pt x="195" y="15"/>
                    <a:pt x="196" y="13"/>
                    <a:pt x="196" y="12"/>
                  </a:cubicBezTo>
                  <a:cubicBezTo>
                    <a:pt x="196" y="11"/>
                    <a:pt x="196" y="8"/>
                    <a:pt x="196" y="6"/>
                  </a:cubicBezTo>
                  <a:cubicBezTo>
                    <a:pt x="196" y="3"/>
                    <a:pt x="196" y="3"/>
                    <a:pt x="196" y="3"/>
                  </a:cubicBezTo>
                  <a:cubicBezTo>
                    <a:pt x="193" y="4"/>
                    <a:pt x="193" y="4"/>
                    <a:pt x="193" y="4"/>
                  </a:cubicBezTo>
                  <a:cubicBezTo>
                    <a:pt x="192" y="5"/>
                    <a:pt x="190" y="7"/>
                    <a:pt x="189" y="9"/>
                  </a:cubicBezTo>
                  <a:cubicBezTo>
                    <a:pt x="188" y="10"/>
                    <a:pt x="188" y="11"/>
                    <a:pt x="187" y="12"/>
                  </a:cubicBezTo>
                  <a:cubicBezTo>
                    <a:pt x="184" y="14"/>
                    <a:pt x="177" y="22"/>
                    <a:pt x="170" y="22"/>
                  </a:cubicBezTo>
                  <a:cubicBezTo>
                    <a:pt x="168" y="22"/>
                    <a:pt x="167" y="21"/>
                    <a:pt x="165" y="20"/>
                  </a:cubicBezTo>
                  <a:cubicBezTo>
                    <a:pt x="164" y="20"/>
                    <a:pt x="163" y="19"/>
                    <a:pt x="162" y="19"/>
                  </a:cubicBezTo>
                  <a:cubicBezTo>
                    <a:pt x="161" y="18"/>
                    <a:pt x="159" y="16"/>
                    <a:pt x="157" y="16"/>
                  </a:cubicBezTo>
                  <a:cubicBezTo>
                    <a:pt x="156" y="16"/>
                    <a:pt x="156" y="16"/>
                    <a:pt x="155" y="16"/>
                  </a:cubicBezTo>
                  <a:cubicBezTo>
                    <a:pt x="153" y="16"/>
                    <a:pt x="152" y="17"/>
                    <a:pt x="150" y="18"/>
                  </a:cubicBezTo>
                  <a:cubicBezTo>
                    <a:pt x="149" y="18"/>
                    <a:pt x="149" y="18"/>
                    <a:pt x="148" y="19"/>
                  </a:cubicBezTo>
                  <a:cubicBezTo>
                    <a:pt x="144" y="21"/>
                    <a:pt x="139" y="23"/>
                    <a:pt x="133" y="23"/>
                  </a:cubicBezTo>
                  <a:cubicBezTo>
                    <a:pt x="131" y="23"/>
                    <a:pt x="129" y="22"/>
                    <a:pt x="127" y="22"/>
                  </a:cubicBezTo>
                  <a:cubicBezTo>
                    <a:pt x="124" y="20"/>
                    <a:pt x="121" y="18"/>
                    <a:pt x="118" y="16"/>
                  </a:cubicBezTo>
                  <a:cubicBezTo>
                    <a:pt x="116" y="15"/>
                    <a:pt x="114" y="13"/>
                    <a:pt x="112" y="12"/>
                  </a:cubicBezTo>
                  <a:cubicBezTo>
                    <a:pt x="111" y="12"/>
                    <a:pt x="110" y="11"/>
                    <a:pt x="109" y="10"/>
                  </a:cubicBezTo>
                  <a:cubicBezTo>
                    <a:pt x="108" y="9"/>
                    <a:pt x="107" y="8"/>
                    <a:pt x="107" y="8"/>
                  </a:cubicBezTo>
                  <a:cubicBezTo>
                    <a:pt x="105" y="7"/>
                    <a:pt x="104" y="7"/>
                    <a:pt x="102" y="6"/>
                  </a:cubicBezTo>
                  <a:cubicBezTo>
                    <a:pt x="101" y="6"/>
                    <a:pt x="101" y="6"/>
                    <a:pt x="100" y="6"/>
                  </a:cubicBezTo>
                  <a:cubicBezTo>
                    <a:pt x="98" y="6"/>
                    <a:pt x="97" y="4"/>
                    <a:pt x="96" y="3"/>
                  </a:cubicBezTo>
                  <a:cubicBezTo>
                    <a:pt x="94" y="2"/>
                    <a:pt x="92" y="0"/>
                    <a:pt x="89" y="0"/>
                  </a:cubicBezTo>
                  <a:cubicBezTo>
                    <a:pt x="87" y="0"/>
                    <a:pt x="85" y="2"/>
                    <a:pt x="83" y="3"/>
                  </a:cubicBezTo>
                  <a:cubicBezTo>
                    <a:pt x="81" y="5"/>
                    <a:pt x="80" y="6"/>
                    <a:pt x="78" y="6"/>
                  </a:cubicBezTo>
                  <a:cubicBezTo>
                    <a:pt x="77" y="6"/>
                    <a:pt x="76" y="7"/>
                    <a:pt x="75" y="7"/>
                  </a:cubicBezTo>
                  <a:cubicBezTo>
                    <a:pt x="75" y="7"/>
                    <a:pt x="74" y="7"/>
                    <a:pt x="73" y="7"/>
                  </a:cubicBezTo>
                  <a:cubicBezTo>
                    <a:pt x="73" y="7"/>
                    <a:pt x="72" y="6"/>
                    <a:pt x="72" y="6"/>
                  </a:cubicBezTo>
                  <a:cubicBezTo>
                    <a:pt x="71" y="6"/>
                    <a:pt x="71" y="7"/>
                    <a:pt x="70" y="7"/>
                  </a:cubicBezTo>
                  <a:cubicBezTo>
                    <a:pt x="70" y="7"/>
                    <a:pt x="69" y="7"/>
                    <a:pt x="68" y="7"/>
                  </a:cubicBezTo>
                  <a:cubicBezTo>
                    <a:pt x="64" y="7"/>
                    <a:pt x="63" y="7"/>
                    <a:pt x="62" y="8"/>
                  </a:cubicBezTo>
                  <a:cubicBezTo>
                    <a:pt x="61" y="8"/>
                    <a:pt x="60" y="10"/>
                    <a:pt x="59" y="12"/>
                  </a:cubicBezTo>
                  <a:cubicBezTo>
                    <a:pt x="59" y="14"/>
                    <a:pt x="58" y="15"/>
                    <a:pt x="58" y="15"/>
                  </a:cubicBezTo>
                  <a:cubicBezTo>
                    <a:pt x="57" y="17"/>
                    <a:pt x="56" y="18"/>
                    <a:pt x="55" y="19"/>
                  </a:cubicBezTo>
                  <a:cubicBezTo>
                    <a:pt x="54" y="20"/>
                    <a:pt x="53" y="21"/>
                    <a:pt x="52" y="22"/>
                  </a:cubicBezTo>
                  <a:cubicBezTo>
                    <a:pt x="52" y="23"/>
                    <a:pt x="51" y="23"/>
                    <a:pt x="51" y="24"/>
                  </a:cubicBezTo>
                  <a:cubicBezTo>
                    <a:pt x="50" y="26"/>
                    <a:pt x="49" y="27"/>
                    <a:pt x="48" y="28"/>
                  </a:cubicBezTo>
                  <a:cubicBezTo>
                    <a:pt x="45" y="30"/>
                    <a:pt x="42" y="31"/>
                    <a:pt x="39" y="32"/>
                  </a:cubicBezTo>
                  <a:cubicBezTo>
                    <a:pt x="37" y="32"/>
                    <a:pt x="35" y="32"/>
                    <a:pt x="34" y="33"/>
                  </a:cubicBezTo>
                  <a:cubicBezTo>
                    <a:pt x="33" y="33"/>
                    <a:pt x="32" y="33"/>
                    <a:pt x="32" y="33"/>
                  </a:cubicBezTo>
                  <a:cubicBezTo>
                    <a:pt x="30" y="33"/>
                    <a:pt x="28" y="31"/>
                    <a:pt x="26" y="30"/>
                  </a:cubicBezTo>
                  <a:cubicBezTo>
                    <a:pt x="25" y="29"/>
                    <a:pt x="25" y="28"/>
                    <a:pt x="23" y="27"/>
                  </a:cubicBezTo>
                  <a:cubicBezTo>
                    <a:pt x="22" y="26"/>
                    <a:pt x="20" y="25"/>
                    <a:pt x="18" y="24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16" y="27"/>
                    <a:pt x="16" y="28"/>
                    <a:pt x="16" y="29"/>
                  </a:cubicBezTo>
                  <a:cubicBezTo>
                    <a:pt x="17" y="30"/>
                    <a:pt x="17" y="32"/>
                    <a:pt x="18" y="34"/>
                  </a:cubicBezTo>
                  <a:cubicBezTo>
                    <a:pt x="19" y="36"/>
                    <a:pt x="19" y="37"/>
                    <a:pt x="20" y="38"/>
                  </a:cubicBezTo>
                  <a:cubicBezTo>
                    <a:pt x="20" y="39"/>
                    <a:pt x="20" y="40"/>
                    <a:pt x="21" y="41"/>
                  </a:cubicBezTo>
                  <a:cubicBezTo>
                    <a:pt x="21" y="42"/>
                    <a:pt x="22" y="43"/>
                    <a:pt x="22" y="44"/>
                  </a:cubicBezTo>
                  <a:cubicBezTo>
                    <a:pt x="23" y="46"/>
                    <a:pt x="24" y="47"/>
                    <a:pt x="24" y="48"/>
                  </a:cubicBezTo>
                  <a:cubicBezTo>
                    <a:pt x="25" y="53"/>
                    <a:pt x="22" y="60"/>
                    <a:pt x="21" y="63"/>
                  </a:cubicBezTo>
                  <a:cubicBezTo>
                    <a:pt x="20" y="67"/>
                    <a:pt x="19" y="70"/>
                    <a:pt x="18" y="73"/>
                  </a:cubicBezTo>
                  <a:cubicBezTo>
                    <a:pt x="16" y="78"/>
                    <a:pt x="14" y="83"/>
                    <a:pt x="13" y="88"/>
                  </a:cubicBezTo>
                  <a:cubicBezTo>
                    <a:pt x="12" y="90"/>
                    <a:pt x="11" y="92"/>
                    <a:pt x="11" y="94"/>
                  </a:cubicBezTo>
                  <a:cubicBezTo>
                    <a:pt x="11" y="95"/>
                    <a:pt x="10" y="96"/>
                    <a:pt x="10" y="98"/>
                  </a:cubicBezTo>
                  <a:cubicBezTo>
                    <a:pt x="10" y="99"/>
                    <a:pt x="9" y="100"/>
                    <a:pt x="8" y="102"/>
                  </a:cubicBezTo>
                  <a:cubicBezTo>
                    <a:pt x="7" y="104"/>
                    <a:pt x="6" y="106"/>
                    <a:pt x="6" y="108"/>
                  </a:cubicBezTo>
                  <a:cubicBezTo>
                    <a:pt x="6" y="109"/>
                    <a:pt x="6" y="109"/>
                    <a:pt x="6" y="110"/>
                  </a:cubicBezTo>
                  <a:cubicBezTo>
                    <a:pt x="5" y="111"/>
                    <a:pt x="5" y="112"/>
                    <a:pt x="5" y="113"/>
                  </a:cubicBezTo>
                  <a:cubicBezTo>
                    <a:pt x="4" y="115"/>
                    <a:pt x="3" y="117"/>
                    <a:pt x="5" y="120"/>
                  </a:cubicBezTo>
                  <a:cubicBezTo>
                    <a:pt x="6" y="123"/>
                    <a:pt x="10" y="126"/>
                    <a:pt x="12" y="129"/>
                  </a:cubicBezTo>
                  <a:cubicBezTo>
                    <a:pt x="13" y="129"/>
                    <a:pt x="13" y="129"/>
                    <a:pt x="13" y="130"/>
                  </a:cubicBezTo>
                  <a:cubicBezTo>
                    <a:pt x="13" y="130"/>
                    <a:pt x="11" y="131"/>
                    <a:pt x="8" y="133"/>
                  </a:cubicBezTo>
                  <a:cubicBezTo>
                    <a:pt x="7" y="133"/>
                    <a:pt x="7" y="133"/>
                    <a:pt x="7" y="133"/>
                  </a:cubicBezTo>
                  <a:cubicBezTo>
                    <a:pt x="5" y="135"/>
                    <a:pt x="0" y="138"/>
                    <a:pt x="1" y="142"/>
                  </a:cubicBezTo>
                  <a:cubicBezTo>
                    <a:pt x="2" y="144"/>
                    <a:pt x="3" y="146"/>
                    <a:pt x="4" y="147"/>
                  </a:cubicBezTo>
                  <a:cubicBezTo>
                    <a:pt x="5" y="149"/>
                    <a:pt x="5" y="150"/>
                    <a:pt x="6" y="151"/>
                  </a:cubicBezTo>
                  <a:cubicBezTo>
                    <a:pt x="6" y="154"/>
                    <a:pt x="7" y="156"/>
                    <a:pt x="8" y="158"/>
                  </a:cubicBezTo>
                  <a:cubicBezTo>
                    <a:pt x="10" y="162"/>
                    <a:pt x="12" y="166"/>
                    <a:pt x="12" y="170"/>
                  </a:cubicBezTo>
                  <a:cubicBezTo>
                    <a:pt x="13" y="171"/>
                    <a:pt x="13" y="171"/>
                    <a:pt x="13" y="171"/>
                  </a:cubicBezTo>
                  <a:cubicBezTo>
                    <a:pt x="13" y="174"/>
                    <a:pt x="14" y="176"/>
                    <a:pt x="14" y="179"/>
                  </a:cubicBezTo>
                  <a:cubicBezTo>
                    <a:pt x="14" y="181"/>
                    <a:pt x="14" y="182"/>
                    <a:pt x="14" y="184"/>
                  </a:cubicBezTo>
                  <a:cubicBezTo>
                    <a:pt x="14" y="189"/>
                    <a:pt x="14" y="194"/>
                    <a:pt x="13" y="199"/>
                  </a:cubicBezTo>
                  <a:cubicBezTo>
                    <a:pt x="13" y="201"/>
                    <a:pt x="13" y="201"/>
                    <a:pt x="13" y="201"/>
                  </a:cubicBezTo>
                  <a:cubicBezTo>
                    <a:pt x="13" y="207"/>
                    <a:pt x="12" y="213"/>
                    <a:pt x="11" y="219"/>
                  </a:cubicBezTo>
                  <a:cubicBezTo>
                    <a:pt x="10" y="223"/>
                    <a:pt x="11" y="225"/>
                    <a:pt x="12" y="227"/>
                  </a:cubicBezTo>
                  <a:cubicBezTo>
                    <a:pt x="14" y="229"/>
                    <a:pt x="16" y="229"/>
                    <a:pt x="19" y="229"/>
                  </a:cubicBezTo>
                  <a:cubicBezTo>
                    <a:pt x="20" y="229"/>
                    <a:pt x="20" y="229"/>
                    <a:pt x="21" y="229"/>
                  </a:cubicBezTo>
                  <a:cubicBezTo>
                    <a:pt x="22" y="229"/>
                    <a:pt x="23" y="229"/>
                    <a:pt x="23" y="229"/>
                  </a:cubicBezTo>
                  <a:cubicBezTo>
                    <a:pt x="25" y="229"/>
                    <a:pt x="27" y="229"/>
                    <a:pt x="29" y="230"/>
                  </a:cubicBezTo>
                  <a:cubicBezTo>
                    <a:pt x="36" y="233"/>
                    <a:pt x="42" y="233"/>
                    <a:pt x="49" y="234"/>
                  </a:cubicBezTo>
                  <a:cubicBezTo>
                    <a:pt x="51" y="234"/>
                    <a:pt x="53" y="234"/>
                    <a:pt x="55" y="234"/>
                  </a:cubicBezTo>
                  <a:cubicBezTo>
                    <a:pt x="56" y="234"/>
                    <a:pt x="57" y="234"/>
                    <a:pt x="59" y="234"/>
                  </a:cubicBezTo>
                  <a:cubicBezTo>
                    <a:pt x="62" y="234"/>
                    <a:pt x="66" y="233"/>
                    <a:pt x="69" y="232"/>
                  </a:cubicBezTo>
                  <a:cubicBezTo>
                    <a:pt x="70" y="231"/>
                    <a:pt x="71" y="230"/>
                    <a:pt x="72" y="230"/>
                  </a:cubicBezTo>
                  <a:cubicBezTo>
                    <a:pt x="74" y="228"/>
                    <a:pt x="75" y="227"/>
                    <a:pt x="77" y="227"/>
                  </a:cubicBezTo>
                  <a:cubicBezTo>
                    <a:pt x="77" y="227"/>
                    <a:pt x="77" y="227"/>
                    <a:pt x="77" y="227"/>
                  </a:cubicBezTo>
                  <a:cubicBezTo>
                    <a:pt x="79" y="227"/>
                    <a:pt x="80" y="229"/>
                    <a:pt x="81" y="230"/>
                  </a:cubicBezTo>
                  <a:cubicBezTo>
                    <a:pt x="83" y="232"/>
                    <a:pt x="84" y="234"/>
                    <a:pt x="87" y="235"/>
                  </a:cubicBezTo>
                  <a:cubicBezTo>
                    <a:pt x="89" y="236"/>
                    <a:pt x="92" y="236"/>
                    <a:pt x="95" y="236"/>
                  </a:cubicBezTo>
                  <a:cubicBezTo>
                    <a:pt x="97" y="236"/>
                    <a:pt x="100" y="236"/>
                    <a:pt x="102" y="237"/>
                  </a:cubicBezTo>
                  <a:cubicBezTo>
                    <a:pt x="104" y="238"/>
                    <a:pt x="104" y="240"/>
                    <a:pt x="105" y="242"/>
                  </a:cubicBezTo>
                  <a:cubicBezTo>
                    <a:pt x="105" y="243"/>
                    <a:pt x="106" y="244"/>
                    <a:pt x="106" y="245"/>
                  </a:cubicBezTo>
                  <a:cubicBezTo>
                    <a:pt x="109" y="250"/>
                    <a:pt x="109" y="255"/>
                    <a:pt x="109" y="260"/>
                  </a:cubicBezTo>
                  <a:cubicBezTo>
                    <a:pt x="110" y="262"/>
                    <a:pt x="110" y="264"/>
                    <a:pt x="110" y="266"/>
                  </a:cubicBezTo>
                  <a:cubicBezTo>
                    <a:pt x="110" y="270"/>
                    <a:pt x="111" y="273"/>
                    <a:pt x="112" y="276"/>
                  </a:cubicBezTo>
                  <a:cubicBezTo>
                    <a:pt x="113" y="279"/>
                    <a:pt x="113" y="282"/>
                    <a:pt x="114" y="286"/>
                  </a:cubicBezTo>
                  <a:cubicBezTo>
                    <a:pt x="114" y="287"/>
                    <a:pt x="114" y="287"/>
                    <a:pt x="114" y="288"/>
                  </a:cubicBezTo>
                  <a:cubicBezTo>
                    <a:pt x="114" y="290"/>
                    <a:pt x="114" y="292"/>
                    <a:pt x="115" y="294"/>
                  </a:cubicBezTo>
                  <a:cubicBezTo>
                    <a:pt x="115" y="296"/>
                    <a:pt x="116" y="297"/>
                    <a:pt x="117" y="298"/>
                  </a:cubicBezTo>
                  <a:cubicBezTo>
                    <a:pt x="117" y="299"/>
                    <a:pt x="118" y="300"/>
                    <a:pt x="119" y="302"/>
                  </a:cubicBezTo>
                  <a:cubicBezTo>
                    <a:pt x="119" y="302"/>
                    <a:pt x="119" y="302"/>
                    <a:pt x="119" y="302"/>
                  </a:cubicBezTo>
                  <a:cubicBezTo>
                    <a:pt x="120" y="308"/>
                    <a:pt x="122" y="312"/>
                    <a:pt x="129" y="313"/>
                  </a:cubicBezTo>
                  <a:cubicBezTo>
                    <a:pt x="130" y="314"/>
                    <a:pt x="131" y="314"/>
                    <a:pt x="132" y="314"/>
                  </a:cubicBezTo>
                  <a:cubicBezTo>
                    <a:pt x="137" y="314"/>
                    <a:pt x="141" y="311"/>
                    <a:pt x="144" y="309"/>
                  </a:cubicBezTo>
                  <a:cubicBezTo>
                    <a:pt x="148" y="307"/>
                    <a:pt x="151" y="305"/>
                    <a:pt x="154" y="305"/>
                  </a:cubicBezTo>
                  <a:cubicBezTo>
                    <a:pt x="155" y="305"/>
                    <a:pt x="155" y="305"/>
                    <a:pt x="155" y="305"/>
                  </a:cubicBezTo>
                  <a:cubicBezTo>
                    <a:pt x="159" y="305"/>
                    <a:pt x="162" y="307"/>
                    <a:pt x="163" y="312"/>
                  </a:cubicBezTo>
                  <a:cubicBezTo>
                    <a:pt x="164" y="314"/>
                    <a:pt x="164" y="314"/>
                    <a:pt x="164" y="314"/>
                  </a:cubicBezTo>
                  <a:cubicBezTo>
                    <a:pt x="165" y="313"/>
                    <a:pt x="165" y="313"/>
                    <a:pt x="165" y="313"/>
                  </a:cubicBezTo>
                  <a:cubicBezTo>
                    <a:pt x="167" y="313"/>
                    <a:pt x="168" y="313"/>
                    <a:pt x="169" y="313"/>
                  </a:cubicBezTo>
                  <a:cubicBezTo>
                    <a:pt x="171" y="312"/>
                    <a:pt x="174" y="312"/>
                    <a:pt x="176" y="312"/>
                  </a:cubicBezTo>
                  <a:cubicBezTo>
                    <a:pt x="178" y="312"/>
                    <a:pt x="178" y="312"/>
                    <a:pt x="178" y="312"/>
                  </a:cubicBezTo>
                  <a:cubicBezTo>
                    <a:pt x="178" y="310"/>
                    <a:pt x="178" y="310"/>
                    <a:pt x="178" y="310"/>
                  </a:cubicBezTo>
                  <a:cubicBezTo>
                    <a:pt x="179" y="308"/>
                    <a:pt x="179" y="306"/>
                    <a:pt x="179" y="303"/>
                  </a:cubicBezTo>
                  <a:cubicBezTo>
                    <a:pt x="179" y="301"/>
                    <a:pt x="179" y="299"/>
                    <a:pt x="180" y="297"/>
                  </a:cubicBezTo>
                  <a:cubicBezTo>
                    <a:pt x="181" y="292"/>
                    <a:pt x="183" y="287"/>
                    <a:pt x="185" y="285"/>
                  </a:cubicBezTo>
                  <a:cubicBezTo>
                    <a:pt x="186" y="284"/>
                    <a:pt x="188" y="283"/>
                    <a:pt x="189" y="283"/>
                  </a:cubicBezTo>
                  <a:cubicBezTo>
                    <a:pt x="191" y="281"/>
                    <a:pt x="193" y="280"/>
                    <a:pt x="195" y="277"/>
                  </a:cubicBezTo>
                  <a:cubicBezTo>
                    <a:pt x="195" y="275"/>
                    <a:pt x="196" y="273"/>
                    <a:pt x="196" y="270"/>
                  </a:cubicBezTo>
                  <a:cubicBezTo>
                    <a:pt x="196" y="268"/>
                    <a:pt x="196" y="265"/>
                    <a:pt x="198" y="263"/>
                  </a:cubicBezTo>
                  <a:cubicBezTo>
                    <a:pt x="200" y="259"/>
                    <a:pt x="203" y="258"/>
                    <a:pt x="206" y="258"/>
                  </a:cubicBezTo>
                  <a:cubicBezTo>
                    <a:pt x="207" y="257"/>
                    <a:pt x="209" y="257"/>
                    <a:pt x="210" y="256"/>
                  </a:cubicBezTo>
                  <a:cubicBezTo>
                    <a:pt x="214" y="255"/>
                    <a:pt x="217" y="252"/>
                    <a:pt x="219" y="249"/>
                  </a:cubicBezTo>
                  <a:cubicBezTo>
                    <a:pt x="221" y="248"/>
                    <a:pt x="221" y="248"/>
                    <a:pt x="221" y="248"/>
                  </a:cubicBezTo>
                  <a:cubicBezTo>
                    <a:pt x="222" y="247"/>
                    <a:pt x="224" y="245"/>
                    <a:pt x="225" y="244"/>
                  </a:cubicBezTo>
                  <a:cubicBezTo>
                    <a:pt x="228" y="241"/>
                    <a:pt x="231" y="238"/>
                    <a:pt x="234" y="236"/>
                  </a:cubicBezTo>
                  <a:cubicBezTo>
                    <a:pt x="235" y="235"/>
                    <a:pt x="238" y="234"/>
                    <a:pt x="240" y="233"/>
                  </a:cubicBezTo>
                  <a:cubicBezTo>
                    <a:pt x="242" y="232"/>
                    <a:pt x="244" y="231"/>
                    <a:pt x="246" y="230"/>
                  </a:cubicBezTo>
                  <a:cubicBezTo>
                    <a:pt x="251" y="226"/>
                    <a:pt x="254" y="221"/>
                    <a:pt x="258" y="215"/>
                  </a:cubicBezTo>
                  <a:cubicBezTo>
                    <a:pt x="260" y="211"/>
                    <a:pt x="262" y="208"/>
                    <a:pt x="264" y="205"/>
                  </a:cubicBezTo>
                  <a:cubicBezTo>
                    <a:pt x="266" y="203"/>
                    <a:pt x="267" y="201"/>
                    <a:pt x="269" y="198"/>
                  </a:cubicBezTo>
                  <a:cubicBezTo>
                    <a:pt x="270" y="197"/>
                    <a:pt x="271" y="195"/>
                    <a:pt x="272" y="193"/>
                  </a:cubicBezTo>
                  <a:cubicBezTo>
                    <a:pt x="274" y="191"/>
                    <a:pt x="274" y="188"/>
                    <a:pt x="274" y="186"/>
                  </a:cubicBezTo>
                  <a:cubicBezTo>
                    <a:pt x="274" y="184"/>
                    <a:pt x="274" y="181"/>
                    <a:pt x="276" y="179"/>
                  </a:cubicBezTo>
                  <a:cubicBezTo>
                    <a:pt x="276" y="177"/>
                    <a:pt x="278" y="176"/>
                    <a:pt x="279" y="174"/>
                  </a:cubicBezTo>
                  <a:cubicBezTo>
                    <a:pt x="281" y="172"/>
                    <a:pt x="282" y="170"/>
                    <a:pt x="283" y="167"/>
                  </a:cubicBezTo>
                  <a:cubicBezTo>
                    <a:pt x="284" y="166"/>
                    <a:pt x="284" y="164"/>
                    <a:pt x="285" y="163"/>
                  </a:cubicBezTo>
                  <a:cubicBezTo>
                    <a:pt x="285" y="160"/>
                    <a:pt x="286" y="157"/>
                    <a:pt x="289" y="154"/>
                  </a:cubicBezTo>
                  <a:cubicBezTo>
                    <a:pt x="293" y="149"/>
                    <a:pt x="297" y="147"/>
                    <a:pt x="301" y="145"/>
                  </a:cubicBezTo>
                  <a:cubicBezTo>
                    <a:pt x="302" y="145"/>
                    <a:pt x="303" y="145"/>
                    <a:pt x="304" y="145"/>
                  </a:cubicBezTo>
                  <a:cubicBezTo>
                    <a:pt x="311" y="143"/>
                    <a:pt x="313" y="142"/>
                    <a:pt x="314" y="140"/>
                  </a:cubicBezTo>
                  <a:cubicBezTo>
                    <a:pt x="314" y="140"/>
                    <a:pt x="314" y="140"/>
                    <a:pt x="314" y="140"/>
                  </a:cubicBezTo>
                  <a:cubicBezTo>
                    <a:pt x="314" y="139"/>
                    <a:pt x="314" y="139"/>
                    <a:pt x="314" y="139"/>
                  </a:cubicBezTo>
                  <a:cubicBezTo>
                    <a:pt x="314" y="139"/>
                    <a:pt x="314" y="138"/>
                    <a:pt x="313" y="136"/>
                  </a:cubicBezTo>
                  <a:cubicBezTo>
                    <a:pt x="312" y="135"/>
                    <a:pt x="312" y="134"/>
                    <a:pt x="312" y="133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" name="Google Shape;177;p2"/>
            <p:cNvSpPr/>
            <p:nvPr/>
          </p:nvSpPr>
          <p:spPr>
            <a:xfrm>
              <a:off x="2934" y="3466"/>
              <a:ext cx="556" cy="368"/>
            </a:xfrm>
            <a:custGeom>
              <a:avLst/>
              <a:gdLst/>
              <a:ahLst/>
              <a:cxnLst/>
              <a:rect l="l" t="t" r="r" b="b"/>
              <a:pathLst>
                <a:path w="228" h="151" extrusionOk="0">
                  <a:moveTo>
                    <a:pt x="224" y="70"/>
                  </a:moveTo>
                  <a:cubicBezTo>
                    <a:pt x="223" y="68"/>
                    <a:pt x="221" y="68"/>
                    <a:pt x="219" y="68"/>
                  </a:cubicBezTo>
                  <a:cubicBezTo>
                    <a:pt x="219" y="68"/>
                    <a:pt x="218" y="68"/>
                    <a:pt x="218" y="68"/>
                  </a:cubicBezTo>
                  <a:cubicBezTo>
                    <a:pt x="218" y="68"/>
                    <a:pt x="217" y="68"/>
                    <a:pt x="217" y="68"/>
                  </a:cubicBezTo>
                  <a:cubicBezTo>
                    <a:pt x="216" y="68"/>
                    <a:pt x="216" y="68"/>
                    <a:pt x="216" y="68"/>
                  </a:cubicBezTo>
                  <a:cubicBezTo>
                    <a:pt x="215" y="67"/>
                    <a:pt x="216" y="64"/>
                    <a:pt x="216" y="62"/>
                  </a:cubicBezTo>
                  <a:cubicBezTo>
                    <a:pt x="216" y="61"/>
                    <a:pt x="217" y="60"/>
                    <a:pt x="217" y="59"/>
                  </a:cubicBezTo>
                  <a:cubicBezTo>
                    <a:pt x="217" y="57"/>
                    <a:pt x="217" y="57"/>
                    <a:pt x="217" y="57"/>
                  </a:cubicBezTo>
                  <a:cubicBezTo>
                    <a:pt x="217" y="54"/>
                    <a:pt x="217" y="51"/>
                    <a:pt x="217" y="47"/>
                  </a:cubicBezTo>
                  <a:cubicBezTo>
                    <a:pt x="216" y="46"/>
                    <a:pt x="216" y="44"/>
                    <a:pt x="215" y="42"/>
                  </a:cubicBezTo>
                  <a:cubicBezTo>
                    <a:pt x="214" y="40"/>
                    <a:pt x="213" y="38"/>
                    <a:pt x="213" y="35"/>
                  </a:cubicBezTo>
                  <a:cubicBezTo>
                    <a:pt x="213" y="33"/>
                    <a:pt x="214" y="31"/>
                    <a:pt x="215" y="28"/>
                  </a:cubicBezTo>
                  <a:cubicBezTo>
                    <a:pt x="216" y="27"/>
                    <a:pt x="216" y="26"/>
                    <a:pt x="217" y="24"/>
                  </a:cubicBezTo>
                  <a:cubicBezTo>
                    <a:pt x="218" y="19"/>
                    <a:pt x="219" y="15"/>
                    <a:pt x="219" y="11"/>
                  </a:cubicBezTo>
                  <a:cubicBezTo>
                    <a:pt x="220" y="9"/>
                    <a:pt x="219" y="6"/>
                    <a:pt x="219" y="4"/>
                  </a:cubicBezTo>
                  <a:cubicBezTo>
                    <a:pt x="219" y="3"/>
                    <a:pt x="218" y="3"/>
                    <a:pt x="218" y="2"/>
                  </a:cubicBezTo>
                  <a:cubicBezTo>
                    <a:pt x="218" y="0"/>
                    <a:pt x="218" y="0"/>
                    <a:pt x="218" y="0"/>
                  </a:cubicBezTo>
                  <a:cubicBezTo>
                    <a:pt x="216" y="1"/>
                    <a:pt x="216" y="1"/>
                    <a:pt x="216" y="1"/>
                  </a:cubicBezTo>
                  <a:cubicBezTo>
                    <a:pt x="211" y="1"/>
                    <a:pt x="206" y="2"/>
                    <a:pt x="201" y="2"/>
                  </a:cubicBezTo>
                  <a:cubicBezTo>
                    <a:pt x="200" y="2"/>
                    <a:pt x="200" y="2"/>
                    <a:pt x="200" y="2"/>
                  </a:cubicBezTo>
                  <a:cubicBezTo>
                    <a:pt x="196" y="3"/>
                    <a:pt x="193" y="5"/>
                    <a:pt x="190" y="7"/>
                  </a:cubicBezTo>
                  <a:cubicBezTo>
                    <a:pt x="188" y="8"/>
                    <a:pt x="185" y="10"/>
                    <a:pt x="182" y="11"/>
                  </a:cubicBezTo>
                  <a:cubicBezTo>
                    <a:pt x="180" y="12"/>
                    <a:pt x="179" y="12"/>
                    <a:pt x="177" y="12"/>
                  </a:cubicBezTo>
                  <a:cubicBezTo>
                    <a:pt x="175" y="12"/>
                    <a:pt x="173" y="11"/>
                    <a:pt x="171" y="10"/>
                  </a:cubicBezTo>
                  <a:cubicBezTo>
                    <a:pt x="170" y="10"/>
                    <a:pt x="169" y="8"/>
                    <a:pt x="168" y="7"/>
                  </a:cubicBezTo>
                  <a:cubicBezTo>
                    <a:pt x="167" y="6"/>
                    <a:pt x="166" y="5"/>
                    <a:pt x="165" y="4"/>
                  </a:cubicBezTo>
                  <a:cubicBezTo>
                    <a:pt x="164" y="3"/>
                    <a:pt x="162" y="3"/>
                    <a:pt x="161" y="3"/>
                  </a:cubicBezTo>
                  <a:cubicBezTo>
                    <a:pt x="159" y="3"/>
                    <a:pt x="156" y="4"/>
                    <a:pt x="154" y="4"/>
                  </a:cubicBezTo>
                  <a:cubicBezTo>
                    <a:pt x="152" y="5"/>
                    <a:pt x="149" y="6"/>
                    <a:pt x="147" y="6"/>
                  </a:cubicBezTo>
                  <a:cubicBezTo>
                    <a:pt x="146" y="6"/>
                    <a:pt x="144" y="5"/>
                    <a:pt x="143" y="5"/>
                  </a:cubicBezTo>
                  <a:cubicBezTo>
                    <a:pt x="142" y="4"/>
                    <a:pt x="141" y="4"/>
                    <a:pt x="141" y="3"/>
                  </a:cubicBezTo>
                  <a:cubicBezTo>
                    <a:pt x="140" y="3"/>
                    <a:pt x="140" y="3"/>
                    <a:pt x="139" y="3"/>
                  </a:cubicBezTo>
                  <a:cubicBezTo>
                    <a:pt x="138" y="2"/>
                    <a:pt x="138" y="2"/>
                    <a:pt x="138" y="2"/>
                  </a:cubicBezTo>
                  <a:cubicBezTo>
                    <a:pt x="137" y="3"/>
                    <a:pt x="137" y="3"/>
                    <a:pt x="137" y="3"/>
                  </a:cubicBezTo>
                  <a:cubicBezTo>
                    <a:pt x="137" y="3"/>
                    <a:pt x="136" y="4"/>
                    <a:pt x="135" y="5"/>
                  </a:cubicBezTo>
                  <a:cubicBezTo>
                    <a:pt x="134" y="5"/>
                    <a:pt x="133" y="6"/>
                    <a:pt x="132" y="8"/>
                  </a:cubicBezTo>
                  <a:cubicBezTo>
                    <a:pt x="130" y="10"/>
                    <a:pt x="128" y="11"/>
                    <a:pt x="126" y="12"/>
                  </a:cubicBezTo>
                  <a:cubicBezTo>
                    <a:pt x="125" y="13"/>
                    <a:pt x="125" y="13"/>
                    <a:pt x="124" y="13"/>
                  </a:cubicBezTo>
                  <a:cubicBezTo>
                    <a:pt x="123" y="13"/>
                    <a:pt x="122" y="13"/>
                    <a:pt x="120" y="12"/>
                  </a:cubicBezTo>
                  <a:cubicBezTo>
                    <a:pt x="119" y="12"/>
                    <a:pt x="118" y="12"/>
                    <a:pt x="117" y="12"/>
                  </a:cubicBezTo>
                  <a:cubicBezTo>
                    <a:pt x="116" y="12"/>
                    <a:pt x="115" y="12"/>
                    <a:pt x="114" y="13"/>
                  </a:cubicBezTo>
                  <a:cubicBezTo>
                    <a:pt x="113" y="14"/>
                    <a:pt x="112" y="15"/>
                    <a:pt x="111" y="17"/>
                  </a:cubicBezTo>
                  <a:cubicBezTo>
                    <a:pt x="110" y="18"/>
                    <a:pt x="110" y="18"/>
                    <a:pt x="110" y="18"/>
                  </a:cubicBezTo>
                  <a:cubicBezTo>
                    <a:pt x="108" y="20"/>
                    <a:pt x="108" y="21"/>
                    <a:pt x="108" y="22"/>
                  </a:cubicBezTo>
                  <a:cubicBezTo>
                    <a:pt x="108" y="23"/>
                    <a:pt x="108" y="24"/>
                    <a:pt x="107" y="25"/>
                  </a:cubicBezTo>
                  <a:cubicBezTo>
                    <a:pt x="106" y="28"/>
                    <a:pt x="105" y="29"/>
                    <a:pt x="102" y="29"/>
                  </a:cubicBezTo>
                  <a:cubicBezTo>
                    <a:pt x="100" y="29"/>
                    <a:pt x="99" y="29"/>
                    <a:pt x="97" y="28"/>
                  </a:cubicBezTo>
                  <a:cubicBezTo>
                    <a:pt x="92" y="27"/>
                    <a:pt x="88" y="26"/>
                    <a:pt x="82" y="26"/>
                  </a:cubicBezTo>
                  <a:cubicBezTo>
                    <a:pt x="78" y="25"/>
                    <a:pt x="76" y="24"/>
                    <a:pt x="74" y="23"/>
                  </a:cubicBezTo>
                  <a:cubicBezTo>
                    <a:pt x="73" y="22"/>
                    <a:pt x="72" y="21"/>
                    <a:pt x="70" y="20"/>
                  </a:cubicBezTo>
                  <a:cubicBezTo>
                    <a:pt x="68" y="19"/>
                    <a:pt x="65" y="19"/>
                    <a:pt x="62" y="18"/>
                  </a:cubicBezTo>
                  <a:cubicBezTo>
                    <a:pt x="60" y="18"/>
                    <a:pt x="58" y="18"/>
                    <a:pt x="56" y="18"/>
                  </a:cubicBezTo>
                  <a:cubicBezTo>
                    <a:pt x="52" y="17"/>
                    <a:pt x="48" y="16"/>
                    <a:pt x="45" y="16"/>
                  </a:cubicBezTo>
                  <a:cubicBezTo>
                    <a:pt x="44" y="16"/>
                    <a:pt x="43" y="16"/>
                    <a:pt x="41" y="16"/>
                  </a:cubicBezTo>
                  <a:cubicBezTo>
                    <a:pt x="40" y="16"/>
                    <a:pt x="39" y="16"/>
                    <a:pt x="38" y="16"/>
                  </a:cubicBezTo>
                  <a:cubicBezTo>
                    <a:pt x="34" y="16"/>
                    <a:pt x="31" y="15"/>
                    <a:pt x="28" y="13"/>
                  </a:cubicBezTo>
                  <a:cubicBezTo>
                    <a:pt x="28" y="12"/>
                    <a:pt x="27" y="12"/>
                    <a:pt x="27" y="11"/>
                  </a:cubicBezTo>
                  <a:cubicBezTo>
                    <a:pt x="26" y="11"/>
                    <a:pt x="25" y="10"/>
                    <a:pt x="23" y="10"/>
                  </a:cubicBezTo>
                  <a:cubicBezTo>
                    <a:pt x="23" y="10"/>
                    <a:pt x="23" y="10"/>
                    <a:pt x="23" y="10"/>
                  </a:cubicBezTo>
                  <a:cubicBezTo>
                    <a:pt x="21" y="10"/>
                    <a:pt x="21" y="10"/>
                    <a:pt x="20" y="11"/>
                  </a:cubicBezTo>
                  <a:cubicBezTo>
                    <a:pt x="19" y="11"/>
                    <a:pt x="17" y="12"/>
                    <a:pt x="16" y="12"/>
                  </a:cubicBezTo>
                  <a:cubicBezTo>
                    <a:pt x="14" y="12"/>
                    <a:pt x="12" y="11"/>
                    <a:pt x="10" y="10"/>
                  </a:cubicBezTo>
                  <a:cubicBezTo>
                    <a:pt x="9" y="9"/>
                    <a:pt x="8" y="9"/>
                    <a:pt x="7" y="8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5" y="12"/>
                    <a:pt x="5" y="14"/>
                    <a:pt x="4" y="16"/>
                  </a:cubicBezTo>
                  <a:cubicBezTo>
                    <a:pt x="3" y="24"/>
                    <a:pt x="3" y="29"/>
                    <a:pt x="4" y="37"/>
                  </a:cubicBezTo>
                  <a:cubicBezTo>
                    <a:pt x="4" y="40"/>
                    <a:pt x="3" y="43"/>
                    <a:pt x="1" y="46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3" y="49"/>
                    <a:pt x="3" y="49"/>
                    <a:pt x="3" y="49"/>
                  </a:cubicBezTo>
                  <a:cubicBezTo>
                    <a:pt x="5" y="51"/>
                    <a:pt x="7" y="53"/>
                    <a:pt x="9" y="54"/>
                  </a:cubicBezTo>
                  <a:cubicBezTo>
                    <a:pt x="9" y="54"/>
                    <a:pt x="10" y="54"/>
                    <a:pt x="10" y="54"/>
                  </a:cubicBezTo>
                  <a:cubicBezTo>
                    <a:pt x="12" y="54"/>
                    <a:pt x="14" y="52"/>
                    <a:pt x="16" y="51"/>
                  </a:cubicBezTo>
                  <a:cubicBezTo>
                    <a:pt x="18" y="50"/>
                    <a:pt x="20" y="48"/>
                    <a:pt x="23" y="48"/>
                  </a:cubicBezTo>
                  <a:cubicBezTo>
                    <a:pt x="23" y="48"/>
                    <a:pt x="23" y="48"/>
                    <a:pt x="23" y="48"/>
                  </a:cubicBezTo>
                  <a:cubicBezTo>
                    <a:pt x="24" y="48"/>
                    <a:pt x="25" y="49"/>
                    <a:pt x="26" y="50"/>
                  </a:cubicBezTo>
                  <a:cubicBezTo>
                    <a:pt x="26" y="51"/>
                    <a:pt x="27" y="52"/>
                    <a:pt x="28" y="52"/>
                  </a:cubicBezTo>
                  <a:cubicBezTo>
                    <a:pt x="28" y="52"/>
                    <a:pt x="29" y="53"/>
                    <a:pt x="30" y="53"/>
                  </a:cubicBezTo>
                  <a:cubicBezTo>
                    <a:pt x="30" y="53"/>
                    <a:pt x="31" y="52"/>
                    <a:pt x="32" y="52"/>
                  </a:cubicBezTo>
                  <a:cubicBezTo>
                    <a:pt x="33" y="52"/>
                    <a:pt x="34" y="52"/>
                    <a:pt x="35" y="52"/>
                  </a:cubicBezTo>
                  <a:cubicBezTo>
                    <a:pt x="36" y="52"/>
                    <a:pt x="36" y="52"/>
                    <a:pt x="36" y="52"/>
                  </a:cubicBezTo>
                  <a:cubicBezTo>
                    <a:pt x="37" y="52"/>
                    <a:pt x="38" y="52"/>
                    <a:pt x="39" y="53"/>
                  </a:cubicBezTo>
                  <a:cubicBezTo>
                    <a:pt x="40" y="53"/>
                    <a:pt x="41" y="54"/>
                    <a:pt x="42" y="54"/>
                  </a:cubicBezTo>
                  <a:cubicBezTo>
                    <a:pt x="44" y="55"/>
                    <a:pt x="47" y="55"/>
                    <a:pt x="50" y="56"/>
                  </a:cubicBezTo>
                  <a:cubicBezTo>
                    <a:pt x="52" y="56"/>
                    <a:pt x="54" y="56"/>
                    <a:pt x="57" y="56"/>
                  </a:cubicBezTo>
                  <a:cubicBezTo>
                    <a:pt x="60" y="56"/>
                    <a:pt x="64" y="56"/>
                    <a:pt x="68" y="57"/>
                  </a:cubicBezTo>
                  <a:cubicBezTo>
                    <a:pt x="70" y="58"/>
                    <a:pt x="72" y="60"/>
                    <a:pt x="74" y="61"/>
                  </a:cubicBezTo>
                  <a:cubicBezTo>
                    <a:pt x="76" y="63"/>
                    <a:pt x="78" y="64"/>
                    <a:pt x="80" y="65"/>
                  </a:cubicBezTo>
                  <a:cubicBezTo>
                    <a:pt x="82" y="66"/>
                    <a:pt x="85" y="67"/>
                    <a:pt x="87" y="67"/>
                  </a:cubicBezTo>
                  <a:cubicBezTo>
                    <a:pt x="89" y="68"/>
                    <a:pt x="90" y="68"/>
                    <a:pt x="92" y="69"/>
                  </a:cubicBezTo>
                  <a:cubicBezTo>
                    <a:pt x="95" y="70"/>
                    <a:pt x="98" y="72"/>
                    <a:pt x="101" y="73"/>
                  </a:cubicBezTo>
                  <a:cubicBezTo>
                    <a:pt x="101" y="73"/>
                    <a:pt x="103" y="74"/>
                    <a:pt x="103" y="75"/>
                  </a:cubicBezTo>
                  <a:cubicBezTo>
                    <a:pt x="110" y="79"/>
                    <a:pt x="118" y="84"/>
                    <a:pt x="121" y="93"/>
                  </a:cubicBezTo>
                  <a:cubicBezTo>
                    <a:pt x="123" y="100"/>
                    <a:pt x="131" y="109"/>
                    <a:pt x="138" y="110"/>
                  </a:cubicBezTo>
                  <a:cubicBezTo>
                    <a:pt x="140" y="110"/>
                    <a:pt x="142" y="111"/>
                    <a:pt x="144" y="111"/>
                  </a:cubicBezTo>
                  <a:cubicBezTo>
                    <a:pt x="147" y="112"/>
                    <a:pt x="150" y="113"/>
                    <a:pt x="153" y="113"/>
                  </a:cubicBezTo>
                  <a:cubicBezTo>
                    <a:pt x="153" y="113"/>
                    <a:pt x="153" y="113"/>
                    <a:pt x="153" y="113"/>
                  </a:cubicBezTo>
                  <a:cubicBezTo>
                    <a:pt x="154" y="113"/>
                    <a:pt x="155" y="113"/>
                    <a:pt x="157" y="113"/>
                  </a:cubicBezTo>
                  <a:cubicBezTo>
                    <a:pt x="158" y="113"/>
                    <a:pt x="160" y="112"/>
                    <a:pt x="161" y="112"/>
                  </a:cubicBezTo>
                  <a:cubicBezTo>
                    <a:pt x="166" y="112"/>
                    <a:pt x="167" y="114"/>
                    <a:pt x="167" y="115"/>
                  </a:cubicBezTo>
                  <a:cubicBezTo>
                    <a:pt x="168" y="118"/>
                    <a:pt x="165" y="122"/>
                    <a:pt x="162" y="125"/>
                  </a:cubicBezTo>
                  <a:cubicBezTo>
                    <a:pt x="161" y="126"/>
                    <a:pt x="160" y="128"/>
                    <a:pt x="159" y="129"/>
                  </a:cubicBezTo>
                  <a:cubicBezTo>
                    <a:pt x="158" y="131"/>
                    <a:pt x="158" y="131"/>
                    <a:pt x="158" y="131"/>
                  </a:cubicBezTo>
                  <a:cubicBezTo>
                    <a:pt x="157" y="134"/>
                    <a:pt x="156" y="137"/>
                    <a:pt x="155" y="139"/>
                  </a:cubicBezTo>
                  <a:cubicBezTo>
                    <a:pt x="155" y="140"/>
                    <a:pt x="155" y="141"/>
                    <a:pt x="155" y="141"/>
                  </a:cubicBezTo>
                  <a:cubicBezTo>
                    <a:pt x="154" y="142"/>
                    <a:pt x="154" y="143"/>
                    <a:pt x="154" y="144"/>
                  </a:cubicBezTo>
                  <a:cubicBezTo>
                    <a:pt x="154" y="145"/>
                    <a:pt x="154" y="145"/>
                    <a:pt x="153" y="145"/>
                  </a:cubicBezTo>
                  <a:cubicBezTo>
                    <a:pt x="149" y="150"/>
                    <a:pt x="149" y="150"/>
                    <a:pt x="149" y="150"/>
                  </a:cubicBezTo>
                  <a:cubicBezTo>
                    <a:pt x="157" y="148"/>
                    <a:pt x="157" y="148"/>
                    <a:pt x="157" y="148"/>
                  </a:cubicBezTo>
                  <a:cubicBezTo>
                    <a:pt x="157" y="147"/>
                    <a:pt x="158" y="147"/>
                    <a:pt x="159" y="147"/>
                  </a:cubicBezTo>
                  <a:cubicBezTo>
                    <a:pt x="160" y="147"/>
                    <a:pt x="165" y="149"/>
                    <a:pt x="169" y="151"/>
                  </a:cubicBezTo>
                  <a:cubicBezTo>
                    <a:pt x="170" y="151"/>
                    <a:pt x="170" y="151"/>
                    <a:pt x="170" y="151"/>
                  </a:cubicBezTo>
                  <a:cubicBezTo>
                    <a:pt x="173" y="148"/>
                    <a:pt x="173" y="148"/>
                    <a:pt x="173" y="148"/>
                  </a:cubicBezTo>
                  <a:cubicBezTo>
                    <a:pt x="178" y="143"/>
                    <a:pt x="183" y="139"/>
                    <a:pt x="187" y="134"/>
                  </a:cubicBezTo>
                  <a:cubicBezTo>
                    <a:pt x="189" y="131"/>
                    <a:pt x="192" y="130"/>
                    <a:pt x="195" y="129"/>
                  </a:cubicBezTo>
                  <a:cubicBezTo>
                    <a:pt x="197" y="128"/>
                    <a:pt x="199" y="127"/>
                    <a:pt x="201" y="126"/>
                  </a:cubicBezTo>
                  <a:cubicBezTo>
                    <a:pt x="204" y="124"/>
                    <a:pt x="205" y="122"/>
                    <a:pt x="206" y="119"/>
                  </a:cubicBezTo>
                  <a:cubicBezTo>
                    <a:pt x="207" y="117"/>
                    <a:pt x="208" y="115"/>
                    <a:pt x="209" y="114"/>
                  </a:cubicBezTo>
                  <a:cubicBezTo>
                    <a:pt x="209" y="112"/>
                    <a:pt x="210" y="111"/>
                    <a:pt x="211" y="109"/>
                  </a:cubicBezTo>
                  <a:cubicBezTo>
                    <a:pt x="212" y="106"/>
                    <a:pt x="213" y="103"/>
                    <a:pt x="213" y="101"/>
                  </a:cubicBezTo>
                  <a:cubicBezTo>
                    <a:pt x="215" y="95"/>
                    <a:pt x="217" y="89"/>
                    <a:pt x="221" y="84"/>
                  </a:cubicBezTo>
                  <a:cubicBezTo>
                    <a:pt x="221" y="84"/>
                    <a:pt x="228" y="75"/>
                    <a:pt x="224" y="70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2865" y="3080"/>
              <a:ext cx="664" cy="457"/>
            </a:xfrm>
            <a:custGeom>
              <a:avLst/>
              <a:gdLst/>
              <a:ahLst/>
              <a:cxnLst/>
              <a:rect l="l" t="t" r="r" b="b"/>
              <a:pathLst>
                <a:path w="272" h="187" extrusionOk="0">
                  <a:moveTo>
                    <a:pt x="272" y="130"/>
                  </a:moveTo>
                  <a:cubicBezTo>
                    <a:pt x="271" y="130"/>
                    <a:pt x="271" y="130"/>
                    <a:pt x="271" y="130"/>
                  </a:cubicBezTo>
                  <a:cubicBezTo>
                    <a:pt x="271" y="129"/>
                    <a:pt x="270" y="129"/>
                    <a:pt x="269" y="128"/>
                  </a:cubicBezTo>
                  <a:cubicBezTo>
                    <a:pt x="268" y="128"/>
                    <a:pt x="267" y="127"/>
                    <a:pt x="267" y="126"/>
                  </a:cubicBezTo>
                  <a:cubicBezTo>
                    <a:pt x="266" y="125"/>
                    <a:pt x="265" y="124"/>
                    <a:pt x="264" y="123"/>
                  </a:cubicBezTo>
                  <a:cubicBezTo>
                    <a:pt x="263" y="121"/>
                    <a:pt x="262" y="119"/>
                    <a:pt x="260" y="118"/>
                  </a:cubicBezTo>
                  <a:cubicBezTo>
                    <a:pt x="259" y="118"/>
                    <a:pt x="258" y="118"/>
                    <a:pt x="256" y="118"/>
                  </a:cubicBezTo>
                  <a:cubicBezTo>
                    <a:pt x="253" y="117"/>
                    <a:pt x="251" y="117"/>
                    <a:pt x="250" y="115"/>
                  </a:cubicBezTo>
                  <a:cubicBezTo>
                    <a:pt x="249" y="113"/>
                    <a:pt x="250" y="111"/>
                    <a:pt x="251" y="109"/>
                  </a:cubicBezTo>
                  <a:cubicBezTo>
                    <a:pt x="251" y="107"/>
                    <a:pt x="251" y="106"/>
                    <a:pt x="252" y="105"/>
                  </a:cubicBezTo>
                  <a:cubicBezTo>
                    <a:pt x="252" y="104"/>
                    <a:pt x="252" y="104"/>
                    <a:pt x="252" y="104"/>
                  </a:cubicBezTo>
                  <a:cubicBezTo>
                    <a:pt x="251" y="103"/>
                    <a:pt x="251" y="103"/>
                    <a:pt x="251" y="103"/>
                  </a:cubicBezTo>
                  <a:cubicBezTo>
                    <a:pt x="248" y="101"/>
                    <a:pt x="246" y="101"/>
                    <a:pt x="243" y="101"/>
                  </a:cubicBezTo>
                  <a:cubicBezTo>
                    <a:pt x="242" y="101"/>
                    <a:pt x="241" y="101"/>
                    <a:pt x="240" y="101"/>
                  </a:cubicBezTo>
                  <a:cubicBezTo>
                    <a:pt x="238" y="101"/>
                    <a:pt x="235" y="101"/>
                    <a:pt x="233" y="101"/>
                  </a:cubicBezTo>
                  <a:cubicBezTo>
                    <a:pt x="222" y="101"/>
                    <a:pt x="218" y="99"/>
                    <a:pt x="217" y="97"/>
                  </a:cubicBezTo>
                  <a:cubicBezTo>
                    <a:pt x="216" y="95"/>
                    <a:pt x="216" y="93"/>
                    <a:pt x="218" y="91"/>
                  </a:cubicBezTo>
                  <a:cubicBezTo>
                    <a:pt x="219" y="90"/>
                    <a:pt x="219" y="89"/>
                    <a:pt x="220" y="89"/>
                  </a:cubicBezTo>
                  <a:cubicBezTo>
                    <a:pt x="221" y="87"/>
                    <a:pt x="222" y="86"/>
                    <a:pt x="221" y="84"/>
                  </a:cubicBezTo>
                  <a:cubicBezTo>
                    <a:pt x="221" y="82"/>
                    <a:pt x="219" y="80"/>
                    <a:pt x="218" y="79"/>
                  </a:cubicBezTo>
                  <a:cubicBezTo>
                    <a:pt x="217" y="78"/>
                    <a:pt x="217" y="78"/>
                    <a:pt x="217" y="78"/>
                  </a:cubicBezTo>
                  <a:cubicBezTo>
                    <a:pt x="212" y="73"/>
                    <a:pt x="207" y="66"/>
                    <a:pt x="207" y="62"/>
                  </a:cubicBezTo>
                  <a:cubicBezTo>
                    <a:pt x="207" y="61"/>
                    <a:pt x="207" y="60"/>
                    <a:pt x="208" y="59"/>
                  </a:cubicBezTo>
                  <a:cubicBezTo>
                    <a:pt x="208" y="57"/>
                    <a:pt x="209" y="56"/>
                    <a:pt x="208" y="53"/>
                  </a:cubicBezTo>
                  <a:cubicBezTo>
                    <a:pt x="207" y="51"/>
                    <a:pt x="207" y="48"/>
                    <a:pt x="207" y="45"/>
                  </a:cubicBezTo>
                  <a:cubicBezTo>
                    <a:pt x="206" y="39"/>
                    <a:pt x="206" y="33"/>
                    <a:pt x="202" y="29"/>
                  </a:cubicBezTo>
                  <a:cubicBezTo>
                    <a:pt x="200" y="27"/>
                    <a:pt x="200" y="27"/>
                    <a:pt x="200" y="27"/>
                  </a:cubicBezTo>
                  <a:cubicBezTo>
                    <a:pt x="197" y="24"/>
                    <a:pt x="194" y="21"/>
                    <a:pt x="191" y="21"/>
                  </a:cubicBezTo>
                  <a:cubicBezTo>
                    <a:pt x="189" y="20"/>
                    <a:pt x="188" y="20"/>
                    <a:pt x="186" y="20"/>
                  </a:cubicBezTo>
                  <a:cubicBezTo>
                    <a:pt x="184" y="20"/>
                    <a:pt x="182" y="20"/>
                    <a:pt x="181" y="20"/>
                  </a:cubicBezTo>
                  <a:cubicBezTo>
                    <a:pt x="179" y="21"/>
                    <a:pt x="177" y="21"/>
                    <a:pt x="175" y="21"/>
                  </a:cubicBezTo>
                  <a:cubicBezTo>
                    <a:pt x="174" y="21"/>
                    <a:pt x="173" y="21"/>
                    <a:pt x="172" y="21"/>
                  </a:cubicBezTo>
                  <a:cubicBezTo>
                    <a:pt x="167" y="20"/>
                    <a:pt x="160" y="18"/>
                    <a:pt x="155" y="17"/>
                  </a:cubicBezTo>
                  <a:cubicBezTo>
                    <a:pt x="151" y="15"/>
                    <a:pt x="147" y="13"/>
                    <a:pt x="143" y="10"/>
                  </a:cubicBezTo>
                  <a:cubicBezTo>
                    <a:pt x="142" y="10"/>
                    <a:pt x="141" y="9"/>
                    <a:pt x="140" y="9"/>
                  </a:cubicBezTo>
                  <a:cubicBezTo>
                    <a:pt x="139" y="8"/>
                    <a:pt x="137" y="8"/>
                    <a:pt x="135" y="8"/>
                  </a:cubicBezTo>
                  <a:cubicBezTo>
                    <a:pt x="134" y="8"/>
                    <a:pt x="133" y="8"/>
                    <a:pt x="132" y="8"/>
                  </a:cubicBezTo>
                  <a:cubicBezTo>
                    <a:pt x="130" y="8"/>
                    <a:pt x="129" y="8"/>
                    <a:pt x="128" y="8"/>
                  </a:cubicBezTo>
                  <a:cubicBezTo>
                    <a:pt x="127" y="8"/>
                    <a:pt x="126" y="8"/>
                    <a:pt x="125" y="8"/>
                  </a:cubicBezTo>
                  <a:cubicBezTo>
                    <a:pt x="122" y="7"/>
                    <a:pt x="120" y="6"/>
                    <a:pt x="118" y="5"/>
                  </a:cubicBezTo>
                  <a:cubicBezTo>
                    <a:pt x="116" y="4"/>
                    <a:pt x="114" y="3"/>
                    <a:pt x="111" y="2"/>
                  </a:cubicBezTo>
                  <a:cubicBezTo>
                    <a:pt x="110" y="2"/>
                    <a:pt x="107" y="2"/>
                    <a:pt x="105" y="2"/>
                  </a:cubicBezTo>
                  <a:cubicBezTo>
                    <a:pt x="104" y="2"/>
                    <a:pt x="102" y="2"/>
                    <a:pt x="100" y="2"/>
                  </a:cubicBezTo>
                  <a:cubicBezTo>
                    <a:pt x="99" y="2"/>
                    <a:pt x="98" y="3"/>
                    <a:pt x="98" y="3"/>
                  </a:cubicBezTo>
                  <a:cubicBezTo>
                    <a:pt x="97" y="4"/>
                    <a:pt x="96" y="4"/>
                    <a:pt x="95" y="4"/>
                  </a:cubicBezTo>
                  <a:cubicBezTo>
                    <a:pt x="94" y="4"/>
                    <a:pt x="93" y="4"/>
                    <a:pt x="91" y="3"/>
                  </a:cubicBezTo>
                  <a:cubicBezTo>
                    <a:pt x="90" y="3"/>
                    <a:pt x="90" y="2"/>
                    <a:pt x="89" y="2"/>
                  </a:cubicBezTo>
                  <a:cubicBezTo>
                    <a:pt x="88" y="2"/>
                    <a:pt x="87" y="2"/>
                    <a:pt x="86" y="2"/>
                  </a:cubicBezTo>
                  <a:cubicBezTo>
                    <a:pt x="84" y="2"/>
                    <a:pt x="83" y="2"/>
                    <a:pt x="81" y="3"/>
                  </a:cubicBezTo>
                  <a:cubicBezTo>
                    <a:pt x="80" y="3"/>
                    <a:pt x="79" y="3"/>
                    <a:pt x="77" y="3"/>
                  </a:cubicBezTo>
                  <a:cubicBezTo>
                    <a:pt x="77" y="3"/>
                    <a:pt x="77" y="3"/>
                    <a:pt x="76" y="3"/>
                  </a:cubicBezTo>
                  <a:cubicBezTo>
                    <a:pt x="73" y="3"/>
                    <a:pt x="71" y="2"/>
                    <a:pt x="68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5" y="1"/>
                    <a:pt x="65" y="1"/>
                    <a:pt x="65" y="1"/>
                  </a:cubicBezTo>
                  <a:cubicBezTo>
                    <a:pt x="65" y="2"/>
                    <a:pt x="64" y="2"/>
                    <a:pt x="63" y="3"/>
                  </a:cubicBezTo>
                  <a:cubicBezTo>
                    <a:pt x="62" y="5"/>
                    <a:pt x="62" y="5"/>
                    <a:pt x="62" y="5"/>
                  </a:cubicBezTo>
                  <a:cubicBezTo>
                    <a:pt x="59" y="7"/>
                    <a:pt x="56" y="10"/>
                    <a:pt x="53" y="12"/>
                  </a:cubicBezTo>
                  <a:cubicBezTo>
                    <a:pt x="51" y="12"/>
                    <a:pt x="49" y="13"/>
                    <a:pt x="48" y="13"/>
                  </a:cubicBezTo>
                  <a:cubicBezTo>
                    <a:pt x="45" y="14"/>
                    <a:pt x="42" y="15"/>
                    <a:pt x="40" y="18"/>
                  </a:cubicBezTo>
                  <a:cubicBezTo>
                    <a:pt x="38" y="20"/>
                    <a:pt x="38" y="23"/>
                    <a:pt x="38" y="26"/>
                  </a:cubicBezTo>
                  <a:cubicBezTo>
                    <a:pt x="38" y="28"/>
                    <a:pt x="38" y="30"/>
                    <a:pt x="37" y="32"/>
                  </a:cubicBezTo>
                  <a:cubicBezTo>
                    <a:pt x="35" y="35"/>
                    <a:pt x="33" y="37"/>
                    <a:pt x="31" y="38"/>
                  </a:cubicBezTo>
                  <a:cubicBezTo>
                    <a:pt x="30" y="39"/>
                    <a:pt x="29" y="39"/>
                    <a:pt x="28" y="40"/>
                  </a:cubicBezTo>
                  <a:cubicBezTo>
                    <a:pt x="25" y="42"/>
                    <a:pt x="23" y="48"/>
                    <a:pt x="22" y="52"/>
                  </a:cubicBezTo>
                  <a:cubicBezTo>
                    <a:pt x="22" y="54"/>
                    <a:pt x="22" y="56"/>
                    <a:pt x="22" y="58"/>
                  </a:cubicBezTo>
                  <a:cubicBezTo>
                    <a:pt x="21" y="61"/>
                    <a:pt x="21" y="64"/>
                    <a:pt x="20" y="67"/>
                  </a:cubicBezTo>
                  <a:cubicBezTo>
                    <a:pt x="19" y="67"/>
                    <a:pt x="19" y="67"/>
                    <a:pt x="19" y="67"/>
                  </a:cubicBezTo>
                  <a:cubicBezTo>
                    <a:pt x="16" y="67"/>
                    <a:pt x="14" y="68"/>
                    <a:pt x="11" y="68"/>
                  </a:cubicBezTo>
                  <a:cubicBezTo>
                    <a:pt x="10" y="68"/>
                    <a:pt x="9" y="69"/>
                    <a:pt x="8" y="69"/>
                  </a:cubicBezTo>
                  <a:cubicBezTo>
                    <a:pt x="6" y="69"/>
                    <a:pt x="6" y="69"/>
                    <a:pt x="6" y="69"/>
                  </a:cubicBezTo>
                  <a:cubicBezTo>
                    <a:pt x="6" y="71"/>
                    <a:pt x="6" y="71"/>
                    <a:pt x="6" y="71"/>
                  </a:cubicBezTo>
                  <a:cubicBezTo>
                    <a:pt x="6" y="73"/>
                    <a:pt x="7" y="75"/>
                    <a:pt x="7" y="78"/>
                  </a:cubicBezTo>
                  <a:cubicBezTo>
                    <a:pt x="7" y="83"/>
                    <a:pt x="6" y="87"/>
                    <a:pt x="5" y="92"/>
                  </a:cubicBezTo>
                  <a:cubicBezTo>
                    <a:pt x="4" y="95"/>
                    <a:pt x="4" y="98"/>
                    <a:pt x="4" y="100"/>
                  </a:cubicBezTo>
                  <a:cubicBezTo>
                    <a:pt x="4" y="102"/>
                    <a:pt x="4" y="105"/>
                    <a:pt x="4" y="107"/>
                  </a:cubicBezTo>
                  <a:cubicBezTo>
                    <a:pt x="3" y="109"/>
                    <a:pt x="3" y="111"/>
                    <a:pt x="2" y="113"/>
                  </a:cubicBezTo>
                  <a:cubicBezTo>
                    <a:pt x="1" y="118"/>
                    <a:pt x="0" y="124"/>
                    <a:pt x="1" y="129"/>
                  </a:cubicBezTo>
                  <a:cubicBezTo>
                    <a:pt x="2" y="136"/>
                    <a:pt x="7" y="137"/>
                    <a:pt x="11" y="137"/>
                  </a:cubicBezTo>
                  <a:cubicBezTo>
                    <a:pt x="12" y="137"/>
                    <a:pt x="13" y="137"/>
                    <a:pt x="14" y="137"/>
                  </a:cubicBezTo>
                  <a:cubicBezTo>
                    <a:pt x="14" y="137"/>
                    <a:pt x="15" y="137"/>
                    <a:pt x="16" y="137"/>
                  </a:cubicBezTo>
                  <a:cubicBezTo>
                    <a:pt x="19" y="137"/>
                    <a:pt x="20" y="137"/>
                    <a:pt x="22" y="138"/>
                  </a:cubicBezTo>
                  <a:cubicBezTo>
                    <a:pt x="25" y="140"/>
                    <a:pt x="26" y="145"/>
                    <a:pt x="27" y="150"/>
                  </a:cubicBezTo>
                  <a:cubicBezTo>
                    <a:pt x="27" y="153"/>
                    <a:pt x="28" y="156"/>
                    <a:pt x="29" y="158"/>
                  </a:cubicBezTo>
                  <a:cubicBezTo>
                    <a:pt x="30" y="160"/>
                    <a:pt x="30" y="160"/>
                    <a:pt x="30" y="160"/>
                  </a:cubicBezTo>
                  <a:cubicBezTo>
                    <a:pt x="30" y="161"/>
                    <a:pt x="31" y="163"/>
                    <a:pt x="32" y="164"/>
                  </a:cubicBezTo>
                  <a:cubicBezTo>
                    <a:pt x="32" y="165"/>
                    <a:pt x="32" y="165"/>
                    <a:pt x="32" y="165"/>
                  </a:cubicBezTo>
                  <a:cubicBezTo>
                    <a:pt x="33" y="165"/>
                    <a:pt x="33" y="165"/>
                    <a:pt x="33" y="165"/>
                  </a:cubicBezTo>
                  <a:cubicBezTo>
                    <a:pt x="35" y="166"/>
                    <a:pt x="37" y="167"/>
                    <a:pt x="39" y="167"/>
                  </a:cubicBezTo>
                  <a:cubicBezTo>
                    <a:pt x="40" y="168"/>
                    <a:pt x="42" y="169"/>
                    <a:pt x="44" y="169"/>
                  </a:cubicBezTo>
                  <a:cubicBezTo>
                    <a:pt x="45" y="169"/>
                    <a:pt x="46" y="169"/>
                    <a:pt x="47" y="168"/>
                  </a:cubicBezTo>
                  <a:cubicBezTo>
                    <a:pt x="48" y="168"/>
                    <a:pt x="48" y="168"/>
                    <a:pt x="48" y="168"/>
                  </a:cubicBezTo>
                  <a:cubicBezTo>
                    <a:pt x="48" y="168"/>
                    <a:pt x="49" y="168"/>
                    <a:pt x="50" y="168"/>
                  </a:cubicBezTo>
                  <a:cubicBezTo>
                    <a:pt x="51" y="167"/>
                    <a:pt x="51" y="167"/>
                    <a:pt x="51" y="167"/>
                  </a:cubicBezTo>
                  <a:cubicBezTo>
                    <a:pt x="53" y="167"/>
                    <a:pt x="54" y="168"/>
                    <a:pt x="55" y="169"/>
                  </a:cubicBezTo>
                  <a:cubicBezTo>
                    <a:pt x="55" y="170"/>
                    <a:pt x="56" y="170"/>
                    <a:pt x="56" y="170"/>
                  </a:cubicBezTo>
                  <a:cubicBezTo>
                    <a:pt x="59" y="173"/>
                    <a:pt x="62" y="174"/>
                    <a:pt x="66" y="174"/>
                  </a:cubicBezTo>
                  <a:cubicBezTo>
                    <a:pt x="67" y="174"/>
                    <a:pt x="68" y="174"/>
                    <a:pt x="69" y="173"/>
                  </a:cubicBezTo>
                  <a:cubicBezTo>
                    <a:pt x="71" y="173"/>
                    <a:pt x="72" y="173"/>
                    <a:pt x="73" y="173"/>
                  </a:cubicBezTo>
                  <a:cubicBezTo>
                    <a:pt x="76" y="173"/>
                    <a:pt x="80" y="174"/>
                    <a:pt x="84" y="175"/>
                  </a:cubicBezTo>
                  <a:cubicBezTo>
                    <a:pt x="86" y="176"/>
                    <a:pt x="88" y="176"/>
                    <a:pt x="90" y="176"/>
                  </a:cubicBezTo>
                  <a:cubicBezTo>
                    <a:pt x="93" y="176"/>
                    <a:pt x="96" y="176"/>
                    <a:pt x="98" y="178"/>
                  </a:cubicBezTo>
                  <a:cubicBezTo>
                    <a:pt x="100" y="179"/>
                    <a:pt x="101" y="179"/>
                    <a:pt x="102" y="180"/>
                  </a:cubicBezTo>
                  <a:cubicBezTo>
                    <a:pt x="104" y="182"/>
                    <a:pt x="106" y="183"/>
                    <a:pt x="110" y="183"/>
                  </a:cubicBezTo>
                  <a:cubicBezTo>
                    <a:pt x="116" y="184"/>
                    <a:pt x="120" y="184"/>
                    <a:pt x="125" y="186"/>
                  </a:cubicBezTo>
                  <a:cubicBezTo>
                    <a:pt x="127" y="187"/>
                    <a:pt x="128" y="187"/>
                    <a:pt x="130" y="187"/>
                  </a:cubicBezTo>
                  <a:cubicBezTo>
                    <a:pt x="134" y="187"/>
                    <a:pt x="135" y="184"/>
                    <a:pt x="135" y="183"/>
                  </a:cubicBezTo>
                  <a:cubicBezTo>
                    <a:pt x="135" y="182"/>
                    <a:pt x="136" y="181"/>
                    <a:pt x="136" y="180"/>
                  </a:cubicBezTo>
                  <a:cubicBezTo>
                    <a:pt x="136" y="179"/>
                    <a:pt x="136" y="178"/>
                    <a:pt x="137" y="176"/>
                  </a:cubicBezTo>
                  <a:cubicBezTo>
                    <a:pt x="138" y="176"/>
                    <a:pt x="138" y="175"/>
                    <a:pt x="139" y="175"/>
                  </a:cubicBezTo>
                  <a:cubicBezTo>
                    <a:pt x="140" y="173"/>
                    <a:pt x="141" y="171"/>
                    <a:pt x="142" y="171"/>
                  </a:cubicBezTo>
                  <a:cubicBezTo>
                    <a:pt x="143" y="170"/>
                    <a:pt x="144" y="170"/>
                    <a:pt x="145" y="170"/>
                  </a:cubicBezTo>
                  <a:cubicBezTo>
                    <a:pt x="146" y="170"/>
                    <a:pt x="148" y="170"/>
                    <a:pt x="149" y="170"/>
                  </a:cubicBezTo>
                  <a:cubicBezTo>
                    <a:pt x="150" y="170"/>
                    <a:pt x="151" y="170"/>
                    <a:pt x="152" y="170"/>
                  </a:cubicBezTo>
                  <a:cubicBezTo>
                    <a:pt x="152" y="170"/>
                    <a:pt x="153" y="170"/>
                    <a:pt x="154" y="170"/>
                  </a:cubicBezTo>
                  <a:cubicBezTo>
                    <a:pt x="156" y="169"/>
                    <a:pt x="158" y="167"/>
                    <a:pt x="159" y="165"/>
                  </a:cubicBezTo>
                  <a:cubicBezTo>
                    <a:pt x="161" y="164"/>
                    <a:pt x="162" y="163"/>
                    <a:pt x="163" y="162"/>
                  </a:cubicBezTo>
                  <a:cubicBezTo>
                    <a:pt x="165" y="161"/>
                    <a:pt x="166" y="160"/>
                    <a:pt x="167" y="160"/>
                  </a:cubicBezTo>
                  <a:cubicBezTo>
                    <a:pt x="167" y="160"/>
                    <a:pt x="168" y="161"/>
                    <a:pt x="169" y="161"/>
                  </a:cubicBezTo>
                  <a:cubicBezTo>
                    <a:pt x="170" y="162"/>
                    <a:pt x="170" y="162"/>
                    <a:pt x="171" y="163"/>
                  </a:cubicBezTo>
                  <a:cubicBezTo>
                    <a:pt x="172" y="163"/>
                    <a:pt x="174" y="163"/>
                    <a:pt x="175" y="163"/>
                  </a:cubicBezTo>
                  <a:cubicBezTo>
                    <a:pt x="177" y="163"/>
                    <a:pt x="180" y="163"/>
                    <a:pt x="182" y="162"/>
                  </a:cubicBezTo>
                  <a:cubicBezTo>
                    <a:pt x="184" y="161"/>
                    <a:pt x="186" y="161"/>
                    <a:pt x="189" y="161"/>
                  </a:cubicBezTo>
                  <a:cubicBezTo>
                    <a:pt x="190" y="161"/>
                    <a:pt x="192" y="161"/>
                    <a:pt x="193" y="162"/>
                  </a:cubicBezTo>
                  <a:cubicBezTo>
                    <a:pt x="194" y="162"/>
                    <a:pt x="195" y="164"/>
                    <a:pt x="197" y="165"/>
                  </a:cubicBezTo>
                  <a:cubicBezTo>
                    <a:pt x="197" y="166"/>
                    <a:pt x="198" y="167"/>
                    <a:pt x="200" y="168"/>
                  </a:cubicBezTo>
                  <a:cubicBezTo>
                    <a:pt x="201" y="169"/>
                    <a:pt x="203" y="169"/>
                    <a:pt x="205" y="169"/>
                  </a:cubicBezTo>
                  <a:cubicBezTo>
                    <a:pt x="207" y="169"/>
                    <a:pt x="208" y="169"/>
                    <a:pt x="210" y="169"/>
                  </a:cubicBezTo>
                  <a:cubicBezTo>
                    <a:pt x="213" y="168"/>
                    <a:pt x="215" y="166"/>
                    <a:pt x="218" y="164"/>
                  </a:cubicBezTo>
                  <a:cubicBezTo>
                    <a:pt x="221" y="162"/>
                    <a:pt x="224" y="160"/>
                    <a:pt x="228" y="160"/>
                  </a:cubicBezTo>
                  <a:cubicBezTo>
                    <a:pt x="229" y="160"/>
                    <a:pt x="229" y="160"/>
                    <a:pt x="229" y="160"/>
                  </a:cubicBezTo>
                  <a:cubicBezTo>
                    <a:pt x="234" y="159"/>
                    <a:pt x="239" y="158"/>
                    <a:pt x="244" y="158"/>
                  </a:cubicBezTo>
                  <a:cubicBezTo>
                    <a:pt x="246" y="158"/>
                    <a:pt x="246" y="158"/>
                    <a:pt x="246" y="158"/>
                  </a:cubicBezTo>
                  <a:cubicBezTo>
                    <a:pt x="246" y="157"/>
                    <a:pt x="246" y="157"/>
                    <a:pt x="246" y="157"/>
                  </a:cubicBezTo>
                  <a:cubicBezTo>
                    <a:pt x="246" y="156"/>
                    <a:pt x="247" y="156"/>
                    <a:pt x="247" y="155"/>
                  </a:cubicBezTo>
                  <a:cubicBezTo>
                    <a:pt x="248" y="154"/>
                    <a:pt x="249" y="154"/>
                    <a:pt x="250" y="152"/>
                  </a:cubicBezTo>
                  <a:cubicBezTo>
                    <a:pt x="251" y="150"/>
                    <a:pt x="250" y="148"/>
                    <a:pt x="250" y="146"/>
                  </a:cubicBezTo>
                  <a:cubicBezTo>
                    <a:pt x="250" y="146"/>
                    <a:pt x="249" y="145"/>
                    <a:pt x="249" y="144"/>
                  </a:cubicBezTo>
                  <a:cubicBezTo>
                    <a:pt x="249" y="142"/>
                    <a:pt x="250" y="141"/>
                    <a:pt x="251" y="139"/>
                  </a:cubicBezTo>
                  <a:cubicBezTo>
                    <a:pt x="252" y="137"/>
                    <a:pt x="253" y="136"/>
                    <a:pt x="253" y="134"/>
                  </a:cubicBezTo>
                  <a:cubicBezTo>
                    <a:pt x="254" y="132"/>
                    <a:pt x="255" y="131"/>
                    <a:pt x="255" y="131"/>
                  </a:cubicBezTo>
                  <a:cubicBezTo>
                    <a:pt x="256" y="131"/>
                    <a:pt x="257" y="132"/>
                    <a:pt x="258" y="133"/>
                  </a:cubicBezTo>
                  <a:cubicBezTo>
                    <a:pt x="260" y="134"/>
                    <a:pt x="262" y="136"/>
                    <a:pt x="265" y="136"/>
                  </a:cubicBezTo>
                  <a:cubicBezTo>
                    <a:pt x="268" y="136"/>
                    <a:pt x="270" y="135"/>
                    <a:pt x="272" y="133"/>
                  </a:cubicBezTo>
                  <a:cubicBezTo>
                    <a:pt x="272" y="131"/>
                    <a:pt x="272" y="131"/>
                    <a:pt x="272" y="131"/>
                  </a:cubicBezTo>
                  <a:lnTo>
                    <a:pt x="272" y="130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" name="Google Shape;179;p2"/>
          <p:cNvGrpSpPr/>
          <p:nvPr/>
        </p:nvGrpSpPr>
        <p:grpSpPr>
          <a:xfrm rot="2014787">
            <a:off x="3891716" y="557940"/>
            <a:ext cx="3417110" cy="4724828"/>
            <a:chOff x="5373688" y="2928938"/>
            <a:chExt cx="1082675" cy="1497012"/>
          </a:xfrm>
        </p:grpSpPr>
        <p:sp>
          <p:nvSpPr>
            <p:cNvPr id="180" name="Google Shape;180;p2"/>
            <p:cNvSpPr/>
            <p:nvPr/>
          </p:nvSpPr>
          <p:spPr>
            <a:xfrm>
              <a:off x="5373688" y="2928938"/>
              <a:ext cx="1082675" cy="1497012"/>
            </a:xfrm>
            <a:custGeom>
              <a:avLst/>
              <a:gdLst/>
              <a:ahLst/>
              <a:cxnLst/>
              <a:rect l="l" t="t" r="r" b="b"/>
              <a:pathLst>
                <a:path w="380" h="526" extrusionOk="0">
                  <a:moveTo>
                    <a:pt x="341" y="305"/>
                  </a:moveTo>
                  <a:cubicBezTo>
                    <a:pt x="366" y="273"/>
                    <a:pt x="380" y="233"/>
                    <a:pt x="380" y="190"/>
                  </a:cubicBezTo>
                  <a:cubicBezTo>
                    <a:pt x="380" y="85"/>
                    <a:pt x="295" y="0"/>
                    <a:pt x="190" y="0"/>
                  </a:cubicBezTo>
                  <a:cubicBezTo>
                    <a:pt x="85" y="0"/>
                    <a:pt x="0" y="85"/>
                    <a:pt x="0" y="190"/>
                  </a:cubicBezTo>
                  <a:cubicBezTo>
                    <a:pt x="0" y="233"/>
                    <a:pt x="15" y="273"/>
                    <a:pt x="39" y="305"/>
                  </a:cubicBezTo>
                  <a:cubicBezTo>
                    <a:pt x="190" y="526"/>
                    <a:pt x="190" y="526"/>
                    <a:pt x="190" y="526"/>
                  </a:cubicBezTo>
                  <a:lnTo>
                    <a:pt x="341" y="305"/>
                  </a:lnTo>
                  <a:close/>
                </a:path>
              </a:pathLst>
            </a:custGeom>
            <a:gradFill>
              <a:gsLst>
                <a:gs pos="0">
                  <a:srgbClr val="127CC8"/>
                </a:gs>
                <a:gs pos="74000">
                  <a:srgbClr val="1F9EDD"/>
                </a:gs>
                <a:gs pos="83000">
                  <a:srgbClr val="24AEE7"/>
                </a:gs>
                <a:gs pos="100000">
                  <a:srgbClr val="2DC7F8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5495926" y="3051175"/>
              <a:ext cx="838200" cy="8366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82" name="Google Shape;182;p2"/>
          <p:cNvSpPr txBox="1"/>
          <p:nvPr/>
        </p:nvSpPr>
        <p:spPr>
          <a:xfrm>
            <a:off x="8574177" y="3505200"/>
            <a:ext cx="6324600" cy="3416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Promove o mapeamento geológico de regiões e avaliação dos recursos minerais presentes na área para identificar localidades com </a:t>
            </a:r>
            <a:r>
              <a:rPr lang="pt-BR" sz="1800" b="1" i="0" u="none" strike="noStrike" cap="none" dirty="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potencial</a:t>
            </a:r>
            <a:r>
              <a:rPr lang="pt-BR" sz="1800" b="0" i="0" u="none" strike="noStrike" cap="none" dirty="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800" b="1" i="0" u="none" strike="noStrike" cap="none" dirty="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geológico </a:t>
            </a:r>
            <a:r>
              <a:rPr lang="pt-BR" sz="1800" b="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para aproveitamento de recursos minerais.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 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Os resultados contribuem para o avanço do </a:t>
            </a:r>
            <a:r>
              <a:rPr lang="pt-BR" sz="1800" b="1" i="0" u="none" strike="noStrike" cap="none" dirty="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conhecimento geológico</a:t>
            </a:r>
            <a:r>
              <a:rPr lang="pt-BR" sz="1800" b="0" i="0" u="none" strike="noStrike" cap="none" dirty="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800" b="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 para o entendimento da </a:t>
            </a:r>
            <a:r>
              <a:rPr lang="pt-BR" sz="1800" b="1" i="0" u="none" strike="noStrike" cap="none" dirty="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potencialidade</a:t>
            </a:r>
            <a:r>
              <a:rPr lang="pt-BR" sz="1800" b="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mineral.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" name="Google Shape;183;p2"/>
          <p:cNvSpPr txBox="1"/>
          <p:nvPr/>
        </p:nvSpPr>
        <p:spPr>
          <a:xfrm>
            <a:off x="8509000" y="8534400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1" i="1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Geologia e Recursos Minerais</a:t>
            </a:r>
            <a:endParaRPr sz="1800" b="1" i="0" u="none" strike="noStrike" cap="none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84" name="Google Shape;184;p2"/>
          <p:cNvSpPr/>
          <p:nvPr/>
        </p:nvSpPr>
        <p:spPr>
          <a:xfrm rot="10800000" flipH="1">
            <a:off x="8585200" y="2743200"/>
            <a:ext cx="2895600" cy="76200"/>
          </a:xfrm>
          <a:prstGeom prst="rect">
            <a:avLst/>
          </a:prstGeom>
          <a:solidFill>
            <a:srgbClr val="24AE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2"/>
          <p:cNvSpPr txBox="1"/>
          <p:nvPr/>
        </p:nvSpPr>
        <p:spPr>
          <a:xfrm>
            <a:off x="8509000" y="815196"/>
            <a:ext cx="6705600" cy="1815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pt-BR" sz="2800" b="1" i="0" u="none" strike="noStrike" cap="none" dirty="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Levantamento Geológico e de Potencial Mineral de Novas Fronteiras </a:t>
            </a:r>
            <a:br>
              <a:rPr lang="pt-BR" sz="2800" b="1" i="0" u="none" strike="noStrike" cap="none" dirty="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pt-BR" sz="2800" b="1" i="0" u="none" strike="noStrike" cap="none" dirty="0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Projeto Geologia e Metalogenia da Porção Oeste de Goiás</a:t>
            </a:r>
            <a:endParaRPr sz="2800" b="0" i="0" u="none" strike="noStrike" cap="none" dirty="0">
              <a:solidFill>
                <a:srgbClr val="7F7F7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86" name="Google Shape;186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-863600" y="-609600"/>
            <a:ext cx="6036733" cy="339566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7" name="Google Shape;187;p2"/>
          <p:cNvGrpSpPr/>
          <p:nvPr/>
        </p:nvGrpSpPr>
        <p:grpSpPr>
          <a:xfrm>
            <a:off x="4546018" y="1003235"/>
            <a:ext cx="4628612" cy="7909116"/>
            <a:chOff x="2952930" y="771587"/>
            <a:chExt cx="4628612" cy="7909116"/>
          </a:xfrm>
        </p:grpSpPr>
        <p:sp>
          <p:nvSpPr>
            <p:cNvPr id="188" name="Google Shape;188;p2"/>
            <p:cNvSpPr/>
            <p:nvPr/>
          </p:nvSpPr>
          <p:spPr>
            <a:xfrm>
              <a:off x="2952930" y="771587"/>
              <a:ext cx="2801255" cy="2698853"/>
            </a:xfrm>
            <a:prstGeom prst="ellipse">
              <a:avLst/>
            </a:prstGeom>
            <a:blipFill rotWithShape="1">
              <a:blip r:embed="rId9">
                <a:alphaModFix/>
              </a:blip>
              <a:stretch>
                <a:fillRect l="-24998" r="-24998"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3399199" y="6524183"/>
              <a:ext cx="4182343" cy="21565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 txBox="1"/>
            <p:nvPr/>
          </p:nvSpPr>
          <p:spPr>
            <a:xfrm>
              <a:off x="3399199" y="6524183"/>
              <a:ext cx="4182343" cy="21565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b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500"/>
                <a:buFont typeface="Arial"/>
                <a:buNone/>
              </a:pPr>
              <a:endParaRPr sz="6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Google Shape;195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2750429">
            <a:off x="-4358454" y="2067641"/>
            <a:ext cx="4381499" cy="4054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812017" y="7603563"/>
            <a:ext cx="4443983" cy="155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823733" y="0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3"/>
          <p:cNvPicPr preferRelativeResize="0">
            <a:picLocks noGrp="1"/>
          </p:cNvPicPr>
          <p:nvPr>
            <p:ph type="pic" idx="2"/>
          </p:nvPr>
        </p:nvPicPr>
        <p:blipFill rotWithShape="1">
          <a:blip r:embed="rId7">
            <a:alphaModFix/>
          </a:blip>
          <a:srcRect l="16667" r="16666"/>
          <a:stretch/>
        </p:blipFill>
        <p:spPr>
          <a:xfrm>
            <a:off x="9603249" y="3208394"/>
            <a:ext cx="5611351" cy="5611351"/>
          </a:xfrm>
          <a:prstGeom prst="ellipse">
            <a:avLst/>
          </a:prstGeom>
          <a:solidFill>
            <a:schemeClr val="lt1"/>
          </a:solidFill>
          <a:ln>
            <a:noFill/>
          </a:ln>
        </p:spPr>
      </p:pic>
      <p:pic>
        <p:nvPicPr>
          <p:cNvPr id="199" name="Google Shape;199;p3"/>
          <p:cNvPicPr preferRelativeResize="0">
            <a:picLocks noGrp="1"/>
          </p:cNvPicPr>
          <p:nvPr>
            <p:ph type="pic" idx="3"/>
          </p:nvPr>
        </p:nvPicPr>
        <p:blipFill rotWithShape="1">
          <a:blip r:embed="rId8">
            <a:alphaModFix/>
          </a:blip>
          <a:srcRect l="16690" r="16690"/>
          <a:stretch/>
        </p:blipFill>
        <p:spPr>
          <a:xfrm>
            <a:off x="8748559" y="1625386"/>
            <a:ext cx="3175215" cy="3175215"/>
          </a:xfrm>
          <a:prstGeom prst="ellipse">
            <a:avLst/>
          </a:prstGeom>
          <a:solidFill>
            <a:schemeClr val="lt1"/>
          </a:solidFill>
          <a:ln>
            <a:noFill/>
          </a:ln>
        </p:spPr>
      </p:pic>
      <p:sp>
        <p:nvSpPr>
          <p:cNvPr id="200" name="Google Shape;200;p3"/>
          <p:cNvSpPr/>
          <p:nvPr/>
        </p:nvSpPr>
        <p:spPr>
          <a:xfrm rot="-6995037">
            <a:off x="8869702" y="232779"/>
            <a:ext cx="1998551" cy="4089380"/>
          </a:xfrm>
          <a:custGeom>
            <a:avLst/>
            <a:gdLst/>
            <a:ahLst/>
            <a:cxnLst/>
            <a:rect l="l" t="t" r="r" b="b"/>
            <a:pathLst>
              <a:path w="1862254" h="3724508" extrusionOk="0">
                <a:moveTo>
                  <a:pt x="0" y="0"/>
                </a:moveTo>
                <a:cubicBezTo>
                  <a:pt x="1028494" y="0"/>
                  <a:pt x="1862254" y="833760"/>
                  <a:pt x="1862254" y="1862254"/>
                </a:cubicBezTo>
                <a:cubicBezTo>
                  <a:pt x="1862254" y="2890748"/>
                  <a:pt x="1028494" y="3724508"/>
                  <a:pt x="0" y="3724508"/>
                </a:cubicBezTo>
                <a:lnTo>
                  <a:pt x="0" y="3404840"/>
                </a:lnTo>
                <a:cubicBezTo>
                  <a:pt x="851947" y="3404840"/>
                  <a:pt x="1542586" y="2714201"/>
                  <a:pt x="1542586" y="1862254"/>
                </a:cubicBezTo>
                <a:cubicBezTo>
                  <a:pt x="1542586" y="1010307"/>
                  <a:pt x="851947" y="319668"/>
                  <a:pt x="0" y="319668"/>
                </a:cubicBezTo>
                <a:close/>
              </a:path>
            </a:pathLst>
          </a:custGeom>
          <a:solidFill>
            <a:srgbClr val="F5CE6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01" name="Google Shape;201;p3"/>
          <p:cNvGrpSpPr/>
          <p:nvPr/>
        </p:nvGrpSpPr>
        <p:grpSpPr>
          <a:xfrm>
            <a:off x="6756400" y="7565137"/>
            <a:ext cx="2548127" cy="740663"/>
            <a:chOff x="5695188" y="7506716"/>
            <a:chExt cx="2548127" cy="740663"/>
          </a:xfrm>
        </p:grpSpPr>
        <p:pic>
          <p:nvPicPr>
            <p:cNvPr id="202" name="Google Shape;202;p3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5695188" y="7506716"/>
              <a:ext cx="2548127" cy="7406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3" name="Google Shape;203;p3"/>
            <p:cNvSpPr txBox="1"/>
            <p:nvPr/>
          </p:nvSpPr>
          <p:spPr>
            <a:xfrm>
              <a:off x="5842669" y="7711074"/>
              <a:ext cx="1853564" cy="3206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7125" rIns="0" bIns="0" anchor="t" anchorCtr="0">
              <a:spAutoFit/>
            </a:bodyPr>
            <a:lstStyle/>
            <a:p>
              <a:pPr marL="1270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rPr lang="pt-BR" sz="1900" b="0" i="0" u="sng" strike="noStrike" cap="none">
                  <a:solidFill>
                    <a:srgbClr val="127CC8"/>
                  </a:solidFill>
                  <a:latin typeface="Century Gothic"/>
                  <a:ea typeface="Century Gothic"/>
                  <a:cs typeface="Century Gothic"/>
                  <a:sym typeface="Century Gothic"/>
                  <a:hlinkClick r:id="rId10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SAIBA	MAIS </a:t>
              </a:r>
              <a:endParaRPr sz="1900" b="0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204" name="Google Shape;204;p3"/>
          <p:cNvSpPr txBox="1"/>
          <p:nvPr/>
        </p:nvSpPr>
        <p:spPr>
          <a:xfrm>
            <a:off x="782918" y="5903957"/>
            <a:ext cx="8126082" cy="478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Públicos beneficiados:</a:t>
            </a:r>
            <a:endParaRPr sz="2400" b="0" i="0" u="none" strike="noStrike" cap="none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5" name="Google Shape;205;p3"/>
          <p:cNvSpPr/>
          <p:nvPr/>
        </p:nvSpPr>
        <p:spPr>
          <a:xfrm>
            <a:off x="812800" y="6472517"/>
            <a:ext cx="5283200" cy="1933679"/>
          </a:xfrm>
          <a:prstGeom prst="roundRect">
            <a:avLst>
              <a:gd name="adj" fmla="val 15167"/>
            </a:avLst>
          </a:prstGeom>
          <a:solidFill>
            <a:srgbClr val="24AEE7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" name="Google Shape;206;p3"/>
          <p:cNvSpPr txBox="1"/>
          <p:nvPr/>
        </p:nvSpPr>
        <p:spPr>
          <a:xfrm>
            <a:off x="889000" y="6553200"/>
            <a:ext cx="5130800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Comunidade técnico-científica</a:t>
            </a: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Empresas do setor mineral</a:t>
            </a: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Gestores públicos</a:t>
            </a: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Sociedade em geral </a:t>
            </a: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População da região: 817,5 mil pessoas (IBGE)</a:t>
            </a: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7" name="Google Shape;207;p3"/>
          <p:cNvSpPr txBox="1"/>
          <p:nvPr/>
        </p:nvSpPr>
        <p:spPr>
          <a:xfrm>
            <a:off x="698500" y="8523241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1" i="1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Geologia e Recursos Minerais</a:t>
            </a:r>
            <a:endParaRPr sz="1800" b="1" i="0" u="none" strike="noStrike" cap="none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8" name="Google Shape;208;p3"/>
          <p:cNvSpPr txBox="1"/>
          <p:nvPr/>
        </p:nvSpPr>
        <p:spPr>
          <a:xfrm>
            <a:off x="812800" y="2438400"/>
            <a:ext cx="6950973" cy="16850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Atualização e refinação do conhecimento geológico do Oeste do estado de Goiás, com identificação do </a:t>
            </a:r>
            <a:r>
              <a:rPr lang="pt-BR" sz="1800" b="1" i="0" u="none" strike="noStrike" cap="none" dirty="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potencial</a:t>
            </a:r>
            <a:r>
              <a:rPr lang="pt-BR" sz="1800" b="0" i="0" u="none" strike="noStrike" cap="none" dirty="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800" b="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da região para hospedar </a:t>
            </a:r>
            <a:r>
              <a:rPr lang="pt-BR" sz="1800" b="1" i="0" u="none" strike="noStrike" cap="none" dirty="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depósitos de ouro, níquel, diamante, vermiculita, rochas ornamentais, fosfato, elementos terras raras (ETR)</a:t>
            </a:r>
            <a:r>
              <a:rPr lang="pt-BR" sz="1800" b="0" i="0" u="none" strike="noStrike" cap="none" dirty="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sz="1800" b="0" i="0" u="none" strike="noStrike" cap="none" dirty="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9" name="Google Shape;209;p3"/>
          <p:cNvSpPr txBox="1"/>
          <p:nvPr/>
        </p:nvSpPr>
        <p:spPr>
          <a:xfrm>
            <a:off x="836706" y="1828800"/>
            <a:ext cx="8126082" cy="478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Benefícios:</a:t>
            </a:r>
            <a:endParaRPr sz="2400" b="0" i="0" u="none" strike="noStrike" cap="none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10" name="Google Shape;210;p3"/>
          <p:cNvSpPr txBox="1"/>
          <p:nvPr/>
        </p:nvSpPr>
        <p:spPr>
          <a:xfrm>
            <a:off x="812800" y="4419600"/>
            <a:ext cx="7035800" cy="1366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partir desse projeto, as informações geológicas ampliaram a </a:t>
            </a:r>
            <a:r>
              <a:rPr lang="pt-BR" sz="1800" b="1" i="0" u="none" strike="noStrike" cap="none" dirty="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atratividade</a:t>
            </a:r>
            <a:r>
              <a:rPr lang="pt-BR" sz="1800" b="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para</a:t>
            </a:r>
            <a:r>
              <a:rPr lang="pt-BR" sz="1800" b="0" i="0" u="none" strike="noStrike" cap="none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</a:t>
            </a:r>
            <a:r>
              <a:rPr lang="pt-BR" sz="1800" b="1" i="0" u="none" strike="noStrike" cap="none" dirty="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pesquisa mineral</a:t>
            </a:r>
            <a:r>
              <a:rPr lang="pt-BR" sz="1800" b="0" i="0" u="none" strike="noStrike" cap="none" dirty="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800" b="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 elevaram a região para um maior status no setor mineral. Desse modo, impulsionam o desenvolvimento socioeconômico regional.</a:t>
            </a:r>
            <a:endParaRPr sz="1800" b="0" i="0" u="none" strike="noStrike" cap="none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11" name="Google Shape;211;p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-863600" y="-609599"/>
            <a:ext cx="5645342" cy="31755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216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3835400" y="6278626"/>
            <a:ext cx="4381499" cy="4054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002011" y="7592059"/>
            <a:ext cx="4443983" cy="155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830811" y="0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4040613" y="3657600"/>
            <a:ext cx="2215387" cy="3233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4"/>
          <p:cNvPicPr preferRelativeResize="0"/>
          <p:nvPr/>
        </p:nvPicPr>
        <p:blipFill rotWithShape="1">
          <a:blip r:embed="rId8">
            <a:alphaModFix/>
          </a:blip>
          <a:srcRect l="33838" t="19494" r="20108" b="35062"/>
          <a:stretch/>
        </p:blipFill>
        <p:spPr>
          <a:xfrm rot="5400000">
            <a:off x="9183709" y="2249203"/>
            <a:ext cx="6929602" cy="5218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4"/>
          <p:cNvPicPr preferRelativeResize="0">
            <a:picLocks noGrp="1"/>
          </p:cNvPicPr>
          <p:nvPr>
            <p:ph type="pic" idx="2"/>
          </p:nvPr>
        </p:nvPicPr>
        <p:blipFill rotWithShape="1">
          <a:blip r:embed="rId9">
            <a:alphaModFix/>
          </a:blip>
          <a:srcRect t="2984" b="3353"/>
          <a:stretch/>
        </p:blipFill>
        <p:spPr>
          <a:xfrm>
            <a:off x="10261598" y="1755228"/>
            <a:ext cx="4743686" cy="6243144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sp>
        <p:nvSpPr>
          <p:cNvPr id="222" name="Google Shape;222;p4"/>
          <p:cNvSpPr txBox="1"/>
          <p:nvPr/>
        </p:nvSpPr>
        <p:spPr>
          <a:xfrm>
            <a:off x="833408" y="2133600"/>
            <a:ext cx="7738854" cy="1148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6025" rIns="0" bIns="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pt-BR" sz="3200" b="1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Atlas Aerogeofísico do Estado de Goiás</a:t>
            </a:r>
            <a:endParaRPr sz="3200" b="0" i="0" u="none" strike="noStrike" cap="none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23" name="Google Shape;223;p4"/>
          <p:cNvSpPr txBox="1"/>
          <p:nvPr/>
        </p:nvSpPr>
        <p:spPr>
          <a:xfrm>
            <a:off x="801776" y="3810000"/>
            <a:ext cx="7783424" cy="2867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publicação reúne dados de projetos </a:t>
            </a:r>
            <a:r>
              <a:rPr lang="pt-BR" sz="1800" b="0" i="0" u="none" strike="noStrike" cap="none" dirty="0" err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aerogeofísicos</a:t>
            </a:r>
            <a:r>
              <a:rPr lang="pt-BR" sz="1800" b="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realizados no estado com técnicas de </a:t>
            </a:r>
            <a:r>
              <a:rPr lang="pt-BR" sz="1800" b="1" i="0" u="none" strike="noStrike" cap="none" dirty="0" err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magnetometria</a:t>
            </a:r>
            <a:r>
              <a:rPr lang="pt-BR" sz="1800" b="1" i="0" u="none" strike="noStrike" cap="none" dirty="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gamaespectrometria e gravimetria</a:t>
            </a:r>
            <a:r>
              <a:rPr lang="pt-BR" sz="1800" b="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com todas as </a:t>
            </a:r>
            <a:r>
              <a:rPr lang="pt-BR" sz="1800" b="1" i="0" u="none" strike="noStrike" cap="none" dirty="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informações relevantes e pertinentes</a:t>
            </a:r>
            <a:r>
              <a:rPr lang="pt-BR" sz="1800" b="0" i="0" u="none" strike="noStrike" cap="none" dirty="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sz="1800" b="0" i="0" u="none" strike="noStrike" cap="none" dirty="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rtl="0">
              <a:lnSpc>
                <a:spcPct val="15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 base nos levantamentos, é possível desvendar a terceira dimensão dos dados geológicos, ou seja, ter informações em profundidade sobre corpos, estruturas e depósitos minerais.</a:t>
            </a:r>
            <a:endParaRPr sz="1800" b="0" i="0" u="none" strike="noStrike" cap="none" dirty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24" name="Google Shape;224;p4"/>
          <p:cNvSpPr/>
          <p:nvPr/>
        </p:nvSpPr>
        <p:spPr>
          <a:xfrm>
            <a:off x="812800" y="3505200"/>
            <a:ext cx="1790700" cy="60959"/>
          </a:xfrm>
          <a:prstGeom prst="rect">
            <a:avLst/>
          </a:prstGeom>
          <a:solidFill>
            <a:srgbClr val="2DC7F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p4"/>
          <p:cNvSpPr txBox="1"/>
          <p:nvPr/>
        </p:nvSpPr>
        <p:spPr>
          <a:xfrm>
            <a:off x="736600" y="8447041"/>
            <a:ext cx="55245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1" i="1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Geologia e Recursos Minerais</a:t>
            </a:r>
            <a:endParaRPr sz="1800" b="1" i="0" u="none" strike="noStrike" cap="none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26" name="Google Shape;226;p4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-863600" y="-609600"/>
            <a:ext cx="6036733" cy="33956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5"/>
          <p:cNvSpPr/>
          <p:nvPr/>
        </p:nvSpPr>
        <p:spPr>
          <a:xfrm>
            <a:off x="6527800" y="838200"/>
            <a:ext cx="5105400" cy="6248400"/>
          </a:xfrm>
          <a:prstGeom prst="roundRect">
            <a:avLst>
              <a:gd name="adj" fmla="val 9451"/>
            </a:avLst>
          </a:prstGeom>
          <a:solidFill>
            <a:srgbClr val="127CC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" name="Google Shape;232;p5"/>
          <p:cNvSpPr/>
          <p:nvPr/>
        </p:nvSpPr>
        <p:spPr>
          <a:xfrm>
            <a:off x="11709400" y="4474882"/>
            <a:ext cx="3505200" cy="3830918"/>
          </a:xfrm>
          <a:prstGeom prst="roundRect">
            <a:avLst>
              <a:gd name="adj" fmla="val 8896"/>
            </a:avLst>
          </a:prstGeom>
          <a:solidFill>
            <a:srgbClr val="24AE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3" name="Google Shape;233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0982" y="-159026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5089652"/>
            <a:ext cx="4381499" cy="4054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470400" y="8063230"/>
            <a:ext cx="4443983" cy="155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806583" y="0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4040612" y="2422652"/>
            <a:ext cx="2215387" cy="3233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5"/>
          <p:cNvPicPr preferRelativeResize="0">
            <a:picLocks noGrp="1"/>
          </p:cNvPicPr>
          <p:nvPr>
            <p:ph type="pic" idx="2"/>
          </p:nvPr>
        </p:nvPicPr>
        <p:blipFill>
          <a:blip r:embed="rId8"/>
          <a:srcRect l="8292" r="8292"/>
          <a:stretch/>
        </p:blipFill>
        <p:spPr>
          <a:xfrm>
            <a:off x="508000" y="830094"/>
            <a:ext cx="5892800" cy="7446300"/>
          </a:xfrm>
          <a:prstGeom prst="roundRect">
            <a:avLst>
              <a:gd name="adj" fmla="val 5955"/>
            </a:avLst>
          </a:prstGeom>
          <a:solidFill>
            <a:srgbClr val="F2F2F2"/>
          </a:solidFill>
          <a:ln>
            <a:noFill/>
          </a:ln>
        </p:spPr>
      </p:pic>
      <p:pic>
        <p:nvPicPr>
          <p:cNvPr id="239" name="Google Shape;239;p5"/>
          <p:cNvPicPr preferRelativeResize="0">
            <a:picLocks noGrp="1"/>
          </p:cNvPicPr>
          <p:nvPr>
            <p:ph type="pic" idx="4"/>
          </p:nvPr>
        </p:nvPicPr>
        <p:blipFill>
          <a:blip r:embed="rId9"/>
          <a:srcRect t="2565" b="2565"/>
          <a:stretch/>
        </p:blipFill>
        <p:spPr>
          <a:xfrm>
            <a:off x="11748084" y="838200"/>
            <a:ext cx="3466516" cy="3466516"/>
          </a:xfrm>
          <a:prstGeom prst="roundRect">
            <a:avLst>
              <a:gd name="adj" fmla="val 10493"/>
            </a:avLst>
          </a:prstGeom>
          <a:solidFill>
            <a:srgbClr val="F2F2F2"/>
          </a:solidFill>
          <a:ln>
            <a:noFill/>
          </a:ln>
        </p:spPr>
      </p:pic>
      <p:sp>
        <p:nvSpPr>
          <p:cNvPr id="240" name="Google Shape;240;p5"/>
          <p:cNvSpPr txBox="1"/>
          <p:nvPr/>
        </p:nvSpPr>
        <p:spPr>
          <a:xfrm>
            <a:off x="6642100" y="990600"/>
            <a:ext cx="3886200" cy="478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Benefícios:</a:t>
            </a:r>
            <a:endParaRPr sz="24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41" name="Google Shape;241;p5"/>
          <p:cNvSpPr txBox="1"/>
          <p:nvPr/>
        </p:nvSpPr>
        <p:spPr>
          <a:xfrm>
            <a:off x="6604000" y="1447800"/>
            <a:ext cx="4953000" cy="5440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Incremento do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conhecimento geocientífico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um dos principais estados mineradores do país.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 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Impulsiona a identificação de novas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áreas potenciais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para a ocorrência de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depósitos metalogenéticos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ou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expansão das áreas mineradas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atuais. 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 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Contribui para futuros projetos de</a:t>
            </a: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mapeamento geológico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básico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estudos de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feições estruturais geológicas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investigações multidisciplinares.</a:t>
            </a: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42" name="Google Shape;242;p5"/>
          <p:cNvSpPr txBox="1"/>
          <p:nvPr/>
        </p:nvSpPr>
        <p:spPr>
          <a:xfrm>
            <a:off x="11785600" y="5069140"/>
            <a:ext cx="3276600" cy="31393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Governos estaduais e municipais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Empresas de mineração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Consultores nas áreas de mineração e análise ambiental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Comunidade técnico-científica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População do estado: 7,2 milhões de pessoas (IBGE)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Google Shape;243;p5"/>
          <p:cNvSpPr txBox="1"/>
          <p:nvPr/>
        </p:nvSpPr>
        <p:spPr>
          <a:xfrm>
            <a:off x="11785600" y="4601002"/>
            <a:ext cx="3886200" cy="41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t-BR" sz="2000" b="1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Públicos beneficiados:</a:t>
            </a:r>
            <a:endParaRPr sz="2000" b="0" i="0" u="none" strike="noStrike" cap="none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44" name="Google Shape;244;p5"/>
          <p:cNvSpPr/>
          <p:nvPr/>
        </p:nvSpPr>
        <p:spPr>
          <a:xfrm>
            <a:off x="6527800" y="7162800"/>
            <a:ext cx="5105400" cy="1143000"/>
          </a:xfrm>
          <a:prstGeom prst="roundRect">
            <a:avLst>
              <a:gd name="adj" fmla="val 50000"/>
            </a:avLst>
          </a:prstGeom>
          <a:solidFill>
            <a:srgbClr val="31BC5C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45" name="Google Shape;245;p5"/>
          <p:cNvGrpSpPr/>
          <p:nvPr/>
        </p:nvGrpSpPr>
        <p:grpSpPr>
          <a:xfrm>
            <a:off x="7899400" y="7391400"/>
            <a:ext cx="2548127" cy="740663"/>
            <a:chOff x="5695188" y="7506716"/>
            <a:chExt cx="2548127" cy="740663"/>
          </a:xfrm>
        </p:grpSpPr>
        <p:pic>
          <p:nvPicPr>
            <p:cNvPr id="246" name="Google Shape;246;p5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5695188" y="7506716"/>
              <a:ext cx="2548127" cy="7406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7" name="Google Shape;247;p5"/>
            <p:cNvSpPr txBox="1"/>
            <p:nvPr/>
          </p:nvSpPr>
          <p:spPr>
            <a:xfrm>
              <a:off x="5842669" y="7711074"/>
              <a:ext cx="1853564" cy="3206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7125" rIns="0" bIns="0" anchor="t" anchorCtr="0">
              <a:spAutoFit/>
            </a:bodyPr>
            <a:lstStyle/>
            <a:p>
              <a:pPr marL="1270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rPr lang="pt-BR" sz="1900" b="0" i="0" u="sng" strike="noStrike" cap="non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  <a:hlinkClick r:id="rId11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SAIBA	MAIS </a:t>
              </a:r>
              <a:endParaRPr sz="19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248" name="Google Shape;248;p5"/>
          <p:cNvSpPr txBox="1"/>
          <p:nvPr/>
        </p:nvSpPr>
        <p:spPr>
          <a:xfrm>
            <a:off x="8010108" y="8687300"/>
            <a:ext cx="814089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1" i="1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Geologia e Recursos Minerais</a:t>
            </a:r>
            <a:endParaRPr sz="1800" b="1" i="0" u="none" strike="noStrike" cap="none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Google Shape;254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610837" y="830094"/>
            <a:ext cx="4645163" cy="5837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5597653"/>
            <a:ext cx="4474463" cy="3546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0"/>
            <a:ext cx="3200399" cy="2564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9816387">
            <a:off x="5979868" y="-2105858"/>
            <a:ext cx="2213355" cy="3230879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6"/>
          <p:cNvSpPr/>
          <p:nvPr/>
        </p:nvSpPr>
        <p:spPr>
          <a:xfrm rot="2568048">
            <a:off x="3011137" y="1153079"/>
            <a:ext cx="3360547" cy="6876256"/>
          </a:xfrm>
          <a:custGeom>
            <a:avLst/>
            <a:gdLst/>
            <a:ahLst/>
            <a:cxnLst/>
            <a:rect l="l" t="t" r="r" b="b"/>
            <a:pathLst>
              <a:path w="1862254" h="3724508" extrusionOk="0">
                <a:moveTo>
                  <a:pt x="0" y="0"/>
                </a:moveTo>
                <a:cubicBezTo>
                  <a:pt x="1028494" y="0"/>
                  <a:pt x="1862254" y="833760"/>
                  <a:pt x="1862254" y="1862254"/>
                </a:cubicBezTo>
                <a:cubicBezTo>
                  <a:pt x="1862254" y="2890748"/>
                  <a:pt x="1028494" y="3724508"/>
                  <a:pt x="0" y="3724508"/>
                </a:cubicBezTo>
                <a:lnTo>
                  <a:pt x="0" y="3404840"/>
                </a:lnTo>
                <a:cubicBezTo>
                  <a:pt x="851947" y="3404840"/>
                  <a:pt x="1542586" y="2714201"/>
                  <a:pt x="1542586" y="1862254"/>
                </a:cubicBezTo>
                <a:cubicBezTo>
                  <a:pt x="1542586" y="1010307"/>
                  <a:pt x="851947" y="319668"/>
                  <a:pt x="0" y="319668"/>
                </a:cubicBezTo>
                <a:close/>
              </a:path>
            </a:pathLst>
          </a:custGeom>
          <a:solidFill>
            <a:srgbClr val="127CC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9" name="Google Shape;259;p6"/>
          <p:cNvSpPr/>
          <p:nvPr/>
        </p:nvSpPr>
        <p:spPr>
          <a:xfrm>
            <a:off x="8661400" y="3124200"/>
            <a:ext cx="6553200" cy="4572000"/>
          </a:xfrm>
          <a:prstGeom prst="roundRect">
            <a:avLst>
              <a:gd name="adj" fmla="val 9858"/>
            </a:avLst>
          </a:prstGeom>
          <a:solidFill>
            <a:srgbClr val="31BC5C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0" name="Google Shape;260;p6"/>
          <p:cNvSpPr txBox="1"/>
          <p:nvPr/>
        </p:nvSpPr>
        <p:spPr>
          <a:xfrm>
            <a:off x="8890000" y="3276600"/>
            <a:ext cx="6169228" cy="42472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 objetivo é apresentar um </a:t>
            </a:r>
            <a:r>
              <a:rPr lang="pt-BR" sz="1800" b="1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inventário</a:t>
            </a:r>
            <a:r>
              <a:rPr lang="pt-BR" sz="1800" b="0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com os melhores </a:t>
            </a:r>
            <a:r>
              <a:rPr lang="pt-BR" sz="1800" b="1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alvos prospectivos</a:t>
            </a:r>
            <a:r>
              <a:rPr lang="pt-BR" sz="1800" b="0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para emprego em </a:t>
            </a:r>
            <a:r>
              <a:rPr lang="pt-BR" sz="1800" b="1" i="0" u="none" strike="noStrike" cap="none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remineralização</a:t>
            </a:r>
            <a:r>
              <a:rPr lang="pt-BR" sz="1800" b="0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 </a:t>
            </a:r>
            <a:r>
              <a:rPr lang="pt-BR" sz="1800" b="1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correção de solos</a:t>
            </a:r>
            <a:r>
              <a:rPr lang="pt-BR" sz="1800" b="0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em função da disponibilidade, composição química e mineralógica. 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 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Por meio dos estudos, se busca </a:t>
            </a:r>
            <a:r>
              <a:rPr lang="pt-BR" sz="1800" b="1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rochas</a:t>
            </a:r>
            <a:r>
              <a:rPr lang="pt-BR" sz="1800" b="0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que podem ser </a:t>
            </a:r>
            <a:r>
              <a:rPr lang="pt-BR" sz="1800" b="1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fontes alternativas </a:t>
            </a:r>
            <a:r>
              <a:rPr lang="pt-BR" sz="1800" b="0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para uso na </a:t>
            </a:r>
            <a:r>
              <a:rPr lang="pt-BR" sz="1800" b="1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agricultura</a:t>
            </a:r>
            <a:r>
              <a:rPr lang="pt-BR" sz="1800" b="0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 que permitam a </a:t>
            </a:r>
            <a:r>
              <a:rPr lang="pt-BR" sz="1800" b="1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diminuição de custos</a:t>
            </a:r>
            <a:r>
              <a:rPr lang="pt-BR" sz="1800" b="0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e/ou </a:t>
            </a:r>
            <a:r>
              <a:rPr lang="pt-BR" sz="1800" b="1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melhoria na qualidade</a:t>
            </a:r>
            <a:r>
              <a:rPr lang="pt-BR" sz="1800" b="0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do solo/colheitas. 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1" name="Google Shape;261;p6"/>
          <p:cNvSpPr txBox="1"/>
          <p:nvPr/>
        </p:nvSpPr>
        <p:spPr>
          <a:xfrm>
            <a:off x="8661400" y="844685"/>
            <a:ext cx="6705600" cy="1740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pt-BR" sz="3200" b="1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Avaliação do Potencial de Agrominerais no Estado de Goiás</a:t>
            </a:r>
            <a:endParaRPr sz="3200" b="0" i="0" u="none" strike="noStrike" cap="none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62" name="Google Shape;262;p6"/>
          <p:cNvSpPr/>
          <p:nvPr/>
        </p:nvSpPr>
        <p:spPr>
          <a:xfrm>
            <a:off x="8737600" y="2514600"/>
            <a:ext cx="1790700" cy="60959"/>
          </a:xfrm>
          <a:prstGeom prst="rect">
            <a:avLst/>
          </a:prstGeom>
          <a:solidFill>
            <a:srgbClr val="F5CE6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3" name="Google Shape;263;p6"/>
          <p:cNvSpPr txBox="1"/>
          <p:nvPr/>
        </p:nvSpPr>
        <p:spPr>
          <a:xfrm>
            <a:off x="8547100" y="8458200"/>
            <a:ext cx="5524500" cy="257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6527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1" i="1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Geologia e Recursos Minerais</a:t>
            </a:r>
            <a:endParaRPr sz="1800" b="1" i="0" u="none" strike="noStrike" cap="none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64" name="Google Shape;264;p6"/>
          <p:cNvPicPr preferRelativeResize="0">
            <a:picLocks noGrp="1"/>
          </p:cNvPicPr>
          <p:nvPr>
            <p:ph type="pic" idx="2"/>
          </p:nvPr>
        </p:nvPicPr>
        <p:blipFill rotWithShape="1">
          <a:blip r:embed="rId8">
            <a:alphaModFix/>
          </a:blip>
          <a:srcRect l="17077" r="17077"/>
          <a:stretch/>
        </p:blipFill>
        <p:spPr>
          <a:xfrm>
            <a:off x="699381" y="687081"/>
            <a:ext cx="5426937" cy="5426937"/>
          </a:xfrm>
          <a:prstGeom prst="ellipse">
            <a:avLst/>
          </a:prstGeom>
          <a:solidFill>
            <a:schemeClr val="lt1"/>
          </a:solidFill>
          <a:ln>
            <a:noFill/>
          </a:ln>
        </p:spPr>
      </p:pic>
      <p:pic>
        <p:nvPicPr>
          <p:cNvPr id="265" name="Google Shape;265;p6"/>
          <p:cNvPicPr preferRelativeResize="0">
            <a:picLocks noGrp="1"/>
          </p:cNvPicPr>
          <p:nvPr>
            <p:ph type="pic" idx="3"/>
          </p:nvPr>
        </p:nvPicPr>
        <p:blipFill rotWithShape="1">
          <a:blip r:embed="rId9">
            <a:alphaModFix/>
          </a:blip>
          <a:srcRect l="4661" r="4661"/>
          <a:stretch/>
        </p:blipFill>
        <p:spPr>
          <a:xfrm>
            <a:off x="4089400" y="4572000"/>
            <a:ext cx="3233381" cy="3233381"/>
          </a:xfrm>
          <a:prstGeom prst="ellipse">
            <a:avLst/>
          </a:prstGeom>
          <a:solidFill>
            <a:schemeClr val="lt1"/>
          </a:solidFill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7"/>
          <p:cNvSpPr/>
          <p:nvPr/>
        </p:nvSpPr>
        <p:spPr>
          <a:xfrm>
            <a:off x="8128000" y="6858000"/>
            <a:ext cx="3352800" cy="1447800"/>
          </a:xfrm>
          <a:prstGeom prst="roundRect">
            <a:avLst>
              <a:gd name="adj" fmla="val 16667"/>
            </a:avLst>
          </a:prstGeom>
          <a:solidFill>
            <a:srgbClr val="31BC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" name="Google Shape;271;p7"/>
          <p:cNvSpPr/>
          <p:nvPr/>
        </p:nvSpPr>
        <p:spPr>
          <a:xfrm>
            <a:off x="8128000" y="838200"/>
            <a:ext cx="3505200" cy="5791200"/>
          </a:xfrm>
          <a:prstGeom prst="roundRect">
            <a:avLst>
              <a:gd name="adj" fmla="val 9451"/>
            </a:avLst>
          </a:prstGeom>
          <a:solidFill>
            <a:srgbClr val="127CC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" name="Google Shape;272;p7"/>
          <p:cNvSpPr/>
          <p:nvPr/>
        </p:nvSpPr>
        <p:spPr>
          <a:xfrm>
            <a:off x="11785600" y="4474882"/>
            <a:ext cx="3429000" cy="3886200"/>
          </a:xfrm>
          <a:prstGeom prst="roundRect">
            <a:avLst>
              <a:gd name="adj" fmla="val 8896"/>
            </a:avLst>
          </a:prstGeom>
          <a:solidFill>
            <a:srgbClr val="24AE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3" name="Google Shape;273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0982" y="-159026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5089652"/>
            <a:ext cx="4381499" cy="4054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61200" y="7607301"/>
            <a:ext cx="4443983" cy="155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806583" y="0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4040612" y="2422652"/>
            <a:ext cx="2215387" cy="3233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7"/>
          <p:cNvPicPr preferRelativeResize="0">
            <a:picLocks noGrp="1"/>
          </p:cNvPicPr>
          <p:nvPr>
            <p:ph type="pic" idx="2"/>
          </p:nvPr>
        </p:nvPicPr>
        <p:blipFill rotWithShape="1">
          <a:blip r:embed="rId8">
            <a:alphaModFix/>
          </a:blip>
          <a:srcRect l="-146" t="-332" r="34645" b="2204"/>
          <a:stretch/>
        </p:blipFill>
        <p:spPr>
          <a:xfrm>
            <a:off x="787398" y="1011900"/>
            <a:ext cx="7170621" cy="7170621"/>
          </a:xfrm>
          <a:prstGeom prst="roundRect">
            <a:avLst>
              <a:gd name="adj" fmla="val 8256"/>
            </a:avLst>
          </a:prstGeom>
          <a:solidFill>
            <a:srgbClr val="F2F2F2"/>
          </a:solidFill>
          <a:ln>
            <a:noFill/>
          </a:ln>
        </p:spPr>
      </p:pic>
      <p:pic>
        <p:nvPicPr>
          <p:cNvPr id="279" name="Google Shape;279;p7"/>
          <p:cNvPicPr preferRelativeResize="0">
            <a:picLocks noGrp="1"/>
          </p:cNvPicPr>
          <p:nvPr>
            <p:ph type="pic" idx="4"/>
          </p:nvPr>
        </p:nvPicPr>
        <p:blipFill rotWithShape="1">
          <a:blip r:embed="rId9">
            <a:alphaModFix/>
          </a:blip>
          <a:srcRect l="17594" r="17592"/>
          <a:stretch/>
        </p:blipFill>
        <p:spPr>
          <a:xfrm>
            <a:off x="11770468" y="838200"/>
            <a:ext cx="3444132" cy="3542716"/>
          </a:xfrm>
          <a:prstGeom prst="roundRect">
            <a:avLst>
              <a:gd name="adj" fmla="val 10077"/>
            </a:avLst>
          </a:prstGeom>
          <a:solidFill>
            <a:srgbClr val="F2F2F2"/>
          </a:solidFill>
          <a:ln>
            <a:noFill/>
          </a:ln>
        </p:spPr>
      </p:pic>
      <p:sp>
        <p:nvSpPr>
          <p:cNvPr id="280" name="Google Shape;280;p7"/>
          <p:cNvSpPr txBox="1"/>
          <p:nvPr/>
        </p:nvSpPr>
        <p:spPr>
          <a:xfrm>
            <a:off x="11861800" y="5116285"/>
            <a:ext cx="3352800" cy="31393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Governos estaduais e municipais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Empresas de mineração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Consultores nas áreas de mineração e análise ambiental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Comunidade técnico-científica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População do estado: 7,2 milhões de pessoas (IBGE)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1" name="Google Shape;281;p7"/>
          <p:cNvSpPr txBox="1"/>
          <p:nvPr/>
        </p:nvSpPr>
        <p:spPr>
          <a:xfrm>
            <a:off x="8280400" y="990600"/>
            <a:ext cx="3886200" cy="477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Benefícios: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2" name="Google Shape;282;p7"/>
          <p:cNvSpPr txBox="1"/>
          <p:nvPr/>
        </p:nvSpPr>
        <p:spPr>
          <a:xfrm>
            <a:off x="11861800" y="4648200"/>
            <a:ext cx="3650673" cy="41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t-BR" sz="20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Públicos Beneficiados:</a:t>
            </a:r>
            <a:endParaRPr sz="20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283" name="Google Shape;283;p7"/>
          <p:cNvGrpSpPr/>
          <p:nvPr/>
        </p:nvGrpSpPr>
        <p:grpSpPr>
          <a:xfrm>
            <a:off x="8551673" y="7239000"/>
            <a:ext cx="2548127" cy="740663"/>
            <a:chOff x="5695188" y="7506716"/>
            <a:chExt cx="2548127" cy="740663"/>
          </a:xfrm>
        </p:grpSpPr>
        <p:pic>
          <p:nvPicPr>
            <p:cNvPr id="284" name="Google Shape;284;p7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5695188" y="7506716"/>
              <a:ext cx="2548127" cy="7406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5" name="Google Shape;285;p7"/>
            <p:cNvSpPr txBox="1"/>
            <p:nvPr/>
          </p:nvSpPr>
          <p:spPr>
            <a:xfrm>
              <a:off x="5842669" y="7711074"/>
              <a:ext cx="1853564" cy="3206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7125" rIns="0" bIns="0" anchor="t" anchorCtr="0">
              <a:spAutoFit/>
            </a:bodyPr>
            <a:lstStyle/>
            <a:p>
              <a:pPr marL="1270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rPr lang="pt-BR" sz="1900" b="0" i="0" u="sng" strike="noStrike" cap="non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  <a:hlinkClick r:id="rId11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SAIBA	MAIS </a:t>
              </a:r>
              <a:endParaRPr sz="19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286" name="Google Shape;286;p7"/>
          <p:cNvSpPr txBox="1"/>
          <p:nvPr/>
        </p:nvSpPr>
        <p:spPr>
          <a:xfrm>
            <a:off x="8204200" y="1524000"/>
            <a:ext cx="3352800" cy="4657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50"/>
              <a:buFont typeface="Arial"/>
              <a:buNone/>
            </a:pPr>
            <a:r>
              <a:rPr lang="pt-BR" sz="17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Propõe </a:t>
            </a:r>
            <a:r>
              <a:rPr lang="pt-BR" sz="175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alternativas viáveis</a:t>
            </a:r>
            <a:r>
              <a:rPr lang="pt-BR" sz="17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 ambientalmente </a:t>
            </a:r>
            <a:r>
              <a:rPr lang="pt-BR" sz="175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sustentáveis</a:t>
            </a:r>
            <a:r>
              <a:rPr lang="pt-BR" sz="17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para a dependência do país em relação a </a:t>
            </a:r>
            <a:r>
              <a:rPr lang="pt-BR" sz="175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insumos agrícolas</a:t>
            </a:r>
            <a:r>
              <a:rPr lang="pt-BR" sz="17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 sz="175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750"/>
              <a:buFont typeface="Arial"/>
              <a:buNone/>
            </a:pPr>
            <a:r>
              <a:rPr lang="pt-BR" sz="17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 </a:t>
            </a:r>
            <a:endParaRPr sz="175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750"/>
              <a:buFont typeface="Arial"/>
              <a:buNone/>
            </a:pPr>
            <a:r>
              <a:rPr lang="pt-BR" sz="17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população é beneficiada por meio da redução</a:t>
            </a:r>
            <a:r>
              <a:rPr lang="pt-BR" sz="175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7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das</a:t>
            </a:r>
            <a:r>
              <a:rPr lang="pt-BR" sz="175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barragens de rejeito</a:t>
            </a:r>
            <a:r>
              <a:rPr lang="pt-BR" sz="17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no estado, pela </a:t>
            </a:r>
            <a:r>
              <a:rPr lang="pt-BR" sz="175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disponibilização</a:t>
            </a:r>
            <a:r>
              <a:rPr lang="pt-BR" sz="17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</a:t>
            </a:r>
            <a:r>
              <a:rPr lang="pt-BR" sz="175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remineralizadores</a:t>
            </a:r>
            <a:r>
              <a:rPr lang="pt-BR" sz="17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 pela possiblidade de geração de </a:t>
            </a:r>
            <a:r>
              <a:rPr lang="pt-BR" sz="175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emprego e renda</a:t>
            </a:r>
            <a:r>
              <a:rPr lang="pt-BR" sz="17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vinculado à comercialização desse bem mineral.</a:t>
            </a:r>
            <a:endParaRPr sz="175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87" name="Google Shape;287;p7"/>
          <p:cNvSpPr txBox="1"/>
          <p:nvPr/>
        </p:nvSpPr>
        <p:spPr>
          <a:xfrm>
            <a:off x="2565400" y="8873304"/>
            <a:ext cx="8140890" cy="257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6527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1" i="1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Geologia e Recursos Minerais</a:t>
            </a:r>
            <a:endParaRPr sz="1800" b="1" i="0" u="none" strike="noStrike" cap="none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2737</Words>
  <Application>Microsoft Office PowerPoint</Application>
  <PresentationFormat>Personalizar</PresentationFormat>
  <Paragraphs>330</Paragraphs>
  <Slides>37</Slides>
  <Notes>37</Notes>
  <HiddenSlides>0</HiddenSlides>
  <MMClips>1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37</vt:i4>
      </vt:variant>
    </vt:vector>
  </HeadingPairs>
  <TitlesOfParts>
    <vt:vector size="44" baseType="lpstr">
      <vt:lpstr>Arial</vt:lpstr>
      <vt:lpstr>Century Gothic</vt:lpstr>
      <vt:lpstr>Gill Sans</vt:lpstr>
      <vt:lpstr>Calibri</vt:lpstr>
      <vt:lpstr>Noto Sans Symbols</vt:lpstr>
      <vt:lpstr>Montserrat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Roberta Stuckert de Camargo</dc:creator>
  <cp:lastModifiedBy>Stella Maris da Costa</cp:lastModifiedBy>
  <cp:revision>5</cp:revision>
  <dcterms:created xsi:type="dcterms:W3CDTF">2023-05-16T12:22:51Z</dcterms:created>
  <dcterms:modified xsi:type="dcterms:W3CDTF">2023-09-29T18:38:34Z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2023-05-16T00:00:00Z</vt:filetime>
  </property>
  <property fmtid="{D5CDD505-2E9C-101B-9397-08002B2CF9AE}" pid="3" name="Creator">
    <vt:lpwstr>Adobe Illustrator 27.4 (Macintosh)</vt:lpwstr>
  </property>
  <property fmtid="{D5CDD505-2E9C-101B-9397-08002B2CF9AE}" pid="4" name="CreatorVersion">
    <vt:lpwstr>21.0.0</vt:lpwstr>
  </property>
  <property fmtid="{D5CDD505-2E9C-101B-9397-08002B2CF9AE}" pid="5" name="LastSaved">
    <vt:filetime>2023-05-16T00:00:00Z</vt:filetime>
  </property>
  <property fmtid="{D5CDD505-2E9C-101B-9397-08002B2CF9AE}" pid="6" name="Producer">
    <vt:lpwstr>Adobe PDF library 17.00</vt:lpwstr>
  </property>
</Properties>
</file>