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6256000" cy="9144000"/>
  <p:notesSz cx="16256000" cy="9144000"/>
  <p:embeddedFontLst>
    <p:embeddedFont>
      <p:font typeface="Century Gothic" panose="020B0502020202020204" pitchFamily="34" charset="0"/>
      <p:regular r:id="rId29"/>
      <p:bold r:id="rId30"/>
      <p:italic r:id="rId31"/>
      <p:boldItalic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Montserrat" panose="00000500000000000000" pitchFamily="50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5568">
          <p15:clr>
            <a:srgbClr val="A4A3A4"/>
          </p15:clr>
        </p15:guide>
        <p15:guide id="2" pos="9584">
          <p15:clr>
            <a:srgbClr val="A4A3A4"/>
          </p15:clr>
        </p15:guide>
        <p15:guide id="3" pos="5408">
          <p15:clr>
            <a:srgbClr val="A4A3A4"/>
          </p15:clr>
        </p15:guide>
        <p15:guide id="4" pos="512">
          <p15:clr>
            <a:srgbClr val="A4A3A4"/>
          </p15:clr>
        </p15:guide>
        <p15:guide id="5" orient="horz" pos="528">
          <p15:clr>
            <a:srgbClr val="A4A3A4"/>
          </p15:clr>
        </p15:guide>
        <p15:guide id="6" orient="horz" pos="5232">
          <p15:clr>
            <a:srgbClr val="A4A3A4"/>
          </p15:clr>
        </p15:guide>
        <p15:guide id="7" orient="horz" pos="4080">
          <p15:clr>
            <a:srgbClr val="A4A3A4"/>
          </p15:clr>
        </p15:guide>
        <p15:guide id="8" pos="7664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1" roundtripDataSignature="AMtx7mj7aBa9SrmdszjQm4mgcKWP0W2L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36" y="84"/>
      </p:cViewPr>
      <p:guideLst>
        <p:guide orient="horz" pos="5568"/>
        <p:guide pos="9584"/>
        <p:guide pos="5408"/>
        <p:guide pos="512"/>
        <p:guide orient="horz" pos="528"/>
        <p:guide orient="horz" pos="5232"/>
        <p:guide orient="horz" pos="4080"/>
        <p:guide pos="76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7043738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9207500" y="0"/>
            <a:ext cx="7045325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7043738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/>
              <a:t>‹nº›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p1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1" name="Google Shape;301;p1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1" name="Google Shape;321;p1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12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2" name="Google Shape;422;p1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1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2" name="Google Shape;452;p1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1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19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19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9" name="Google Shape;489;p20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p20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4" name="Google Shape;504;p21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Google Shape;505;p21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8" name="Google Shape;558;p2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2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4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4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5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5" name="Google Shape;225;p6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6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5384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5" name="Google Shape;255;p8:notes"/>
          <p:cNvSpPr txBox="1">
            <a:spLocks noGrp="1"/>
          </p:cNvSpPr>
          <p:nvPr>
            <p:ph type="body" idx="1"/>
          </p:nvPr>
        </p:nvSpPr>
        <p:spPr>
          <a:xfrm>
            <a:off x="1625600" y="4400550"/>
            <a:ext cx="130048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8:notes"/>
          <p:cNvSpPr txBox="1">
            <a:spLocks noGrp="1"/>
          </p:cNvSpPr>
          <p:nvPr>
            <p:ph type="sldNum" idx="12"/>
          </p:nvPr>
        </p:nvSpPr>
        <p:spPr>
          <a:xfrm>
            <a:off x="9207500" y="8685213"/>
            <a:ext cx="704532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Custom Layout">
  <p:cSld name="19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7"/>
          <p:cNvSpPr>
            <a:spLocks noGrp="1"/>
          </p:cNvSpPr>
          <p:nvPr>
            <p:ph type="pic" idx="2"/>
          </p:nvPr>
        </p:nvSpPr>
        <p:spPr>
          <a:xfrm>
            <a:off x="1018639" y="860466"/>
            <a:ext cx="14218723" cy="7423068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8"/>
          <p:cNvSpPr txBox="1"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8"/>
          <p:cNvSpPr txBox="1">
            <a:spLocks noGrp="1"/>
          </p:cNvSpPr>
          <p:nvPr>
            <p:ph type="subTitle" idx="1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8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8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8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9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9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9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9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39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0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0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40"/>
          <p:cNvSpPr txBox="1">
            <a:spLocks noGrp="1"/>
          </p:cNvSpPr>
          <p:nvPr>
            <p:ph type="body" idx="2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9"/>
          <p:cNvSpPr>
            <a:spLocks noGrp="1"/>
          </p:cNvSpPr>
          <p:nvPr>
            <p:ph type="pic" idx="2"/>
          </p:nvPr>
        </p:nvSpPr>
        <p:spPr>
          <a:xfrm>
            <a:off x="5062332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22" name="Google Shape;22;p29"/>
          <p:cNvSpPr>
            <a:spLocks noGrp="1"/>
          </p:cNvSpPr>
          <p:nvPr>
            <p:ph type="pic" idx="3"/>
          </p:nvPr>
        </p:nvSpPr>
        <p:spPr>
          <a:xfrm>
            <a:off x="963151" y="2955311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bg>
      <p:bgPr>
        <a:solidFill>
          <a:schemeClr val="lt1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>
            <a:spLocks noGrp="1"/>
          </p:cNvSpPr>
          <p:nvPr>
            <p:ph type="pic" idx="2"/>
          </p:nvPr>
        </p:nvSpPr>
        <p:spPr>
          <a:xfrm>
            <a:off x="4892040" y="1097280"/>
            <a:ext cx="6471920" cy="694944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Blank">
  <p:cSld name="10_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2"/>
          <p:cNvSpPr>
            <a:spLocks noGrp="1"/>
          </p:cNvSpPr>
          <p:nvPr>
            <p:ph type="pic" idx="2"/>
          </p:nvPr>
        </p:nvSpPr>
        <p:spPr>
          <a:xfrm>
            <a:off x="826347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1" name="Google Shape;31;p32"/>
          <p:cNvSpPr>
            <a:spLocks noGrp="1"/>
          </p:cNvSpPr>
          <p:nvPr>
            <p:ph type="pic" idx="3"/>
          </p:nvPr>
        </p:nvSpPr>
        <p:spPr>
          <a:xfrm>
            <a:off x="914400" y="914400"/>
            <a:ext cx="7078133" cy="37084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1_Custom Layout">
  <p:cSld name="151_Custom Layou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>
            <a:spLocks noGrp="1"/>
          </p:cNvSpPr>
          <p:nvPr>
            <p:ph type="pic" idx="2"/>
          </p:nvPr>
        </p:nvSpPr>
        <p:spPr>
          <a:xfrm>
            <a:off x="9028434" y="3097673"/>
            <a:ext cx="5250241" cy="3933796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37" name="Google Shape;37;p33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3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4"/>
          <p:cNvSpPr>
            <a:spLocks noGrp="1"/>
          </p:cNvSpPr>
          <p:nvPr>
            <p:ph type="pic" idx="2"/>
          </p:nvPr>
        </p:nvSpPr>
        <p:spPr>
          <a:xfrm>
            <a:off x="5062331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2" name="Google Shape;42;p34"/>
          <p:cNvSpPr>
            <a:spLocks noGrp="1"/>
          </p:cNvSpPr>
          <p:nvPr>
            <p:ph type="pic" idx="3"/>
          </p:nvPr>
        </p:nvSpPr>
        <p:spPr>
          <a:xfrm>
            <a:off x="963150" y="2955310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5"/>
          <p:cNvSpPr>
            <a:spLocks noGrp="1"/>
          </p:cNvSpPr>
          <p:nvPr>
            <p:ph type="pic" idx="2"/>
          </p:nvPr>
        </p:nvSpPr>
        <p:spPr>
          <a:xfrm>
            <a:off x="699381" y="687081"/>
            <a:ext cx="5426937" cy="542693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5" name="Google Shape;45;p35"/>
          <p:cNvSpPr>
            <a:spLocks noGrp="1"/>
          </p:cNvSpPr>
          <p:nvPr>
            <p:ph type="pic" idx="3"/>
          </p:nvPr>
        </p:nvSpPr>
        <p:spPr>
          <a:xfrm>
            <a:off x="3807950" y="4497327"/>
            <a:ext cx="3233381" cy="323338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0_Custom Layout">
  <p:cSld name="130_Custom 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6"/>
          <p:cNvSpPr>
            <a:spLocks noGrp="1"/>
          </p:cNvSpPr>
          <p:nvPr>
            <p:ph type="pic" idx="2"/>
          </p:nvPr>
        </p:nvSpPr>
        <p:spPr>
          <a:xfrm>
            <a:off x="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8" name="Google Shape;48;p36"/>
          <p:cNvSpPr>
            <a:spLocks noGrp="1"/>
          </p:cNvSpPr>
          <p:nvPr>
            <p:ph type="pic" idx="3"/>
          </p:nvPr>
        </p:nvSpPr>
        <p:spPr>
          <a:xfrm>
            <a:off x="8128000" y="4572000"/>
            <a:ext cx="8128000" cy="45720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49" name="Google Shape;49;p36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36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/>
            </a:lvl1pPr>
            <a:lvl2pPr lvl="1" indent="0" algn="r">
              <a:spcBef>
                <a:spcPts val="0"/>
              </a:spcBef>
              <a:buNone/>
              <a:defRPr/>
            </a:lvl2pPr>
            <a:lvl3pPr lvl="2" indent="0" algn="r">
              <a:spcBef>
                <a:spcPts val="0"/>
              </a:spcBef>
              <a:buNone/>
              <a:defRPr/>
            </a:lvl3pPr>
            <a:lvl4pPr lvl="3" indent="0" algn="r">
              <a:spcBef>
                <a:spcPts val="0"/>
              </a:spcBef>
              <a:buNone/>
              <a:defRPr/>
            </a:lvl4pPr>
            <a:lvl5pPr lvl="4" indent="0" algn="r">
              <a:spcBef>
                <a:spcPts val="0"/>
              </a:spcBef>
              <a:buNone/>
              <a:defRPr/>
            </a:lvl5pPr>
            <a:lvl6pPr lvl="5" indent="0" algn="r">
              <a:spcBef>
                <a:spcPts val="0"/>
              </a:spcBef>
              <a:buNone/>
              <a:defRPr/>
            </a:lvl6pPr>
            <a:lvl7pPr lvl="6" indent="0" algn="r">
              <a:spcBef>
                <a:spcPts val="0"/>
              </a:spcBef>
              <a:buNone/>
              <a:defRPr/>
            </a:lvl7pPr>
            <a:lvl8pPr lvl="7" indent="0" algn="r">
              <a:spcBef>
                <a:spcPts val="0"/>
              </a:spcBef>
              <a:buNone/>
              <a:defRPr/>
            </a:lvl8pPr>
            <a:lvl9pPr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>
            <a:spLocks noGrp="1"/>
          </p:cNvSpPr>
          <p:nvPr>
            <p:ph type="title"/>
          </p:nvPr>
        </p:nvSpPr>
        <p:spPr>
          <a:xfrm>
            <a:off x="11087558" y="4001008"/>
            <a:ext cx="1529079" cy="4978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3100" b="1" i="0" u="none" strike="noStrike" cap="none">
                <a:solidFill>
                  <a:srgbClr val="C8130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7"/>
          <p:cNvSpPr txBox="1">
            <a:spLocks noGrp="1"/>
          </p:cNvSpPr>
          <p:nvPr>
            <p:ph type="body" idx="1"/>
          </p:nvPr>
        </p:nvSpPr>
        <p:spPr>
          <a:xfrm>
            <a:off x="812800" y="2103120"/>
            <a:ext cx="14630400" cy="603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7"/>
          <p:cNvSpPr txBox="1">
            <a:spLocks noGrp="1"/>
          </p:cNvSpPr>
          <p:nvPr>
            <p:ph type="ftr" idx="11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dt" idx="10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Hidrologia/Monitoramento-Hidrologico-e-Hidrogeologico/Saiba-Mais---Rede-Hidrometeorologica-Nacional---RHN-6588.htm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jspui/handle/doc/22337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4.jpg"/><Relationship Id="rId4" Type="http://schemas.openxmlformats.org/officeDocument/2006/relationships/image" Target="../media/image12.png"/><Relationship Id="rId9" Type="http://schemas.openxmlformats.org/officeDocument/2006/relationships/hyperlink" Target="http://www.cprm.gov.br/sace/index_bacias_monitoradas.php?getbacia=bdoce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5.jp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rigeo.cprm.gov.br/jspui/handle/doc/14693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6.jpg"/><Relationship Id="rId5" Type="http://schemas.openxmlformats.org/officeDocument/2006/relationships/image" Target="../media/image14.png"/><Relationship Id="rId4" Type="http://schemas.openxmlformats.org/officeDocument/2006/relationships/image" Target="../media/image22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://www.cprm.gov.br/publique/Gestao-Territorial/Prevencao-de-Desastres/Setorizacao-de-Riscos-Geologicos---Espirito-Santo-4875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prm.gov.br/publique/Gestao-Territorial/Prevencao-de-Desastres/Produtos-por-Estado---Cartas-Geotecnicas-de-Aptidao-a-Urbanizacao-5370.html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29.jp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://www.cprm.gov.br/publique/Gestao-Territorial/Difusao-do-Conhecimento/Capacitacao-em-Percepcao-e-Mapeamento-de-Areas-de-Risco-Geologico-7388.html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://www.cprm.gov.br/publique/Gestao-Territorial/Prevencao-de-Desastres/Cartas-de-Suscetibilidade-a-Movimentos-Gravitacionais-de-Massa-e-Inundacoes---Espirito-Santo-5073.html" TargetMode="Externa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hyperlink" Target="https://rigeo.cprm.gov.br/handle/doc/22030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://www.sgb.gov.br/publique/Gestao-Territorial/Prevencao-de-Desastres/Diagnostico-da-Populacao-em-Areas-de-Risco-Geologico-7207.html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goo.gl/maps/mYbYR7b2S7YU3ndw9" TargetMode="External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hyperlink" Target="https://rigeo.cprm.gov.br/handle/doc/15564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rigeo.cprm.gov.br/handle/doc/15564.2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6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pn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hyperlink" Target="https://rigeo.cprm.gov.br/handle/doc/22552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26" descr="Desenho de uma cidade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9"/>
          <p:cNvSpPr/>
          <p:nvPr/>
        </p:nvSpPr>
        <p:spPr>
          <a:xfrm>
            <a:off x="8408647" y="2167235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278" name="Google Shape;278;p9"/>
          <p:cNvSpPr txBox="1"/>
          <p:nvPr/>
        </p:nvSpPr>
        <p:spPr>
          <a:xfrm>
            <a:off x="8376897" y="2624435"/>
            <a:ext cx="5715000" cy="46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RHN monitora os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principais rios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país. É coordenada pela Agência Nacional de Águas e Saneamento Básico (ANA) e operada, em grande parte, pelo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SGB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Rede conta com cerca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4.700 estações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monitoramento em diversos estados. 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 região de Minas Gerais e Espírito Santo, a operação da RHN abrange </a:t>
            </a:r>
            <a:r>
              <a:rPr lang="pt-BR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uma extensão territorial de aproximadamente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640 mil km²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just" rtl="0"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dados gerados a partir da operação da RHN são coletados, analisados e armazenados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Nacional de Informações sobre Recursos Hídricos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(SNIRH). </a:t>
            </a:r>
            <a:endParaRPr/>
          </a:p>
        </p:txBody>
      </p:sp>
      <p:sp>
        <p:nvSpPr>
          <p:cNvPr id="279" name="Google Shape;279;p9"/>
          <p:cNvSpPr txBox="1"/>
          <p:nvPr/>
        </p:nvSpPr>
        <p:spPr>
          <a:xfrm>
            <a:off x="8379236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80" name="Google Shape;280;p9"/>
          <p:cNvSpPr txBox="1"/>
          <p:nvPr/>
        </p:nvSpPr>
        <p:spPr>
          <a:xfrm>
            <a:off x="8300697" y="1100435"/>
            <a:ext cx="4953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1" name="Google Shape;281;p9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005026" y="2911852"/>
            <a:ext cx="4762900" cy="477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0"/>
          <p:cNvSpPr txBox="1"/>
          <p:nvPr/>
        </p:nvSpPr>
        <p:spPr>
          <a:xfrm>
            <a:off x="8128000" y="1244142"/>
            <a:ext cx="7848600" cy="64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 fundamental para a gestão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recursos hídricos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A partir das informações geradas sobre a vazão e chuvas, é possível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avaliar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principais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bacias hidrográficas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todo o território nacional.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utilização desses dados propicia diversas aplicações, dentre as quais a operação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Sistemas de Alerta Hidrológico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prognóstico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estiagem e estudos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disponibilidade hídrica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Também podem ser usados pelo setor público e privado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estruturas hidráulicas,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 de infraestrutura hídrica, estudos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acadêmicos e científicos do conhecimento hidrológico.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Órgãos gestores de recursos hídricos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Setores que necessitam da água para abastecimento público, geração de energia, agricultura, etc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de pesquisa científica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grpSp>
        <p:nvGrpSpPr>
          <p:cNvPr id="293" name="Google Shape;293;p10"/>
          <p:cNvGrpSpPr/>
          <p:nvPr/>
        </p:nvGrpSpPr>
        <p:grpSpPr>
          <a:xfrm>
            <a:off x="8159769" y="8205163"/>
            <a:ext cx="2548127" cy="740663"/>
            <a:chOff x="5695188" y="7506716"/>
            <a:chExt cx="2548127" cy="740663"/>
          </a:xfrm>
        </p:grpSpPr>
        <p:pic>
          <p:nvPicPr>
            <p:cNvPr id="294" name="Google Shape;294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p10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96" name="Google Shape;296;p10"/>
          <p:cNvSpPr txBox="1"/>
          <p:nvPr/>
        </p:nvSpPr>
        <p:spPr>
          <a:xfrm>
            <a:off x="504171" y="8416677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297" name="Google Shape;297;p10"/>
          <p:cNvPicPr preferRelativeResize="0"/>
          <p:nvPr/>
        </p:nvPicPr>
        <p:blipFill rotWithShape="1">
          <a:blip r:embed="rId9">
            <a:alphaModFix/>
          </a:blip>
          <a:srcRect l="5525" r="5524"/>
          <a:stretch/>
        </p:blipFill>
        <p:spPr>
          <a:xfrm>
            <a:off x="3908" y="2509297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298" name="Google Shape;298;p10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oogle Shape;304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08484" y="2286000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597653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1"/>
          <p:cNvSpPr/>
          <p:nvPr/>
        </p:nvSpPr>
        <p:spPr>
          <a:xfrm rot="2564045">
            <a:off x="2761364" y="1170440"/>
            <a:ext cx="3663603" cy="7168795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09" name="Google Shape;309;p11"/>
          <p:cNvSpPr/>
          <p:nvPr/>
        </p:nvSpPr>
        <p:spPr>
          <a:xfrm>
            <a:off x="7899400" y="2895600"/>
            <a:ext cx="7234082" cy="1895550"/>
          </a:xfrm>
          <a:prstGeom prst="roundRect">
            <a:avLst>
              <a:gd name="adj" fmla="val 91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0" name="Google Shape;310;p11"/>
          <p:cNvSpPr txBox="1"/>
          <p:nvPr/>
        </p:nvSpPr>
        <p:spPr>
          <a:xfrm>
            <a:off x="7945718" y="2971800"/>
            <a:ext cx="7040282" cy="1656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Consiste no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monitoramento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previsão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níveis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gerando e disseminando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informações hidrológicas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subsidiar a tomada de decisões por parte da população e dos órgãos relacionadas à redução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dos impactos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eventos hidrológicos extremos.</a:t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1" name="Google Shape;311;p11"/>
          <p:cNvSpPr txBox="1"/>
          <p:nvPr/>
        </p:nvSpPr>
        <p:spPr>
          <a:xfrm>
            <a:off x="7899400" y="838200"/>
            <a:ext cx="4267200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(SAH)</a:t>
            </a:r>
            <a:r>
              <a:rPr lang="pt-BR" sz="2800" b="1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SAH Rio Doce 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11"/>
          <p:cNvSpPr/>
          <p:nvPr/>
        </p:nvSpPr>
        <p:spPr>
          <a:xfrm>
            <a:off x="7899400" y="2438400"/>
            <a:ext cx="4724400" cy="62204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13" name="Google Shape;313;p11"/>
          <p:cNvSpPr/>
          <p:nvPr/>
        </p:nvSpPr>
        <p:spPr>
          <a:xfrm>
            <a:off x="7953442" y="5020664"/>
            <a:ext cx="7180039" cy="1665208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4" name="Google Shape;314;p11"/>
          <p:cNvSpPr txBox="1"/>
          <p:nvPr/>
        </p:nvSpPr>
        <p:spPr>
          <a:xfrm>
            <a:off x="8098118" y="5096863"/>
            <a:ext cx="6847930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SAH Doce beneficia direta e indiretamente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16 municípios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localizados às margens dos rios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Piranga, Piracicaba e Doce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com uma população de aproximadamente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930 mil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habitantes em Minas Gerais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340 mil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habitantes no Espírito Santo.</a:t>
            </a:r>
            <a:endParaRPr/>
          </a:p>
        </p:txBody>
      </p:sp>
      <p:sp>
        <p:nvSpPr>
          <p:cNvPr id="315" name="Google Shape;315;p11"/>
          <p:cNvSpPr txBox="1"/>
          <p:nvPr/>
        </p:nvSpPr>
        <p:spPr>
          <a:xfrm>
            <a:off x="92329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11"/>
          <p:cNvSpPr/>
          <p:nvPr/>
        </p:nvSpPr>
        <p:spPr>
          <a:xfrm>
            <a:off x="7953442" y="6878074"/>
            <a:ext cx="7180039" cy="1339009"/>
          </a:xfrm>
          <a:prstGeom prst="roundRect">
            <a:avLst>
              <a:gd name="adj" fmla="val 16667"/>
            </a:avLst>
          </a:prstGeom>
          <a:solidFill>
            <a:srgbClr val="31BC5C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17" name="Google Shape;317;p11"/>
          <p:cNvSpPr txBox="1"/>
          <p:nvPr/>
        </p:nvSpPr>
        <p:spPr>
          <a:xfrm>
            <a:off x="8098118" y="6954273"/>
            <a:ext cx="684793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 atendidos no Espírito Santo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Baixo Guandu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Colatina</a:t>
            </a:r>
            <a:endParaRPr/>
          </a:p>
          <a:p>
            <a:pPr marL="285750" lvl="0" indent="-285750" algn="just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Linhares </a:t>
            </a:r>
            <a:endParaRPr/>
          </a:p>
        </p:txBody>
      </p:sp>
      <p:pic>
        <p:nvPicPr>
          <p:cNvPr id="318" name="Google Shape;318;p1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8305" r="4983"/>
          <a:stretch/>
        </p:blipFill>
        <p:spPr>
          <a:xfrm>
            <a:off x="578475" y="881350"/>
            <a:ext cx="5524500" cy="5427000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12"/>
          <p:cNvSpPr/>
          <p:nvPr/>
        </p:nvSpPr>
        <p:spPr>
          <a:xfrm>
            <a:off x="1046323" y="1542950"/>
            <a:ext cx="4267200" cy="5532121"/>
          </a:xfrm>
          <a:prstGeom prst="roundRect">
            <a:avLst>
              <a:gd name="adj" fmla="val 83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25" name="Google Shape;32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8048" r="18047"/>
          <a:stretch/>
        </p:blipFill>
        <p:spPr>
          <a:xfrm>
            <a:off x="5071934" y="510854"/>
            <a:ext cx="6952969" cy="7208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328" name="Google Shape;32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12"/>
          <p:cNvSpPr txBox="1"/>
          <p:nvPr/>
        </p:nvSpPr>
        <p:spPr>
          <a:xfrm>
            <a:off x="1147635" y="2266519"/>
            <a:ext cx="3733799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Transmissão de Boletim Técnico com informações sobre os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níveis dos rios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nas estações fluviométricas monitoradas e, em momentos de cheia, previsões sobre esses níveis.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disseminação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informações hidrológicas para subsidiar a tomada de decisões por parte da população (e dos órgãos estaduais e municipais) para que possam se preparar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prevenir dos impactos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eventos hidrológicos extremos causados pelas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cheias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330" name="Google Shape;330;p12"/>
          <p:cNvSpPr txBox="1"/>
          <p:nvPr/>
        </p:nvSpPr>
        <p:spPr>
          <a:xfrm>
            <a:off x="1185734" y="1695758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1" name="Google Shape;331;p12"/>
          <p:cNvSpPr/>
          <p:nvPr/>
        </p:nvSpPr>
        <p:spPr>
          <a:xfrm>
            <a:off x="11654453" y="1238150"/>
            <a:ext cx="3548743" cy="5913121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32" name="Google Shape;332;p12"/>
          <p:cNvSpPr txBox="1"/>
          <p:nvPr/>
        </p:nvSpPr>
        <p:spPr>
          <a:xfrm>
            <a:off x="11709400" y="154295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3" name="Google Shape;333;p12"/>
          <p:cNvSpPr txBox="1"/>
          <p:nvPr/>
        </p:nvSpPr>
        <p:spPr>
          <a:xfrm>
            <a:off x="11654453" y="2112565"/>
            <a:ext cx="3581400" cy="484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 os demais órgãos federais, estaduais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Gerenciamento de Riscos e Desastres (CENAD)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Nacional de Monitoramento e Alertas de Desastres Naturais (CEMADEN)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Polícia Militar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 dos municípios da bacia do Doce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em geral</a:t>
            </a:r>
            <a:endParaRPr/>
          </a:p>
        </p:txBody>
      </p:sp>
      <p:grpSp>
        <p:nvGrpSpPr>
          <p:cNvPr id="334" name="Google Shape;334;p12"/>
          <p:cNvGrpSpPr/>
          <p:nvPr/>
        </p:nvGrpSpPr>
        <p:grpSpPr>
          <a:xfrm>
            <a:off x="1047905" y="8092071"/>
            <a:ext cx="2548127" cy="740663"/>
            <a:chOff x="5695188" y="7506716"/>
            <a:chExt cx="2548127" cy="740663"/>
          </a:xfrm>
        </p:grpSpPr>
        <p:pic>
          <p:nvPicPr>
            <p:cNvPr id="335" name="Google Shape;335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6" name="Google Shape;336;p1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37" name="Google Shape;337;p12"/>
          <p:cNvSpPr txBox="1"/>
          <p:nvPr/>
        </p:nvSpPr>
        <p:spPr>
          <a:xfrm>
            <a:off x="10586382" y="846240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338" name="Google Shape;338;p12"/>
          <p:cNvGrpSpPr/>
          <p:nvPr/>
        </p:nvGrpSpPr>
        <p:grpSpPr>
          <a:xfrm>
            <a:off x="3797870" y="8092071"/>
            <a:ext cx="2548127" cy="740663"/>
            <a:chOff x="5695188" y="7506716"/>
            <a:chExt cx="2548127" cy="740663"/>
          </a:xfrm>
        </p:grpSpPr>
        <p:pic>
          <p:nvPicPr>
            <p:cNvPr id="339" name="Google Shape;339;p1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0" name="Google Shape;340;p1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14600" y="-68580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89652"/>
            <a:ext cx="4381499" cy="4054347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13"/>
          <p:cNvSpPr/>
          <p:nvPr/>
        </p:nvSpPr>
        <p:spPr>
          <a:xfrm>
            <a:off x="4915009" y="2633058"/>
            <a:ext cx="2455813" cy="5207261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348" name="Google Shape;348;p1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2517" r="12518"/>
          <a:stretch/>
        </p:blipFill>
        <p:spPr>
          <a:xfrm>
            <a:off x="2816148" y="3268025"/>
            <a:ext cx="3966300" cy="39663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349" name="Google Shape;349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476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900000">
            <a:off x="6222757" y="-1978204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13"/>
          <p:cNvSpPr/>
          <p:nvPr/>
        </p:nvSpPr>
        <p:spPr>
          <a:xfrm>
            <a:off x="8515727" y="3811985"/>
            <a:ext cx="1790700" cy="6095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352" name="Google Shape;352;p13"/>
          <p:cNvSpPr txBox="1"/>
          <p:nvPr/>
        </p:nvSpPr>
        <p:spPr>
          <a:xfrm>
            <a:off x="8483977" y="4269185"/>
            <a:ext cx="57150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documento faz parte do Programa de Levantamento da Geodiversidade. Reúne informações sobre os grandes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geossistemas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formadores do território e sobre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processos geológicos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que dão origem às paisagens, rochas, minerais, águas, fósseis e outros depósitos superficiais que propiciam o desenvolvimento da vida na terra. </a:t>
            </a:r>
            <a:endParaRPr/>
          </a:p>
        </p:txBody>
      </p:sp>
      <p:sp>
        <p:nvSpPr>
          <p:cNvPr id="353" name="Google Shape;353;p13"/>
          <p:cNvSpPr txBox="1"/>
          <p:nvPr/>
        </p:nvSpPr>
        <p:spPr>
          <a:xfrm>
            <a:off x="8483977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4" name="Google Shape;354;p13"/>
          <p:cNvSpPr txBox="1"/>
          <p:nvPr/>
        </p:nvSpPr>
        <p:spPr>
          <a:xfrm>
            <a:off x="8407777" y="2745185"/>
            <a:ext cx="49530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para Estudos de Geodiversidade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55" name="Google Shape;355;p13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0" name="Google Shape;36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4231652">
            <a:off x="13614400" y="-184467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194156">
            <a:off x="6638700" y="-2908564"/>
            <a:ext cx="2824086" cy="41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t="31241" b="31241"/>
          <a:stretch/>
        </p:blipFill>
        <p:spPr>
          <a:xfrm>
            <a:off x="1" y="4572000"/>
            <a:ext cx="16256000" cy="45720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363" name="Google Shape;363;p14"/>
          <p:cNvSpPr/>
          <p:nvPr/>
        </p:nvSpPr>
        <p:spPr>
          <a:xfrm>
            <a:off x="4039937" y="2286000"/>
            <a:ext cx="11658600" cy="2133600"/>
          </a:xfrm>
          <a:prstGeom prst="roundRect">
            <a:avLst>
              <a:gd name="adj" fmla="val 10182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364" name="Google Shape;364;p14"/>
          <p:cNvSpPr txBox="1"/>
          <p:nvPr/>
        </p:nvSpPr>
        <p:spPr>
          <a:xfrm>
            <a:off x="4192336" y="2362200"/>
            <a:ext cx="11353801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Evidencia limitações e potencialidades do território.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Traduz o conhecimento geológico-científico com vistas à aplicação no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adequado do território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notadamente nas áreas: obra civil, agricultura, recursos hídricos, recursos minerais e geoturismo.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Planos e políticas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estaduais e federais embasadas em geociências podem impactar diretamente a população.</a:t>
            </a:r>
            <a:endParaRPr/>
          </a:p>
        </p:txBody>
      </p:sp>
      <p:grpSp>
        <p:nvGrpSpPr>
          <p:cNvPr id="365" name="Google Shape;365;p14"/>
          <p:cNvGrpSpPr/>
          <p:nvPr/>
        </p:nvGrpSpPr>
        <p:grpSpPr>
          <a:xfrm>
            <a:off x="812800" y="3048000"/>
            <a:ext cx="2548127" cy="740663"/>
            <a:chOff x="5695188" y="7506716"/>
            <a:chExt cx="2548127" cy="740663"/>
          </a:xfrm>
        </p:grpSpPr>
        <p:pic>
          <p:nvPicPr>
            <p:cNvPr id="366" name="Google Shape;366;p1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67" name="Google Shape;367;p1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68" name="Google Shape;368;p14"/>
          <p:cNvSpPr txBox="1"/>
          <p:nvPr/>
        </p:nvSpPr>
        <p:spPr>
          <a:xfrm>
            <a:off x="4011863" y="1752600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9" name="Google Shape;369;p14"/>
          <p:cNvSpPr txBox="1"/>
          <p:nvPr/>
        </p:nvSpPr>
        <p:spPr>
          <a:xfrm>
            <a:off x="10947400" y="13566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70" name="Google Shape;370;p14" descr="Uma imagem contendo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9" name="Google Shape;379;p15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380" name="Google Shape;380;p15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5" name="Google Shape;385;p15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6" name="Google Shape;386;p15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5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5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5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5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5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5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5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5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5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5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5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5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5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402" name="Google Shape;402;p15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5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5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5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5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5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8" name="Google Shape;408;p15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9" name="Google Shape;409;p15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0" name="Google Shape;410;p15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11" name="Google Shape;411;p15"/>
          <p:cNvGrpSpPr/>
          <p:nvPr/>
        </p:nvGrpSpPr>
        <p:grpSpPr>
          <a:xfrm rot="-4683386">
            <a:off x="1452640" y="3235640"/>
            <a:ext cx="3417110" cy="4724828"/>
            <a:chOff x="5373688" y="2928938"/>
            <a:chExt cx="1082675" cy="1497012"/>
          </a:xfrm>
        </p:grpSpPr>
        <p:sp>
          <p:nvSpPr>
            <p:cNvPr id="412" name="Google Shape;412;p15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3" name="Google Shape;413;p15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414" name="Google Shape;414;p15"/>
          <p:cNvSpPr txBox="1"/>
          <p:nvPr/>
        </p:nvSpPr>
        <p:spPr>
          <a:xfrm>
            <a:off x="8039931" y="1440208"/>
            <a:ext cx="578961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Cartografia de Áreas de Riscos geológicos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5" name="Google Shape;415;p15"/>
          <p:cNvSpPr txBox="1"/>
          <p:nvPr/>
        </p:nvSpPr>
        <p:spPr>
          <a:xfrm>
            <a:off x="8069649" y="2735608"/>
            <a:ext cx="6629400" cy="5025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Consiste na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das porções do território municipal sujeitas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ou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danos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 por eventos adversos de natureza geológica. 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Os mapeamentos são realizados em parceria com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defesas civis municipais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, exclusivamente em regiões onde há edificações com permanência humana e cartografam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alto e muito alto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estudo é elaborado em consonância com as diretrizes e objetivos estabelecidos pela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Política Nacional de Proteção e Defesa Civil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(Lei 12.608/2012).</a:t>
            </a:r>
            <a:endParaRPr/>
          </a:p>
        </p:txBody>
      </p:sp>
      <p:sp>
        <p:nvSpPr>
          <p:cNvPr id="416" name="Google Shape;416;p15"/>
          <p:cNvSpPr txBox="1"/>
          <p:nvPr/>
        </p:nvSpPr>
        <p:spPr>
          <a:xfrm>
            <a:off x="8088393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7" name="Google Shape;417;p15"/>
          <p:cNvSpPr/>
          <p:nvPr/>
        </p:nvSpPr>
        <p:spPr>
          <a:xfrm rot="10800000" flipH="1">
            <a:off x="8109782" y="250700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18" name="Google Shape;418;p15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5"/>
          <p:cNvPicPr preferRelativeResize="0"/>
          <p:nvPr/>
        </p:nvPicPr>
        <p:blipFill rotWithShape="1">
          <a:blip r:embed="rId8">
            <a:alphaModFix/>
          </a:blip>
          <a:srcRect l="16188" r="16188"/>
          <a:stretch/>
        </p:blipFill>
        <p:spPr>
          <a:xfrm>
            <a:off x="1151028" y="41109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16"/>
          <p:cNvSpPr txBox="1"/>
          <p:nvPr/>
        </p:nvSpPr>
        <p:spPr>
          <a:xfrm>
            <a:off x="736600" y="2288927"/>
            <a:ext cx="8184900" cy="6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77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322 mil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Objetiva subsidiar a tomada de decisões assertivas relacionadas às políticas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ordenamento territorial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de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de modo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salvar vidas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município, permite que a população busque áreas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mais seguras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 tome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medidas mitigadoras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para a convivência mais segura nessas áreas, quando possível.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 Civil Estadual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</p:txBody>
      </p:sp>
      <p:pic>
        <p:nvPicPr>
          <p:cNvPr id="430" name="Google Shape;430;p16"/>
          <p:cNvPicPr preferRelativeResize="0"/>
          <p:nvPr/>
        </p:nvPicPr>
        <p:blipFill rotWithShape="1">
          <a:blip r:embed="rId7">
            <a:alphaModFix/>
          </a:blip>
          <a:srcRect l="5556" r="5555"/>
          <a:stretch/>
        </p:blipFill>
        <p:spPr>
          <a:xfrm>
            <a:off x="8966200" y="273131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31" name="Google Shape;431;p16"/>
          <p:cNvGrpSpPr/>
          <p:nvPr/>
        </p:nvGrpSpPr>
        <p:grpSpPr>
          <a:xfrm>
            <a:off x="9768255" y="1822784"/>
            <a:ext cx="2548127" cy="740663"/>
            <a:chOff x="5695188" y="7506716"/>
            <a:chExt cx="2548127" cy="740663"/>
          </a:xfrm>
        </p:grpSpPr>
        <p:pic>
          <p:nvPicPr>
            <p:cNvPr id="432" name="Google Shape;432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33" name="Google Shape;433;p1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4" name="Google Shape;434;p16"/>
          <p:cNvSpPr txBox="1"/>
          <p:nvPr/>
        </p:nvSpPr>
        <p:spPr>
          <a:xfrm>
            <a:off x="9554132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35" name="Google Shape;435;p16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7"/>
          <p:cNvSpPr txBox="1"/>
          <p:nvPr/>
        </p:nvSpPr>
        <p:spPr>
          <a:xfrm>
            <a:off x="736601" y="3950918"/>
            <a:ext cx="7239000" cy="3951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documentos apresentam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a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capacidade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dos terrenos para suportar os diferentes usos e práticas da engenharia e do urbanismo, com o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mínimo de impacto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possível e com maior nível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segurança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à população.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cartas estão previstas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 Plano Nacional de Gestão de Riscos e Resposta a Desastres Naturais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elaborados, desde 2017, pelo SGB.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municípios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contemplados no estado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Vila Velha e Castelo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 execução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Vargem Alta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6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17"/>
          <p:cNvSpPr/>
          <p:nvPr/>
        </p:nvSpPr>
        <p:spPr>
          <a:xfrm>
            <a:off x="812800" y="3646118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46" name="Google Shape;446;p17"/>
          <p:cNvSpPr txBox="1"/>
          <p:nvPr/>
        </p:nvSpPr>
        <p:spPr>
          <a:xfrm>
            <a:off x="736600" y="2426918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Geotécnicas de Aptidão à Urbanização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47" name="Google Shape;447;p17"/>
          <p:cNvPicPr preferRelativeResize="0"/>
          <p:nvPr/>
        </p:nvPicPr>
        <p:blipFill rotWithShape="1">
          <a:blip r:embed="rId7">
            <a:alphaModFix/>
          </a:blip>
          <a:srcRect l="22075" r="22074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448" name="Google Shape;448;p17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449" name="Google Shape;449;p17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8"/>
          <p:cNvSpPr/>
          <p:nvPr/>
        </p:nvSpPr>
        <p:spPr>
          <a:xfrm>
            <a:off x="1046323" y="1253089"/>
            <a:ext cx="4752592" cy="5905292"/>
          </a:xfrm>
          <a:prstGeom prst="roundRect">
            <a:avLst>
              <a:gd name="adj" fmla="val 83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456" name="Google Shape;45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18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19881" r="19882"/>
          <a:stretch/>
        </p:blipFill>
        <p:spPr>
          <a:xfrm>
            <a:off x="5516149" y="510854"/>
            <a:ext cx="6508754" cy="7208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459" name="Google Shape;45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18"/>
          <p:cNvSpPr txBox="1"/>
          <p:nvPr/>
        </p:nvSpPr>
        <p:spPr>
          <a:xfrm>
            <a:off x="1147636" y="1976658"/>
            <a:ext cx="4267200" cy="507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estratégicos para o crescimento planejado da ocupação adequada do meio físico, pois orientam a gestão e o planejamento urbano, além de subsidiar ações para prevenção de desastres.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 informações também contribuem para otimizar o uso de recursos públicos.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população se beneficia através do conhecimento das melhores áreas do município a serem implantados novos loteamentos, evitando que novas áreas de risco geológico venham a surgir.</a:t>
            </a:r>
            <a:endParaRPr/>
          </a:p>
        </p:txBody>
      </p:sp>
      <p:sp>
        <p:nvSpPr>
          <p:cNvPr id="461" name="Google Shape;461;p18"/>
          <p:cNvSpPr txBox="1"/>
          <p:nvPr/>
        </p:nvSpPr>
        <p:spPr>
          <a:xfrm>
            <a:off x="1185734" y="1405897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11654453" y="2143075"/>
            <a:ext cx="3722116" cy="4400649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63" name="Google Shape;463;p18"/>
          <p:cNvSpPr txBox="1"/>
          <p:nvPr/>
        </p:nvSpPr>
        <p:spPr>
          <a:xfrm>
            <a:off x="11709400" y="2447874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4" name="Google Shape;464;p18"/>
          <p:cNvSpPr txBox="1"/>
          <p:nvPr/>
        </p:nvSpPr>
        <p:spPr>
          <a:xfrm>
            <a:off x="11654453" y="3017489"/>
            <a:ext cx="3581400" cy="336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Prefeituras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técnico-científico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grpSp>
        <p:nvGrpSpPr>
          <p:cNvPr id="465" name="Google Shape;465;p18"/>
          <p:cNvGrpSpPr/>
          <p:nvPr/>
        </p:nvGrpSpPr>
        <p:grpSpPr>
          <a:xfrm>
            <a:off x="1346200" y="8092071"/>
            <a:ext cx="2548127" cy="740663"/>
            <a:chOff x="5695188" y="7506716"/>
            <a:chExt cx="2548127" cy="740663"/>
          </a:xfrm>
        </p:grpSpPr>
        <p:pic>
          <p:nvPicPr>
            <p:cNvPr id="466" name="Google Shape;466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7" name="Google Shape;467;p1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68" name="Google Shape;468;p18"/>
          <p:cNvSpPr txBox="1"/>
          <p:nvPr/>
        </p:nvSpPr>
        <p:spPr>
          <a:xfrm>
            <a:off x="10586382" y="846240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815" y="0"/>
            <a:ext cx="16256000" cy="914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p19"/>
          <p:cNvSpPr txBox="1"/>
          <p:nvPr/>
        </p:nvSpPr>
        <p:spPr>
          <a:xfrm>
            <a:off x="736599" y="4379051"/>
            <a:ext cx="7455405" cy="38472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Proporciona aos participantes um nível básico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sobre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riscos geológicos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permitindo uma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formação inicial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ou uma atualização das informações. Desta forma, embasa-se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formação continuada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cada profissional.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turmas concluídas</a:t>
            </a: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 de agentes municipais e estaduais, inclusive bombeiros militares, no tema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identificação e prevenção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pic>
        <p:nvPicPr>
          <p:cNvPr id="479" name="Google Shape;479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66200" y="273131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480" name="Google Shape;480;p19"/>
          <p:cNvGrpSpPr/>
          <p:nvPr/>
        </p:nvGrpSpPr>
        <p:grpSpPr>
          <a:xfrm>
            <a:off x="9768255" y="1822784"/>
            <a:ext cx="2548127" cy="740663"/>
            <a:chOff x="5695188" y="7506716"/>
            <a:chExt cx="2548127" cy="740663"/>
          </a:xfrm>
        </p:grpSpPr>
        <p:pic>
          <p:nvPicPr>
            <p:cNvPr id="481" name="Google Shape;481;p19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19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83" name="Google Shape;483;p19"/>
          <p:cNvSpPr txBox="1"/>
          <p:nvPr/>
        </p:nvSpPr>
        <p:spPr>
          <a:xfrm>
            <a:off x="9554132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4" name="Google Shape;484;p19"/>
          <p:cNvSpPr/>
          <p:nvPr/>
        </p:nvSpPr>
        <p:spPr>
          <a:xfrm>
            <a:off x="812800" y="4138969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85" name="Google Shape;485;p19"/>
          <p:cNvSpPr txBox="1"/>
          <p:nvPr/>
        </p:nvSpPr>
        <p:spPr>
          <a:xfrm>
            <a:off x="736600" y="2569309"/>
            <a:ext cx="60198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 em Percepção e Mapeamento de Áreas de Risco Geológico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6" name="Google Shape;486;p19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5200" y="68580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0"/>
          <p:cNvSpPr txBox="1"/>
          <p:nvPr/>
        </p:nvSpPr>
        <p:spPr>
          <a:xfrm>
            <a:off x="736600" y="4411776"/>
            <a:ext cx="7239000" cy="255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São documentos cartográficos que representam a possibilidade de ocorrência de movimentos gravitacionais de massa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deslizamentos e corridas de massa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 e processos hidrológicos (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inundações e enxurradas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elaboração é prevista no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Plano Nacional de Gestão de Riscos e Resposta a Desastres Naturais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r>
              <a:rPr lang="pt-BR" sz="18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p20"/>
          <p:cNvSpPr/>
          <p:nvPr/>
        </p:nvSpPr>
        <p:spPr>
          <a:xfrm>
            <a:off x="812800" y="4183176"/>
            <a:ext cx="17907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498" name="Google Shape;498;p20"/>
          <p:cNvSpPr txBox="1"/>
          <p:nvPr/>
        </p:nvSpPr>
        <p:spPr>
          <a:xfrm>
            <a:off x="736600" y="2963976"/>
            <a:ext cx="926541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Google Shape;499;p20"/>
          <p:cNvSpPr txBox="1"/>
          <p:nvPr/>
        </p:nvSpPr>
        <p:spPr>
          <a:xfrm>
            <a:off x="800847" y="8447041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0" name="Google Shape;500;p20"/>
          <p:cNvPicPr preferRelativeResize="0"/>
          <p:nvPr/>
        </p:nvPicPr>
        <p:blipFill rotWithShape="1">
          <a:blip r:embed="rId7">
            <a:alphaModFix/>
          </a:blip>
          <a:srcRect l="5671" r="5670"/>
          <a:stretch/>
        </p:blipFill>
        <p:spPr>
          <a:xfrm>
            <a:off x="8966200" y="4145219"/>
            <a:ext cx="6706630" cy="503607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501" name="Google Shape;501;p20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Google Shape;50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1"/>
          <p:cNvSpPr txBox="1"/>
          <p:nvPr/>
        </p:nvSpPr>
        <p:spPr>
          <a:xfrm>
            <a:off x="736600" y="2781409"/>
            <a:ext cx="8184900" cy="51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78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mapeados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importante para o planejamento 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uso e ocupação do solo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controle da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expansão urbana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avaliação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cenários potenciais de riscos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e, ainda, no âmbito regional, auxilia na elaboração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zoneamentos ecológico-econômicos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Defesas civis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federal, estaduais e municipais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Populações em áreas de risco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Demais órgãos responsáveis pelo monitoramento e alerta de desastres</a:t>
            </a:r>
            <a:endParaRPr/>
          </a:p>
        </p:txBody>
      </p:sp>
      <p:pic>
        <p:nvPicPr>
          <p:cNvPr id="512" name="Google Shape;512;p21"/>
          <p:cNvPicPr preferRelativeResize="0"/>
          <p:nvPr/>
        </p:nvPicPr>
        <p:blipFill rotWithShape="1">
          <a:blip r:embed="rId7">
            <a:alphaModFix/>
          </a:blip>
          <a:srcRect l="24" r="24"/>
          <a:stretch/>
        </p:blipFill>
        <p:spPr>
          <a:xfrm>
            <a:off x="8966200" y="273131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513" name="Google Shape;513;p21"/>
          <p:cNvGrpSpPr/>
          <p:nvPr/>
        </p:nvGrpSpPr>
        <p:grpSpPr>
          <a:xfrm>
            <a:off x="9768255" y="1822784"/>
            <a:ext cx="2548127" cy="740663"/>
            <a:chOff x="5695188" y="7506716"/>
            <a:chExt cx="2548127" cy="740663"/>
          </a:xfrm>
        </p:grpSpPr>
        <p:pic>
          <p:nvPicPr>
            <p:cNvPr id="514" name="Google Shape;514;p2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15" name="Google Shape;515;p21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16" name="Google Shape;516;p21"/>
          <p:cNvSpPr txBox="1"/>
          <p:nvPr/>
        </p:nvSpPr>
        <p:spPr>
          <a:xfrm>
            <a:off x="9554132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17" name="Google Shape;517;p21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Google Shape;52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95200" y="22334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791200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25879"/>
            <a:ext cx="3200399" cy="2564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70408" y="228600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22"/>
          <p:cNvSpPr/>
          <p:nvPr/>
        </p:nvSpPr>
        <p:spPr>
          <a:xfrm rot="2568048">
            <a:off x="3281243" y="1507209"/>
            <a:ext cx="3360547" cy="6876256"/>
          </a:xfrm>
          <a:custGeom>
            <a:avLst/>
            <a:gdLst/>
            <a:ahLst/>
            <a:cxnLst/>
            <a:rect l="l" t="t" r="r" b="b"/>
            <a:pathLst>
              <a:path w="1862254" h="3724508" extrusionOk="0">
                <a:moveTo>
                  <a:pt x="0" y="0"/>
                </a:moveTo>
                <a:cubicBezTo>
                  <a:pt x="1028494" y="0"/>
                  <a:pt x="1862254" y="833760"/>
                  <a:pt x="1862254" y="1862254"/>
                </a:cubicBezTo>
                <a:cubicBezTo>
                  <a:pt x="1862254" y="2890748"/>
                  <a:pt x="1028494" y="3724508"/>
                  <a:pt x="0" y="3724508"/>
                </a:cubicBezTo>
                <a:lnTo>
                  <a:pt x="0" y="3404840"/>
                </a:lnTo>
                <a:cubicBezTo>
                  <a:pt x="851947" y="3404840"/>
                  <a:pt x="1542586" y="2714201"/>
                  <a:pt x="1542586" y="1862254"/>
                </a:cubicBezTo>
                <a:cubicBezTo>
                  <a:pt x="1542586" y="1010307"/>
                  <a:pt x="851947" y="319668"/>
                  <a:pt x="0" y="319668"/>
                </a:cubicBezTo>
                <a:close/>
              </a:path>
            </a:pathLst>
          </a:cu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27" name="Google Shape;527;p22"/>
          <p:cNvSpPr/>
          <p:nvPr/>
        </p:nvSpPr>
        <p:spPr>
          <a:xfrm>
            <a:off x="8585200" y="1524000"/>
            <a:ext cx="4648200" cy="60959"/>
          </a:xfrm>
          <a:prstGeom prst="rect">
            <a:avLst/>
          </a:prstGeom>
          <a:solidFill>
            <a:srgbClr val="F5CE6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528" name="Google Shape;528;p2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7">
            <a:alphaModFix/>
          </a:blip>
          <a:srcRect l="21854" r="21854"/>
          <a:stretch/>
        </p:blipFill>
        <p:spPr>
          <a:xfrm>
            <a:off x="965212" y="976261"/>
            <a:ext cx="5427000" cy="5427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529" name="Google Shape;529;p22"/>
          <p:cNvSpPr txBox="1"/>
          <p:nvPr/>
        </p:nvSpPr>
        <p:spPr>
          <a:xfrm>
            <a:off x="8509000" y="746534"/>
            <a:ext cx="814453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0" name="Google Shape;530;p22"/>
          <p:cNvSpPr/>
          <p:nvPr/>
        </p:nvSpPr>
        <p:spPr>
          <a:xfrm>
            <a:off x="8568765" y="4692884"/>
            <a:ext cx="6629400" cy="1539241"/>
          </a:xfrm>
          <a:prstGeom prst="roundRect">
            <a:avLst>
              <a:gd name="adj" fmla="val 10198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31" name="Google Shape;531;p22"/>
          <p:cNvSpPr txBox="1"/>
          <p:nvPr/>
        </p:nvSpPr>
        <p:spPr>
          <a:xfrm>
            <a:off x="8661400" y="4692884"/>
            <a:ext cx="6477000" cy="1438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Subsidia uma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resposta rápida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aos administradores e órgãos públicos na tomada de decisões voltadas à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prevenção, mitigação e resposta a desastres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</p:txBody>
      </p:sp>
      <p:sp>
        <p:nvSpPr>
          <p:cNvPr id="532" name="Google Shape;532;p22"/>
          <p:cNvSpPr/>
          <p:nvPr/>
        </p:nvSpPr>
        <p:spPr>
          <a:xfrm>
            <a:off x="8585200" y="2286000"/>
            <a:ext cx="6629400" cy="1379829"/>
          </a:xfrm>
          <a:prstGeom prst="roundRect">
            <a:avLst>
              <a:gd name="adj" fmla="val 11866"/>
            </a:avLst>
          </a:prstGeom>
          <a:solidFill>
            <a:srgbClr val="2DC7F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33" name="Google Shape;533;p22"/>
          <p:cNvSpPr txBox="1"/>
          <p:nvPr/>
        </p:nvSpPr>
        <p:spPr>
          <a:xfrm>
            <a:off x="8585200" y="2286000"/>
            <a:ext cx="6477000" cy="1338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Registro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caracterização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habitadas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sofreram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perdas ou danos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decorrentes das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chuvas intensas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que atingem anualmente os municípios brasileiros.</a:t>
            </a:r>
            <a:endParaRPr/>
          </a:p>
        </p:txBody>
      </p:sp>
      <p:sp>
        <p:nvSpPr>
          <p:cNvPr id="534" name="Google Shape;534;p22"/>
          <p:cNvSpPr/>
          <p:nvPr/>
        </p:nvSpPr>
        <p:spPr>
          <a:xfrm>
            <a:off x="8585200" y="3868261"/>
            <a:ext cx="6629400" cy="636375"/>
          </a:xfrm>
          <a:prstGeom prst="roundRect">
            <a:avLst>
              <a:gd name="adj" fmla="val 10836"/>
            </a:avLst>
          </a:prstGeom>
          <a:solidFill>
            <a:srgbClr val="31BC5C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35" name="Google Shape;535;p22"/>
          <p:cNvSpPr txBox="1"/>
          <p:nvPr/>
        </p:nvSpPr>
        <p:spPr>
          <a:xfrm>
            <a:off x="8727695" y="4002426"/>
            <a:ext cx="626278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atendimento em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Santa Leopoldina </a:t>
            </a:r>
            <a:endParaRPr/>
          </a:p>
        </p:txBody>
      </p:sp>
      <p:sp>
        <p:nvSpPr>
          <p:cNvPr id="536" name="Google Shape;536;p22"/>
          <p:cNvSpPr txBox="1"/>
          <p:nvPr/>
        </p:nvSpPr>
        <p:spPr>
          <a:xfrm>
            <a:off x="85090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sp>
        <p:nvSpPr>
          <p:cNvPr id="537" name="Google Shape;537;p22"/>
          <p:cNvSpPr/>
          <p:nvPr/>
        </p:nvSpPr>
        <p:spPr>
          <a:xfrm>
            <a:off x="8568765" y="6414764"/>
            <a:ext cx="6629400" cy="1064919"/>
          </a:xfrm>
          <a:prstGeom prst="roundRect">
            <a:avLst>
              <a:gd name="adj" fmla="val 10198"/>
            </a:avLst>
          </a:prstGeom>
          <a:solidFill>
            <a:srgbClr val="2DC7F8"/>
          </a:solidFill>
          <a:ln>
            <a:noFill/>
          </a:ln>
          <a:effectLst>
            <a:outerShdw blurRad="76200" dist="152400" dir="14400000" sx="98000" sy="98000" algn="ctr" rotWithShape="0">
              <a:srgbClr val="3F3F3F">
                <a:alpha val="15686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38" name="Google Shape;538;p22"/>
          <p:cNvSpPr txBox="1"/>
          <p:nvPr/>
        </p:nvSpPr>
        <p:spPr>
          <a:xfrm>
            <a:off x="8661400" y="6468148"/>
            <a:ext cx="6477000" cy="884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3325" rIns="0" bIns="0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População atingida pelos eventos que causaram danos</a:t>
            </a:r>
            <a:endParaRPr/>
          </a:p>
        </p:txBody>
      </p:sp>
      <p:grpSp>
        <p:nvGrpSpPr>
          <p:cNvPr id="539" name="Google Shape;539;p22"/>
          <p:cNvGrpSpPr/>
          <p:nvPr/>
        </p:nvGrpSpPr>
        <p:grpSpPr>
          <a:xfrm>
            <a:off x="4318000" y="8087868"/>
            <a:ext cx="2548127" cy="740663"/>
            <a:chOff x="5695188" y="7506716"/>
            <a:chExt cx="2548127" cy="740663"/>
          </a:xfrm>
        </p:grpSpPr>
        <p:pic>
          <p:nvPicPr>
            <p:cNvPr id="540" name="Google Shape;540;p2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1" name="Google Shape;541;p22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6" name="Google Shape;54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99000" y="64008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30811" y="0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23"/>
          <p:cNvSpPr txBox="1"/>
          <p:nvPr/>
        </p:nvSpPr>
        <p:spPr>
          <a:xfrm>
            <a:off x="736601" y="4375028"/>
            <a:ext cx="7239000" cy="2305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Os estudos apresentam um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panorama socioeconômico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pessoas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residentes nas áreas de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risco geológico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mapeadas pelo SGB.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análise é realizada considerando dados demográficos, área urbana e áreas de risco geológico. </a:t>
            </a:r>
            <a:endParaRPr/>
          </a:p>
          <a:p>
            <a:pPr marL="0" lvl="0" indent="0" algn="just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partir deste cruzamento de informações, são realizados cálculos que refletem as </a:t>
            </a:r>
            <a:r>
              <a:rPr lang="pt-BR" sz="16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características da população </a:t>
            </a:r>
            <a:r>
              <a:rPr lang="pt-BR" sz="1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exposta aos riscos geológicos.</a:t>
            </a:r>
            <a:endParaRPr/>
          </a:p>
        </p:txBody>
      </p:sp>
      <p:sp>
        <p:nvSpPr>
          <p:cNvPr id="551" name="Google Shape;551;p23"/>
          <p:cNvSpPr/>
          <p:nvPr/>
        </p:nvSpPr>
        <p:spPr>
          <a:xfrm>
            <a:off x="812800" y="4070228"/>
            <a:ext cx="1790700" cy="60959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52" name="Google Shape;552;p23"/>
          <p:cNvSpPr txBox="1"/>
          <p:nvPr/>
        </p:nvSpPr>
        <p:spPr>
          <a:xfrm>
            <a:off x="736600" y="2851028"/>
            <a:ext cx="65532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 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53" name="Google Shape;553;p23"/>
          <p:cNvPicPr preferRelativeResize="0"/>
          <p:nvPr/>
        </p:nvPicPr>
        <p:blipFill rotWithShape="1">
          <a:blip r:embed="rId7">
            <a:alphaModFix/>
          </a:blip>
          <a:srcRect l="37114"/>
          <a:stretch/>
        </p:blipFill>
        <p:spPr>
          <a:xfrm>
            <a:off x="8585200" y="0"/>
            <a:ext cx="7670800" cy="914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4" name="Google Shape;554;p23"/>
          <p:cNvSpPr txBox="1"/>
          <p:nvPr/>
        </p:nvSpPr>
        <p:spPr>
          <a:xfrm>
            <a:off x="698500" y="84582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Hidrologia e Gestão Territorial</a:t>
            </a:r>
            <a:endParaRPr/>
          </a:p>
        </p:txBody>
      </p:sp>
      <p:pic>
        <p:nvPicPr>
          <p:cNvPr id="555" name="Google Shape;555;p23" descr="Uma imagem contendo Texto&#10;&#10;Descrição gerada automa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24"/>
          <p:cNvSpPr txBox="1"/>
          <p:nvPr/>
        </p:nvSpPr>
        <p:spPr>
          <a:xfrm>
            <a:off x="736600" y="2305428"/>
            <a:ext cx="8184900" cy="62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 b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municípios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contemplados: Afonso Cláudio, Alegre, Colatina e Marechal Floriano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/>
            </a:r>
            <a:b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Contribui com as políticas públicas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Embasa as ações dos órgãos de fiscalização voltadas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inibição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 expansão das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risco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;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Auxilia na definição de critérios para disponibilização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recursos públicos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destinados ao financiamento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intervenções estruturais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não-estruturais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destinadas à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prevenção e resposta a desastres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Gestores públicos 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Entidades privadas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Comunidade técnico-científica</a:t>
            </a:r>
            <a:endParaRPr/>
          </a:p>
        </p:txBody>
      </p:sp>
      <p:pic>
        <p:nvPicPr>
          <p:cNvPr id="566" name="Google Shape;566;p24"/>
          <p:cNvPicPr preferRelativeResize="0"/>
          <p:nvPr/>
        </p:nvPicPr>
        <p:blipFill rotWithShape="1">
          <a:blip r:embed="rId7">
            <a:alphaModFix/>
          </a:blip>
          <a:srcRect t="18116" b="18115"/>
          <a:stretch/>
        </p:blipFill>
        <p:spPr>
          <a:xfrm>
            <a:off x="8966200" y="2731315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567" name="Google Shape;567;p24"/>
          <p:cNvGrpSpPr/>
          <p:nvPr/>
        </p:nvGrpSpPr>
        <p:grpSpPr>
          <a:xfrm>
            <a:off x="9768255" y="1822784"/>
            <a:ext cx="2548127" cy="740663"/>
            <a:chOff x="5695188" y="7506716"/>
            <a:chExt cx="2548127" cy="740663"/>
          </a:xfrm>
        </p:grpSpPr>
        <p:pic>
          <p:nvPicPr>
            <p:cNvPr id="568" name="Google Shape;568;p2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9" name="Google Shape;569;p2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pic>
        <p:nvPicPr>
          <p:cNvPr id="570" name="Google Shape;570;p24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505" y="0"/>
            <a:ext cx="4145372" cy="360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89487" y="6112002"/>
            <a:ext cx="4398263" cy="3012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00" y="5410200"/>
            <a:ext cx="4456175" cy="398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137563" y="2743200"/>
            <a:ext cx="2196591" cy="3224783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25"/>
          <p:cNvSpPr/>
          <p:nvPr/>
        </p:nvSpPr>
        <p:spPr>
          <a:xfrm>
            <a:off x="3784600" y="1879600"/>
            <a:ext cx="8365508" cy="5384800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580" name="Google Shape;580;p25"/>
          <p:cNvSpPr txBox="1"/>
          <p:nvPr/>
        </p:nvSpPr>
        <p:spPr>
          <a:xfrm>
            <a:off x="5080000" y="2209800"/>
            <a:ext cx="5562599" cy="613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7750" rIns="0" bIns="0" anchor="t" anchorCtr="0">
            <a:spAutoFit/>
          </a:bodyPr>
          <a:lstStyle/>
          <a:p>
            <a:pPr marL="17463" marR="3266" lvl="0" indent="-17463" algn="ctr" rtl="0">
              <a:lnSpc>
                <a:spcPct val="1002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SUPERINTENDÊNCIA  DE  BELO HORIZONTE</a:t>
            </a:r>
            <a:endParaRPr/>
          </a:p>
          <a:p>
            <a:pPr marL="17463" lvl="0" indent="-17463" algn="ctr" rtl="0">
              <a:spcBef>
                <a:spcPts val="447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SUREG/BH</a:t>
            </a:r>
            <a:endParaRPr/>
          </a:p>
        </p:txBody>
      </p:sp>
      <p:sp>
        <p:nvSpPr>
          <p:cNvPr id="581" name="Google Shape;581;p25"/>
          <p:cNvSpPr/>
          <p:nvPr/>
        </p:nvSpPr>
        <p:spPr>
          <a:xfrm>
            <a:off x="4775200" y="3352800"/>
            <a:ext cx="457362" cy="4572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16441" y="20618"/>
                </a:moveTo>
                <a:cubicBezTo>
                  <a:pt x="15826" y="20618"/>
                  <a:pt x="15226" y="20482"/>
                  <a:pt x="14660" y="20214"/>
                </a:cubicBezTo>
                <a:cubicBezTo>
                  <a:pt x="14607" y="20189"/>
                  <a:pt x="14552" y="20170"/>
                  <a:pt x="14497" y="20155"/>
                </a:cubicBezTo>
                <a:cubicBezTo>
                  <a:pt x="8918" y="17308"/>
                  <a:pt x="4295" y="12685"/>
                  <a:pt x="1448" y="7105"/>
                </a:cubicBezTo>
                <a:cubicBezTo>
                  <a:pt x="1432" y="7048"/>
                  <a:pt x="1412" y="6991"/>
                  <a:pt x="1386" y="6936"/>
                </a:cubicBezTo>
                <a:cubicBezTo>
                  <a:pt x="1117" y="6369"/>
                  <a:pt x="982" y="5770"/>
                  <a:pt x="982" y="5155"/>
                </a:cubicBezTo>
                <a:cubicBezTo>
                  <a:pt x="982" y="2774"/>
                  <a:pt x="3066" y="982"/>
                  <a:pt x="4417" y="982"/>
                </a:cubicBezTo>
                <a:cubicBezTo>
                  <a:pt x="4594" y="982"/>
                  <a:pt x="4711" y="1072"/>
                  <a:pt x="4764" y="1126"/>
                </a:cubicBezTo>
                <a:cubicBezTo>
                  <a:pt x="4776" y="1139"/>
                  <a:pt x="4798" y="1164"/>
                  <a:pt x="4831" y="1216"/>
                </a:cubicBezTo>
                <a:cubicBezTo>
                  <a:pt x="4848" y="1244"/>
                  <a:pt x="4867" y="1271"/>
                  <a:pt x="4887" y="1297"/>
                </a:cubicBezTo>
                <a:lnTo>
                  <a:pt x="8118" y="5453"/>
                </a:lnTo>
                <a:cubicBezTo>
                  <a:pt x="8143" y="5485"/>
                  <a:pt x="8170" y="5515"/>
                  <a:pt x="8199" y="5544"/>
                </a:cubicBezTo>
                <a:cubicBezTo>
                  <a:pt x="8253" y="5598"/>
                  <a:pt x="8343" y="5715"/>
                  <a:pt x="8343" y="5891"/>
                </a:cubicBezTo>
                <a:cubicBezTo>
                  <a:pt x="8343" y="5978"/>
                  <a:pt x="8319" y="6060"/>
                  <a:pt x="8272" y="6135"/>
                </a:cubicBezTo>
                <a:lnTo>
                  <a:pt x="7178" y="7221"/>
                </a:lnTo>
                <a:cubicBezTo>
                  <a:pt x="7173" y="7226"/>
                  <a:pt x="7168" y="7231"/>
                  <a:pt x="7163" y="7236"/>
                </a:cubicBezTo>
                <a:cubicBezTo>
                  <a:pt x="6767" y="7609"/>
                  <a:pt x="6541" y="8126"/>
                  <a:pt x="6541" y="8668"/>
                </a:cubicBezTo>
                <a:cubicBezTo>
                  <a:pt x="6541" y="9175"/>
                  <a:pt x="6738" y="9658"/>
                  <a:pt x="7080" y="10020"/>
                </a:cubicBezTo>
                <a:cubicBezTo>
                  <a:pt x="7092" y="10040"/>
                  <a:pt x="7105" y="10059"/>
                  <a:pt x="7119" y="10078"/>
                </a:cubicBezTo>
                <a:cubicBezTo>
                  <a:pt x="8325" y="11745"/>
                  <a:pt x="9807" y="13222"/>
                  <a:pt x="11525" y="14469"/>
                </a:cubicBezTo>
                <a:cubicBezTo>
                  <a:pt x="11538" y="14478"/>
                  <a:pt x="11551" y="14487"/>
                  <a:pt x="11565" y="14496"/>
                </a:cubicBezTo>
                <a:cubicBezTo>
                  <a:pt x="11928" y="14844"/>
                  <a:pt x="12414" y="15045"/>
                  <a:pt x="12924" y="15045"/>
                </a:cubicBezTo>
                <a:cubicBezTo>
                  <a:pt x="13436" y="15045"/>
                  <a:pt x="13930" y="14840"/>
                  <a:pt x="14297" y="14479"/>
                </a:cubicBezTo>
                <a:cubicBezTo>
                  <a:pt x="14316" y="14463"/>
                  <a:pt x="14335" y="14446"/>
                  <a:pt x="14352" y="14427"/>
                </a:cubicBezTo>
                <a:lnTo>
                  <a:pt x="15451" y="13320"/>
                </a:lnTo>
                <a:cubicBezTo>
                  <a:pt x="15529" y="13271"/>
                  <a:pt x="15611" y="13247"/>
                  <a:pt x="15697" y="13247"/>
                </a:cubicBezTo>
                <a:cubicBezTo>
                  <a:pt x="15874" y="13247"/>
                  <a:pt x="15990" y="13337"/>
                  <a:pt x="16044" y="13391"/>
                </a:cubicBezTo>
                <a:cubicBezTo>
                  <a:pt x="16073" y="13420"/>
                  <a:pt x="16103" y="13447"/>
                  <a:pt x="16135" y="13472"/>
                </a:cubicBezTo>
                <a:lnTo>
                  <a:pt x="20291" y="16704"/>
                </a:lnTo>
                <a:cubicBezTo>
                  <a:pt x="20317" y="16725"/>
                  <a:pt x="20345" y="16744"/>
                  <a:pt x="20374" y="16762"/>
                </a:cubicBezTo>
                <a:cubicBezTo>
                  <a:pt x="20426" y="16795"/>
                  <a:pt x="20449" y="16816"/>
                  <a:pt x="20461" y="16827"/>
                </a:cubicBezTo>
                <a:cubicBezTo>
                  <a:pt x="20515" y="16881"/>
                  <a:pt x="20605" y="16997"/>
                  <a:pt x="20605" y="17174"/>
                </a:cubicBezTo>
                <a:cubicBezTo>
                  <a:pt x="20605" y="17207"/>
                  <a:pt x="20606" y="17240"/>
                  <a:pt x="20610" y="17273"/>
                </a:cubicBezTo>
                <a:cubicBezTo>
                  <a:pt x="20533" y="18625"/>
                  <a:pt x="18769" y="20618"/>
                  <a:pt x="16441" y="20618"/>
                </a:cubicBezTo>
                <a:moveTo>
                  <a:pt x="21586" y="17174"/>
                </a:moveTo>
                <a:cubicBezTo>
                  <a:pt x="21586" y="16768"/>
                  <a:pt x="21421" y="16399"/>
                  <a:pt x="21155" y="16133"/>
                </a:cubicBezTo>
                <a:cubicBezTo>
                  <a:pt x="21077" y="16054"/>
                  <a:pt x="20988" y="15988"/>
                  <a:pt x="20893" y="15929"/>
                </a:cubicBezTo>
                <a:lnTo>
                  <a:pt x="16738" y="12697"/>
                </a:lnTo>
                <a:cubicBezTo>
                  <a:pt x="16471" y="12430"/>
                  <a:pt x="16104" y="12265"/>
                  <a:pt x="15697" y="12265"/>
                </a:cubicBezTo>
                <a:cubicBezTo>
                  <a:pt x="15364" y="12265"/>
                  <a:pt x="15060" y="12380"/>
                  <a:pt x="14815" y="12567"/>
                </a:cubicBezTo>
                <a:lnTo>
                  <a:pt x="13655" y="13736"/>
                </a:lnTo>
                <a:lnTo>
                  <a:pt x="13652" y="13733"/>
                </a:lnTo>
                <a:cubicBezTo>
                  <a:pt x="13473" y="13934"/>
                  <a:pt x="13214" y="14063"/>
                  <a:pt x="12924" y="14063"/>
                </a:cubicBezTo>
                <a:cubicBezTo>
                  <a:pt x="12592" y="14063"/>
                  <a:pt x="12300" y="13897"/>
                  <a:pt x="12122" y="13645"/>
                </a:cubicBezTo>
                <a:cubicBezTo>
                  <a:pt x="12116" y="13654"/>
                  <a:pt x="12107" y="13663"/>
                  <a:pt x="12101" y="13674"/>
                </a:cubicBezTo>
                <a:cubicBezTo>
                  <a:pt x="10497" y="12510"/>
                  <a:pt x="9076" y="11108"/>
                  <a:pt x="7914" y="9502"/>
                </a:cubicBezTo>
                <a:cubicBezTo>
                  <a:pt x="7925" y="9495"/>
                  <a:pt x="7935" y="9486"/>
                  <a:pt x="7947" y="9479"/>
                </a:cubicBezTo>
                <a:cubicBezTo>
                  <a:pt x="7691" y="9299"/>
                  <a:pt x="7523" y="9004"/>
                  <a:pt x="7523" y="8668"/>
                </a:cubicBezTo>
                <a:cubicBezTo>
                  <a:pt x="7523" y="8367"/>
                  <a:pt x="7659" y="8101"/>
                  <a:pt x="7871" y="7920"/>
                </a:cubicBezTo>
                <a:lnTo>
                  <a:pt x="7870" y="7918"/>
                </a:lnTo>
                <a:lnTo>
                  <a:pt x="9023" y="6773"/>
                </a:lnTo>
                <a:cubicBezTo>
                  <a:pt x="9211" y="6528"/>
                  <a:pt x="9325" y="6224"/>
                  <a:pt x="9325" y="5891"/>
                </a:cubicBezTo>
                <a:cubicBezTo>
                  <a:pt x="9325" y="5485"/>
                  <a:pt x="9160" y="5116"/>
                  <a:pt x="8893" y="4850"/>
                </a:cubicBezTo>
                <a:lnTo>
                  <a:pt x="5662" y="693"/>
                </a:lnTo>
                <a:cubicBezTo>
                  <a:pt x="5603" y="599"/>
                  <a:pt x="5537" y="510"/>
                  <a:pt x="5458" y="432"/>
                </a:cubicBezTo>
                <a:cubicBezTo>
                  <a:pt x="5191" y="165"/>
                  <a:pt x="4823" y="0"/>
                  <a:pt x="4417" y="0"/>
                </a:cubicBezTo>
                <a:cubicBezTo>
                  <a:pt x="2454" y="0"/>
                  <a:pt x="0" y="2308"/>
                  <a:pt x="0" y="5155"/>
                </a:cubicBezTo>
                <a:cubicBezTo>
                  <a:pt x="0" y="5943"/>
                  <a:pt x="183" y="6688"/>
                  <a:pt x="499" y="7356"/>
                </a:cubicBezTo>
                <a:lnTo>
                  <a:pt x="482" y="7373"/>
                </a:lnTo>
                <a:cubicBezTo>
                  <a:pt x="3435" y="13255"/>
                  <a:pt x="8343" y="18164"/>
                  <a:pt x="14224" y="21117"/>
                </a:cubicBezTo>
                <a:lnTo>
                  <a:pt x="14240" y="21101"/>
                </a:lnTo>
                <a:cubicBezTo>
                  <a:pt x="14908" y="21418"/>
                  <a:pt x="15652" y="21600"/>
                  <a:pt x="16441" y="21600"/>
                </a:cubicBezTo>
                <a:cubicBezTo>
                  <a:pt x="19287" y="21600"/>
                  <a:pt x="21594" y="19145"/>
                  <a:pt x="21594" y="17182"/>
                </a:cubicBezTo>
                <a:cubicBezTo>
                  <a:pt x="21594" y="17179"/>
                  <a:pt x="21594" y="17177"/>
                  <a:pt x="21594" y="17174"/>
                </a:cubicBezTo>
                <a:cubicBezTo>
                  <a:pt x="21594" y="17174"/>
                  <a:pt x="21586" y="17174"/>
                  <a:pt x="21586" y="17174"/>
                </a:cubicBezTo>
                <a:close/>
                <a:moveTo>
                  <a:pt x="11785" y="10800"/>
                </a:moveTo>
                <a:cubicBezTo>
                  <a:pt x="12326" y="10800"/>
                  <a:pt x="12766" y="10360"/>
                  <a:pt x="12766" y="9819"/>
                </a:cubicBezTo>
                <a:cubicBezTo>
                  <a:pt x="12766" y="9276"/>
                  <a:pt x="12326" y="8836"/>
                  <a:pt x="11785" y="8836"/>
                </a:cubicBezTo>
                <a:cubicBezTo>
                  <a:pt x="11242" y="8836"/>
                  <a:pt x="10803" y="9276"/>
                  <a:pt x="10803" y="9819"/>
                </a:cubicBezTo>
                <a:cubicBezTo>
                  <a:pt x="10803" y="10360"/>
                  <a:pt x="11242" y="10800"/>
                  <a:pt x="11785" y="10800"/>
                </a:cubicBezTo>
                <a:moveTo>
                  <a:pt x="11785" y="5891"/>
                </a:moveTo>
                <a:cubicBezTo>
                  <a:pt x="13953" y="5891"/>
                  <a:pt x="15711" y="7649"/>
                  <a:pt x="15711" y="9819"/>
                </a:cubicBezTo>
                <a:cubicBezTo>
                  <a:pt x="15711" y="10090"/>
                  <a:pt x="15930" y="10309"/>
                  <a:pt x="16201" y="10309"/>
                </a:cubicBezTo>
                <a:cubicBezTo>
                  <a:pt x="16472" y="10309"/>
                  <a:pt x="16692" y="10090"/>
                  <a:pt x="16692" y="9819"/>
                </a:cubicBezTo>
                <a:cubicBezTo>
                  <a:pt x="16692" y="7107"/>
                  <a:pt x="14495" y="4909"/>
                  <a:pt x="11785" y="4909"/>
                </a:cubicBezTo>
                <a:cubicBezTo>
                  <a:pt x="11513" y="4909"/>
                  <a:pt x="11294" y="5129"/>
                  <a:pt x="11294" y="5400"/>
                </a:cubicBezTo>
                <a:cubicBezTo>
                  <a:pt x="11294" y="5672"/>
                  <a:pt x="11513" y="5891"/>
                  <a:pt x="11785" y="5891"/>
                </a:cubicBezTo>
                <a:moveTo>
                  <a:pt x="11785" y="982"/>
                </a:moveTo>
                <a:cubicBezTo>
                  <a:pt x="16663" y="982"/>
                  <a:pt x="20618" y="4939"/>
                  <a:pt x="20618" y="9819"/>
                </a:cubicBezTo>
                <a:cubicBezTo>
                  <a:pt x="20618" y="10090"/>
                  <a:pt x="20838" y="10309"/>
                  <a:pt x="21109" y="10309"/>
                </a:cubicBezTo>
                <a:cubicBezTo>
                  <a:pt x="21380" y="10309"/>
                  <a:pt x="21600" y="10090"/>
                  <a:pt x="21600" y="9819"/>
                </a:cubicBezTo>
                <a:cubicBezTo>
                  <a:pt x="21600" y="4396"/>
                  <a:pt x="17206" y="0"/>
                  <a:pt x="11785" y="0"/>
                </a:cubicBezTo>
                <a:cubicBezTo>
                  <a:pt x="11513" y="0"/>
                  <a:pt x="11294" y="220"/>
                  <a:pt x="11294" y="491"/>
                </a:cubicBezTo>
                <a:cubicBezTo>
                  <a:pt x="11294" y="762"/>
                  <a:pt x="11513" y="982"/>
                  <a:pt x="11785" y="982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127CC8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2" name="Google Shape;582;p25"/>
          <p:cNvGrpSpPr/>
          <p:nvPr/>
        </p:nvGrpSpPr>
        <p:grpSpPr>
          <a:xfrm>
            <a:off x="4699000" y="4114800"/>
            <a:ext cx="6400800" cy="1461195"/>
            <a:chOff x="4699000" y="4114800"/>
            <a:chExt cx="6400800" cy="1461195"/>
          </a:xfrm>
        </p:grpSpPr>
        <p:sp>
          <p:nvSpPr>
            <p:cNvPr id="583" name="Google Shape;583;p25"/>
            <p:cNvSpPr/>
            <p:nvPr/>
          </p:nvSpPr>
          <p:spPr>
            <a:xfrm>
              <a:off x="4699000" y="4114800"/>
              <a:ext cx="5334000" cy="1260987"/>
            </a:xfrm>
            <a:prstGeom prst="roundRect">
              <a:avLst>
                <a:gd name="adj" fmla="val 16667"/>
              </a:avLst>
            </a:prstGeom>
            <a:solidFill>
              <a:srgbClr val="1F9EDD"/>
            </a:solidFill>
            <a:ln>
              <a:noFill/>
            </a:ln>
            <a:effectLst>
              <a:outerShdw blurRad="76200" dist="38100" dir="14400000" algn="ctr" rotWithShape="0">
                <a:srgbClr val="3F3F3F">
                  <a:alpha val="2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</a:endParaRPr>
            </a:p>
          </p:txBody>
        </p:sp>
        <p:sp>
          <p:nvSpPr>
            <p:cNvPr id="584" name="Google Shape;584;p25">
              <a:hlinkClick r:id="rId8"/>
            </p:cNvPr>
            <p:cNvSpPr/>
            <p:nvPr/>
          </p:nvSpPr>
          <p:spPr>
            <a:xfrm>
              <a:off x="4927600" y="4343400"/>
              <a:ext cx="838200" cy="838137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7547" y="12509"/>
                  </a:moveTo>
                  <a:lnTo>
                    <a:pt x="18520" y="12645"/>
                  </a:lnTo>
                  <a:cubicBezTo>
                    <a:pt x="18572" y="12276"/>
                    <a:pt x="18589" y="11922"/>
                    <a:pt x="18572" y="11593"/>
                  </a:cubicBezTo>
                  <a:lnTo>
                    <a:pt x="17592" y="11644"/>
                  </a:lnTo>
                  <a:cubicBezTo>
                    <a:pt x="17606" y="11910"/>
                    <a:pt x="17591" y="12201"/>
                    <a:pt x="17547" y="12509"/>
                  </a:cubicBezTo>
                  <a:moveTo>
                    <a:pt x="17444" y="10833"/>
                  </a:moveTo>
                  <a:lnTo>
                    <a:pt x="18374" y="10520"/>
                  </a:lnTo>
                  <a:cubicBezTo>
                    <a:pt x="18262" y="10187"/>
                    <a:pt x="18104" y="9869"/>
                    <a:pt x="17890" y="9546"/>
                  </a:cubicBezTo>
                  <a:lnTo>
                    <a:pt x="17072" y="10089"/>
                  </a:lnTo>
                  <a:cubicBezTo>
                    <a:pt x="17237" y="10339"/>
                    <a:pt x="17359" y="10582"/>
                    <a:pt x="17444" y="10833"/>
                  </a:cubicBezTo>
                  <a:moveTo>
                    <a:pt x="17529" y="13890"/>
                  </a:moveTo>
                  <a:cubicBezTo>
                    <a:pt x="17440" y="13801"/>
                    <a:pt x="17317" y="13745"/>
                    <a:pt x="17182" y="13745"/>
                  </a:cubicBezTo>
                  <a:cubicBezTo>
                    <a:pt x="16910" y="13745"/>
                    <a:pt x="16691" y="13965"/>
                    <a:pt x="16691" y="14236"/>
                  </a:cubicBezTo>
                  <a:cubicBezTo>
                    <a:pt x="16691" y="14372"/>
                    <a:pt x="16746" y="14495"/>
                    <a:pt x="16835" y="14583"/>
                  </a:cubicBezTo>
                  <a:lnTo>
                    <a:pt x="17469" y="15218"/>
                  </a:lnTo>
                  <a:lnTo>
                    <a:pt x="16835" y="15853"/>
                  </a:lnTo>
                  <a:cubicBezTo>
                    <a:pt x="16746" y="15942"/>
                    <a:pt x="16691" y="16064"/>
                    <a:pt x="16691" y="16200"/>
                  </a:cubicBezTo>
                  <a:cubicBezTo>
                    <a:pt x="16691" y="16471"/>
                    <a:pt x="16910" y="16691"/>
                    <a:pt x="17182" y="16691"/>
                  </a:cubicBezTo>
                  <a:cubicBezTo>
                    <a:pt x="17317" y="16691"/>
                    <a:pt x="17440" y="16636"/>
                    <a:pt x="17529" y="16547"/>
                  </a:cubicBezTo>
                  <a:lnTo>
                    <a:pt x="18164" y="15912"/>
                  </a:lnTo>
                  <a:lnTo>
                    <a:pt x="18798" y="16547"/>
                  </a:lnTo>
                  <a:cubicBezTo>
                    <a:pt x="18887" y="16636"/>
                    <a:pt x="19010" y="16691"/>
                    <a:pt x="19145" y="16691"/>
                  </a:cubicBezTo>
                  <a:cubicBezTo>
                    <a:pt x="19417" y="16691"/>
                    <a:pt x="19636" y="16471"/>
                    <a:pt x="19636" y="16200"/>
                  </a:cubicBezTo>
                  <a:cubicBezTo>
                    <a:pt x="19636" y="16064"/>
                    <a:pt x="19582" y="15942"/>
                    <a:pt x="19493" y="15853"/>
                  </a:cubicBezTo>
                  <a:lnTo>
                    <a:pt x="18858" y="15218"/>
                  </a:lnTo>
                  <a:lnTo>
                    <a:pt x="19493" y="14583"/>
                  </a:lnTo>
                  <a:cubicBezTo>
                    <a:pt x="19582" y="14495"/>
                    <a:pt x="19636" y="14372"/>
                    <a:pt x="19636" y="14236"/>
                  </a:cubicBezTo>
                  <a:cubicBezTo>
                    <a:pt x="19636" y="13965"/>
                    <a:pt x="19417" y="13745"/>
                    <a:pt x="19145" y="13745"/>
                  </a:cubicBezTo>
                  <a:cubicBezTo>
                    <a:pt x="19009" y="13745"/>
                    <a:pt x="18887" y="13801"/>
                    <a:pt x="18798" y="13890"/>
                  </a:cubicBezTo>
                  <a:lnTo>
                    <a:pt x="18164" y="14524"/>
                  </a:lnTo>
                  <a:cubicBezTo>
                    <a:pt x="18164" y="14524"/>
                    <a:pt x="17529" y="13890"/>
                    <a:pt x="17529" y="13890"/>
                  </a:cubicBezTo>
                  <a:close/>
                  <a:moveTo>
                    <a:pt x="20618" y="20458"/>
                  </a:moveTo>
                  <a:lnTo>
                    <a:pt x="14727" y="18775"/>
                  </a:lnTo>
                  <a:lnTo>
                    <a:pt x="14727" y="7698"/>
                  </a:lnTo>
                  <a:cubicBezTo>
                    <a:pt x="14950" y="7802"/>
                    <a:pt x="15155" y="7914"/>
                    <a:pt x="15324" y="8034"/>
                  </a:cubicBezTo>
                  <a:lnTo>
                    <a:pt x="15893" y="7234"/>
                  </a:lnTo>
                  <a:cubicBezTo>
                    <a:pt x="15627" y="7044"/>
                    <a:pt x="15313" y="6872"/>
                    <a:pt x="14959" y="6721"/>
                  </a:cubicBezTo>
                  <a:lnTo>
                    <a:pt x="14727" y="7263"/>
                  </a:lnTo>
                  <a:lnTo>
                    <a:pt x="14727" y="1142"/>
                  </a:lnTo>
                  <a:lnTo>
                    <a:pt x="20618" y="2825"/>
                  </a:lnTo>
                  <a:cubicBezTo>
                    <a:pt x="20618" y="2825"/>
                    <a:pt x="20618" y="20458"/>
                    <a:pt x="20618" y="20458"/>
                  </a:cubicBezTo>
                  <a:close/>
                  <a:moveTo>
                    <a:pt x="13745" y="18775"/>
                  </a:moveTo>
                  <a:lnTo>
                    <a:pt x="7855" y="20458"/>
                  </a:lnTo>
                  <a:lnTo>
                    <a:pt x="7855" y="9347"/>
                  </a:lnTo>
                  <a:lnTo>
                    <a:pt x="8249" y="10199"/>
                  </a:lnTo>
                  <a:cubicBezTo>
                    <a:pt x="8580" y="10045"/>
                    <a:pt x="8881" y="9843"/>
                    <a:pt x="9168" y="9581"/>
                  </a:cubicBezTo>
                  <a:lnTo>
                    <a:pt x="8505" y="8857"/>
                  </a:lnTo>
                  <a:cubicBezTo>
                    <a:pt x="8297" y="9048"/>
                    <a:pt x="8088" y="9187"/>
                    <a:pt x="7855" y="9299"/>
                  </a:cubicBezTo>
                  <a:lnTo>
                    <a:pt x="7855" y="2825"/>
                  </a:lnTo>
                  <a:lnTo>
                    <a:pt x="13745" y="1142"/>
                  </a:lnTo>
                  <a:cubicBezTo>
                    <a:pt x="13745" y="1142"/>
                    <a:pt x="13745" y="18775"/>
                    <a:pt x="13745" y="18775"/>
                  </a:cubicBezTo>
                  <a:close/>
                  <a:moveTo>
                    <a:pt x="6873" y="20458"/>
                  </a:moveTo>
                  <a:lnTo>
                    <a:pt x="982" y="18775"/>
                  </a:lnTo>
                  <a:lnTo>
                    <a:pt x="982" y="1142"/>
                  </a:lnTo>
                  <a:lnTo>
                    <a:pt x="6873" y="2825"/>
                  </a:lnTo>
                  <a:cubicBezTo>
                    <a:pt x="6873" y="2825"/>
                    <a:pt x="6873" y="20458"/>
                    <a:pt x="6873" y="20458"/>
                  </a:cubicBezTo>
                  <a:close/>
                  <a:moveTo>
                    <a:pt x="21241" y="1990"/>
                  </a:moveTo>
                  <a:lnTo>
                    <a:pt x="21244" y="1983"/>
                  </a:lnTo>
                  <a:lnTo>
                    <a:pt x="14372" y="19"/>
                  </a:lnTo>
                  <a:lnTo>
                    <a:pt x="14369" y="27"/>
                  </a:lnTo>
                  <a:cubicBezTo>
                    <a:pt x="14326" y="14"/>
                    <a:pt x="14283" y="0"/>
                    <a:pt x="14236" y="0"/>
                  </a:cubicBezTo>
                  <a:cubicBezTo>
                    <a:pt x="14189" y="0"/>
                    <a:pt x="14147" y="14"/>
                    <a:pt x="14104" y="27"/>
                  </a:cubicBezTo>
                  <a:lnTo>
                    <a:pt x="14102" y="19"/>
                  </a:lnTo>
                  <a:lnTo>
                    <a:pt x="7364" y="1944"/>
                  </a:lnTo>
                  <a:lnTo>
                    <a:pt x="626" y="19"/>
                  </a:lnTo>
                  <a:lnTo>
                    <a:pt x="623" y="27"/>
                  </a:lnTo>
                  <a:cubicBezTo>
                    <a:pt x="580" y="14"/>
                    <a:pt x="538" y="0"/>
                    <a:pt x="491" y="0"/>
                  </a:cubicBezTo>
                  <a:cubicBezTo>
                    <a:pt x="220" y="0"/>
                    <a:pt x="0" y="220"/>
                    <a:pt x="0" y="491"/>
                  </a:cubicBezTo>
                  <a:lnTo>
                    <a:pt x="0" y="19145"/>
                  </a:lnTo>
                  <a:cubicBezTo>
                    <a:pt x="0" y="19370"/>
                    <a:pt x="153" y="19551"/>
                    <a:pt x="359" y="19610"/>
                  </a:cubicBezTo>
                  <a:lnTo>
                    <a:pt x="356" y="19618"/>
                  </a:lnTo>
                  <a:lnTo>
                    <a:pt x="7228" y="21581"/>
                  </a:lnTo>
                  <a:lnTo>
                    <a:pt x="7231" y="21573"/>
                  </a:lnTo>
                  <a:cubicBezTo>
                    <a:pt x="7274" y="21586"/>
                    <a:pt x="7317" y="21600"/>
                    <a:pt x="7364" y="21600"/>
                  </a:cubicBezTo>
                  <a:cubicBezTo>
                    <a:pt x="7411" y="21600"/>
                    <a:pt x="7453" y="21586"/>
                    <a:pt x="7496" y="21573"/>
                  </a:cubicBezTo>
                  <a:lnTo>
                    <a:pt x="7499" y="21581"/>
                  </a:lnTo>
                  <a:lnTo>
                    <a:pt x="14236" y="19656"/>
                  </a:lnTo>
                  <a:lnTo>
                    <a:pt x="20975" y="21581"/>
                  </a:lnTo>
                  <a:lnTo>
                    <a:pt x="20977" y="21573"/>
                  </a:lnTo>
                  <a:cubicBezTo>
                    <a:pt x="21020" y="21586"/>
                    <a:pt x="21062" y="21600"/>
                    <a:pt x="21109" y="21600"/>
                  </a:cubicBezTo>
                  <a:cubicBezTo>
                    <a:pt x="21380" y="21600"/>
                    <a:pt x="21600" y="21380"/>
                    <a:pt x="21600" y="21109"/>
                  </a:cubicBezTo>
                  <a:lnTo>
                    <a:pt x="21600" y="2455"/>
                  </a:lnTo>
                  <a:cubicBezTo>
                    <a:pt x="21600" y="2231"/>
                    <a:pt x="21447" y="2049"/>
                    <a:pt x="21241" y="1990"/>
                  </a:cubicBezTo>
                  <a:moveTo>
                    <a:pt x="16435" y="9275"/>
                  </a:moveTo>
                  <a:lnTo>
                    <a:pt x="16518" y="9374"/>
                  </a:lnTo>
                  <a:lnTo>
                    <a:pt x="17269" y="8740"/>
                  </a:lnTo>
                  <a:lnTo>
                    <a:pt x="17184" y="8640"/>
                  </a:lnTo>
                  <a:cubicBezTo>
                    <a:pt x="17013" y="8438"/>
                    <a:pt x="16840" y="8236"/>
                    <a:pt x="16677" y="8019"/>
                  </a:cubicBezTo>
                  <a:lnTo>
                    <a:pt x="15891" y="8606"/>
                  </a:lnTo>
                  <a:cubicBezTo>
                    <a:pt x="16066" y="8840"/>
                    <a:pt x="16251" y="9059"/>
                    <a:pt x="16435" y="9275"/>
                  </a:cubicBezTo>
                  <a:moveTo>
                    <a:pt x="6270" y="11022"/>
                  </a:moveTo>
                  <a:lnTo>
                    <a:pt x="5739" y="10196"/>
                  </a:lnTo>
                  <a:cubicBezTo>
                    <a:pt x="5432" y="10394"/>
                    <a:pt x="5153" y="10605"/>
                    <a:pt x="4909" y="10825"/>
                  </a:cubicBezTo>
                  <a:lnTo>
                    <a:pt x="5568" y="11554"/>
                  </a:lnTo>
                  <a:cubicBezTo>
                    <a:pt x="5772" y="11370"/>
                    <a:pt x="6008" y="11191"/>
                    <a:pt x="6270" y="11022"/>
                  </a:cubicBezTo>
                  <a:moveTo>
                    <a:pt x="5004" y="12185"/>
                  </a:moveTo>
                  <a:lnTo>
                    <a:pt x="4196" y="11628"/>
                  </a:lnTo>
                  <a:cubicBezTo>
                    <a:pt x="3975" y="11949"/>
                    <a:pt x="3812" y="12288"/>
                    <a:pt x="3713" y="12634"/>
                  </a:cubicBezTo>
                  <a:lnTo>
                    <a:pt x="4656" y="12906"/>
                  </a:lnTo>
                  <a:cubicBezTo>
                    <a:pt x="4727" y="12661"/>
                    <a:pt x="4844" y="12418"/>
                    <a:pt x="5004" y="12185"/>
                  </a:cubicBezTo>
                  <a:moveTo>
                    <a:pt x="10467" y="8318"/>
                  </a:moveTo>
                  <a:lnTo>
                    <a:pt x="9972" y="7470"/>
                  </a:lnTo>
                  <a:cubicBezTo>
                    <a:pt x="9623" y="7674"/>
                    <a:pt x="9362" y="7936"/>
                    <a:pt x="9132" y="8189"/>
                  </a:cubicBezTo>
                  <a:lnTo>
                    <a:pt x="9857" y="8850"/>
                  </a:lnTo>
                  <a:cubicBezTo>
                    <a:pt x="10063" y="8624"/>
                    <a:pt x="10245" y="8448"/>
                    <a:pt x="10467" y="8318"/>
                  </a:cubicBezTo>
                  <a:moveTo>
                    <a:pt x="3927" y="15709"/>
                  </a:moveTo>
                  <a:cubicBezTo>
                    <a:pt x="4469" y="15709"/>
                    <a:pt x="4909" y="15270"/>
                    <a:pt x="4909" y="14727"/>
                  </a:cubicBezTo>
                  <a:cubicBezTo>
                    <a:pt x="4909" y="14185"/>
                    <a:pt x="4469" y="13745"/>
                    <a:pt x="3927" y="13745"/>
                  </a:cubicBezTo>
                  <a:cubicBezTo>
                    <a:pt x="3385" y="13745"/>
                    <a:pt x="2945" y="14185"/>
                    <a:pt x="2945" y="14727"/>
                  </a:cubicBezTo>
                  <a:cubicBezTo>
                    <a:pt x="2945" y="15270"/>
                    <a:pt x="3385" y="15709"/>
                    <a:pt x="3927" y="15709"/>
                  </a:cubicBezTo>
                  <a:moveTo>
                    <a:pt x="12273" y="7855"/>
                  </a:moveTo>
                  <a:cubicBezTo>
                    <a:pt x="12815" y="7855"/>
                    <a:pt x="13255" y="7415"/>
                    <a:pt x="13255" y="6873"/>
                  </a:cubicBezTo>
                  <a:cubicBezTo>
                    <a:pt x="13255" y="6331"/>
                    <a:pt x="12815" y="5891"/>
                    <a:pt x="12273" y="5891"/>
                  </a:cubicBezTo>
                  <a:cubicBezTo>
                    <a:pt x="11730" y="5891"/>
                    <a:pt x="11291" y="6331"/>
                    <a:pt x="11291" y="6873"/>
                  </a:cubicBezTo>
                  <a:cubicBezTo>
                    <a:pt x="11291" y="7415"/>
                    <a:pt x="11730" y="7855"/>
                    <a:pt x="12273" y="7855"/>
                  </a:cubicBezTo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9025" tIns="19025" rIns="19025" bIns="190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562"/>
                <a:buFont typeface="Gill Sans"/>
                <a:buNone/>
              </a:pPr>
              <a:endParaRPr sz="1562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5"/>
            <p:cNvSpPr txBox="1"/>
            <p:nvPr/>
          </p:nvSpPr>
          <p:spPr>
            <a:xfrm>
              <a:off x="5918200" y="4191000"/>
              <a:ext cx="5181600" cy="138499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AVENIDA </a:t>
              </a:r>
              <a:r>
                <a:rPr lang="pt-BR" sz="12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BRASIL</a:t>
              </a: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, 1731</a:t>
              </a:r>
              <a:b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endParaRPr sz="1200" b="1" i="0" u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FUNCIONÁRIOS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/>
              </a:r>
              <a:b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</a:b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BELO HORIZONTE - </a:t>
              </a:r>
              <a:r>
                <a:rPr lang="pt-BR" sz="1200" b="1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MG</a:t>
              </a: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 - BRASIL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 b="1" i="0" u="none" strike="noStrike">
                  <a:solidFill>
                    <a:schemeClr val="lt1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CEP: 30140-002</a:t>
              </a: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86" name="Google Shape;586;p25"/>
          <p:cNvSpPr/>
          <p:nvPr/>
        </p:nvSpPr>
        <p:spPr>
          <a:xfrm>
            <a:off x="7442200" y="3429000"/>
            <a:ext cx="523914" cy="381000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rgbClr val="127CC8"/>
          </a:solidFill>
          <a:ln>
            <a:noFill/>
          </a:ln>
        </p:spPr>
        <p:txBody>
          <a:bodyPr spcFirstLastPara="1" wrap="square" lIns="19025" tIns="19025" rIns="19025" bIns="190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62"/>
              <a:buFont typeface="Gill Sans"/>
              <a:buNone/>
            </a:pPr>
            <a:endParaRPr sz="1562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7" name="Google Shape;587;p25"/>
          <p:cNvSpPr txBox="1"/>
          <p:nvPr/>
        </p:nvSpPr>
        <p:spPr>
          <a:xfrm>
            <a:off x="5232400" y="3429000"/>
            <a:ext cx="190500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+55 </a:t>
            </a:r>
            <a:r>
              <a:rPr lang="pt-BR" sz="16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31</a:t>
            </a:r>
            <a:r>
              <a:rPr lang="pt-BR" sz="1600" b="1" i="0" u="none" strike="noStrike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3878-0332</a:t>
            </a:r>
            <a:endParaRPr sz="1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88" name="Google Shape;588;p25"/>
          <p:cNvSpPr txBox="1"/>
          <p:nvPr/>
        </p:nvSpPr>
        <p:spPr>
          <a:xfrm>
            <a:off x="8051800" y="34290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127CC8"/>
                </a:solidFill>
                <a:latin typeface="Montserrat"/>
                <a:ea typeface="Montserrat"/>
                <a:cs typeface="Montserrat"/>
                <a:sym typeface="Montserrat"/>
              </a:rPr>
              <a:t>suregbh@sgb.gov.br</a:t>
            </a:r>
            <a:endParaRPr sz="1600">
              <a:solidFill>
                <a:srgbClr val="127CC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89" name="Google Shape;589;p25"/>
          <p:cNvSpPr txBox="1"/>
          <p:nvPr/>
        </p:nvSpPr>
        <p:spPr>
          <a:xfrm>
            <a:off x="4775200" y="5410200"/>
            <a:ext cx="355533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8167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1">
                <a:solidFill>
                  <a:srgbClr val="31BC5C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Clique no mapa para acessar</a:t>
            </a:r>
            <a:endParaRPr/>
          </a:p>
        </p:txBody>
      </p:sp>
      <p:pic>
        <p:nvPicPr>
          <p:cNvPr id="590" name="Google Shape;590;p25" descr="Interface gráfica do usuário,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159414" y="5983985"/>
            <a:ext cx="5613400" cy="8743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546431" y="7034077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47602" y="8368031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9900000">
            <a:off x="6222759" y="-2130605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/>
          <p:nvPr/>
        </p:nvSpPr>
        <p:spPr>
          <a:xfrm>
            <a:off x="1225468" y="1783082"/>
            <a:ext cx="1219200" cy="45719"/>
          </a:xfrm>
          <a:prstGeom prst="rect">
            <a:avLst/>
          </a:prstGeom>
          <a:solidFill>
            <a:srgbClr val="31BC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/>
          </a:p>
        </p:txBody>
      </p:sp>
      <p:sp>
        <p:nvSpPr>
          <p:cNvPr id="92" name="Google Shape;92;p2"/>
          <p:cNvSpPr txBox="1"/>
          <p:nvPr/>
        </p:nvSpPr>
        <p:spPr>
          <a:xfrm>
            <a:off x="1170853" y="1220207"/>
            <a:ext cx="1897527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6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ÍNDICE</a:t>
            </a:r>
            <a:endParaRPr sz="26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034531" y="2609254"/>
            <a:ext cx="51252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 – </a:t>
            </a:r>
            <a:r>
              <a:rPr lang="pt-BR" sz="1467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do Estado do Espírito Santo</a:t>
            </a:r>
            <a:endParaRPr sz="1467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1170853" y="3544899"/>
            <a:ext cx="5128348" cy="343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6025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 – </a:t>
            </a:r>
            <a:r>
              <a:rPr lang="pt-BR" sz="1467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Recursos Minerais do Espírito Santo</a:t>
            </a:r>
            <a:endParaRPr sz="1467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1034530" y="4559285"/>
            <a:ext cx="51252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 </a:t>
            </a:r>
            <a:r>
              <a:rPr lang="pt-BR" sz="1333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para Rochas Ornamentais do Estado do Espírito Santo</a:t>
            </a:r>
            <a:endParaRPr sz="14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1034530" y="5433657"/>
            <a:ext cx="516578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Rede Hidrometeorológica Nacional (RHN)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1034531" y="6355832"/>
            <a:ext cx="5066895" cy="574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– </a:t>
            </a:r>
            <a: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Sistema de Alerta Hidrológico (SAH)</a:t>
            </a:r>
            <a:br>
              <a:rPr lang="pt-BR" sz="14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pt-BR" sz="1333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SAH Rio Doce </a:t>
            </a:r>
            <a:endParaRPr sz="140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2"/>
          <p:cNvSpPr txBox="1"/>
          <p:nvPr/>
        </p:nvSpPr>
        <p:spPr>
          <a:xfrm>
            <a:off x="1034530" y="7308241"/>
            <a:ext cx="4791549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13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Potencial para Estudos de Geodiversidade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7422347" y="2609254"/>
            <a:ext cx="5125255" cy="381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Cartografia de Áreas de Riscos geológicos 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 txBox="1"/>
          <p:nvPr/>
        </p:nvSpPr>
        <p:spPr>
          <a:xfrm>
            <a:off x="7422347" y="3552466"/>
            <a:ext cx="512525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17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Geotécnicas de Aptidão à Urbanização 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7413129" y="4572001"/>
            <a:ext cx="6553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Capacitação em Percepção e Mapeamento de Áreas de Risco Geológico 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7422347" y="5376091"/>
            <a:ext cx="51252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Cartas de Suscetibilidade a Movimentos Gravitacionais de Massa e Inundação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7422347" y="6322381"/>
            <a:ext cx="65532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78C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22 – </a:t>
            </a:r>
            <a:r>
              <a:rPr lang="pt-BR" sz="14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Avaliação Técnica Pós-Desastre </a:t>
            </a:r>
            <a:endParaRPr sz="14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" name="Google Shape;104;p2" descr="Uma imagem contendo Text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70683" y="-425251"/>
            <a:ext cx="8014403" cy="450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"/>
          <p:cNvSpPr txBox="1"/>
          <p:nvPr/>
        </p:nvSpPr>
        <p:spPr>
          <a:xfrm>
            <a:off x="7422347" y="7227279"/>
            <a:ext cx="512525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23 – </a:t>
            </a:r>
            <a:r>
              <a:rPr lang="pt-BR" sz="1400" b="1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Diagnóstico da População em Áreas de Risco Geológico </a:t>
            </a:r>
            <a:endParaRPr sz="1400">
              <a:solidFill>
                <a:srgbClr val="00B0F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3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15" name="Google Shape;115;p3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6" name="Google Shape;146;p3"/>
          <p:cNvGrpSpPr/>
          <p:nvPr/>
        </p:nvGrpSpPr>
        <p:grpSpPr>
          <a:xfrm rot="-4683386">
            <a:off x="1452640" y="3235640"/>
            <a:ext cx="3417110" cy="4724828"/>
            <a:chOff x="5373688" y="2928938"/>
            <a:chExt cx="1082675" cy="1497012"/>
          </a:xfrm>
        </p:grpSpPr>
        <p:sp>
          <p:nvSpPr>
            <p:cNvPr id="147" name="Google Shape;147;p3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49" name="Google Shape;149;p3"/>
          <p:cNvSpPr txBox="1"/>
          <p:nvPr/>
        </p:nvSpPr>
        <p:spPr>
          <a:xfrm>
            <a:off x="8509000" y="2963358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Geológico do Estado do Espírito Santo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0" name="Google Shape;150;p3"/>
          <p:cNvSpPr txBox="1"/>
          <p:nvPr/>
        </p:nvSpPr>
        <p:spPr>
          <a:xfrm>
            <a:off x="8538717" y="4258758"/>
            <a:ext cx="6629400" cy="16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Apresenta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atualização cartográfica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estado do Espírito Santo, em ambiente SIG. É proveniente de trabalho de campo, extensiva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 bibliográfica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e compilação cartográfica.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1" name="Google Shape;151;p3"/>
          <p:cNvPicPr preferRelativeResize="0"/>
          <p:nvPr/>
        </p:nvPicPr>
        <p:blipFill rotWithShape="1">
          <a:blip r:embed="rId8">
            <a:alphaModFix/>
          </a:blip>
          <a:srcRect l="16188" r="16188"/>
          <a:stretch/>
        </p:blipFill>
        <p:spPr>
          <a:xfrm>
            <a:off x="1151028" y="4110923"/>
            <a:ext cx="2762902" cy="2716240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52" name="Google Shape;152;p3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3" name="Google Shape;153;p3"/>
          <p:cNvSpPr/>
          <p:nvPr/>
        </p:nvSpPr>
        <p:spPr>
          <a:xfrm rot="10800000" flipH="1">
            <a:off x="8578850" y="4030158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54" name="Google Shape;154;p3" descr="Uma imagem contendo Text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4"/>
          <p:cNvSpPr/>
          <p:nvPr/>
        </p:nvSpPr>
        <p:spPr>
          <a:xfrm>
            <a:off x="812800" y="1371599"/>
            <a:ext cx="4267200" cy="5791201"/>
          </a:xfrm>
          <a:prstGeom prst="roundRect">
            <a:avLst>
              <a:gd name="adj" fmla="val 83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161" name="Google Shape;16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6">
            <a:alphaModFix/>
          </a:blip>
          <a:srcRect l="16806" r="16806"/>
          <a:stretch/>
        </p:blipFill>
        <p:spPr>
          <a:xfrm>
            <a:off x="4851400" y="838201"/>
            <a:ext cx="7173503" cy="7208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164" name="Google Shape;164;p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4"/>
          <p:cNvSpPr txBox="1"/>
          <p:nvPr/>
        </p:nvSpPr>
        <p:spPr>
          <a:xfrm>
            <a:off x="965201" y="2160104"/>
            <a:ext cx="3733800" cy="48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Inventário geológico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estado do estado do Espírito Santo.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Proporciona o incremento do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conhecimento geológico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por meio dos levantamentos geológicos, geoquímicos e geofísicos básicos.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Essencial para o desenvolvimento de projetos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mineração/pesquisa mineral, gestão territorial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hidrogeologia, pesquisas acadêmicas, obras de infraestrutura, geotecnia e solos.</a:t>
            </a:r>
            <a:endParaRPr/>
          </a:p>
        </p:txBody>
      </p:sp>
      <p:sp>
        <p:nvSpPr>
          <p:cNvPr id="166" name="Google Shape;166;p4"/>
          <p:cNvSpPr txBox="1"/>
          <p:nvPr/>
        </p:nvSpPr>
        <p:spPr>
          <a:xfrm>
            <a:off x="1117600" y="1589343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7" name="Google Shape;167;p4"/>
          <p:cNvSpPr/>
          <p:nvPr/>
        </p:nvSpPr>
        <p:spPr>
          <a:xfrm>
            <a:off x="11654453" y="2971800"/>
            <a:ext cx="3722116" cy="44196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168" name="Google Shape;168;p4"/>
          <p:cNvSpPr txBox="1"/>
          <p:nvPr/>
        </p:nvSpPr>
        <p:spPr>
          <a:xfrm>
            <a:off x="11709400" y="3276600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9" name="Google Shape;169;p4"/>
          <p:cNvSpPr txBox="1"/>
          <p:nvPr/>
        </p:nvSpPr>
        <p:spPr>
          <a:xfrm>
            <a:off x="11654453" y="3846215"/>
            <a:ext cx="3581400" cy="336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 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mineração, análise ambiental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Pesquisadores, estudantes e interessados no tema de geologia e recursos minerais no estado do Espírito Santo</a:t>
            </a:r>
            <a:endParaRPr/>
          </a:p>
        </p:txBody>
      </p:sp>
      <p:grpSp>
        <p:nvGrpSpPr>
          <p:cNvPr id="170" name="Google Shape;170;p4"/>
          <p:cNvGrpSpPr/>
          <p:nvPr/>
        </p:nvGrpSpPr>
        <p:grpSpPr>
          <a:xfrm>
            <a:off x="12590273" y="1815455"/>
            <a:ext cx="2548127" cy="740663"/>
            <a:chOff x="5695188" y="7506716"/>
            <a:chExt cx="2548127" cy="740663"/>
          </a:xfrm>
        </p:grpSpPr>
        <p:pic>
          <p:nvPicPr>
            <p:cNvPr id="171" name="Google Shape;171;p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2" name="Google Shape;172;p4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73" name="Google Shape;173;p4"/>
          <p:cNvSpPr txBox="1"/>
          <p:nvPr/>
        </p:nvSpPr>
        <p:spPr>
          <a:xfrm>
            <a:off x="10586382" y="846240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49400" y="5101845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90400" y="8368030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614400" y="-414378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2" y="2422652"/>
            <a:ext cx="2215387" cy="32339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2" name="Google Shape;182;p5"/>
          <p:cNvGrpSpPr/>
          <p:nvPr/>
        </p:nvGrpSpPr>
        <p:grpSpPr>
          <a:xfrm>
            <a:off x="-1410996" y="914400"/>
            <a:ext cx="8443902" cy="8077200"/>
            <a:chOff x="722" y="0"/>
            <a:chExt cx="4320" cy="4320"/>
          </a:xfrm>
        </p:grpSpPr>
        <p:sp>
          <p:nvSpPr>
            <p:cNvPr id="183" name="Google Shape;183;p5"/>
            <p:cNvSpPr/>
            <p:nvPr/>
          </p:nvSpPr>
          <p:spPr>
            <a:xfrm>
              <a:off x="3314" y="337"/>
              <a:ext cx="39" cy="44"/>
            </a:xfrm>
            <a:custGeom>
              <a:avLst/>
              <a:gdLst/>
              <a:ahLst/>
              <a:cxnLst/>
              <a:rect l="l" t="t" r="r" b="b"/>
              <a:pathLst>
                <a:path w="16" h="18" extrusionOk="0">
                  <a:moveTo>
                    <a:pt x="9" y="2"/>
                  </a:moveTo>
                  <a:cubicBezTo>
                    <a:pt x="8" y="1"/>
                    <a:pt x="6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0" y="3"/>
                    <a:pt x="1" y="7"/>
                    <a:pt x="1" y="9"/>
                  </a:cubicBezTo>
                  <a:cubicBezTo>
                    <a:pt x="3" y="16"/>
                    <a:pt x="6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3" y="17"/>
                    <a:pt x="14" y="16"/>
                    <a:pt x="14" y="14"/>
                  </a:cubicBezTo>
                  <a:cubicBezTo>
                    <a:pt x="16" y="10"/>
                    <a:pt x="11" y="4"/>
                    <a:pt x="9" y="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3788" y="3239"/>
              <a:ext cx="32" cy="29"/>
            </a:xfrm>
            <a:custGeom>
              <a:avLst/>
              <a:gdLst/>
              <a:ahLst/>
              <a:cxnLst/>
              <a:rect l="l" t="t" r="r" b="b"/>
              <a:pathLst>
                <a:path w="13" h="12" extrusionOk="0">
                  <a:moveTo>
                    <a:pt x="12" y="1"/>
                  </a:move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6" y="1"/>
                    <a:pt x="6" y="2"/>
                  </a:cubicBezTo>
                  <a:cubicBezTo>
                    <a:pt x="6" y="3"/>
                    <a:pt x="5" y="4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1" y="4"/>
                    <a:pt x="1" y="5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1"/>
                    <a:pt x="3" y="11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1" y="12"/>
                    <a:pt x="13" y="11"/>
                    <a:pt x="13" y="8"/>
                  </a:cubicBezTo>
                  <a:cubicBezTo>
                    <a:pt x="13" y="6"/>
                    <a:pt x="13" y="2"/>
                    <a:pt x="12" y="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3903" y="3171"/>
              <a:ext cx="36" cy="19"/>
            </a:xfrm>
            <a:custGeom>
              <a:avLst/>
              <a:gdLst/>
              <a:ahLst/>
              <a:cxnLst/>
              <a:rect l="l" t="t" r="r" b="b"/>
              <a:pathLst>
                <a:path w="15" h="8" extrusionOk="0">
                  <a:moveTo>
                    <a:pt x="11" y="0"/>
                  </a:moveTo>
                  <a:cubicBezTo>
                    <a:pt x="10" y="0"/>
                    <a:pt x="4" y="0"/>
                    <a:pt x="3" y="1"/>
                  </a:cubicBezTo>
                  <a:cubicBezTo>
                    <a:pt x="2" y="2"/>
                    <a:pt x="0" y="3"/>
                    <a:pt x="1" y="6"/>
                  </a:cubicBezTo>
                  <a:cubicBezTo>
                    <a:pt x="2" y="8"/>
                    <a:pt x="3" y="8"/>
                    <a:pt x="5" y="8"/>
                  </a:cubicBezTo>
                  <a:cubicBezTo>
                    <a:pt x="6" y="8"/>
                    <a:pt x="7" y="8"/>
                    <a:pt x="8" y="8"/>
                  </a:cubicBezTo>
                  <a:cubicBezTo>
                    <a:pt x="8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3" y="7"/>
                    <a:pt x="15" y="6"/>
                    <a:pt x="14" y="2"/>
                  </a:cubicBezTo>
                  <a:cubicBezTo>
                    <a:pt x="14" y="0"/>
                    <a:pt x="12" y="0"/>
                    <a:pt x="11" y="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3944" y="3158"/>
              <a:ext cx="54" cy="22"/>
            </a:xfrm>
            <a:custGeom>
              <a:avLst/>
              <a:gdLst/>
              <a:ahLst/>
              <a:cxnLst/>
              <a:rect l="l" t="t" r="r" b="b"/>
              <a:pathLst>
                <a:path w="22" h="9" extrusionOk="0">
                  <a:moveTo>
                    <a:pt x="21" y="4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19" y="2"/>
                    <a:pt x="18" y="2"/>
                  </a:cubicBezTo>
                  <a:cubicBezTo>
                    <a:pt x="17" y="1"/>
                    <a:pt x="17" y="1"/>
                    <a:pt x="16" y="1"/>
                  </a:cubicBezTo>
                  <a:cubicBezTo>
                    <a:pt x="16" y="0"/>
                    <a:pt x="14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4" y="2"/>
                    <a:pt x="1" y="3"/>
                    <a:pt x="1" y="5"/>
                  </a:cubicBezTo>
                  <a:cubicBezTo>
                    <a:pt x="0" y="7"/>
                    <a:pt x="3" y="8"/>
                    <a:pt x="3" y="8"/>
                  </a:cubicBezTo>
                  <a:cubicBezTo>
                    <a:pt x="4" y="8"/>
                    <a:pt x="6" y="9"/>
                    <a:pt x="7" y="9"/>
                  </a:cubicBezTo>
                  <a:cubicBezTo>
                    <a:pt x="8" y="9"/>
                    <a:pt x="9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8"/>
                    <a:pt x="13" y="8"/>
                    <a:pt x="14" y="8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7" y="8"/>
                    <a:pt x="18" y="8"/>
                  </a:cubicBezTo>
                  <a:cubicBezTo>
                    <a:pt x="19" y="8"/>
                    <a:pt x="20" y="8"/>
                    <a:pt x="21" y="7"/>
                  </a:cubicBezTo>
                  <a:cubicBezTo>
                    <a:pt x="21" y="6"/>
                    <a:pt x="22" y="5"/>
                    <a:pt x="21" y="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3541" y="2306"/>
              <a:ext cx="100" cy="66"/>
            </a:xfrm>
            <a:custGeom>
              <a:avLst/>
              <a:gdLst/>
              <a:ahLst/>
              <a:cxnLst/>
              <a:rect l="l" t="t" r="r" b="b"/>
              <a:pathLst>
                <a:path w="41" h="27" extrusionOk="0">
                  <a:moveTo>
                    <a:pt x="40" y="7"/>
                  </a:moveTo>
                  <a:cubicBezTo>
                    <a:pt x="38" y="3"/>
                    <a:pt x="37" y="1"/>
                    <a:pt x="33" y="1"/>
                  </a:cubicBezTo>
                  <a:cubicBezTo>
                    <a:pt x="25" y="1"/>
                    <a:pt x="17" y="1"/>
                    <a:pt x="1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4"/>
                    <a:pt x="2" y="6"/>
                    <a:pt x="2" y="8"/>
                  </a:cubicBezTo>
                  <a:cubicBezTo>
                    <a:pt x="1" y="9"/>
                    <a:pt x="1" y="11"/>
                    <a:pt x="1" y="12"/>
                  </a:cubicBezTo>
                  <a:cubicBezTo>
                    <a:pt x="0" y="15"/>
                    <a:pt x="0" y="18"/>
                    <a:pt x="1" y="21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8" y="27"/>
                    <a:pt x="38" y="27"/>
                    <a:pt x="38" y="27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1"/>
                    <a:pt x="39" y="18"/>
                    <a:pt x="40" y="15"/>
                  </a:cubicBezTo>
                  <a:cubicBezTo>
                    <a:pt x="41" y="13"/>
                    <a:pt x="41" y="13"/>
                    <a:pt x="41" y="13"/>
                  </a:cubicBezTo>
                  <a:cubicBezTo>
                    <a:pt x="41" y="11"/>
                    <a:pt x="41" y="9"/>
                    <a:pt x="40" y="7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3539" y="722"/>
              <a:ext cx="759" cy="1013"/>
            </a:xfrm>
            <a:custGeom>
              <a:avLst/>
              <a:gdLst/>
              <a:ahLst/>
              <a:cxnLst/>
              <a:rect l="l" t="t" r="r" b="b"/>
              <a:pathLst>
                <a:path w="311" h="415" extrusionOk="0">
                  <a:moveTo>
                    <a:pt x="308" y="81"/>
                  </a:moveTo>
                  <a:cubicBezTo>
                    <a:pt x="308" y="80"/>
                    <a:pt x="308" y="80"/>
                    <a:pt x="308" y="80"/>
                  </a:cubicBezTo>
                  <a:cubicBezTo>
                    <a:pt x="307" y="79"/>
                    <a:pt x="307" y="79"/>
                    <a:pt x="307" y="79"/>
                  </a:cubicBezTo>
                  <a:cubicBezTo>
                    <a:pt x="305" y="79"/>
                    <a:pt x="304" y="78"/>
                    <a:pt x="303" y="78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2" y="79"/>
                    <a:pt x="302" y="79"/>
                    <a:pt x="302" y="79"/>
                  </a:cubicBezTo>
                  <a:cubicBezTo>
                    <a:pt x="301" y="79"/>
                    <a:pt x="300" y="80"/>
                    <a:pt x="300" y="80"/>
                  </a:cubicBezTo>
                  <a:cubicBezTo>
                    <a:pt x="299" y="80"/>
                    <a:pt x="299" y="80"/>
                    <a:pt x="299" y="80"/>
                  </a:cubicBezTo>
                  <a:cubicBezTo>
                    <a:pt x="299" y="80"/>
                    <a:pt x="298" y="80"/>
                    <a:pt x="298" y="80"/>
                  </a:cubicBezTo>
                  <a:cubicBezTo>
                    <a:pt x="298" y="80"/>
                    <a:pt x="297" y="80"/>
                    <a:pt x="297" y="80"/>
                  </a:cubicBezTo>
                  <a:cubicBezTo>
                    <a:pt x="296" y="80"/>
                    <a:pt x="294" y="80"/>
                    <a:pt x="292" y="79"/>
                  </a:cubicBezTo>
                  <a:cubicBezTo>
                    <a:pt x="291" y="79"/>
                    <a:pt x="289" y="79"/>
                    <a:pt x="288" y="78"/>
                  </a:cubicBezTo>
                  <a:cubicBezTo>
                    <a:pt x="286" y="78"/>
                    <a:pt x="284" y="78"/>
                    <a:pt x="282" y="77"/>
                  </a:cubicBezTo>
                  <a:cubicBezTo>
                    <a:pt x="280" y="76"/>
                    <a:pt x="278" y="75"/>
                    <a:pt x="276" y="73"/>
                  </a:cubicBezTo>
                  <a:cubicBezTo>
                    <a:pt x="275" y="73"/>
                    <a:pt x="274" y="72"/>
                    <a:pt x="273" y="71"/>
                  </a:cubicBezTo>
                  <a:cubicBezTo>
                    <a:pt x="271" y="70"/>
                    <a:pt x="269" y="69"/>
                    <a:pt x="267" y="69"/>
                  </a:cubicBezTo>
                  <a:cubicBezTo>
                    <a:pt x="266" y="68"/>
                    <a:pt x="264" y="68"/>
                    <a:pt x="263" y="67"/>
                  </a:cubicBezTo>
                  <a:cubicBezTo>
                    <a:pt x="262" y="66"/>
                    <a:pt x="261" y="65"/>
                    <a:pt x="259" y="65"/>
                  </a:cubicBezTo>
                  <a:cubicBezTo>
                    <a:pt x="257" y="63"/>
                    <a:pt x="255" y="62"/>
                    <a:pt x="252" y="61"/>
                  </a:cubicBezTo>
                  <a:cubicBezTo>
                    <a:pt x="251" y="61"/>
                    <a:pt x="249" y="60"/>
                    <a:pt x="248" y="60"/>
                  </a:cubicBezTo>
                  <a:cubicBezTo>
                    <a:pt x="244" y="58"/>
                    <a:pt x="241" y="57"/>
                    <a:pt x="237" y="57"/>
                  </a:cubicBezTo>
                  <a:cubicBezTo>
                    <a:pt x="237" y="57"/>
                    <a:pt x="237" y="57"/>
                    <a:pt x="237" y="57"/>
                  </a:cubicBezTo>
                  <a:cubicBezTo>
                    <a:pt x="236" y="56"/>
                    <a:pt x="235" y="56"/>
                    <a:pt x="234" y="56"/>
                  </a:cubicBezTo>
                  <a:cubicBezTo>
                    <a:pt x="231" y="56"/>
                    <a:pt x="230" y="58"/>
                    <a:pt x="229" y="59"/>
                  </a:cubicBezTo>
                  <a:cubicBezTo>
                    <a:pt x="229" y="60"/>
                    <a:pt x="229" y="61"/>
                    <a:pt x="229" y="62"/>
                  </a:cubicBezTo>
                  <a:cubicBezTo>
                    <a:pt x="229" y="62"/>
                    <a:pt x="229" y="63"/>
                    <a:pt x="229" y="63"/>
                  </a:cubicBezTo>
                  <a:cubicBezTo>
                    <a:pt x="229" y="63"/>
                    <a:pt x="227" y="64"/>
                    <a:pt x="226" y="64"/>
                  </a:cubicBezTo>
                  <a:cubicBezTo>
                    <a:pt x="225" y="64"/>
                    <a:pt x="225" y="64"/>
                    <a:pt x="225" y="64"/>
                  </a:cubicBezTo>
                  <a:cubicBezTo>
                    <a:pt x="222" y="64"/>
                    <a:pt x="220" y="64"/>
                    <a:pt x="217" y="66"/>
                  </a:cubicBezTo>
                  <a:cubicBezTo>
                    <a:pt x="215" y="67"/>
                    <a:pt x="214" y="67"/>
                    <a:pt x="212" y="68"/>
                  </a:cubicBezTo>
                  <a:cubicBezTo>
                    <a:pt x="211" y="68"/>
                    <a:pt x="210" y="68"/>
                    <a:pt x="210" y="68"/>
                  </a:cubicBezTo>
                  <a:cubicBezTo>
                    <a:pt x="207" y="69"/>
                    <a:pt x="206" y="70"/>
                    <a:pt x="205" y="71"/>
                  </a:cubicBezTo>
                  <a:cubicBezTo>
                    <a:pt x="204" y="72"/>
                    <a:pt x="204" y="72"/>
                    <a:pt x="203" y="73"/>
                  </a:cubicBezTo>
                  <a:cubicBezTo>
                    <a:pt x="203" y="73"/>
                    <a:pt x="202" y="74"/>
                    <a:pt x="201" y="74"/>
                  </a:cubicBezTo>
                  <a:cubicBezTo>
                    <a:pt x="201" y="75"/>
                    <a:pt x="200" y="76"/>
                    <a:pt x="200" y="76"/>
                  </a:cubicBezTo>
                  <a:cubicBezTo>
                    <a:pt x="200" y="73"/>
                    <a:pt x="201" y="72"/>
                    <a:pt x="203" y="70"/>
                  </a:cubicBezTo>
                  <a:cubicBezTo>
                    <a:pt x="204" y="69"/>
                    <a:pt x="204" y="69"/>
                    <a:pt x="204" y="69"/>
                  </a:cubicBezTo>
                  <a:cubicBezTo>
                    <a:pt x="207" y="66"/>
                    <a:pt x="207" y="63"/>
                    <a:pt x="206" y="61"/>
                  </a:cubicBezTo>
                  <a:cubicBezTo>
                    <a:pt x="206" y="59"/>
                    <a:pt x="204" y="58"/>
                    <a:pt x="201" y="58"/>
                  </a:cubicBezTo>
                  <a:cubicBezTo>
                    <a:pt x="201" y="58"/>
                    <a:pt x="200" y="58"/>
                    <a:pt x="199" y="58"/>
                  </a:cubicBezTo>
                  <a:cubicBezTo>
                    <a:pt x="195" y="59"/>
                    <a:pt x="192" y="62"/>
                    <a:pt x="191" y="68"/>
                  </a:cubicBezTo>
                  <a:cubicBezTo>
                    <a:pt x="190" y="70"/>
                    <a:pt x="189" y="72"/>
                    <a:pt x="189" y="75"/>
                  </a:cubicBezTo>
                  <a:cubicBezTo>
                    <a:pt x="188" y="76"/>
                    <a:pt x="188" y="77"/>
                    <a:pt x="187" y="78"/>
                  </a:cubicBezTo>
                  <a:cubicBezTo>
                    <a:pt x="187" y="79"/>
                    <a:pt x="187" y="79"/>
                    <a:pt x="187" y="79"/>
                  </a:cubicBezTo>
                  <a:cubicBezTo>
                    <a:pt x="186" y="83"/>
                    <a:pt x="185" y="84"/>
                    <a:pt x="182" y="85"/>
                  </a:cubicBezTo>
                  <a:cubicBezTo>
                    <a:pt x="180" y="87"/>
                    <a:pt x="179" y="87"/>
                    <a:pt x="178" y="87"/>
                  </a:cubicBezTo>
                  <a:cubicBezTo>
                    <a:pt x="178" y="87"/>
                    <a:pt x="178" y="87"/>
                    <a:pt x="178" y="87"/>
                  </a:cubicBezTo>
                  <a:cubicBezTo>
                    <a:pt x="178" y="87"/>
                    <a:pt x="177" y="87"/>
                    <a:pt x="177" y="85"/>
                  </a:cubicBezTo>
                  <a:cubicBezTo>
                    <a:pt x="177" y="80"/>
                    <a:pt x="179" y="73"/>
                    <a:pt x="184" y="65"/>
                  </a:cubicBezTo>
                  <a:cubicBezTo>
                    <a:pt x="185" y="63"/>
                    <a:pt x="186" y="63"/>
                    <a:pt x="187" y="62"/>
                  </a:cubicBezTo>
                  <a:cubicBezTo>
                    <a:pt x="189" y="61"/>
                    <a:pt x="191" y="60"/>
                    <a:pt x="192" y="59"/>
                  </a:cubicBezTo>
                  <a:cubicBezTo>
                    <a:pt x="194" y="56"/>
                    <a:pt x="194" y="52"/>
                    <a:pt x="192" y="49"/>
                  </a:cubicBezTo>
                  <a:cubicBezTo>
                    <a:pt x="191" y="47"/>
                    <a:pt x="189" y="46"/>
                    <a:pt x="187" y="46"/>
                  </a:cubicBezTo>
                  <a:cubicBezTo>
                    <a:pt x="186" y="46"/>
                    <a:pt x="185" y="47"/>
                    <a:pt x="184" y="47"/>
                  </a:cubicBezTo>
                  <a:cubicBezTo>
                    <a:pt x="184" y="46"/>
                    <a:pt x="184" y="46"/>
                    <a:pt x="184" y="46"/>
                  </a:cubicBezTo>
                  <a:cubicBezTo>
                    <a:pt x="185" y="45"/>
                    <a:pt x="185" y="44"/>
                    <a:pt x="185" y="42"/>
                  </a:cubicBezTo>
                  <a:cubicBezTo>
                    <a:pt x="185" y="40"/>
                    <a:pt x="185" y="37"/>
                    <a:pt x="184" y="35"/>
                  </a:cubicBezTo>
                  <a:cubicBezTo>
                    <a:pt x="184" y="34"/>
                    <a:pt x="183" y="34"/>
                    <a:pt x="182" y="33"/>
                  </a:cubicBezTo>
                  <a:cubicBezTo>
                    <a:pt x="182" y="33"/>
                    <a:pt x="181" y="32"/>
                    <a:pt x="181" y="32"/>
                  </a:cubicBezTo>
                  <a:cubicBezTo>
                    <a:pt x="181" y="31"/>
                    <a:pt x="181" y="31"/>
                    <a:pt x="181" y="31"/>
                  </a:cubicBezTo>
                  <a:cubicBezTo>
                    <a:pt x="180" y="31"/>
                    <a:pt x="180" y="31"/>
                    <a:pt x="180" y="31"/>
                  </a:cubicBezTo>
                  <a:cubicBezTo>
                    <a:pt x="178" y="30"/>
                    <a:pt x="176" y="28"/>
                    <a:pt x="174" y="27"/>
                  </a:cubicBezTo>
                  <a:cubicBezTo>
                    <a:pt x="174" y="27"/>
                    <a:pt x="174" y="26"/>
                    <a:pt x="174" y="26"/>
                  </a:cubicBezTo>
                  <a:cubicBezTo>
                    <a:pt x="174" y="25"/>
                    <a:pt x="174" y="24"/>
                    <a:pt x="173" y="23"/>
                  </a:cubicBezTo>
                  <a:cubicBezTo>
                    <a:pt x="172" y="22"/>
                    <a:pt x="171" y="22"/>
                    <a:pt x="170" y="21"/>
                  </a:cubicBezTo>
                  <a:cubicBezTo>
                    <a:pt x="170" y="21"/>
                    <a:pt x="169" y="21"/>
                    <a:pt x="169" y="20"/>
                  </a:cubicBezTo>
                  <a:cubicBezTo>
                    <a:pt x="169" y="20"/>
                    <a:pt x="168" y="20"/>
                    <a:pt x="168" y="20"/>
                  </a:cubicBezTo>
                  <a:cubicBezTo>
                    <a:pt x="167" y="19"/>
                    <a:pt x="166" y="19"/>
                    <a:pt x="166" y="18"/>
                  </a:cubicBezTo>
                  <a:cubicBezTo>
                    <a:pt x="166" y="18"/>
                    <a:pt x="166" y="18"/>
                    <a:pt x="166" y="18"/>
                  </a:cubicBezTo>
                  <a:cubicBezTo>
                    <a:pt x="166" y="17"/>
                    <a:pt x="165" y="16"/>
                    <a:pt x="165" y="16"/>
                  </a:cubicBezTo>
                  <a:cubicBezTo>
                    <a:pt x="163" y="14"/>
                    <a:pt x="161" y="12"/>
                    <a:pt x="159" y="12"/>
                  </a:cubicBezTo>
                  <a:cubicBezTo>
                    <a:pt x="158" y="12"/>
                    <a:pt x="157" y="13"/>
                    <a:pt x="156" y="13"/>
                  </a:cubicBezTo>
                  <a:cubicBezTo>
                    <a:pt x="155" y="14"/>
                    <a:pt x="155" y="14"/>
                    <a:pt x="154" y="15"/>
                  </a:cubicBezTo>
                  <a:cubicBezTo>
                    <a:pt x="154" y="15"/>
                    <a:pt x="153" y="15"/>
                    <a:pt x="153" y="16"/>
                  </a:cubicBezTo>
                  <a:cubicBezTo>
                    <a:pt x="153" y="16"/>
                    <a:pt x="152" y="16"/>
                    <a:pt x="152" y="16"/>
                  </a:cubicBezTo>
                  <a:cubicBezTo>
                    <a:pt x="151" y="16"/>
                    <a:pt x="150" y="17"/>
                    <a:pt x="150" y="18"/>
                  </a:cubicBezTo>
                  <a:cubicBezTo>
                    <a:pt x="149" y="19"/>
                    <a:pt x="149" y="21"/>
                    <a:pt x="149" y="23"/>
                  </a:cubicBezTo>
                  <a:cubicBezTo>
                    <a:pt x="149" y="24"/>
                    <a:pt x="149" y="25"/>
                    <a:pt x="149" y="26"/>
                  </a:cubicBezTo>
                  <a:cubicBezTo>
                    <a:pt x="149" y="25"/>
                    <a:pt x="149" y="24"/>
                    <a:pt x="149" y="24"/>
                  </a:cubicBezTo>
                  <a:cubicBezTo>
                    <a:pt x="148" y="23"/>
                    <a:pt x="148" y="23"/>
                    <a:pt x="148" y="22"/>
                  </a:cubicBezTo>
                  <a:cubicBezTo>
                    <a:pt x="148" y="20"/>
                    <a:pt x="147" y="18"/>
                    <a:pt x="145" y="16"/>
                  </a:cubicBezTo>
                  <a:cubicBezTo>
                    <a:pt x="145" y="15"/>
                    <a:pt x="145" y="14"/>
                    <a:pt x="144" y="13"/>
                  </a:cubicBezTo>
                  <a:cubicBezTo>
                    <a:pt x="144" y="12"/>
                    <a:pt x="144" y="10"/>
                    <a:pt x="142" y="8"/>
                  </a:cubicBezTo>
                  <a:cubicBezTo>
                    <a:pt x="141" y="7"/>
                    <a:pt x="138" y="6"/>
                    <a:pt x="137" y="6"/>
                  </a:cubicBezTo>
                  <a:cubicBezTo>
                    <a:pt x="134" y="6"/>
                    <a:pt x="134" y="6"/>
                    <a:pt x="134" y="6"/>
                  </a:cubicBezTo>
                  <a:cubicBezTo>
                    <a:pt x="134" y="6"/>
                    <a:pt x="133" y="6"/>
                    <a:pt x="133" y="6"/>
                  </a:cubicBezTo>
                  <a:cubicBezTo>
                    <a:pt x="131" y="6"/>
                    <a:pt x="129" y="5"/>
                    <a:pt x="127" y="4"/>
                  </a:cubicBezTo>
                  <a:cubicBezTo>
                    <a:pt x="127" y="4"/>
                    <a:pt x="126" y="3"/>
                    <a:pt x="125" y="3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8" y="1"/>
                    <a:pt x="117" y="1"/>
                    <a:pt x="116" y="0"/>
                  </a:cubicBezTo>
                  <a:cubicBezTo>
                    <a:pt x="114" y="0"/>
                    <a:pt x="114" y="0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3" y="5"/>
                    <a:pt x="112" y="7"/>
                    <a:pt x="111" y="10"/>
                  </a:cubicBezTo>
                  <a:cubicBezTo>
                    <a:pt x="111" y="12"/>
                    <a:pt x="110" y="14"/>
                    <a:pt x="110" y="16"/>
                  </a:cubicBezTo>
                  <a:cubicBezTo>
                    <a:pt x="109" y="18"/>
                    <a:pt x="109" y="19"/>
                    <a:pt x="108" y="21"/>
                  </a:cubicBezTo>
                  <a:cubicBezTo>
                    <a:pt x="107" y="23"/>
                    <a:pt x="106" y="25"/>
                    <a:pt x="106" y="26"/>
                  </a:cubicBezTo>
                  <a:cubicBezTo>
                    <a:pt x="106" y="28"/>
                    <a:pt x="107" y="30"/>
                    <a:pt x="107" y="31"/>
                  </a:cubicBezTo>
                  <a:cubicBezTo>
                    <a:pt x="107" y="33"/>
                    <a:pt x="108" y="35"/>
                    <a:pt x="108" y="37"/>
                  </a:cubicBezTo>
                  <a:cubicBezTo>
                    <a:pt x="107" y="40"/>
                    <a:pt x="105" y="42"/>
                    <a:pt x="104" y="43"/>
                  </a:cubicBezTo>
                  <a:cubicBezTo>
                    <a:pt x="103" y="44"/>
                    <a:pt x="102" y="45"/>
                    <a:pt x="101" y="46"/>
                  </a:cubicBezTo>
                  <a:cubicBezTo>
                    <a:pt x="99" y="48"/>
                    <a:pt x="99" y="51"/>
                    <a:pt x="98" y="53"/>
                  </a:cubicBezTo>
                  <a:cubicBezTo>
                    <a:pt x="98" y="54"/>
                    <a:pt x="98" y="55"/>
                    <a:pt x="97" y="57"/>
                  </a:cubicBezTo>
                  <a:cubicBezTo>
                    <a:pt x="96" y="60"/>
                    <a:pt x="94" y="62"/>
                    <a:pt x="92" y="65"/>
                  </a:cubicBezTo>
                  <a:cubicBezTo>
                    <a:pt x="90" y="67"/>
                    <a:pt x="88" y="70"/>
                    <a:pt x="88" y="74"/>
                  </a:cubicBezTo>
                  <a:cubicBezTo>
                    <a:pt x="87" y="75"/>
                    <a:pt x="87" y="76"/>
                    <a:pt x="87" y="78"/>
                  </a:cubicBezTo>
                  <a:cubicBezTo>
                    <a:pt x="87" y="80"/>
                    <a:pt x="87" y="82"/>
                    <a:pt x="86" y="85"/>
                  </a:cubicBezTo>
                  <a:cubicBezTo>
                    <a:pt x="84" y="89"/>
                    <a:pt x="82" y="92"/>
                    <a:pt x="80" y="94"/>
                  </a:cubicBezTo>
                  <a:cubicBezTo>
                    <a:pt x="79" y="95"/>
                    <a:pt x="78" y="96"/>
                    <a:pt x="77" y="98"/>
                  </a:cubicBezTo>
                  <a:cubicBezTo>
                    <a:pt x="75" y="100"/>
                    <a:pt x="72" y="102"/>
                    <a:pt x="71" y="105"/>
                  </a:cubicBezTo>
                  <a:cubicBezTo>
                    <a:pt x="69" y="108"/>
                    <a:pt x="68" y="110"/>
                    <a:pt x="68" y="113"/>
                  </a:cubicBezTo>
                  <a:cubicBezTo>
                    <a:pt x="68" y="114"/>
                    <a:pt x="68" y="116"/>
                    <a:pt x="67" y="117"/>
                  </a:cubicBezTo>
                  <a:cubicBezTo>
                    <a:pt x="67" y="119"/>
                    <a:pt x="66" y="120"/>
                    <a:pt x="65" y="122"/>
                  </a:cubicBezTo>
                  <a:cubicBezTo>
                    <a:pt x="64" y="122"/>
                    <a:pt x="64" y="123"/>
                    <a:pt x="64" y="124"/>
                  </a:cubicBezTo>
                  <a:cubicBezTo>
                    <a:pt x="63" y="125"/>
                    <a:pt x="61" y="126"/>
                    <a:pt x="60" y="126"/>
                  </a:cubicBezTo>
                  <a:cubicBezTo>
                    <a:pt x="58" y="127"/>
                    <a:pt x="56" y="128"/>
                    <a:pt x="56" y="130"/>
                  </a:cubicBezTo>
                  <a:cubicBezTo>
                    <a:pt x="55" y="131"/>
                    <a:pt x="55" y="132"/>
                    <a:pt x="55" y="133"/>
                  </a:cubicBezTo>
                  <a:cubicBezTo>
                    <a:pt x="55" y="135"/>
                    <a:pt x="55" y="137"/>
                    <a:pt x="53" y="138"/>
                  </a:cubicBezTo>
                  <a:cubicBezTo>
                    <a:pt x="50" y="140"/>
                    <a:pt x="48" y="143"/>
                    <a:pt x="46" y="146"/>
                  </a:cubicBezTo>
                  <a:cubicBezTo>
                    <a:pt x="45" y="147"/>
                    <a:pt x="45" y="148"/>
                    <a:pt x="44" y="149"/>
                  </a:cubicBezTo>
                  <a:cubicBezTo>
                    <a:pt x="44" y="150"/>
                    <a:pt x="43" y="151"/>
                    <a:pt x="43" y="152"/>
                  </a:cubicBezTo>
                  <a:cubicBezTo>
                    <a:pt x="41" y="153"/>
                    <a:pt x="41" y="153"/>
                    <a:pt x="41" y="153"/>
                  </a:cubicBezTo>
                  <a:cubicBezTo>
                    <a:pt x="40" y="153"/>
                    <a:pt x="40" y="153"/>
                    <a:pt x="40" y="153"/>
                  </a:cubicBezTo>
                  <a:cubicBezTo>
                    <a:pt x="39" y="153"/>
                    <a:pt x="39" y="153"/>
                    <a:pt x="38" y="153"/>
                  </a:cubicBezTo>
                  <a:cubicBezTo>
                    <a:pt x="38" y="153"/>
                    <a:pt x="37" y="153"/>
                    <a:pt x="37" y="153"/>
                  </a:cubicBezTo>
                  <a:cubicBezTo>
                    <a:pt x="34" y="153"/>
                    <a:pt x="30" y="154"/>
                    <a:pt x="27" y="156"/>
                  </a:cubicBezTo>
                  <a:cubicBezTo>
                    <a:pt x="25" y="157"/>
                    <a:pt x="24" y="158"/>
                    <a:pt x="23" y="160"/>
                  </a:cubicBezTo>
                  <a:cubicBezTo>
                    <a:pt x="21" y="162"/>
                    <a:pt x="20" y="163"/>
                    <a:pt x="18" y="164"/>
                  </a:cubicBezTo>
                  <a:cubicBezTo>
                    <a:pt x="15" y="167"/>
                    <a:pt x="11" y="169"/>
                    <a:pt x="8" y="171"/>
                  </a:cubicBezTo>
                  <a:cubicBezTo>
                    <a:pt x="6" y="173"/>
                    <a:pt x="6" y="173"/>
                    <a:pt x="6" y="173"/>
                  </a:cubicBezTo>
                  <a:cubicBezTo>
                    <a:pt x="5" y="173"/>
                    <a:pt x="4" y="174"/>
                    <a:pt x="3" y="175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5" y="178"/>
                    <a:pt x="5" y="178"/>
                    <a:pt x="5" y="178"/>
                  </a:cubicBezTo>
                  <a:cubicBezTo>
                    <a:pt x="6" y="178"/>
                    <a:pt x="6" y="178"/>
                    <a:pt x="7" y="178"/>
                  </a:cubicBezTo>
                  <a:cubicBezTo>
                    <a:pt x="7" y="178"/>
                    <a:pt x="8" y="178"/>
                    <a:pt x="8" y="178"/>
                  </a:cubicBezTo>
                  <a:cubicBezTo>
                    <a:pt x="10" y="178"/>
                    <a:pt x="11" y="178"/>
                    <a:pt x="12" y="179"/>
                  </a:cubicBezTo>
                  <a:cubicBezTo>
                    <a:pt x="13" y="179"/>
                    <a:pt x="14" y="180"/>
                    <a:pt x="14" y="181"/>
                  </a:cubicBezTo>
                  <a:cubicBezTo>
                    <a:pt x="15" y="182"/>
                    <a:pt x="16" y="183"/>
                    <a:pt x="18" y="184"/>
                  </a:cubicBezTo>
                  <a:cubicBezTo>
                    <a:pt x="18" y="184"/>
                    <a:pt x="18" y="184"/>
                    <a:pt x="19" y="184"/>
                  </a:cubicBezTo>
                  <a:cubicBezTo>
                    <a:pt x="20" y="184"/>
                    <a:pt x="21" y="183"/>
                    <a:pt x="22" y="182"/>
                  </a:cubicBezTo>
                  <a:cubicBezTo>
                    <a:pt x="23" y="182"/>
                    <a:pt x="24" y="181"/>
                    <a:pt x="26" y="181"/>
                  </a:cubicBezTo>
                  <a:cubicBezTo>
                    <a:pt x="28" y="181"/>
                    <a:pt x="29" y="182"/>
                    <a:pt x="30" y="184"/>
                  </a:cubicBezTo>
                  <a:cubicBezTo>
                    <a:pt x="30" y="185"/>
                    <a:pt x="30" y="186"/>
                    <a:pt x="31" y="187"/>
                  </a:cubicBezTo>
                  <a:cubicBezTo>
                    <a:pt x="32" y="190"/>
                    <a:pt x="34" y="190"/>
                    <a:pt x="36" y="190"/>
                  </a:cubicBezTo>
                  <a:cubicBezTo>
                    <a:pt x="38" y="190"/>
                    <a:pt x="39" y="190"/>
                    <a:pt x="41" y="191"/>
                  </a:cubicBezTo>
                  <a:cubicBezTo>
                    <a:pt x="43" y="192"/>
                    <a:pt x="46" y="196"/>
                    <a:pt x="48" y="198"/>
                  </a:cubicBezTo>
                  <a:cubicBezTo>
                    <a:pt x="51" y="204"/>
                    <a:pt x="50" y="208"/>
                    <a:pt x="49" y="213"/>
                  </a:cubicBezTo>
                  <a:cubicBezTo>
                    <a:pt x="49" y="215"/>
                    <a:pt x="49" y="217"/>
                    <a:pt x="49" y="219"/>
                  </a:cubicBezTo>
                  <a:cubicBezTo>
                    <a:pt x="48" y="221"/>
                    <a:pt x="49" y="223"/>
                    <a:pt x="50" y="225"/>
                  </a:cubicBezTo>
                  <a:cubicBezTo>
                    <a:pt x="50" y="227"/>
                    <a:pt x="51" y="228"/>
                    <a:pt x="51" y="230"/>
                  </a:cubicBezTo>
                  <a:cubicBezTo>
                    <a:pt x="51" y="233"/>
                    <a:pt x="50" y="236"/>
                    <a:pt x="49" y="239"/>
                  </a:cubicBezTo>
                  <a:cubicBezTo>
                    <a:pt x="48" y="240"/>
                    <a:pt x="48" y="240"/>
                    <a:pt x="48" y="240"/>
                  </a:cubicBezTo>
                  <a:cubicBezTo>
                    <a:pt x="47" y="243"/>
                    <a:pt x="47" y="247"/>
                    <a:pt x="46" y="251"/>
                  </a:cubicBezTo>
                  <a:cubicBezTo>
                    <a:pt x="46" y="254"/>
                    <a:pt x="45" y="258"/>
                    <a:pt x="44" y="262"/>
                  </a:cubicBezTo>
                  <a:cubicBezTo>
                    <a:pt x="43" y="263"/>
                    <a:pt x="42" y="265"/>
                    <a:pt x="40" y="266"/>
                  </a:cubicBezTo>
                  <a:cubicBezTo>
                    <a:pt x="39" y="267"/>
                    <a:pt x="37" y="268"/>
                    <a:pt x="37" y="270"/>
                  </a:cubicBezTo>
                  <a:cubicBezTo>
                    <a:pt x="36" y="271"/>
                    <a:pt x="36" y="272"/>
                    <a:pt x="36" y="272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7" y="274"/>
                    <a:pt x="39" y="274"/>
                    <a:pt x="42" y="274"/>
                  </a:cubicBezTo>
                  <a:cubicBezTo>
                    <a:pt x="43" y="274"/>
                    <a:pt x="43" y="274"/>
                    <a:pt x="43" y="274"/>
                  </a:cubicBezTo>
                  <a:cubicBezTo>
                    <a:pt x="43" y="272"/>
                    <a:pt x="43" y="272"/>
                    <a:pt x="43" y="272"/>
                  </a:cubicBezTo>
                  <a:cubicBezTo>
                    <a:pt x="43" y="275"/>
                    <a:pt x="43" y="275"/>
                    <a:pt x="43" y="275"/>
                  </a:cubicBezTo>
                  <a:cubicBezTo>
                    <a:pt x="44" y="276"/>
                    <a:pt x="44" y="277"/>
                    <a:pt x="44" y="278"/>
                  </a:cubicBezTo>
                  <a:cubicBezTo>
                    <a:pt x="43" y="281"/>
                    <a:pt x="43" y="283"/>
                    <a:pt x="45" y="286"/>
                  </a:cubicBezTo>
                  <a:cubicBezTo>
                    <a:pt x="45" y="288"/>
                    <a:pt x="47" y="289"/>
                    <a:pt x="49" y="291"/>
                  </a:cubicBezTo>
                  <a:cubicBezTo>
                    <a:pt x="49" y="292"/>
                    <a:pt x="50" y="293"/>
                    <a:pt x="51" y="294"/>
                  </a:cubicBezTo>
                  <a:cubicBezTo>
                    <a:pt x="52" y="295"/>
                    <a:pt x="52" y="296"/>
                    <a:pt x="53" y="298"/>
                  </a:cubicBezTo>
                  <a:cubicBezTo>
                    <a:pt x="56" y="301"/>
                    <a:pt x="59" y="305"/>
                    <a:pt x="63" y="308"/>
                  </a:cubicBezTo>
                  <a:cubicBezTo>
                    <a:pt x="64" y="309"/>
                    <a:pt x="65" y="310"/>
                    <a:pt x="66" y="310"/>
                  </a:cubicBezTo>
                  <a:cubicBezTo>
                    <a:pt x="67" y="310"/>
                    <a:pt x="68" y="309"/>
                    <a:pt x="70" y="308"/>
                  </a:cubicBezTo>
                  <a:cubicBezTo>
                    <a:pt x="71" y="307"/>
                    <a:pt x="72" y="307"/>
                    <a:pt x="74" y="306"/>
                  </a:cubicBezTo>
                  <a:cubicBezTo>
                    <a:pt x="76" y="306"/>
                    <a:pt x="79" y="305"/>
                    <a:pt x="82" y="305"/>
                  </a:cubicBezTo>
                  <a:cubicBezTo>
                    <a:pt x="84" y="305"/>
                    <a:pt x="85" y="305"/>
                    <a:pt x="86" y="306"/>
                  </a:cubicBezTo>
                  <a:cubicBezTo>
                    <a:pt x="91" y="308"/>
                    <a:pt x="90" y="312"/>
                    <a:pt x="89" y="315"/>
                  </a:cubicBezTo>
                  <a:cubicBezTo>
                    <a:pt x="88" y="318"/>
                    <a:pt x="88" y="321"/>
                    <a:pt x="88" y="325"/>
                  </a:cubicBezTo>
                  <a:cubicBezTo>
                    <a:pt x="88" y="326"/>
                    <a:pt x="88" y="327"/>
                    <a:pt x="87" y="329"/>
                  </a:cubicBezTo>
                  <a:cubicBezTo>
                    <a:pt x="86" y="329"/>
                    <a:pt x="85" y="328"/>
                    <a:pt x="85" y="328"/>
                  </a:cubicBezTo>
                  <a:cubicBezTo>
                    <a:pt x="76" y="328"/>
                    <a:pt x="71" y="333"/>
                    <a:pt x="69" y="340"/>
                  </a:cubicBezTo>
                  <a:cubicBezTo>
                    <a:pt x="69" y="341"/>
                    <a:pt x="69" y="342"/>
                    <a:pt x="69" y="343"/>
                  </a:cubicBezTo>
                  <a:cubicBezTo>
                    <a:pt x="69" y="344"/>
                    <a:pt x="69" y="346"/>
                    <a:pt x="69" y="347"/>
                  </a:cubicBezTo>
                  <a:cubicBezTo>
                    <a:pt x="68" y="349"/>
                    <a:pt x="67" y="349"/>
                    <a:pt x="65" y="350"/>
                  </a:cubicBezTo>
                  <a:cubicBezTo>
                    <a:pt x="65" y="350"/>
                    <a:pt x="64" y="351"/>
                    <a:pt x="63" y="351"/>
                  </a:cubicBezTo>
                  <a:cubicBezTo>
                    <a:pt x="62" y="352"/>
                    <a:pt x="61" y="353"/>
                    <a:pt x="61" y="354"/>
                  </a:cubicBezTo>
                  <a:cubicBezTo>
                    <a:pt x="60" y="356"/>
                    <a:pt x="60" y="356"/>
                    <a:pt x="60" y="356"/>
                  </a:cubicBezTo>
                  <a:cubicBezTo>
                    <a:pt x="62" y="357"/>
                    <a:pt x="62" y="357"/>
                    <a:pt x="62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3" y="357"/>
                    <a:pt x="63" y="357"/>
                  </a:cubicBezTo>
                  <a:cubicBezTo>
                    <a:pt x="63" y="357"/>
                    <a:pt x="64" y="357"/>
                    <a:pt x="65" y="356"/>
                  </a:cubicBezTo>
                  <a:cubicBezTo>
                    <a:pt x="65" y="356"/>
                    <a:pt x="66" y="356"/>
                    <a:pt x="67" y="356"/>
                  </a:cubicBezTo>
                  <a:cubicBezTo>
                    <a:pt x="67" y="356"/>
                    <a:pt x="68" y="356"/>
                    <a:pt x="68" y="356"/>
                  </a:cubicBezTo>
                  <a:cubicBezTo>
                    <a:pt x="71" y="358"/>
                    <a:pt x="71" y="361"/>
                    <a:pt x="72" y="365"/>
                  </a:cubicBezTo>
                  <a:cubicBezTo>
                    <a:pt x="72" y="367"/>
                    <a:pt x="72" y="370"/>
                    <a:pt x="73" y="371"/>
                  </a:cubicBezTo>
                  <a:cubicBezTo>
                    <a:pt x="74" y="373"/>
                    <a:pt x="76" y="374"/>
                    <a:pt x="78" y="374"/>
                  </a:cubicBezTo>
                  <a:cubicBezTo>
                    <a:pt x="81" y="375"/>
                    <a:pt x="84" y="377"/>
                    <a:pt x="85" y="379"/>
                  </a:cubicBezTo>
                  <a:cubicBezTo>
                    <a:pt x="85" y="381"/>
                    <a:pt x="84" y="382"/>
                    <a:pt x="82" y="384"/>
                  </a:cubicBezTo>
                  <a:cubicBezTo>
                    <a:pt x="81" y="384"/>
                    <a:pt x="80" y="385"/>
                    <a:pt x="80" y="386"/>
                  </a:cubicBezTo>
                  <a:cubicBezTo>
                    <a:pt x="80" y="389"/>
                    <a:pt x="81" y="390"/>
                    <a:pt x="82" y="392"/>
                  </a:cubicBezTo>
                  <a:cubicBezTo>
                    <a:pt x="83" y="392"/>
                    <a:pt x="83" y="393"/>
                    <a:pt x="84" y="394"/>
                  </a:cubicBezTo>
                  <a:cubicBezTo>
                    <a:pt x="85" y="394"/>
                    <a:pt x="86" y="397"/>
                    <a:pt x="86" y="397"/>
                  </a:cubicBezTo>
                  <a:cubicBezTo>
                    <a:pt x="89" y="400"/>
                    <a:pt x="91" y="403"/>
                    <a:pt x="93" y="406"/>
                  </a:cubicBezTo>
                  <a:cubicBezTo>
                    <a:pt x="95" y="409"/>
                    <a:pt x="95" y="409"/>
                    <a:pt x="98" y="409"/>
                  </a:cubicBezTo>
                  <a:cubicBezTo>
                    <a:pt x="99" y="409"/>
                    <a:pt x="99" y="409"/>
                    <a:pt x="99" y="409"/>
                  </a:cubicBezTo>
                  <a:cubicBezTo>
                    <a:pt x="102" y="410"/>
                    <a:pt x="104" y="411"/>
                    <a:pt x="107" y="413"/>
                  </a:cubicBezTo>
                  <a:cubicBezTo>
                    <a:pt x="109" y="415"/>
                    <a:pt x="109" y="415"/>
                    <a:pt x="109" y="415"/>
                  </a:cubicBezTo>
                  <a:cubicBezTo>
                    <a:pt x="110" y="412"/>
                    <a:pt x="110" y="412"/>
                    <a:pt x="110" y="412"/>
                  </a:cubicBezTo>
                  <a:cubicBezTo>
                    <a:pt x="110" y="411"/>
                    <a:pt x="111" y="409"/>
                    <a:pt x="112" y="407"/>
                  </a:cubicBezTo>
                  <a:cubicBezTo>
                    <a:pt x="114" y="400"/>
                    <a:pt x="116" y="394"/>
                    <a:pt x="116" y="385"/>
                  </a:cubicBezTo>
                  <a:cubicBezTo>
                    <a:pt x="116" y="380"/>
                    <a:pt x="115" y="374"/>
                    <a:pt x="114" y="369"/>
                  </a:cubicBezTo>
                  <a:cubicBezTo>
                    <a:pt x="110" y="354"/>
                    <a:pt x="115" y="344"/>
                    <a:pt x="122" y="332"/>
                  </a:cubicBezTo>
                  <a:cubicBezTo>
                    <a:pt x="123" y="330"/>
                    <a:pt x="124" y="328"/>
                    <a:pt x="125" y="326"/>
                  </a:cubicBezTo>
                  <a:cubicBezTo>
                    <a:pt x="127" y="322"/>
                    <a:pt x="129" y="317"/>
                    <a:pt x="130" y="312"/>
                  </a:cubicBezTo>
                  <a:cubicBezTo>
                    <a:pt x="131" y="310"/>
                    <a:pt x="131" y="306"/>
                    <a:pt x="132" y="303"/>
                  </a:cubicBezTo>
                  <a:cubicBezTo>
                    <a:pt x="135" y="296"/>
                    <a:pt x="141" y="293"/>
                    <a:pt x="148" y="291"/>
                  </a:cubicBezTo>
                  <a:cubicBezTo>
                    <a:pt x="162" y="288"/>
                    <a:pt x="176" y="281"/>
                    <a:pt x="189" y="270"/>
                  </a:cubicBezTo>
                  <a:cubicBezTo>
                    <a:pt x="190" y="269"/>
                    <a:pt x="190" y="269"/>
                    <a:pt x="190" y="269"/>
                  </a:cubicBezTo>
                  <a:cubicBezTo>
                    <a:pt x="195" y="265"/>
                    <a:pt x="201" y="260"/>
                    <a:pt x="207" y="258"/>
                  </a:cubicBezTo>
                  <a:cubicBezTo>
                    <a:pt x="210" y="257"/>
                    <a:pt x="212" y="257"/>
                    <a:pt x="214" y="257"/>
                  </a:cubicBezTo>
                  <a:cubicBezTo>
                    <a:pt x="215" y="257"/>
                    <a:pt x="216" y="257"/>
                    <a:pt x="217" y="257"/>
                  </a:cubicBezTo>
                  <a:cubicBezTo>
                    <a:pt x="219" y="257"/>
                    <a:pt x="220" y="258"/>
                    <a:pt x="222" y="259"/>
                  </a:cubicBezTo>
                  <a:cubicBezTo>
                    <a:pt x="224" y="259"/>
                    <a:pt x="225" y="260"/>
                    <a:pt x="227" y="260"/>
                  </a:cubicBezTo>
                  <a:cubicBezTo>
                    <a:pt x="228" y="260"/>
                    <a:pt x="229" y="260"/>
                    <a:pt x="231" y="259"/>
                  </a:cubicBezTo>
                  <a:cubicBezTo>
                    <a:pt x="232" y="259"/>
                    <a:pt x="233" y="258"/>
                    <a:pt x="235" y="258"/>
                  </a:cubicBezTo>
                  <a:cubicBezTo>
                    <a:pt x="235" y="258"/>
                    <a:pt x="235" y="258"/>
                    <a:pt x="235" y="258"/>
                  </a:cubicBezTo>
                  <a:cubicBezTo>
                    <a:pt x="236" y="258"/>
                    <a:pt x="238" y="259"/>
                    <a:pt x="239" y="259"/>
                  </a:cubicBezTo>
                  <a:cubicBezTo>
                    <a:pt x="240" y="259"/>
                    <a:pt x="240" y="259"/>
                    <a:pt x="240" y="259"/>
                  </a:cubicBezTo>
                  <a:cubicBezTo>
                    <a:pt x="240" y="259"/>
                    <a:pt x="241" y="259"/>
                    <a:pt x="242" y="259"/>
                  </a:cubicBezTo>
                  <a:cubicBezTo>
                    <a:pt x="243" y="260"/>
                    <a:pt x="244" y="260"/>
                    <a:pt x="245" y="260"/>
                  </a:cubicBezTo>
                  <a:cubicBezTo>
                    <a:pt x="249" y="260"/>
                    <a:pt x="251" y="258"/>
                    <a:pt x="253" y="253"/>
                  </a:cubicBezTo>
                  <a:cubicBezTo>
                    <a:pt x="255" y="246"/>
                    <a:pt x="258" y="237"/>
                    <a:pt x="250" y="231"/>
                  </a:cubicBezTo>
                  <a:cubicBezTo>
                    <a:pt x="250" y="231"/>
                    <a:pt x="250" y="230"/>
                    <a:pt x="249" y="230"/>
                  </a:cubicBezTo>
                  <a:cubicBezTo>
                    <a:pt x="247" y="228"/>
                    <a:pt x="244" y="227"/>
                    <a:pt x="244" y="223"/>
                  </a:cubicBezTo>
                  <a:cubicBezTo>
                    <a:pt x="243" y="220"/>
                    <a:pt x="244" y="214"/>
                    <a:pt x="245" y="210"/>
                  </a:cubicBezTo>
                  <a:cubicBezTo>
                    <a:pt x="246" y="207"/>
                    <a:pt x="249" y="203"/>
                    <a:pt x="251" y="200"/>
                  </a:cubicBezTo>
                  <a:cubicBezTo>
                    <a:pt x="252" y="199"/>
                    <a:pt x="253" y="198"/>
                    <a:pt x="255" y="198"/>
                  </a:cubicBezTo>
                  <a:cubicBezTo>
                    <a:pt x="256" y="196"/>
                    <a:pt x="258" y="195"/>
                    <a:pt x="259" y="193"/>
                  </a:cubicBezTo>
                  <a:cubicBezTo>
                    <a:pt x="260" y="189"/>
                    <a:pt x="258" y="184"/>
                    <a:pt x="257" y="180"/>
                  </a:cubicBezTo>
                  <a:cubicBezTo>
                    <a:pt x="255" y="177"/>
                    <a:pt x="254" y="173"/>
                    <a:pt x="254" y="169"/>
                  </a:cubicBezTo>
                  <a:cubicBezTo>
                    <a:pt x="254" y="168"/>
                    <a:pt x="255" y="167"/>
                    <a:pt x="255" y="166"/>
                  </a:cubicBezTo>
                  <a:cubicBezTo>
                    <a:pt x="255" y="162"/>
                    <a:pt x="256" y="159"/>
                    <a:pt x="255" y="156"/>
                  </a:cubicBezTo>
                  <a:cubicBezTo>
                    <a:pt x="255" y="154"/>
                    <a:pt x="254" y="153"/>
                    <a:pt x="253" y="151"/>
                  </a:cubicBezTo>
                  <a:cubicBezTo>
                    <a:pt x="252" y="148"/>
                    <a:pt x="251" y="146"/>
                    <a:pt x="252" y="143"/>
                  </a:cubicBezTo>
                  <a:cubicBezTo>
                    <a:pt x="252" y="142"/>
                    <a:pt x="253" y="141"/>
                    <a:pt x="254" y="140"/>
                  </a:cubicBezTo>
                  <a:cubicBezTo>
                    <a:pt x="255" y="140"/>
                    <a:pt x="255" y="139"/>
                    <a:pt x="256" y="139"/>
                  </a:cubicBezTo>
                  <a:cubicBezTo>
                    <a:pt x="257" y="138"/>
                    <a:pt x="257" y="138"/>
                    <a:pt x="257" y="138"/>
                  </a:cubicBezTo>
                  <a:cubicBezTo>
                    <a:pt x="260" y="134"/>
                    <a:pt x="264" y="129"/>
                    <a:pt x="266" y="125"/>
                  </a:cubicBezTo>
                  <a:cubicBezTo>
                    <a:pt x="266" y="124"/>
                    <a:pt x="266" y="123"/>
                    <a:pt x="266" y="122"/>
                  </a:cubicBezTo>
                  <a:cubicBezTo>
                    <a:pt x="267" y="119"/>
                    <a:pt x="267" y="117"/>
                    <a:pt x="269" y="115"/>
                  </a:cubicBezTo>
                  <a:cubicBezTo>
                    <a:pt x="272" y="112"/>
                    <a:pt x="275" y="111"/>
                    <a:pt x="280" y="110"/>
                  </a:cubicBezTo>
                  <a:cubicBezTo>
                    <a:pt x="287" y="110"/>
                    <a:pt x="290" y="107"/>
                    <a:pt x="294" y="103"/>
                  </a:cubicBezTo>
                  <a:cubicBezTo>
                    <a:pt x="295" y="101"/>
                    <a:pt x="297" y="99"/>
                    <a:pt x="299" y="98"/>
                  </a:cubicBezTo>
                  <a:cubicBezTo>
                    <a:pt x="300" y="96"/>
                    <a:pt x="300" y="96"/>
                    <a:pt x="300" y="96"/>
                  </a:cubicBezTo>
                  <a:cubicBezTo>
                    <a:pt x="305" y="92"/>
                    <a:pt x="311" y="88"/>
                    <a:pt x="308" y="8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716" y="0"/>
              <a:ext cx="666" cy="740"/>
            </a:xfrm>
            <a:custGeom>
              <a:avLst/>
              <a:gdLst/>
              <a:ahLst/>
              <a:cxnLst/>
              <a:rect l="l" t="t" r="r" b="b"/>
              <a:pathLst>
                <a:path w="273" h="303" extrusionOk="0">
                  <a:moveTo>
                    <a:pt x="273" y="223"/>
                  </a:moveTo>
                  <a:cubicBezTo>
                    <a:pt x="273" y="222"/>
                    <a:pt x="272" y="221"/>
                    <a:pt x="272" y="219"/>
                  </a:cubicBezTo>
                  <a:cubicBezTo>
                    <a:pt x="272" y="216"/>
                    <a:pt x="271" y="213"/>
                    <a:pt x="271" y="209"/>
                  </a:cubicBezTo>
                  <a:cubicBezTo>
                    <a:pt x="270" y="207"/>
                    <a:pt x="270" y="204"/>
                    <a:pt x="270" y="201"/>
                  </a:cubicBezTo>
                  <a:cubicBezTo>
                    <a:pt x="270" y="197"/>
                    <a:pt x="270" y="194"/>
                    <a:pt x="270" y="189"/>
                  </a:cubicBezTo>
                  <a:cubicBezTo>
                    <a:pt x="269" y="188"/>
                    <a:pt x="269" y="186"/>
                    <a:pt x="269" y="183"/>
                  </a:cubicBezTo>
                  <a:cubicBezTo>
                    <a:pt x="268" y="181"/>
                    <a:pt x="267" y="178"/>
                    <a:pt x="267" y="175"/>
                  </a:cubicBezTo>
                  <a:cubicBezTo>
                    <a:pt x="267" y="174"/>
                    <a:pt x="267" y="174"/>
                    <a:pt x="267" y="174"/>
                  </a:cubicBezTo>
                  <a:cubicBezTo>
                    <a:pt x="266" y="174"/>
                    <a:pt x="266" y="174"/>
                    <a:pt x="266" y="174"/>
                  </a:cubicBezTo>
                  <a:cubicBezTo>
                    <a:pt x="265" y="173"/>
                    <a:pt x="264" y="173"/>
                    <a:pt x="263" y="173"/>
                  </a:cubicBezTo>
                  <a:cubicBezTo>
                    <a:pt x="262" y="173"/>
                    <a:pt x="262" y="173"/>
                    <a:pt x="261" y="173"/>
                  </a:cubicBezTo>
                  <a:cubicBezTo>
                    <a:pt x="259" y="173"/>
                    <a:pt x="259" y="173"/>
                    <a:pt x="259" y="173"/>
                  </a:cubicBezTo>
                  <a:cubicBezTo>
                    <a:pt x="258" y="173"/>
                    <a:pt x="257" y="173"/>
                    <a:pt x="255" y="172"/>
                  </a:cubicBezTo>
                  <a:cubicBezTo>
                    <a:pt x="252" y="169"/>
                    <a:pt x="250" y="167"/>
                    <a:pt x="248" y="164"/>
                  </a:cubicBezTo>
                  <a:cubicBezTo>
                    <a:pt x="246" y="162"/>
                    <a:pt x="244" y="161"/>
                    <a:pt x="243" y="159"/>
                  </a:cubicBezTo>
                  <a:cubicBezTo>
                    <a:pt x="239" y="156"/>
                    <a:pt x="235" y="151"/>
                    <a:pt x="235" y="145"/>
                  </a:cubicBezTo>
                  <a:cubicBezTo>
                    <a:pt x="235" y="140"/>
                    <a:pt x="235" y="136"/>
                    <a:pt x="232" y="132"/>
                  </a:cubicBezTo>
                  <a:cubicBezTo>
                    <a:pt x="231" y="131"/>
                    <a:pt x="231" y="131"/>
                    <a:pt x="231" y="131"/>
                  </a:cubicBezTo>
                  <a:cubicBezTo>
                    <a:pt x="229" y="128"/>
                    <a:pt x="227" y="127"/>
                    <a:pt x="226" y="123"/>
                  </a:cubicBezTo>
                  <a:cubicBezTo>
                    <a:pt x="225" y="117"/>
                    <a:pt x="222" y="107"/>
                    <a:pt x="224" y="101"/>
                  </a:cubicBezTo>
                  <a:cubicBezTo>
                    <a:pt x="225" y="99"/>
                    <a:pt x="226" y="98"/>
                    <a:pt x="227" y="96"/>
                  </a:cubicBezTo>
                  <a:cubicBezTo>
                    <a:pt x="228" y="95"/>
                    <a:pt x="229" y="93"/>
                    <a:pt x="230" y="91"/>
                  </a:cubicBezTo>
                  <a:cubicBezTo>
                    <a:pt x="230" y="89"/>
                    <a:pt x="230" y="87"/>
                    <a:pt x="230" y="85"/>
                  </a:cubicBezTo>
                  <a:cubicBezTo>
                    <a:pt x="230" y="83"/>
                    <a:pt x="230" y="81"/>
                    <a:pt x="230" y="80"/>
                  </a:cubicBezTo>
                  <a:cubicBezTo>
                    <a:pt x="231" y="78"/>
                    <a:pt x="233" y="77"/>
                    <a:pt x="234" y="75"/>
                  </a:cubicBezTo>
                  <a:cubicBezTo>
                    <a:pt x="236" y="74"/>
                    <a:pt x="237" y="73"/>
                    <a:pt x="238" y="72"/>
                  </a:cubicBezTo>
                  <a:cubicBezTo>
                    <a:pt x="240" y="69"/>
                    <a:pt x="242" y="65"/>
                    <a:pt x="243" y="61"/>
                  </a:cubicBezTo>
                  <a:cubicBezTo>
                    <a:pt x="243" y="58"/>
                    <a:pt x="241" y="55"/>
                    <a:pt x="239" y="53"/>
                  </a:cubicBezTo>
                  <a:cubicBezTo>
                    <a:pt x="239" y="52"/>
                    <a:pt x="238" y="51"/>
                    <a:pt x="238" y="51"/>
                  </a:cubicBezTo>
                  <a:cubicBezTo>
                    <a:pt x="237" y="49"/>
                    <a:pt x="237" y="47"/>
                    <a:pt x="238" y="45"/>
                  </a:cubicBezTo>
                  <a:cubicBezTo>
                    <a:pt x="238" y="42"/>
                    <a:pt x="238" y="37"/>
                    <a:pt x="232" y="35"/>
                  </a:cubicBezTo>
                  <a:cubicBezTo>
                    <a:pt x="232" y="35"/>
                    <a:pt x="231" y="34"/>
                    <a:pt x="230" y="34"/>
                  </a:cubicBezTo>
                  <a:cubicBezTo>
                    <a:pt x="228" y="33"/>
                    <a:pt x="225" y="32"/>
                    <a:pt x="223" y="32"/>
                  </a:cubicBezTo>
                  <a:cubicBezTo>
                    <a:pt x="222" y="32"/>
                    <a:pt x="221" y="33"/>
                    <a:pt x="220" y="33"/>
                  </a:cubicBezTo>
                  <a:cubicBezTo>
                    <a:pt x="220" y="33"/>
                    <a:pt x="219" y="33"/>
                    <a:pt x="218" y="33"/>
                  </a:cubicBezTo>
                  <a:cubicBezTo>
                    <a:pt x="218" y="33"/>
                    <a:pt x="218" y="33"/>
                    <a:pt x="217" y="33"/>
                  </a:cubicBezTo>
                  <a:cubicBezTo>
                    <a:pt x="218" y="32"/>
                    <a:pt x="218" y="31"/>
                    <a:pt x="218" y="31"/>
                  </a:cubicBezTo>
                  <a:cubicBezTo>
                    <a:pt x="219" y="29"/>
                    <a:pt x="220" y="27"/>
                    <a:pt x="221" y="24"/>
                  </a:cubicBezTo>
                  <a:cubicBezTo>
                    <a:pt x="221" y="22"/>
                    <a:pt x="221" y="22"/>
                    <a:pt x="221" y="22"/>
                  </a:cubicBezTo>
                  <a:cubicBezTo>
                    <a:pt x="223" y="16"/>
                    <a:pt x="225" y="9"/>
                    <a:pt x="220" y="3"/>
                  </a:cubicBezTo>
                  <a:cubicBezTo>
                    <a:pt x="217" y="1"/>
                    <a:pt x="214" y="0"/>
                    <a:pt x="211" y="0"/>
                  </a:cubicBezTo>
                  <a:cubicBezTo>
                    <a:pt x="209" y="0"/>
                    <a:pt x="206" y="0"/>
                    <a:pt x="204" y="0"/>
                  </a:cubicBezTo>
                  <a:cubicBezTo>
                    <a:pt x="203" y="1"/>
                    <a:pt x="203" y="1"/>
                    <a:pt x="203" y="1"/>
                  </a:cubicBezTo>
                  <a:cubicBezTo>
                    <a:pt x="202" y="1"/>
                    <a:pt x="201" y="1"/>
                    <a:pt x="200" y="1"/>
                  </a:cubicBezTo>
                  <a:cubicBezTo>
                    <a:pt x="197" y="1"/>
                    <a:pt x="193" y="1"/>
                    <a:pt x="191" y="4"/>
                  </a:cubicBezTo>
                  <a:cubicBezTo>
                    <a:pt x="190" y="5"/>
                    <a:pt x="189" y="6"/>
                    <a:pt x="190" y="8"/>
                  </a:cubicBezTo>
                  <a:cubicBezTo>
                    <a:pt x="190" y="10"/>
                    <a:pt x="190" y="11"/>
                    <a:pt x="191" y="12"/>
                  </a:cubicBezTo>
                  <a:cubicBezTo>
                    <a:pt x="192" y="13"/>
                    <a:pt x="192" y="14"/>
                    <a:pt x="191" y="15"/>
                  </a:cubicBezTo>
                  <a:cubicBezTo>
                    <a:pt x="189" y="18"/>
                    <a:pt x="185" y="22"/>
                    <a:pt x="183" y="23"/>
                  </a:cubicBezTo>
                  <a:cubicBezTo>
                    <a:pt x="182" y="23"/>
                    <a:pt x="182" y="24"/>
                    <a:pt x="181" y="24"/>
                  </a:cubicBezTo>
                  <a:cubicBezTo>
                    <a:pt x="180" y="24"/>
                    <a:pt x="178" y="24"/>
                    <a:pt x="177" y="27"/>
                  </a:cubicBezTo>
                  <a:cubicBezTo>
                    <a:pt x="176" y="28"/>
                    <a:pt x="176" y="29"/>
                    <a:pt x="176" y="30"/>
                  </a:cubicBezTo>
                  <a:cubicBezTo>
                    <a:pt x="176" y="31"/>
                    <a:pt x="176" y="31"/>
                    <a:pt x="175" y="32"/>
                  </a:cubicBezTo>
                  <a:cubicBezTo>
                    <a:pt x="175" y="32"/>
                    <a:pt x="174" y="32"/>
                    <a:pt x="173" y="32"/>
                  </a:cubicBezTo>
                  <a:cubicBezTo>
                    <a:pt x="172" y="32"/>
                    <a:pt x="171" y="32"/>
                    <a:pt x="170" y="32"/>
                  </a:cubicBezTo>
                  <a:cubicBezTo>
                    <a:pt x="169" y="31"/>
                    <a:pt x="167" y="31"/>
                    <a:pt x="165" y="31"/>
                  </a:cubicBezTo>
                  <a:cubicBezTo>
                    <a:pt x="165" y="31"/>
                    <a:pt x="165" y="31"/>
                    <a:pt x="164" y="31"/>
                  </a:cubicBezTo>
                  <a:cubicBezTo>
                    <a:pt x="161" y="31"/>
                    <a:pt x="160" y="33"/>
                    <a:pt x="158" y="35"/>
                  </a:cubicBezTo>
                  <a:cubicBezTo>
                    <a:pt x="157" y="37"/>
                    <a:pt x="156" y="38"/>
                    <a:pt x="155" y="38"/>
                  </a:cubicBezTo>
                  <a:cubicBezTo>
                    <a:pt x="155" y="38"/>
                    <a:pt x="154" y="38"/>
                    <a:pt x="154" y="39"/>
                  </a:cubicBezTo>
                  <a:cubicBezTo>
                    <a:pt x="152" y="39"/>
                    <a:pt x="151" y="40"/>
                    <a:pt x="150" y="42"/>
                  </a:cubicBezTo>
                  <a:cubicBezTo>
                    <a:pt x="149" y="42"/>
                    <a:pt x="149" y="43"/>
                    <a:pt x="149" y="43"/>
                  </a:cubicBezTo>
                  <a:cubicBezTo>
                    <a:pt x="148" y="45"/>
                    <a:pt x="148" y="46"/>
                    <a:pt x="146" y="46"/>
                  </a:cubicBezTo>
                  <a:cubicBezTo>
                    <a:pt x="146" y="46"/>
                    <a:pt x="145" y="46"/>
                    <a:pt x="145" y="46"/>
                  </a:cubicBezTo>
                  <a:cubicBezTo>
                    <a:pt x="145" y="46"/>
                    <a:pt x="144" y="46"/>
                    <a:pt x="144" y="46"/>
                  </a:cubicBezTo>
                  <a:cubicBezTo>
                    <a:pt x="143" y="46"/>
                    <a:pt x="142" y="46"/>
                    <a:pt x="142" y="46"/>
                  </a:cubicBezTo>
                  <a:cubicBezTo>
                    <a:pt x="141" y="46"/>
                    <a:pt x="140" y="46"/>
                    <a:pt x="139" y="46"/>
                  </a:cubicBezTo>
                  <a:cubicBezTo>
                    <a:pt x="138" y="47"/>
                    <a:pt x="137" y="48"/>
                    <a:pt x="136" y="49"/>
                  </a:cubicBezTo>
                  <a:cubicBezTo>
                    <a:pt x="135" y="49"/>
                    <a:pt x="135" y="49"/>
                    <a:pt x="134" y="50"/>
                  </a:cubicBezTo>
                  <a:cubicBezTo>
                    <a:pt x="134" y="50"/>
                    <a:pt x="134" y="50"/>
                    <a:pt x="134" y="50"/>
                  </a:cubicBezTo>
                  <a:cubicBezTo>
                    <a:pt x="133" y="50"/>
                    <a:pt x="133" y="50"/>
                    <a:pt x="132" y="50"/>
                  </a:cubicBezTo>
                  <a:cubicBezTo>
                    <a:pt x="132" y="49"/>
                    <a:pt x="131" y="49"/>
                    <a:pt x="131" y="49"/>
                  </a:cubicBezTo>
                  <a:cubicBezTo>
                    <a:pt x="130" y="49"/>
                    <a:pt x="129" y="48"/>
                    <a:pt x="128" y="48"/>
                  </a:cubicBezTo>
                  <a:cubicBezTo>
                    <a:pt x="126" y="48"/>
                    <a:pt x="124" y="50"/>
                    <a:pt x="123" y="51"/>
                  </a:cubicBezTo>
                  <a:cubicBezTo>
                    <a:pt x="121" y="52"/>
                    <a:pt x="121" y="52"/>
                    <a:pt x="120" y="52"/>
                  </a:cubicBezTo>
                  <a:cubicBezTo>
                    <a:pt x="120" y="52"/>
                    <a:pt x="119" y="52"/>
                    <a:pt x="118" y="51"/>
                  </a:cubicBezTo>
                  <a:cubicBezTo>
                    <a:pt x="116" y="51"/>
                    <a:pt x="115" y="50"/>
                    <a:pt x="113" y="50"/>
                  </a:cubicBezTo>
                  <a:cubicBezTo>
                    <a:pt x="112" y="49"/>
                    <a:pt x="112" y="49"/>
                    <a:pt x="111" y="49"/>
                  </a:cubicBezTo>
                  <a:cubicBezTo>
                    <a:pt x="107" y="49"/>
                    <a:pt x="105" y="52"/>
                    <a:pt x="103" y="53"/>
                  </a:cubicBezTo>
                  <a:cubicBezTo>
                    <a:pt x="102" y="55"/>
                    <a:pt x="101" y="56"/>
                    <a:pt x="100" y="56"/>
                  </a:cubicBezTo>
                  <a:cubicBezTo>
                    <a:pt x="96" y="58"/>
                    <a:pt x="91" y="61"/>
                    <a:pt x="92" y="68"/>
                  </a:cubicBezTo>
                  <a:cubicBezTo>
                    <a:pt x="92" y="70"/>
                    <a:pt x="91" y="73"/>
                    <a:pt x="89" y="75"/>
                  </a:cubicBezTo>
                  <a:cubicBezTo>
                    <a:pt x="88" y="76"/>
                    <a:pt x="87" y="77"/>
                    <a:pt x="86" y="77"/>
                  </a:cubicBezTo>
                  <a:cubicBezTo>
                    <a:pt x="86" y="77"/>
                    <a:pt x="85" y="77"/>
                    <a:pt x="85" y="77"/>
                  </a:cubicBezTo>
                  <a:cubicBezTo>
                    <a:pt x="83" y="76"/>
                    <a:pt x="81" y="73"/>
                    <a:pt x="80" y="71"/>
                  </a:cubicBezTo>
                  <a:cubicBezTo>
                    <a:pt x="78" y="69"/>
                    <a:pt x="77" y="67"/>
                    <a:pt x="76" y="66"/>
                  </a:cubicBezTo>
                  <a:cubicBezTo>
                    <a:pt x="74" y="64"/>
                    <a:pt x="71" y="62"/>
                    <a:pt x="68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5" y="61"/>
                    <a:pt x="64" y="62"/>
                    <a:pt x="62" y="63"/>
                  </a:cubicBezTo>
                  <a:cubicBezTo>
                    <a:pt x="61" y="63"/>
                    <a:pt x="61" y="63"/>
                    <a:pt x="60" y="63"/>
                  </a:cubicBezTo>
                  <a:cubicBezTo>
                    <a:pt x="60" y="63"/>
                    <a:pt x="60" y="63"/>
                    <a:pt x="60" y="63"/>
                  </a:cubicBezTo>
                  <a:cubicBezTo>
                    <a:pt x="59" y="63"/>
                    <a:pt x="59" y="63"/>
                    <a:pt x="58" y="62"/>
                  </a:cubicBezTo>
                  <a:cubicBezTo>
                    <a:pt x="57" y="62"/>
                    <a:pt x="56" y="61"/>
                    <a:pt x="54" y="61"/>
                  </a:cubicBezTo>
                  <a:cubicBezTo>
                    <a:pt x="53" y="60"/>
                    <a:pt x="53" y="60"/>
                    <a:pt x="53" y="60"/>
                  </a:cubicBezTo>
                  <a:cubicBezTo>
                    <a:pt x="51" y="60"/>
                    <a:pt x="49" y="60"/>
                    <a:pt x="48" y="60"/>
                  </a:cubicBezTo>
                  <a:cubicBezTo>
                    <a:pt x="47" y="60"/>
                    <a:pt x="46" y="60"/>
                    <a:pt x="45" y="60"/>
                  </a:cubicBezTo>
                  <a:cubicBezTo>
                    <a:pt x="44" y="60"/>
                    <a:pt x="42" y="61"/>
                    <a:pt x="41" y="61"/>
                  </a:cubicBezTo>
                  <a:cubicBezTo>
                    <a:pt x="40" y="62"/>
                    <a:pt x="39" y="63"/>
                    <a:pt x="38" y="63"/>
                  </a:cubicBezTo>
                  <a:cubicBezTo>
                    <a:pt x="38" y="63"/>
                    <a:pt x="38" y="63"/>
                    <a:pt x="37" y="63"/>
                  </a:cubicBezTo>
                  <a:cubicBezTo>
                    <a:pt x="36" y="62"/>
                    <a:pt x="36" y="61"/>
                    <a:pt x="35" y="59"/>
                  </a:cubicBezTo>
                  <a:cubicBezTo>
                    <a:pt x="35" y="58"/>
                    <a:pt x="34" y="58"/>
                    <a:pt x="34" y="57"/>
                  </a:cubicBezTo>
                  <a:cubicBezTo>
                    <a:pt x="31" y="54"/>
                    <a:pt x="27" y="52"/>
                    <a:pt x="22" y="52"/>
                  </a:cubicBezTo>
                  <a:cubicBezTo>
                    <a:pt x="21" y="52"/>
                    <a:pt x="19" y="52"/>
                    <a:pt x="18" y="52"/>
                  </a:cubicBezTo>
                  <a:cubicBezTo>
                    <a:pt x="16" y="52"/>
                    <a:pt x="16" y="52"/>
                    <a:pt x="16" y="52"/>
                  </a:cubicBezTo>
                  <a:cubicBezTo>
                    <a:pt x="16" y="53"/>
                    <a:pt x="15" y="53"/>
                    <a:pt x="14" y="53"/>
                  </a:cubicBezTo>
                  <a:cubicBezTo>
                    <a:pt x="13" y="53"/>
                    <a:pt x="13" y="52"/>
                    <a:pt x="12" y="52"/>
                  </a:cubicBezTo>
                  <a:cubicBezTo>
                    <a:pt x="11" y="52"/>
                    <a:pt x="11" y="51"/>
                    <a:pt x="10" y="51"/>
                  </a:cubicBezTo>
                  <a:cubicBezTo>
                    <a:pt x="9" y="50"/>
                    <a:pt x="7" y="48"/>
                    <a:pt x="5" y="48"/>
                  </a:cubicBezTo>
                  <a:cubicBezTo>
                    <a:pt x="4" y="48"/>
                    <a:pt x="4" y="48"/>
                    <a:pt x="3" y="49"/>
                  </a:cubicBezTo>
                  <a:cubicBezTo>
                    <a:pt x="1" y="50"/>
                    <a:pt x="0" y="52"/>
                    <a:pt x="2" y="56"/>
                  </a:cubicBezTo>
                  <a:cubicBezTo>
                    <a:pt x="4" y="60"/>
                    <a:pt x="8" y="64"/>
                    <a:pt x="12" y="68"/>
                  </a:cubicBezTo>
                  <a:cubicBezTo>
                    <a:pt x="13" y="69"/>
                    <a:pt x="13" y="69"/>
                    <a:pt x="13" y="69"/>
                  </a:cubicBezTo>
                  <a:cubicBezTo>
                    <a:pt x="14" y="70"/>
                    <a:pt x="16" y="71"/>
                    <a:pt x="17" y="72"/>
                  </a:cubicBezTo>
                  <a:cubicBezTo>
                    <a:pt x="20" y="74"/>
                    <a:pt x="23" y="77"/>
                    <a:pt x="24" y="79"/>
                  </a:cubicBezTo>
                  <a:cubicBezTo>
                    <a:pt x="25" y="81"/>
                    <a:pt x="25" y="83"/>
                    <a:pt x="25" y="85"/>
                  </a:cubicBezTo>
                  <a:cubicBezTo>
                    <a:pt x="25" y="85"/>
                    <a:pt x="25" y="85"/>
                    <a:pt x="25" y="85"/>
                  </a:cubicBezTo>
                  <a:cubicBezTo>
                    <a:pt x="25" y="89"/>
                    <a:pt x="25" y="93"/>
                    <a:pt x="25" y="96"/>
                  </a:cubicBezTo>
                  <a:cubicBezTo>
                    <a:pt x="25" y="98"/>
                    <a:pt x="25" y="98"/>
                    <a:pt x="25" y="98"/>
                  </a:cubicBezTo>
                  <a:cubicBezTo>
                    <a:pt x="25" y="103"/>
                    <a:pt x="27" y="106"/>
                    <a:pt x="30" y="109"/>
                  </a:cubicBezTo>
                  <a:cubicBezTo>
                    <a:pt x="31" y="111"/>
                    <a:pt x="31" y="111"/>
                    <a:pt x="31" y="111"/>
                  </a:cubicBezTo>
                  <a:cubicBezTo>
                    <a:pt x="33" y="113"/>
                    <a:pt x="35" y="116"/>
                    <a:pt x="35" y="119"/>
                  </a:cubicBezTo>
                  <a:cubicBezTo>
                    <a:pt x="35" y="119"/>
                    <a:pt x="35" y="120"/>
                    <a:pt x="34" y="121"/>
                  </a:cubicBezTo>
                  <a:cubicBezTo>
                    <a:pt x="34" y="124"/>
                    <a:pt x="33" y="126"/>
                    <a:pt x="34" y="129"/>
                  </a:cubicBezTo>
                  <a:cubicBezTo>
                    <a:pt x="34" y="130"/>
                    <a:pt x="36" y="131"/>
                    <a:pt x="37" y="131"/>
                  </a:cubicBezTo>
                  <a:cubicBezTo>
                    <a:pt x="38" y="132"/>
                    <a:pt x="40" y="132"/>
                    <a:pt x="41" y="132"/>
                  </a:cubicBezTo>
                  <a:cubicBezTo>
                    <a:pt x="42" y="132"/>
                    <a:pt x="44" y="132"/>
                    <a:pt x="45" y="132"/>
                  </a:cubicBezTo>
                  <a:cubicBezTo>
                    <a:pt x="45" y="132"/>
                    <a:pt x="46" y="132"/>
                    <a:pt x="47" y="132"/>
                  </a:cubicBezTo>
                  <a:cubicBezTo>
                    <a:pt x="47" y="132"/>
                    <a:pt x="62" y="132"/>
                    <a:pt x="62" y="132"/>
                  </a:cubicBezTo>
                  <a:cubicBezTo>
                    <a:pt x="62" y="133"/>
                    <a:pt x="62" y="133"/>
                    <a:pt x="62" y="133"/>
                  </a:cubicBezTo>
                  <a:cubicBezTo>
                    <a:pt x="62" y="134"/>
                    <a:pt x="62" y="135"/>
                    <a:pt x="62" y="136"/>
                  </a:cubicBezTo>
                  <a:cubicBezTo>
                    <a:pt x="62" y="136"/>
                    <a:pt x="62" y="137"/>
                    <a:pt x="62" y="138"/>
                  </a:cubicBezTo>
                  <a:cubicBezTo>
                    <a:pt x="63" y="138"/>
                    <a:pt x="63" y="139"/>
                    <a:pt x="63" y="139"/>
                  </a:cubicBezTo>
                  <a:cubicBezTo>
                    <a:pt x="63" y="141"/>
                    <a:pt x="63" y="141"/>
                    <a:pt x="63" y="141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6" y="141"/>
                    <a:pt x="67" y="141"/>
                    <a:pt x="68" y="141"/>
                  </a:cubicBezTo>
                  <a:cubicBezTo>
                    <a:pt x="70" y="141"/>
                    <a:pt x="72" y="141"/>
                    <a:pt x="73" y="142"/>
                  </a:cubicBezTo>
                  <a:cubicBezTo>
                    <a:pt x="75" y="142"/>
                    <a:pt x="77" y="143"/>
                    <a:pt x="79" y="145"/>
                  </a:cubicBezTo>
                  <a:cubicBezTo>
                    <a:pt x="81" y="146"/>
                    <a:pt x="84" y="147"/>
                    <a:pt x="87" y="148"/>
                  </a:cubicBezTo>
                  <a:cubicBezTo>
                    <a:pt x="88" y="148"/>
                    <a:pt x="89" y="149"/>
                    <a:pt x="91" y="149"/>
                  </a:cubicBezTo>
                  <a:cubicBezTo>
                    <a:pt x="96" y="150"/>
                    <a:pt x="99" y="150"/>
                    <a:pt x="98" y="158"/>
                  </a:cubicBezTo>
                  <a:cubicBezTo>
                    <a:pt x="97" y="160"/>
                    <a:pt x="97" y="162"/>
                    <a:pt x="96" y="163"/>
                  </a:cubicBezTo>
                  <a:cubicBezTo>
                    <a:pt x="95" y="166"/>
                    <a:pt x="95" y="168"/>
                    <a:pt x="97" y="173"/>
                  </a:cubicBezTo>
                  <a:cubicBezTo>
                    <a:pt x="102" y="183"/>
                    <a:pt x="107" y="195"/>
                    <a:pt x="106" y="207"/>
                  </a:cubicBezTo>
                  <a:cubicBezTo>
                    <a:pt x="106" y="211"/>
                    <a:pt x="105" y="215"/>
                    <a:pt x="105" y="218"/>
                  </a:cubicBezTo>
                  <a:cubicBezTo>
                    <a:pt x="103" y="227"/>
                    <a:pt x="101" y="236"/>
                    <a:pt x="105" y="244"/>
                  </a:cubicBezTo>
                  <a:cubicBezTo>
                    <a:pt x="106" y="246"/>
                    <a:pt x="107" y="248"/>
                    <a:pt x="109" y="250"/>
                  </a:cubicBezTo>
                  <a:cubicBezTo>
                    <a:pt x="111" y="252"/>
                    <a:pt x="112" y="255"/>
                    <a:pt x="113" y="258"/>
                  </a:cubicBezTo>
                  <a:cubicBezTo>
                    <a:pt x="114" y="260"/>
                    <a:pt x="114" y="264"/>
                    <a:pt x="114" y="266"/>
                  </a:cubicBezTo>
                  <a:cubicBezTo>
                    <a:pt x="113" y="267"/>
                    <a:pt x="113" y="268"/>
                    <a:pt x="112" y="269"/>
                  </a:cubicBezTo>
                  <a:cubicBezTo>
                    <a:pt x="111" y="271"/>
                    <a:pt x="110" y="273"/>
                    <a:pt x="111" y="275"/>
                  </a:cubicBezTo>
                  <a:cubicBezTo>
                    <a:pt x="111" y="278"/>
                    <a:pt x="114" y="279"/>
                    <a:pt x="116" y="281"/>
                  </a:cubicBezTo>
                  <a:cubicBezTo>
                    <a:pt x="117" y="281"/>
                    <a:pt x="117" y="282"/>
                    <a:pt x="118" y="282"/>
                  </a:cubicBezTo>
                  <a:cubicBezTo>
                    <a:pt x="119" y="284"/>
                    <a:pt x="120" y="285"/>
                    <a:pt x="121" y="287"/>
                  </a:cubicBezTo>
                  <a:cubicBezTo>
                    <a:pt x="123" y="289"/>
                    <a:pt x="124" y="291"/>
                    <a:pt x="126" y="292"/>
                  </a:cubicBezTo>
                  <a:cubicBezTo>
                    <a:pt x="127" y="292"/>
                    <a:pt x="128" y="292"/>
                    <a:pt x="128" y="292"/>
                  </a:cubicBezTo>
                  <a:cubicBezTo>
                    <a:pt x="130" y="292"/>
                    <a:pt x="131" y="292"/>
                    <a:pt x="132" y="293"/>
                  </a:cubicBezTo>
                  <a:cubicBezTo>
                    <a:pt x="133" y="294"/>
                    <a:pt x="133" y="295"/>
                    <a:pt x="134" y="296"/>
                  </a:cubicBezTo>
                  <a:cubicBezTo>
                    <a:pt x="134" y="297"/>
                    <a:pt x="135" y="298"/>
                    <a:pt x="135" y="299"/>
                  </a:cubicBezTo>
                  <a:cubicBezTo>
                    <a:pt x="137" y="301"/>
                    <a:pt x="142" y="303"/>
                    <a:pt x="146" y="303"/>
                  </a:cubicBezTo>
                  <a:cubicBezTo>
                    <a:pt x="148" y="303"/>
                    <a:pt x="148" y="303"/>
                    <a:pt x="148" y="303"/>
                  </a:cubicBezTo>
                  <a:cubicBezTo>
                    <a:pt x="148" y="301"/>
                    <a:pt x="148" y="301"/>
                    <a:pt x="148" y="301"/>
                  </a:cubicBezTo>
                  <a:cubicBezTo>
                    <a:pt x="148" y="299"/>
                    <a:pt x="148" y="297"/>
                    <a:pt x="148" y="295"/>
                  </a:cubicBezTo>
                  <a:cubicBezTo>
                    <a:pt x="148" y="293"/>
                    <a:pt x="148" y="290"/>
                    <a:pt x="148" y="288"/>
                  </a:cubicBezTo>
                  <a:cubicBezTo>
                    <a:pt x="149" y="287"/>
                    <a:pt x="149" y="287"/>
                    <a:pt x="149" y="287"/>
                  </a:cubicBezTo>
                  <a:cubicBezTo>
                    <a:pt x="149" y="282"/>
                    <a:pt x="150" y="277"/>
                    <a:pt x="152" y="273"/>
                  </a:cubicBezTo>
                  <a:cubicBezTo>
                    <a:pt x="154" y="268"/>
                    <a:pt x="159" y="263"/>
                    <a:pt x="165" y="261"/>
                  </a:cubicBezTo>
                  <a:cubicBezTo>
                    <a:pt x="167" y="260"/>
                    <a:pt x="169" y="260"/>
                    <a:pt x="171" y="260"/>
                  </a:cubicBezTo>
                  <a:cubicBezTo>
                    <a:pt x="173" y="260"/>
                    <a:pt x="174" y="260"/>
                    <a:pt x="175" y="261"/>
                  </a:cubicBezTo>
                  <a:cubicBezTo>
                    <a:pt x="178" y="262"/>
                    <a:pt x="181" y="265"/>
                    <a:pt x="183" y="268"/>
                  </a:cubicBezTo>
                  <a:cubicBezTo>
                    <a:pt x="186" y="272"/>
                    <a:pt x="189" y="276"/>
                    <a:pt x="193" y="276"/>
                  </a:cubicBezTo>
                  <a:cubicBezTo>
                    <a:pt x="194" y="276"/>
                    <a:pt x="195" y="276"/>
                    <a:pt x="196" y="275"/>
                  </a:cubicBezTo>
                  <a:cubicBezTo>
                    <a:pt x="198" y="275"/>
                    <a:pt x="207" y="271"/>
                    <a:pt x="207" y="267"/>
                  </a:cubicBezTo>
                  <a:cubicBezTo>
                    <a:pt x="207" y="265"/>
                    <a:pt x="206" y="264"/>
                    <a:pt x="205" y="263"/>
                  </a:cubicBezTo>
                  <a:cubicBezTo>
                    <a:pt x="203" y="261"/>
                    <a:pt x="201" y="259"/>
                    <a:pt x="202" y="256"/>
                  </a:cubicBezTo>
                  <a:cubicBezTo>
                    <a:pt x="203" y="253"/>
                    <a:pt x="206" y="250"/>
                    <a:pt x="208" y="246"/>
                  </a:cubicBezTo>
                  <a:cubicBezTo>
                    <a:pt x="209" y="245"/>
                    <a:pt x="210" y="243"/>
                    <a:pt x="211" y="242"/>
                  </a:cubicBezTo>
                  <a:cubicBezTo>
                    <a:pt x="211" y="240"/>
                    <a:pt x="211" y="240"/>
                    <a:pt x="211" y="240"/>
                  </a:cubicBezTo>
                  <a:cubicBezTo>
                    <a:pt x="214" y="236"/>
                    <a:pt x="216" y="232"/>
                    <a:pt x="220" y="230"/>
                  </a:cubicBezTo>
                  <a:cubicBezTo>
                    <a:pt x="223" y="229"/>
                    <a:pt x="227" y="228"/>
                    <a:pt x="231" y="228"/>
                  </a:cubicBezTo>
                  <a:cubicBezTo>
                    <a:pt x="232" y="228"/>
                    <a:pt x="232" y="228"/>
                    <a:pt x="232" y="228"/>
                  </a:cubicBezTo>
                  <a:cubicBezTo>
                    <a:pt x="237" y="227"/>
                    <a:pt x="242" y="227"/>
                    <a:pt x="246" y="227"/>
                  </a:cubicBezTo>
                  <a:cubicBezTo>
                    <a:pt x="251" y="227"/>
                    <a:pt x="255" y="227"/>
                    <a:pt x="260" y="226"/>
                  </a:cubicBezTo>
                  <a:cubicBezTo>
                    <a:pt x="263" y="226"/>
                    <a:pt x="267" y="226"/>
                    <a:pt x="271" y="226"/>
                  </a:cubicBezTo>
                  <a:cubicBezTo>
                    <a:pt x="273" y="226"/>
                    <a:pt x="273" y="226"/>
                    <a:pt x="273" y="226"/>
                  </a:cubicBezTo>
                  <a:lnTo>
                    <a:pt x="273" y="223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2841" y="98"/>
              <a:ext cx="561" cy="612"/>
            </a:xfrm>
            <a:custGeom>
              <a:avLst/>
              <a:gdLst/>
              <a:ahLst/>
              <a:cxnLst/>
              <a:rect l="l" t="t" r="r" b="b"/>
              <a:pathLst>
                <a:path w="230" h="251" extrusionOk="0">
                  <a:moveTo>
                    <a:pt x="221" y="118"/>
                  </a:moveTo>
                  <a:cubicBezTo>
                    <a:pt x="217" y="117"/>
                    <a:pt x="214" y="116"/>
                    <a:pt x="210" y="116"/>
                  </a:cubicBezTo>
                  <a:cubicBezTo>
                    <a:pt x="207" y="116"/>
                    <a:pt x="205" y="116"/>
                    <a:pt x="203" y="116"/>
                  </a:cubicBezTo>
                  <a:cubicBezTo>
                    <a:pt x="200" y="115"/>
                    <a:pt x="199" y="113"/>
                    <a:pt x="198" y="110"/>
                  </a:cubicBezTo>
                  <a:cubicBezTo>
                    <a:pt x="197" y="109"/>
                    <a:pt x="197" y="108"/>
                    <a:pt x="196" y="106"/>
                  </a:cubicBezTo>
                  <a:cubicBezTo>
                    <a:pt x="195" y="105"/>
                    <a:pt x="194" y="105"/>
                    <a:pt x="194" y="104"/>
                  </a:cubicBezTo>
                  <a:cubicBezTo>
                    <a:pt x="192" y="103"/>
                    <a:pt x="192" y="101"/>
                    <a:pt x="191" y="100"/>
                  </a:cubicBezTo>
                  <a:cubicBezTo>
                    <a:pt x="190" y="97"/>
                    <a:pt x="189" y="93"/>
                    <a:pt x="188" y="89"/>
                  </a:cubicBezTo>
                  <a:cubicBezTo>
                    <a:pt x="187" y="85"/>
                    <a:pt x="186" y="82"/>
                    <a:pt x="184" y="78"/>
                  </a:cubicBezTo>
                  <a:cubicBezTo>
                    <a:pt x="183" y="77"/>
                    <a:pt x="183" y="76"/>
                    <a:pt x="182" y="76"/>
                  </a:cubicBezTo>
                  <a:cubicBezTo>
                    <a:pt x="181" y="74"/>
                    <a:pt x="181" y="72"/>
                    <a:pt x="180" y="70"/>
                  </a:cubicBezTo>
                  <a:cubicBezTo>
                    <a:pt x="180" y="68"/>
                    <a:pt x="179" y="66"/>
                    <a:pt x="178" y="64"/>
                  </a:cubicBezTo>
                  <a:cubicBezTo>
                    <a:pt x="177" y="61"/>
                    <a:pt x="176" y="59"/>
                    <a:pt x="175" y="56"/>
                  </a:cubicBezTo>
                  <a:cubicBezTo>
                    <a:pt x="175" y="54"/>
                    <a:pt x="174" y="53"/>
                    <a:pt x="174" y="52"/>
                  </a:cubicBezTo>
                  <a:cubicBezTo>
                    <a:pt x="172" y="49"/>
                    <a:pt x="173" y="45"/>
                    <a:pt x="173" y="42"/>
                  </a:cubicBezTo>
                  <a:cubicBezTo>
                    <a:pt x="173" y="39"/>
                    <a:pt x="173" y="36"/>
                    <a:pt x="173" y="34"/>
                  </a:cubicBezTo>
                  <a:cubicBezTo>
                    <a:pt x="172" y="31"/>
                    <a:pt x="171" y="27"/>
                    <a:pt x="169" y="25"/>
                  </a:cubicBezTo>
                  <a:cubicBezTo>
                    <a:pt x="169" y="24"/>
                    <a:pt x="167" y="24"/>
                    <a:pt x="166" y="23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8" y="21"/>
                    <a:pt x="168" y="19"/>
                    <a:pt x="168" y="17"/>
                  </a:cubicBezTo>
                  <a:cubicBezTo>
                    <a:pt x="168" y="13"/>
                    <a:pt x="166" y="12"/>
                    <a:pt x="164" y="10"/>
                  </a:cubicBezTo>
                  <a:cubicBezTo>
                    <a:pt x="164" y="10"/>
                    <a:pt x="163" y="9"/>
                    <a:pt x="162" y="8"/>
                  </a:cubicBezTo>
                  <a:cubicBezTo>
                    <a:pt x="162" y="8"/>
                    <a:pt x="161" y="7"/>
                    <a:pt x="161" y="6"/>
                  </a:cubicBezTo>
                  <a:cubicBezTo>
                    <a:pt x="159" y="5"/>
                    <a:pt x="158" y="3"/>
                    <a:pt x="157" y="2"/>
                  </a:cubicBezTo>
                  <a:cubicBezTo>
                    <a:pt x="155" y="1"/>
                    <a:pt x="153" y="0"/>
                    <a:pt x="152" y="0"/>
                  </a:cubicBezTo>
                  <a:cubicBezTo>
                    <a:pt x="150" y="0"/>
                    <a:pt x="147" y="1"/>
                    <a:pt x="147" y="5"/>
                  </a:cubicBezTo>
                  <a:cubicBezTo>
                    <a:pt x="147" y="6"/>
                    <a:pt x="147" y="8"/>
                    <a:pt x="148" y="9"/>
                  </a:cubicBezTo>
                  <a:cubicBezTo>
                    <a:pt x="148" y="9"/>
                    <a:pt x="148" y="10"/>
                    <a:pt x="148" y="10"/>
                  </a:cubicBezTo>
                  <a:cubicBezTo>
                    <a:pt x="148" y="10"/>
                    <a:pt x="148" y="10"/>
                    <a:pt x="147" y="10"/>
                  </a:cubicBezTo>
                  <a:cubicBezTo>
                    <a:pt x="145" y="10"/>
                    <a:pt x="144" y="11"/>
                    <a:pt x="143" y="12"/>
                  </a:cubicBezTo>
                  <a:cubicBezTo>
                    <a:pt x="142" y="13"/>
                    <a:pt x="142" y="13"/>
                    <a:pt x="141" y="14"/>
                  </a:cubicBezTo>
                  <a:cubicBezTo>
                    <a:pt x="140" y="14"/>
                    <a:pt x="139" y="15"/>
                    <a:pt x="138" y="16"/>
                  </a:cubicBezTo>
                  <a:cubicBezTo>
                    <a:pt x="136" y="17"/>
                    <a:pt x="134" y="19"/>
                    <a:pt x="132" y="21"/>
                  </a:cubicBezTo>
                  <a:cubicBezTo>
                    <a:pt x="129" y="24"/>
                    <a:pt x="127" y="28"/>
                    <a:pt x="125" y="31"/>
                  </a:cubicBezTo>
                  <a:cubicBezTo>
                    <a:pt x="125" y="32"/>
                    <a:pt x="124" y="33"/>
                    <a:pt x="124" y="34"/>
                  </a:cubicBezTo>
                  <a:cubicBezTo>
                    <a:pt x="123" y="35"/>
                    <a:pt x="123" y="36"/>
                    <a:pt x="122" y="37"/>
                  </a:cubicBezTo>
                  <a:cubicBezTo>
                    <a:pt x="121" y="40"/>
                    <a:pt x="119" y="43"/>
                    <a:pt x="118" y="45"/>
                  </a:cubicBezTo>
                  <a:cubicBezTo>
                    <a:pt x="117" y="46"/>
                    <a:pt x="116" y="47"/>
                    <a:pt x="115" y="48"/>
                  </a:cubicBezTo>
                  <a:cubicBezTo>
                    <a:pt x="113" y="50"/>
                    <a:pt x="111" y="51"/>
                    <a:pt x="110" y="54"/>
                  </a:cubicBezTo>
                  <a:cubicBezTo>
                    <a:pt x="107" y="65"/>
                    <a:pt x="103" y="73"/>
                    <a:pt x="99" y="80"/>
                  </a:cubicBezTo>
                  <a:cubicBezTo>
                    <a:pt x="97" y="84"/>
                    <a:pt x="89" y="96"/>
                    <a:pt x="82" y="96"/>
                  </a:cubicBezTo>
                  <a:cubicBezTo>
                    <a:pt x="82" y="96"/>
                    <a:pt x="81" y="95"/>
                    <a:pt x="81" y="95"/>
                  </a:cubicBezTo>
                  <a:cubicBezTo>
                    <a:pt x="80" y="95"/>
                    <a:pt x="80" y="95"/>
                    <a:pt x="80" y="95"/>
                  </a:cubicBezTo>
                  <a:cubicBezTo>
                    <a:pt x="76" y="94"/>
                    <a:pt x="73" y="94"/>
                    <a:pt x="70" y="92"/>
                  </a:cubicBezTo>
                  <a:cubicBezTo>
                    <a:pt x="69" y="91"/>
                    <a:pt x="67" y="90"/>
                    <a:pt x="66" y="90"/>
                  </a:cubicBezTo>
                  <a:cubicBezTo>
                    <a:pt x="64" y="90"/>
                    <a:pt x="63" y="91"/>
                    <a:pt x="62" y="91"/>
                  </a:cubicBezTo>
                  <a:cubicBezTo>
                    <a:pt x="61" y="91"/>
                    <a:pt x="60" y="92"/>
                    <a:pt x="59" y="92"/>
                  </a:cubicBezTo>
                  <a:cubicBezTo>
                    <a:pt x="58" y="92"/>
                    <a:pt x="58" y="92"/>
                    <a:pt x="58" y="92"/>
                  </a:cubicBezTo>
                  <a:cubicBezTo>
                    <a:pt x="57" y="91"/>
                    <a:pt x="55" y="91"/>
                    <a:pt x="54" y="91"/>
                  </a:cubicBezTo>
                  <a:cubicBezTo>
                    <a:pt x="52" y="90"/>
                    <a:pt x="50" y="89"/>
                    <a:pt x="47" y="89"/>
                  </a:cubicBezTo>
                  <a:cubicBezTo>
                    <a:pt x="47" y="89"/>
                    <a:pt x="46" y="89"/>
                    <a:pt x="46" y="89"/>
                  </a:cubicBezTo>
                  <a:cubicBezTo>
                    <a:pt x="42" y="90"/>
                    <a:pt x="40" y="91"/>
                    <a:pt x="37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4" y="96"/>
                    <a:pt x="31" y="97"/>
                    <a:pt x="28" y="98"/>
                  </a:cubicBezTo>
                  <a:cubicBezTo>
                    <a:pt x="28" y="98"/>
                    <a:pt x="28" y="98"/>
                    <a:pt x="28" y="98"/>
                  </a:cubicBezTo>
                  <a:cubicBezTo>
                    <a:pt x="27" y="98"/>
                    <a:pt x="25" y="97"/>
                    <a:pt x="23" y="96"/>
                  </a:cubicBezTo>
                  <a:cubicBezTo>
                    <a:pt x="23" y="96"/>
                    <a:pt x="22" y="95"/>
                    <a:pt x="21" y="95"/>
                  </a:cubicBezTo>
                  <a:cubicBezTo>
                    <a:pt x="20" y="94"/>
                    <a:pt x="19" y="94"/>
                    <a:pt x="18" y="94"/>
                  </a:cubicBezTo>
                  <a:cubicBezTo>
                    <a:pt x="16" y="93"/>
                    <a:pt x="14" y="92"/>
                    <a:pt x="13" y="91"/>
                  </a:cubicBezTo>
                  <a:cubicBezTo>
                    <a:pt x="12" y="91"/>
                    <a:pt x="11" y="90"/>
                    <a:pt x="10" y="89"/>
                  </a:cubicBezTo>
                  <a:cubicBezTo>
                    <a:pt x="10" y="89"/>
                    <a:pt x="9" y="88"/>
                    <a:pt x="8" y="87"/>
                  </a:cubicBezTo>
                  <a:cubicBezTo>
                    <a:pt x="6" y="86"/>
                    <a:pt x="6" y="86"/>
                    <a:pt x="6" y="86"/>
                  </a:cubicBezTo>
                  <a:cubicBezTo>
                    <a:pt x="5" y="88"/>
                    <a:pt x="5" y="88"/>
                    <a:pt x="5" y="88"/>
                  </a:cubicBezTo>
                  <a:cubicBezTo>
                    <a:pt x="2" y="98"/>
                    <a:pt x="0" y="108"/>
                    <a:pt x="3" y="113"/>
                  </a:cubicBezTo>
                  <a:cubicBezTo>
                    <a:pt x="4" y="115"/>
                    <a:pt x="6" y="116"/>
                    <a:pt x="9" y="116"/>
                  </a:cubicBezTo>
                  <a:cubicBezTo>
                    <a:pt x="10" y="116"/>
                    <a:pt x="11" y="116"/>
                    <a:pt x="11" y="116"/>
                  </a:cubicBezTo>
                  <a:cubicBezTo>
                    <a:pt x="13" y="116"/>
                    <a:pt x="14" y="116"/>
                    <a:pt x="15" y="116"/>
                  </a:cubicBezTo>
                  <a:cubicBezTo>
                    <a:pt x="16" y="116"/>
                    <a:pt x="18" y="116"/>
                    <a:pt x="19" y="116"/>
                  </a:cubicBezTo>
                  <a:cubicBezTo>
                    <a:pt x="21" y="116"/>
                    <a:pt x="24" y="116"/>
                    <a:pt x="27" y="117"/>
                  </a:cubicBezTo>
                  <a:cubicBezTo>
                    <a:pt x="30" y="119"/>
                    <a:pt x="31" y="121"/>
                    <a:pt x="33" y="124"/>
                  </a:cubicBezTo>
                  <a:cubicBezTo>
                    <a:pt x="34" y="125"/>
                    <a:pt x="35" y="127"/>
                    <a:pt x="36" y="128"/>
                  </a:cubicBezTo>
                  <a:cubicBezTo>
                    <a:pt x="39" y="131"/>
                    <a:pt x="43" y="131"/>
                    <a:pt x="47" y="132"/>
                  </a:cubicBezTo>
                  <a:cubicBezTo>
                    <a:pt x="48" y="132"/>
                    <a:pt x="49" y="132"/>
                    <a:pt x="51" y="132"/>
                  </a:cubicBezTo>
                  <a:cubicBezTo>
                    <a:pt x="57" y="132"/>
                    <a:pt x="60" y="135"/>
                    <a:pt x="61" y="141"/>
                  </a:cubicBezTo>
                  <a:cubicBezTo>
                    <a:pt x="61" y="143"/>
                    <a:pt x="61" y="143"/>
                    <a:pt x="61" y="143"/>
                  </a:cubicBezTo>
                  <a:cubicBezTo>
                    <a:pt x="62" y="148"/>
                    <a:pt x="63" y="153"/>
                    <a:pt x="67" y="156"/>
                  </a:cubicBezTo>
                  <a:cubicBezTo>
                    <a:pt x="68" y="157"/>
                    <a:pt x="69" y="158"/>
                    <a:pt x="70" y="159"/>
                  </a:cubicBezTo>
                  <a:cubicBezTo>
                    <a:pt x="73" y="161"/>
                    <a:pt x="75" y="162"/>
                    <a:pt x="76" y="165"/>
                  </a:cubicBezTo>
                  <a:cubicBezTo>
                    <a:pt x="78" y="169"/>
                    <a:pt x="78" y="173"/>
                    <a:pt x="78" y="177"/>
                  </a:cubicBezTo>
                  <a:cubicBezTo>
                    <a:pt x="78" y="178"/>
                    <a:pt x="78" y="180"/>
                    <a:pt x="79" y="182"/>
                  </a:cubicBezTo>
                  <a:cubicBezTo>
                    <a:pt x="80" y="189"/>
                    <a:pt x="81" y="194"/>
                    <a:pt x="84" y="198"/>
                  </a:cubicBezTo>
                  <a:cubicBezTo>
                    <a:pt x="86" y="201"/>
                    <a:pt x="88" y="203"/>
                    <a:pt x="91" y="206"/>
                  </a:cubicBezTo>
                  <a:cubicBezTo>
                    <a:pt x="92" y="207"/>
                    <a:pt x="93" y="208"/>
                    <a:pt x="95" y="210"/>
                  </a:cubicBezTo>
                  <a:cubicBezTo>
                    <a:pt x="98" y="213"/>
                    <a:pt x="100" y="218"/>
                    <a:pt x="102" y="222"/>
                  </a:cubicBezTo>
                  <a:cubicBezTo>
                    <a:pt x="103" y="224"/>
                    <a:pt x="103" y="224"/>
                    <a:pt x="103" y="224"/>
                  </a:cubicBezTo>
                  <a:cubicBezTo>
                    <a:pt x="103" y="225"/>
                    <a:pt x="103" y="226"/>
                    <a:pt x="104" y="227"/>
                  </a:cubicBezTo>
                  <a:cubicBezTo>
                    <a:pt x="104" y="228"/>
                    <a:pt x="104" y="229"/>
                    <a:pt x="104" y="229"/>
                  </a:cubicBezTo>
                  <a:cubicBezTo>
                    <a:pt x="104" y="230"/>
                    <a:pt x="104" y="230"/>
                    <a:pt x="104" y="230"/>
                  </a:cubicBezTo>
                  <a:cubicBezTo>
                    <a:pt x="104" y="233"/>
                    <a:pt x="105" y="235"/>
                    <a:pt x="107" y="236"/>
                  </a:cubicBezTo>
                  <a:cubicBezTo>
                    <a:pt x="109" y="237"/>
                    <a:pt x="109" y="239"/>
                    <a:pt x="110" y="240"/>
                  </a:cubicBezTo>
                  <a:cubicBezTo>
                    <a:pt x="111" y="241"/>
                    <a:pt x="111" y="241"/>
                    <a:pt x="111" y="241"/>
                  </a:cubicBezTo>
                  <a:cubicBezTo>
                    <a:pt x="111" y="242"/>
                    <a:pt x="112" y="243"/>
                    <a:pt x="112" y="243"/>
                  </a:cubicBezTo>
                  <a:cubicBezTo>
                    <a:pt x="113" y="245"/>
                    <a:pt x="113" y="246"/>
                    <a:pt x="114" y="247"/>
                  </a:cubicBezTo>
                  <a:cubicBezTo>
                    <a:pt x="116" y="248"/>
                    <a:pt x="118" y="249"/>
                    <a:pt x="121" y="249"/>
                  </a:cubicBezTo>
                  <a:cubicBezTo>
                    <a:pt x="122" y="250"/>
                    <a:pt x="122" y="250"/>
                    <a:pt x="123" y="250"/>
                  </a:cubicBezTo>
                  <a:cubicBezTo>
                    <a:pt x="125" y="250"/>
                    <a:pt x="128" y="251"/>
                    <a:pt x="130" y="251"/>
                  </a:cubicBezTo>
                  <a:cubicBezTo>
                    <a:pt x="132" y="251"/>
                    <a:pt x="134" y="251"/>
                    <a:pt x="135" y="250"/>
                  </a:cubicBezTo>
                  <a:cubicBezTo>
                    <a:pt x="140" y="248"/>
                    <a:pt x="141" y="243"/>
                    <a:pt x="142" y="238"/>
                  </a:cubicBezTo>
                  <a:cubicBezTo>
                    <a:pt x="143" y="236"/>
                    <a:pt x="143" y="236"/>
                    <a:pt x="143" y="236"/>
                  </a:cubicBezTo>
                  <a:cubicBezTo>
                    <a:pt x="144" y="229"/>
                    <a:pt x="149" y="224"/>
                    <a:pt x="153" y="219"/>
                  </a:cubicBezTo>
                  <a:cubicBezTo>
                    <a:pt x="155" y="216"/>
                    <a:pt x="158" y="213"/>
                    <a:pt x="160" y="210"/>
                  </a:cubicBezTo>
                  <a:cubicBezTo>
                    <a:pt x="166" y="200"/>
                    <a:pt x="175" y="193"/>
                    <a:pt x="186" y="189"/>
                  </a:cubicBezTo>
                  <a:cubicBezTo>
                    <a:pt x="189" y="188"/>
                    <a:pt x="191" y="187"/>
                    <a:pt x="194" y="186"/>
                  </a:cubicBezTo>
                  <a:cubicBezTo>
                    <a:pt x="195" y="186"/>
                    <a:pt x="195" y="186"/>
                    <a:pt x="195" y="186"/>
                  </a:cubicBezTo>
                  <a:cubicBezTo>
                    <a:pt x="196" y="186"/>
                    <a:pt x="196" y="186"/>
                    <a:pt x="196" y="186"/>
                  </a:cubicBezTo>
                  <a:cubicBezTo>
                    <a:pt x="196" y="185"/>
                    <a:pt x="197" y="184"/>
                    <a:pt x="198" y="183"/>
                  </a:cubicBezTo>
                  <a:cubicBezTo>
                    <a:pt x="199" y="182"/>
                    <a:pt x="199" y="181"/>
                    <a:pt x="200" y="180"/>
                  </a:cubicBezTo>
                  <a:cubicBezTo>
                    <a:pt x="201" y="179"/>
                    <a:pt x="201" y="178"/>
                    <a:pt x="202" y="178"/>
                  </a:cubicBezTo>
                  <a:cubicBezTo>
                    <a:pt x="203" y="175"/>
                    <a:pt x="205" y="174"/>
                    <a:pt x="207" y="172"/>
                  </a:cubicBezTo>
                  <a:cubicBezTo>
                    <a:pt x="208" y="172"/>
                    <a:pt x="209" y="171"/>
                    <a:pt x="210" y="171"/>
                  </a:cubicBezTo>
                  <a:cubicBezTo>
                    <a:pt x="212" y="170"/>
                    <a:pt x="215" y="169"/>
                    <a:pt x="217" y="166"/>
                  </a:cubicBezTo>
                  <a:cubicBezTo>
                    <a:pt x="220" y="163"/>
                    <a:pt x="219" y="161"/>
                    <a:pt x="218" y="159"/>
                  </a:cubicBezTo>
                  <a:cubicBezTo>
                    <a:pt x="217" y="158"/>
                    <a:pt x="217" y="157"/>
                    <a:pt x="217" y="156"/>
                  </a:cubicBezTo>
                  <a:cubicBezTo>
                    <a:pt x="217" y="155"/>
                    <a:pt x="217" y="155"/>
                    <a:pt x="219" y="155"/>
                  </a:cubicBezTo>
                  <a:cubicBezTo>
                    <a:pt x="220" y="154"/>
                    <a:pt x="222" y="153"/>
                    <a:pt x="223" y="152"/>
                  </a:cubicBezTo>
                  <a:cubicBezTo>
                    <a:pt x="224" y="150"/>
                    <a:pt x="225" y="149"/>
                    <a:pt x="224" y="148"/>
                  </a:cubicBezTo>
                  <a:cubicBezTo>
                    <a:pt x="224" y="146"/>
                    <a:pt x="223" y="145"/>
                    <a:pt x="222" y="145"/>
                  </a:cubicBezTo>
                  <a:cubicBezTo>
                    <a:pt x="221" y="145"/>
                    <a:pt x="221" y="145"/>
                    <a:pt x="221" y="144"/>
                  </a:cubicBezTo>
                  <a:cubicBezTo>
                    <a:pt x="224" y="143"/>
                    <a:pt x="227" y="142"/>
                    <a:pt x="228" y="138"/>
                  </a:cubicBezTo>
                  <a:cubicBezTo>
                    <a:pt x="230" y="131"/>
                    <a:pt x="228" y="122"/>
                    <a:pt x="221" y="11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2367" y="286"/>
              <a:ext cx="1448" cy="1386"/>
            </a:xfrm>
            <a:custGeom>
              <a:avLst/>
              <a:gdLst/>
              <a:ahLst/>
              <a:cxnLst/>
              <a:rect l="l" t="t" r="r" b="b"/>
              <a:pathLst>
                <a:path w="593" h="568" extrusionOk="0">
                  <a:moveTo>
                    <a:pt x="593" y="178"/>
                  </a:moveTo>
                  <a:cubicBezTo>
                    <a:pt x="591" y="178"/>
                    <a:pt x="591" y="178"/>
                    <a:pt x="591" y="178"/>
                  </a:cubicBezTo>
                  <a:cubicBezTo>
                    <a:pt x="590" y="178"/>
                    <a:pt x="588" y="177"/>
                    <a:pt x="587" y="176"/>
                  </a:cubicBezTo>
                  <a:cubicBezTo>
                    <a:pt x="587" y="176"/>
                    <a:pt x="586" y="175"/>
                    <a:pt x="586" y="174"/>
                  </a:cubicBezTo>
                  <a:cubicBezTo>
                    <a:pt x="585" y="173"/>
                    <a:pt x="584" y="171"/>
                    <a:pt x="580" y="171"/>
                  </a:cubicBezTo>
                  <a:cubicBezTo>
                    <a:pt x="580" y="171"/>
                    <a:pt x="580" y="171"/>
                    <a:pt x="580" y="171"/>
                  </a:cubicBezTo>
                  <a:cubicBezTo>
                    <a:pt x="576" y="171"/>
                    <a:pt x="573" y="171"/>
                    <a:pt x="572" y="170"/>
                  </a:cubicBezTo>
                  <a:cubicBezTo>
                    <a:pt x="571" y="169"/>
                    <a:pt x="570" y="168"/>
                    <a:pt x="569" y="167"/>
                  </a:cubicBezTo>
                  <a:cubicBezTo>
                    <a:pt x="568" y="166"/>
                    <a:pt x="567" y="165"/>
                    <a:pt x="566" y="164"/>
                  </a:cubicBezTo>
                  <a:cubicBezTo>
                    <a:pt x="565" y="163"/>
                    <a:pt x="565" y="163"/>
                    <a:pt x="565" y="163"/>
                  </a:cubicBezTo>
                  <a:cubicBezTo>
                    <a:pt x="564" y="162"/>
                    <a:pt x="563" y="161"/>
                    <a:pt x="562" y="161"/>
                  </a:cubicBezTo>
                  <a:cubicBezTo>
                    <a:pt x="561" y="161"/>
                    <a:pt x="561" y="160"/>
                    <a:pt x="560" y="160"/>
                  </a:cubicBezTo>
                  <a:cubicBezTo>
                    <a:pt x="559" y="160"/>
                    <a:pt x="559" y="161"/>
                    <a:pt x="558" y="161"/>
                  </a:cubicBezTo>
                  <a:cubicBezTo>
                    <a:pt x="558" y="161"/>
                    <a:pt x="557" y="161"/>
                    <a:pt x="557" y="161"/>
                  </a:cubicBezTo>
                  <a:cubicBezTo>
                    <a:pt x="556" y="161"/>
                    <a:pt x="556" y="161"/>
                    <a:pt x="556" y="161"/>
                  </a:cubicBezTo>
                  <a:cubicBezTo>
                    <a:pt x="556" y="160"/>
                    <a:pt x="556" y="160"/>
                    <a:pt x="555" y="160"/>
                  </a:cubicBezTo>
                  <a:cubicBezTo>
                    <a:pt x="555" y="160"/>
                    <a:pt x="554" y="160"/>
                    <a:pt x="554" y="159"/>
                  </a:cubicBezTo>
                  <a:cubicBezTo>
                    <a:pt x="553" y="159"/>
                    <a:pt x="553" y="159"/>
                    <a:pt x="553" y="159"/>
                  </a:cubicBezTo>
                  <a:cubicBezTo>
                    <a:pt x="552" y="159"/>
                    <a:pt x="552" y="159"/>
                    <a:pt x="552" y="159"/>
                  </a:cubicBezTo>
                  <a:cubicBezTo>
                    <a:pt x="551" y="159"/>
                    <a:pt x="551" y="159"/>
                    <a:pt x="550" y="158"/>
                  </a:cubicBezTo>
                  <a:cubicBezTo>
                    <a:pt x="548" y="158"/>
                    <a:pt x="547" y="157"/>
                    <a:pt x="546" y="157"/>
                  </a:cubicBezTo>
                  <a:cubicBezTo>
                    <a:pt x="546" y="157"/>
                    <a:pt x="545" y="157"/>
                    <a:pt x="545" y="157"/>
                  </a:cubicBezTo>
                  <a:cubicBezTo>
                    <a:pt x="544" y="157"/>
                    <a:pt x="544" y="157"/>
                    <a:pt x="544" y="156"/>
                  </a:cubicBezTo>
                  <a:cubicBezTo>
                    <a:pt x="543" y="156"/>
                    <a:pt x="543" y="155"/>
                    <a:pt x="542" y="155"/>
                  </a:cubicBezTo>
                  <a:cubicBezTo>
                    <a:pt x="541" y="154"/>
                    <a:pt x="539" y="153"/>
                    <a:pt x="538" y="153"/>
                  </a:cubicBezTo>
                  <a:cubicBezTo>
                    <a:pt x="537" y="153"/>
                    <a:pt x="537" y="153"/>
                    <a:pt x="537" y="153"/>
                  </a:cubicBezTo>
                  <a:cubicBezTo>
                    <a:pt x="536" y="153"/>
                    <a:pt x="536" y="153"/>
                    <a:pt x="534" y="154"/>
                  </a:cubicBezTo>
                  <a:cubicBezTo>
                    <a:pt x="533" y="154"/>
                    <a:pt x="531" y="155"/>
                    <a:pt x="529" y="155"/>
                  </a:cubicBezTo>
                  <a:cubicBezTo>
                    <a:pt x="529" y="155"/>
                    <a:pt x="529" y="155"/>
                    <a:pt x="529" y="155"/>
                  </a:cubicBezTo>
                  <a:cubicBezTo>
                    <a:pt x="528" y="155"/>
                    <a:pt x="528" y="155"/>
                    <a:pt x="528" y="155"/>
                  </a:cubicBezTo>
                  <a:cubicBezTo>
                    <a:pt x="527" y="154"/>
                    <a:pt x="526" y="154"/>
                    <a:pt x="525" y="154"/>
                  </a:cubicBezTo>
                  <a:cubicBezTo>
                    <a:pt x="524" y="154"/>
                    <a:pt x="523" y="154"/>
                    <a:pt x="522" y="154"/>
                  </a:cubicBezTo>
                  <a:cubicBezTo>
                    <a:pt x="522" y="154"/>
                    <a:pt x="521" y="155"/>
                    <a:pt x="520" y="155"/>
                  </a:cubicBezTo>
                  <a:cubicBezTo>
                    <a:pt x="520" y="155"/>
                    <a:pt x="520" y="155"/>
                    <a:pt x="520" y="155"/>
                  </a:cubicBezTo>
                  <a:cubicBezTo>
                    <a:pt x="519" y="155"/>
                    <a:pt x="519" y="154"/>
                    <a:pt x="518" y="154"/>
                  </a:cubicBezTo>
                  <a:cubicBezTo>
                    <a:pt x="517" y="154"/>
                    <a:pt x="516" y="153"/>
                    <a:pt x="515" y="153"/>
                  </a:cubicBezTo>
                  <a:cubicBezTo>
                    <a:pt x="515" y="153"/>
                    <a:pt x="514" y="153"/>
                    <a:pt x="514" y="153"/>
                  </a:cubicBezTo>
                  <a:cubicBezTo>
                    <a:pt x="513" y="154"/>
                    <a:pt x="512" y="154"/>
                    <a:pt x="511" y="154"/>
                  </a:cubicBezTo>
                  <a:cubicBezTo>
                    <a:pt x="510" y="154"/>
                    <a:pt x="509" y="155"/>
                    <a:pt x="508" y="155"/>
                  </a:cubicBezTo>
                  <a:cubicBezTo>
                    <a:pt x="507" y="155"/>
                    <a:pt x="507" y="155"/>
                    <a:pt x="507" y="155"/>
                  </a:cubicBezTo>
                  <a:cubicBezTo>
                    <a:pt x="507" y="155"/>
                    <a:pt x="506" y="155"/>
                    <a:pt x="506" y="155"/>
                  </a:cubicBezTo>
                  <a:cubicBezTo>
                    <a:pt x="504" y="155"/>
                    <a:pt x="502" y="155"/>
                    <a:pt x="500" y="156"/>
                  </a:cubicBezTo>
                  <a:cubicBezTo>
                    <a:pt x="497" y="159"/>
                    <a:pt x="494" y="162"/>
                    <a:pt x="492" y="165"/>
                  </a:cubicBezTo>
                  <a:cubicBezTo>
                    <a:pt x="489" y="168"/>
                    <a:pt x="490" y="171"/>
                    <a:pt x="491" y="173"/>
                  </a:cubicBezTo>
                  <a:cubicBezTo>
                    <a:pt x="491" y="174"/>
                    <a:pt x="491" y="175"/>
                    <a:pt x="491" y="176"/>
                  </a:cubicBezTo>
                  <a:cubicBezTo>
                    <a:pt x="491" y="177"/>
                    <a:pt x="489" y="177"/>
                    <a:pt x="489" y="178"/>
                  </a:cubicBezTo>
                  <a:cubicBezTo>
                    <a:pt x="488" y="178"/>
                    <a:pt x="487" y="179"/>
                    <a:pt x="487" y="179"/>
                  </a:cubicBezTo>
                  <a:cubicBezTo>
                    <a:pt x="486" y="180"/>
                    <a:pt x="485" y="180"/>
                    <a:pt x="484" y="181"/>
                  </a:cubicBezTo>
                  <a:cubicBezTo>
                    <a:pt x="483" y="181"/>
                    <a:pt x="482" y="182"/>
                    <a:pt x="481" y="182"/>
                  </a:cubicBezTo>
                  <a:cubicBezTo>
                    <a:pt x="480" y="183"/>
                    <a:pt x="479" y="184"/>
                    <a:pt x="478" y="185"/>
                  </a:cubicBezTo>
                  <a:cubicBezTo>
                    <a:pt x="478" y="186"/>
                    <a:pt x="477" y="186"/>
                    <a:pt x="477" y="187"/>
                  </a:cubicBezTo>
                  <a:cubicBezTo>
                    <a:pt x="476" y="187"/>
                    <a:pt x="475" y="188"/>
                    <a:pt x="474" y="188"/>
                  </a:cubicBezTo>
                  <a:cubicBezTo>
                    <a:pt x="474" y="189"/>
                    <a:pt x="473" y="190"/>
                    <a:pt x="472" y="190"/>
                  </a:cubicBezTo>
                  <a:cubicBezTo>
                    <a:pt x="469" y="192"/>
                    <a:pt x="467" y="195"/>
                    <a:pt x="465" y="197"/>
                  </a:cubicBezTo>
                  <a:cubicBezTo>
                    <a:pt x="462" y="201"/>
                    <a:pt x="459" y="205"/>
                    <a:pt x="453" y="207"/>
                  </a:cubicBezTo>
                  <a:cubicBezTo>
                    <a:pt x="450" y="208"/>
                    <a:pt x="448" y="210"/>
                    <a:pt x="446" y="213"/>
                  </a:cubicBezTo>
                  <a:cubicBezTo>
                    <a:pt x="445" y="214"/>
                    <a:pt x="445" y="214"/>
                    <a:pt x="444" y="215"/>
                  </a:cubicBezTo>
                  <a:cubicBezTo>
                    <a:pt x="441" y="218"/>
                    <a:pt x="440" y="222"/>
                    <a:pt x="438" y="226"/>
                  </a:cubicBezTo>
                  <a:cubicBezTo>
                    <a:pt x="438" y="227"/>
                    <a:pt x="438" y="228"/>
                    <a:pt x="438" y="228"/>
                  </a:cubicBezTo>
                  <a:cubicBezTo>
                    <a:pt x="438" y="226"/>
                    <a:pt x="438" y="223"/>
                    <a:pt x="439" y="221"/>
                  </a:cubicBezTo>
                  <a:cubicBezTo>
                    <a:pt x="439" y="221"/>
                    <a:pt x="440" y="219"/>
                    <a:pt x="441" y="218"/>
                  </a:cubicBezTo>
                  <a:cubicBezTo>
                    <a:pt x="445" y="212"/>
                    <a:pt x="449" y="206"/>
                    <a:pt x="447" y="202"/>
                  </a:cubicBezTo>
                  <a:cubicBezTo>
                    <a:pt x="447" y="201"/>
                    <a:pt x="446" y="200"/>
                    <a:pt x="444" y="199"/>
                  </a:cubicBezTo>
                  <a:cubicBezTo>
                    <a:pt x="450" y="199"/>
                    <a:pt x="456" y="198"/>
                    <a:pt x="462" y="195"/>
                  </a:cubicBezTo>
                  <a:cubicBezTo>
                    <a:pt x="468" y="191"/>
                    <a:pt x="470" y="185"/>
                    <a:pt x="473" y="179"/>
                  </a:cubicBezTo>
                  <a:cubicBezTo>
                    <a:pt x="473" y="178"/>
                    <a:pt x="474" y="176"/>
                    <a:pt x="475" y="175"/>
                  </a:cubicBezTo>
                  <a:cubicBezTo>
                    <a:pt x="476" y="171"/>
                    <a:pt x="478" y="168"/>
                    <a:pt x="480" y="164"/>
                  </a:cubicBezTo>
                  <a:cubicBezTo>
                    <a:pt x="482" y="160"/>
                    <a:pt x="484" y="156"/>
                    <a:pt x="486" y="151"/>
                  </a:cubicBezTo>
                  <a:cubicBezTo>
                    <a:pt x="488" y="146"/>
                    <a:pt x="490" y="141"/>
                    <a:pt x="488" y="137"/>
                  </a:cubicBezTo>
                  <a:cubicBezTo>
                    <a:pt x="487" y="135"/>
                    <a:pt x="485" y="133"/>
                    <a:pt x="482" y="133"/>
                  </a:cubicBezTo>
                  <a:cubicBezTo>
                    <a:pt x="478" y="132"/>
                    <a:pt x="474" y="131"/>
                    <a:pt x="470" y="131"/>
                  </a:cubicBezTo>
                  <a:cubicBezTo>
                    <a:pt x="468" y="131"/>
                    <a:pt x="466" y="131"/>
                    <a:pt x="463" y="131"/>
                  </a:cubicBezTo>
                  <a:cubicBezTo>
                    <a:pt x="462" y="130"/>
                    <a:pt x="460" y="130"/>
                    <a:pt x="459" y="130"/>
                  </a:cubicBezTo>
                  <a:cubicBezTo>
                    <a:pt x="457" y="129"/>
                    <a:pt x="454" y="128"/>
                    <a:pt x="452" y="128"/>
                  </a:cubicBezTo>
                  <a:cubicBezTo>
                    <a:pt x="451" y="128"/>
                    <a:pt x="451" y="128"/>
                    <a:pt x="450" y="128"/>
                  </a:cubicBezTo>
                  <a:cubicBezTo>
                    <a:pt x="450" y="128"/>
                    <a:pt x="449" y="128"/>
                    <a:pt x="449" y="128"/>
                  </a:cubicBezTo>
                  <a:cubicBezTo>
                    <a:pt x="448" y="128"/>
                    <a:pt x="448" y="128"/>
                    <a:pt x="448" y="128"/>
                  </a:cubicBezTo>
                  <a:cubicBezTo>
                    <a:pt x="447" y="128"/>
                    <a:pt x="446" y="129"/>
                    <a:pt x="446" y="129"/>
                  </a:cubicBezTo>
                  <a:cubicBezTo>
                    <a:pt x="444" y="129"/>
                    <a:pt x="443" y="130"/>
                    <a:pt x="442" y="130"/>
                  </a:cubicBezTo>
                  <a:cubicBezTo>
                    <a:pt x="442" y="131"/>
                    <a:pt x="442" y="131"/>
                    <a:pt x="441" y="131"/>
                  </a:cubicBezTo>
                  <a:cubicBezTo>
                    <a:pt x="440" y="131"/>
                    <a:pt x="438" y="131"/>
                    <a:pt x="437" y="132"/>
                  </a:cubicBezTo>
                  <a:cubicBezTo>
                    <a:pt x="435" y="132"/>
                    <a:pt x="434" y="132"/>
                    <a:pt x="434" y="132"/>
                  </a:cubicBezTo>
                  <a:cubicBezTo>
                    <a:pt x="433" y="132"/>
                    <a:pt x="432" y="132"/>
                    <a:pt x="431" y="132"/>
                  </a:cubicBezTo>
                  <a:cubicBezTo>
                    <a:pt x="430" y="132"/>
                    <a:pt x="428" y="132"/>
                    <a:pt x="427" y="132"/>
                  </a:cubicBezTo>
                  <a:cubicBezTo>
                    <a:pt x="428" y="132"/>
                    <a:pt x="429" y="132"/>
                    <a:pt x="430" y="132"/>
                  </a:cubicBezTo>
                  <a:cubicBezTo>
                    <a:pt x="430" y="132"/>
                    <a:pt x="430" y="132"/>
                    <a:pt x="430" y="132"/>
                  </a:cubicBezTo>
                  <a:cubicBezTo>
                    <a:pt x="431" y="132"/>
                    <a:pt x="432" y="132"/>
                    <a:pt x="432" y="132"/>
                  </a:cubicBezTo>
                  <a:cubicBezTo>
                    <a:pt x="435" y="132"/>
                    <a:pt x="439" y="131"/>
                    <a:pt x="442" y="129"/>
                  </a:cubicBezTo>
                  <a:cubicBezTo>
                    <a:pt x="444" y="128"/>
                    <a:pt x="445" y="126"/>
                    <a:pt x="445" y="124"/>
                  </a:cubicBezTo>
                  <a:cubicBezTo>
                    <a:pt x="444" y="122"/>
                    <a:pt x="442" y="120"/>
                    <a:pt x="440" y="118"/>
                  </a:cubicBezTo>
                  <a:cubicBezTo>
                    <a:pt x="438" y="117"/>
                    <a:pt x="436" y="116"/>
                    <a:pt x="434" y="116"/>
                  </a:cubicBezTo>
                  <a:cubicBezTo>
                    <a:pt x="432" y="116"/>
                    <a:pt x="431" y="117"/>
                    <a:pt x="429" y="118"/>
                  </a:cubicBezTo>
                  <a:cubicBezTo>
                    <a:pt x="428" y="118"/>
                    <a:pt x="428" y="119"/>
                    <a:pt x="427" y="119"/>
                  </a:cubicBezTo>
                  <a:cubicBezTo>
                    <a:pt x="424" y="120"/>
                    <a:pt x="419" y="122"/>
                    <a:pt x="421" y="128"/>
                  </a:cubicBezTo>
                  <a:cubicBezTo>
                    <a:pt x="421" y="129"/>
                    <a:pt x="423" y="130"/>
                    <a:pt x="424" y="131"/>
                  </a:cubicBezTo>
                  <a:cubicBezTo>
                    <a:pt x="424" y="131"/>
                    <a:pt x="423" y="131"/>
                    <a:pt x="423" y="131"/>
                  </a:cubicBezTo>
                  <a:cubicBezTo>
                    <a:pt x="421" y="131"/>
                    <a:pt x="420" y="130"/>
                    <a:pt x="419" y="130"/>
                  </a:cubicBezTo>
                  <a:cubicBezTo>
                    <a:pt x="418" y="130"/>
                    <a:pt x="417" y="129"/>
                    <a:pt x="416" y="129"/>
                  </a:cubicBezTo>
                  <a:cubicBezTo>
                    <a:pt x="415" y="128"/>
                    <a:pt x="414" y="127"/>
                    <a:pt x="412" y="127"/>
                  </a:cubicBezTo>
                  <a:cubicBezTo>
                    <a:pt x="411" y="126"/>
                    <a:pt x="409" y="126"/>
                    <a:pt x="408" y="125"/>
                  </a:cubicBezTo>
                  <a:cubicBezTo>
                    <a:pt x="409" y="125"/>
                    <a:pt x="409" y="125"/>
                    <a:pt x="409" y="125"/>
                  </a:cubicBezTo>
                  <a:cubicBezTo>
                    <a:pt x="411" y="125"/>
                    <a:pt x="413" y="125"/>
                    <a:pt x="415" y="125"/>
                  </a:cubicBezTo>
                  <a:cubicBezTo>
                    <a:pt x="418" y="124"/>
                    <a:pt x="421" y="122"/>
                    <a:pt x="423" y="121"/>
                  </a:cubicBezTo>
                  <a:cubicBezTo>
                    <a:pt x="424" y="120"/>
                    <a:pt x="425" y="119"/>
                    <a:pt x="427" y="118"/>
                  </a:cubicBezTo>
                  <a:cubicBezTo>
                    <a:pt x="433" y="115"/>
                    <a:pt x="433" y="111"/>
                    <a:pt x="432" y="109"/>
                  </a:cubicBezTo>
                  <a:cubicBezTo>
                    <a:pt x="432" y="108"/>
                    <a:pt x="430" y="106"/>
                    <a:pt x="426" y="106"/>
                  </a:cubicBezTo>
                  <a:cubicBezTo>
                    <a:pt x="425" y="106"/>
                    <a:pt x="424" y="106"/>
                    <a:pt x="423" y="106"/>
                  </a:cubicBezTo>
                  <a:cubicBezTo>
                    <a:pt x="423" y="106"/>
                    <a:pt x="423" y="106"/>
                    <a:pt x="423" y="106"/>
                  </a:cubicBezTo>
                  <a:cubicBezTo>
                    <a:pt x="422" y="106"/>
                    <a:pt x="422" y="106"/>
                    <a:pt x="421" y="106"/>
                  </a:cubicBezTo>
                  <a:cubicBezTo>
                    <a:pt x="421" y="106"/>
                    <a:pt x="418" y="106"/>
                    <a:pt x="417" y="106"/>
                  </a:cubicBezTo>
                  <a:cubicBezTo>
                    <a:pt x="416" y="106"/>
                    <a:pt x="415" y="106"/>
                    <a:pt x="413" y="106"/>
                  </a:cubicBezTo>
                  <a:cubicBezTo>
                    <a:pt x="411" y="107"/>
                    <a:pt x="410" y="108"/>
                    <a:pt x="408" y="109"/>
                  </a:cubicBezTo>
                  <a:cubicBezTo>
                    <a:pt x="407" y="109"/>
                    <a:pt x="406" y="110"/>
                    <a:pt x="405" y="110"/>
                  </a:cubicBezTo>
                  <a:cubicBezTo>
                    <a:pt x="405" y="110"/>
                    <a:pt x="405" y="110"/>
                    <a:pt x="404" y="110"/>
                  </a:cubicBezTo>
                  <a:cubicBezTo>
                    <a:pt x="404" y="110"/>
                    <a:pt x="403" y="110"/>
                    <a:pt x="403" y="110"/>
                  </a:cubicBezTo>
                  <a:cubicBezTo>
                    <a:pt x="405" y="109"/>
                    <a:pt x="408" y="107"/>
                    <a:pt x="409" y="106"/>
                  </a:cubicBezTo>
                  <a:cubicBezTo>
                    <a:pt x="409" y="105"/>
                    <a:pt x="409" y="105"/>
                    <a:pt x="409" y="105"/>
                  </a:cubicBezTo>
                  <a:cubicBezTo>
                    <a:pt x="411" y="104"/>
                    <a:pt x="412" y="102"/>
                    <a:pt x="414" y="100"/>
                  </a:cubicBezTo>
                  <a:cubicBezTo>
                    <a:pt x="414" y="99"/>
                    <a:pt x="415" y="97"/>
                    <a:pt x="414" y="95"/>
                  </a:cubicBezTo>
                  <a:cubicBezTo>
                    <a:pt x="414" y="93"/>
                    <a:pt x="412" y="93"/>
                    <a:pt x="412" y="93"/>
                  </a:cubicBezTo>
                  <a:cubicBezTo>
                    <a:pt x="411" y="93"/>
                    <a:pt x="410" y="93"/>
                    <a:pt x="410" y="93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10" y="94"/>
                    <a:pt x="410" y="94"/>
                    <a:pt x="410" y="94"/>
                  </a:cubicBezTo>
                  <a:cubicBezTo>
                    <a:pt x="409" y="93"/>
                    <a:pt x="409" y="93"/>
                    <a:pt x="407" y="92"/>
                  </a:cubicBezTo>
                  <a:cubicBezTo>
                    <a:pt x="405" y="92"/>
                    <a:pt x="404" y="94"/>
                    <a:pt x="403" y="95"/>
                  </a:cubicBezTo>
                  <a:cubicBezTo>
                    <a:pt x="402" y="96"/>
                    <a:pt x="402" y="96"/>
                    <a:pt x="401" y="97"/>
                  </a:cubicBezTo>
                  <a:cubicBezTo>
                    <a:pt x="401" y="97"/>
                    <a:pt x="401" y="97"/>
                    <a:pt x="400" y="97"/>
                  </a:cubicBezTo>
                  <a:cubicBezTo>
                    <a:pt x="399" y="97"/>
                    <a:pt x="398" y="98"/>
                    <a:pt x="397" y="100"/>
                  </a:cubicBezTo>
                  <a:cubicBezTo>
                    <a:pt x="396" y="102"/>
                    <a:pt x="396" y="106"/>
                    <a:pt x="397" y="108"/>
                  </a:cubicBezTo>
                  <a:cubicBezTo>
                    <a:pt x="398" y="108"/>
                    <a:pt x="398" y="109"/>
                    <a:pt x="398" y="109"/>
                  </a:cubicBezTo>
                  <a:cubicBezTo>
                    <a:pt x="397" y="109"/>
                    <a:pt x="395" y="110"/>
                    <a:pt x="395" y="111"/>
                  </a:cubicBezTo>
                  <a:cubicBezTo>
                    <a:pt x="394" y="112"/>
                    <a:pt x="393" y="114"/>
                    <a:pt x="393" y="115"/>
                  </a:cubicBezTo>
                  <a:cubicBezTo>
                    <a:pt x="393" y="115"/>
                    <a:pt x="392" y="114"/>
                    <a:pt x="392" y="114"/>
                  </a:cubicBezTo>
                  <a:cubicBezTo>
                    <a:pt x="391" y="113"/>
                    <a:pt x="389" y="113"/>
                    <a:pt x="388" y="113"/>
                  </a:cubicBezTo>
                  <a:cubicBezTo>
                    <a:pt x="388" y="112"/>
                    <a:pt x="388" y="112"/>
                    <a:pt x="388" y="112"/>
                  </a:cubicBezTo>
                  <a:cubicBezTo>
                    <a:pt x="388" y="112"/>
                    <a:pt x="388" y="110"/>
                    <a:pt x="388" y="110"/>
                  </a:cubicBezTo>
                  <a:cubicBezTo>
                    <a:pt x="385" y="110"/>
                    <a:pt x="385" y="110"/>
                    <a:pt x="385" y="110"/>
                  </a:cubicBezTo>
                  <a:cubicBezTo>
                    <a:pt x="384" y="111"/>
                    <a:pt x="382" y="111"/>
                    <a:pt x="380" y="112"/>
                  </a:cubicBezTo>
                  <a:cubicBezTo>
                    <a:pt x="369" y="116"/>
                    <a:pt x="361" y="123"/>
                    <a:pt x="354" y="134"/>
                  </a:cubicBezTo>
                  <a:cubicBezTo>
                    <a:pt x="352" y="137"/>
                    <a:pt x="350" y="140"/>
                    <a:pt x="347" y="142"/>
                  </a:cubicBezTo>
                  <a:cubicBezTo>
                    <a:pt x="343" y="147"/>
                    <a:pt x="339" y="152"/>
                    <a:pt x="337" y="159"/>
                  </a:cubicBezTo>
                  <a:cubicBezTo>
                    <a:pt x="337" y="161"/>
                    <a:pt x="337" y="161"/>
                    <a:pt x="337" y="161"/>
                  </a:cubicBezTo>
                  <a:cubicBezTo>
                    <a:pt x="336" y="166"/>
                    <a:pt x="335" y="171"/>
                    <a:pt x="329" y="173"/>
                  </a:cubicBezTo>
                  <a:cubicBezTo>
                    <a:pt x="328" y="174"/>
                    <a:pt x="326" y="174"/>
                    <a:pt x="324" y="174"/>
                  </a:cubicBezTo>
                  <a:cubicBezTo>
                    <a:pt x="322" y="174"/>
                    <a:pt x="319" y="174"/>
                    <a:pt x="317" y="173"/>
                  </a:cubicBezTo>
                  <a:cubicBezTo>
                    <a:pt x="316" y="173"/>
                    <a:pt x="316" y="173"/>
                    <a:pt x="315" y="173"/>
                  </a:cubicBezTo>
                  <a:cubicBezTo>
                    <a:pt x="312" y="172"/>
                    <a:pt x="310" y="172"/>
                    <a:pt x="308" y="170"/>
                  </a:cubicBezTo>
                  <a:cubicBezTo>
                    <a:pt x="307" y="169"/>
                    <a:pt x="306" y="168"/>
                    <a:pt x="306" y="166"/>
                  </a:cubicBezTo>
                  <a:cubicBezTo>
                    <a:pt x="305" y="166"/>
                    <a:pt x="305" y="165"/>
                    <a:pt x="305" y="164"/>
                  </a:cubicBezTo>
                  <a:cubicBezTo>
                    <a:pt x="304" y="163"/>
                    <a:pt x="304" y="163"/>
                    <a:pt x="304" y="163"/>
                  </a:cubicBezTo>
                  <a:cubicBezTo>
                    <a:pt x="303" y="162"/>
                    <a:pt x="302" y="160"/>
                    <a:pt x="301" y="159"/>
                  </a:cubicBezTo>
                  <a:cubicBezTo>
                    <a:pt x="299" y="158"/>
                    <a:pt x="297" y="156"/>
                    <a:pt x="298" y="153"/>
                  </a:cubicBezTo>
                  <a:cubicBezTo>
                    <a:pt x="298" y="153"/>
                    <a:pt x="298" y="153"/>
                    <a:pt x="298" y="152"/>
                  </a:cubicBezTo>
                  <a:cubicBezTo>
                    <a:pt x="298" y="151"/>
                    <a:pt x="298" y="151"/>
                    <a:pt x="297" y="150"/>
                  </a:cubicBezTo>
                  <a:cubicBezTo>
                    <a:pt x="297" y="149"/>
                    <a:pt x="297" y="148"/>
                    <a:pt x="296" y="147"/>
                  </a:cubicBezTo>
                  <a:cubicBezTo>
                    <a:pt x="295" y="145"/>
                    <a:pt x="295" y="145"/>
                    <a:pt x="295" y="145"/>
                  </a:cubicBezTo>
                  <a:cubicBezTo>
                    <a:pt x="293" y="141"/>
                    <a:pt x="292" y="137"/>
                    <a:pt x="288" y="133"/>
                  </a:cubicBezTo>
                  <a:cubicBezTo>
                    <a:pt x="287" y="131"/>
                    <a:pt x="286" y="130"/>
                    <a:pt x="284" y="129"/>
                  </a:cubicBezTo>
                  <a:cubicBezTo>
                    <a:pt x="282" y="126"/>
                    <a:pt x="280" y="124"/>
                    <a:pt x="278" y="121"/>
                  </a:cubicBezTo>
                  <a:cubicBezTo>
                    <a:pt x="275" y="117"/>
                    <a:pt x="273" y="112"/>
                    <a:pt x="272" y="105"/>
                  </a:cubicBezTo>
                  <a:cubicBezTo>
                    <a:pt x="272" y="103"/>
                    <a:pt x="272" y="101"/>
                    <a:pt x="272" y="100"/>
                  </a:cubicBezTo>
                  <a:cubicBezTo>
                    <a:pt x="271" y="96"/>
                    <a:pt x="271" y="92"/>
                    <a:pt x="270" y="88"/>
                  </a:cubicBezTo>
                  <a:cubicBezTo>
                    <a:pt x="269" y="86"/>
                    <a:pt x="266" y="84"/>
                    <a:pt x="264" y="82"/>
                  </a:cubicBezTo>
                  <a:cubicBezTo>
                    <a:pt x="263" y="81"/>
                    <a:pt x="262" y="80"/>
                    <a:pt x="261" y="79"/>
                  </a:cubicBezTo>
                  <a:cubicBezTo>
                    <a:pt x="257" y="76"/>
                    <a:pt x="256" y="71"/>
                    <a:pt x="255" y="66"/>
                  </a:cubicBezTo>
                  <a:cubicBezTo>
                    <a:pt x="255" y="64"/>
                    <a:pt x="255" y="64"/>
                    <a:pt x="255" y="64"/>
                  </a:cubicBezTo>
                  <a:cubicBezTo>
                    <a:pt x="253" y="59"/>
                    <a:pt x="250" y="56"/>
                    <a:pt x="245" y="55"/>
                  </a:cubicBezTo>
                  <a:cubicBezTo>
                    <a:pt x="243" y="55"/>
                    <a:pt x="242" y="55"/>
                    <a:pt x="241" y="55"/>
                  </a:cubicBezTo>
                  <a:cubicBezTo>
                    <a:pt x="237" y="55"/>
                    <a:pt x="233" y="55"/>
                    <a:pt x="230" y="52"/>
                  </a:cubicBezTo>
                  <a:cubicBezTo>
                    <a:pt x="228" y="50"/>
                    <a:pt x="227" y="49"/>
                    <a:pt x="226" y="47"/>
                  </a:cubicBezTo>
                  <a:cubicBezTo>
                    <a:pt x="225" y="45"/>
                    <a:pt x="224" y="42"/>
                    <a:pt x="221" y="41"/>
                  </a:cubicBezTo>
                  <a:cubicBezTo>
                    <a:pt x="218" y="39"/>
                    <a:pt x="215" y="39"/>
                    <a:pt x="213" y="39"/>
                  </a:cubicBezTo>
                  <a:cubicBezTo>
                    <a:pt x="212" y="39"/>
                    <a:pt x="210" y="39"/>
                    <a:pt x="209" y="39"/>
                  </a:cubicBezTo>
                  <a:cubicBezTo>
                    <a:pt x="208" y="39"/>
                    <a:pt x="207" y="39"/>
                    <a:pt x="205" y="39"/>
                  </a:cubicBezTo>
                  <a:cubicBezTo>
                    <a:pt x="205" y="39"/>
                    <a:pt x="204" y="39"/>
                    <a:pt x="203" y="39"/>
                  </a:cubicBezTo>
                  <a:cubicBezTo>
                    <a:pt x="200" y="39"/>
                    <a:pt x="198" y="38"/>
                    <a:pt x="197" y="36"/>
                  </a:cubicBezTo>
                  <a:cubicBezTo>
                    <a:pt x="193" y="30"/>
                    <a:pt x="197" y="18"/>
                    <a:pt x="199" y="11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9" y="11"/>
                    <a:pt x="199" y="11"/>
                    <a:pt x="199" y="11"/>
                  </a:cubicBezTo>
                  <a:cubicBezTo>
                    <a:pt x="199" y="9"/>
                    <a:pt x="199" y="9"/>
                    <a:pt x="199" y="9"/>
                  </a:cubicBezTo>
                  <a:cubicBezTo>
                    <a:pt x="198" y="8"/>
                    <a:pt x="198" y="8"/>
                    <a:pt x="198" y="8"/>
                  </a:cubicBezTo>
                  <a:cubicBezTo>
                    <a:pt x="195" y="7"/>
                    <a:pt x="193" y="6"/>
                    <a:pt x="190" y="5"/>
                  </a:cubicBezTo>
                  <a:cubicBezTo>
                    <a:pt x="189" y="4"/>
                    <a:pt x="189" y="4"/>
                    <a:pt x="188" y="3"/>
                  </a:cubicBezTo>
                  <a:cubicBezTo>
                    <a:pt x="186" y="2"/>
                    <a:pt x="185" y="0"/>
                    <a:pt x="182" y="0"/>
                  </a:cubicBezTo>
                  <a:cubicBezTo>
                    <a:pt x="181" y="0"/>
                    <a:pt x="181" y="0"/>
                    <a:pt x="180" y="0"/>
                  </a:cubicBezTo>
                  <a:cubicBezTo>
                    <a:pt x="177" y="0"/>
                    <a:pt x="174" y="1"/>
                    <a:pt x="172" y="2"/>
                  </a:cubicBezTo>
                  <a:cubicBezTo>
                    <a:pt x="170" y="3"/>
                    <a:pt x="169" y="4"/>
                    <a:pt x="168" y="5"/>
                  </a:cubicBezTo>
                  <a:cubicBezTo>
                    <a:pt x="166" y="6"/>
                    <a:pt x="165" y="8"/>
                    <a:pt x="163" y="8"/>
                  </a:cubicBezTo>
                  <a:cubicBezTo>
                    <a:pt x="163" y="8"/>
                    <a:pt x="162" y="8"/>
                    <a:pt x="162" y="8"/>
                  </a:cubicBezTo>
                  <a:cubicBezTo>
                    <a:pt x="161" y="7"/>
                    <a:pt x="160" y="7"/>
                    <a:pt x="159" y="7"/>
                  </a:cubicBezTo>
                  <a:cubicBezTo>
                    <a:pt x="156" y="7"/>
                    <a:pt x="154" y="8"/>
                    <a:pt x="152" y="9"/>
                  </a:cubicBezTo>
                  <a:cubicBezTo>
                    <a:pt x="151" y="9"/>
                    <a:pt x="151" y="9"/>
                    <a:pt x="150" y="9"/>
                  </a:cubicBezTo>
                  <a:cubicBezTo>
                    <a:pt x="148" y="9"/>
                    <a:pt x="147" y="9"/>
                    <a:pt x="146" y="8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44" y="6"/>
                    <a:pt x="143" y="5"/>
                    <a:pt x="141" y="5"/>
                  </a:cubicBezTo>
                  <a:cubicBezTo>
                    <a:pt x="140" y="5"/>
                    <a:pt x="139" y="5"/>
                    <a:pt x="138" y="6"/>
                  </a:cubicBezTo>
                  <a:cubicBezTo>
                    <a:pt x="135" y="7"/>
                    <a:pt x="133" y="11"/>
                    <a:pt x="132" y="14"/>
                  </a:cubicBezTo>
                  <a:cubicBezTo>
                    <a:pt x="131" y="19"/>
                    <a:pt x="134" y="22"/>
                    <a:pt x="136" y="25"/>
                  </a:cubicBezTo>
                  <a:cubicBezTo>
                    <a:pt x="137" y="26"/>
                    <a:pt x="138" y="27"/>
                    <a:pt x="138" y="28"/>
                  </a:cubicBezTo>
                  <a:cubicBezTo>
                    <a:pt x="140" y="30"/>
                    <a:pt x="140" y="32"/>
                    <a:pt x="140" y="33"/>
                  </a:cubicBezTo>
                  <a:cubicBezTo>
                    <a:pt x="140" y="33"/>
                    <a:pt x="139" y="34"/>
                    <a:pt x="138" y="34"/>
                  </a:cubicBezTo>
                  <a:cubicBezTo>
                    <a:pt x="138" y="34"/>
                    <a:pt x="137" y="34"/>
                    <a:pt x="137" y="34"/>
                  </a:cubicBezTo>
                  <a:cubicBezTo>
                    <a:pt x="136" y="34"/>
                    <a:pt x="134" y="33"/>
                    <a:pt x="132" y="33"/>
                  </a:cubicBezTo>
                  <a:cubicBezTo>
                    <a:pt x="131" y="32"/>
                    <a:pt x="129" y="32"/>
                    <a:pt x="128" y="32"/>
                  </a:cubicBezTo>
                  <a:cubicBezTo>
                    <a:pt x="127" y="31"/>
                    <a:pt x="125" y="31"/>
                    <a:pt x="124" y="31"/>
                  </a:cubicBezTo>
                  <a:cubicBezTo>
                    <a:pt x="119" y="30"/>
                    <a:pt x="114" y="29"/>
                    <a:pt x="109" y="29"/>
                  </a:cubicBezTo>
                  <a:cubicBezTo>
                    <a:pt x="107" y="29"/>
                    <a:pt x="106" y="29"/>
                    <a:pt x="104" y="29"/>
                  </a:cubicBezTo>
                  <a:cubicBezTo>
                    <a:pt x="103" y="29"/>
                    <a:pt x="102" y="30"/>
                    <a:pt x="101" y="30"/>
                  </a:cubicBezTo>
                  <a:cubicBezTo>
                    <a:pt x="99" y="30"/>
                    <a:pt x="98" y="31"/>
                    <a:pt x="96" y="31"/>
                  </a:cubicBezTo>
                  <a:cubicBezTo>
                    <a:pt x="95" y="31"/>
                    <a:pt x="94" y="31"/>
                    <a:pt x="93" y="30"/>
                  </a:cubicBezTo>
                  <a:cubicBezTo>
                    <a:pt x="89" y="28"/>
                    <a:pt x="86" y="28"/>
                    <a:pt x="82" y="28"/>
                  </a:cubicBezTo>
                  <a:cubicBezTo>
                    <a:pt x="82" y="28"/>
                    <a:pt x="81" y="28"/>
                    <a:pt x="80" y="28"/>
                  </a:cubicBezTo>
                  <a:cubicBezTo>
                    <a:pt x="74" y="28"/>
                    <a:pt x="72" y="31"/>
                    <a:pt x="69" y="36"/>
                  </a:cubicBezTo>
                  <a:cubicBezTo>
                    <a:pt x="69" y="37"/>
                    <a:pt x="69" y="37"/>
                    <a:pt x="69" y="37"/>
                  </a:cubicBezTo>
                  <a:cubicBezTo>
                    <a:pt x="66" y="40"/>
                    <a:pt x="64" y="42"/>
                    <a:pt x="61" y="42"/>
                  </a:cubicBezTo>
                  <a:cubicBezTo>
                    <a:pt x="61" y="42"/>
                    <a:pt x="61" y="42"/>
                    <a:pt x="61" y="42"/>
                  </a:cubicBezTo>
                  <a:cubicBezTo>
                    <a:pt x="60" y="42"/>
                    <a:pt x="59" y="42"/>
                    <a:pt x="58" y="42"/>
                  </a:cubicBezTo>
                  <a:cubicBezTo>
                    <a:pt x="56" y="41"/>
                    <a:pt x="55" y="41"/>
                    <a:pt x="54" y="41"/>
                  </a:cubicBezTo>
                  <a:cubicBezTo>
                    <a:pt x="52" y="41"/>
                    <a:pt x="50" y="42"/>
                    <a:pt x="49" y="43"/>
                  </a:cubicBezTo>
                  <a:cubicBezTo>
                    <a:pt x="47" y="44"/>
                    <a:pt x="46" y="45"/>
                    <a:pt x="46" y="47"/>
                  </a:cubicBezTo>
                  <a:cubicBezTo>
                    <a:pt x="44" y="48"/>
                    <a:pt x="44" y="49"/>
                    <a:pt x="43" y="49"/>
                  </a:cubicBezTo>
                  <a:cubicBezTo>
                    <a:pt x="43" y="49"/>
                    <a:pt x="42" y="49"/>
                    <a:pt x="42" y="49"/>
                  </a:cubicBezTo>
                  <a:cubicBezTo>
                    <a:pt x="41" y="48"/>
                    <a:pt x="40" y="48"/>
                    <a:pt x="39" y="48"/>
                  </a:cubicBezTo>
                  <a:cubicBezTo>
                    <a:pt x="38" y="47"/>
                    <a:pt x="36" y="46"/>
                    <a:pt x="34" y="46"/>
                  </a:cubicBezTo>
                  <a:cubicBezTo>
                    <a:pt x="33" y="46"/>
                    <a:pt x="32" y="46"/>
                    <a:pt x="32" y="47"/>
                  </a:cubicBezTo>
                  <a:cubicBezTo>
                    <a:pt x="30" y="47"/>
                    <a:pt x="29" y="48"/>
                    <a:pt x="28" y="50"/>
                  </a:cubicBezTo>
                  <a:cubicBezTo>
                    <a:pt x="28" y="50"/>
                    <a:pt x="27" y="50"/>
                    <a:pt x="27" y="51"/>
                  </a:cubicBezTo>
                  <a:cubicBezTo>
                    <a:pt x="26" y="51"/>
                    <a:pt x="26" y="51"/>
                    <a:pt x="25" y="52"/>
                  </a:cubicBezTo>
                  <a:cubicBezTo>
                    <a:pt x="25" y="52"/>
                    <a:pt x="24" y="52"/>
                    <a:pt x="23" y="53"/>
                  </a:cubicBezTo>
                  <a:cubicBezTo>
                    <a:pt x="21" y="54"/>
                    <a:pt x="21" y="57"/>
                    <a:pt x="21" y="59"/>
                  </a:cubicBezTo>
                  <a:cubicBezTo>
                    <a:pt x="20" y="60"/>
                    <a:pt x="20" y="61"/>
                    <a:pt x="20" y="61"/>
                  </a:cubicBezTo>
                  <a:cubicBezTo>
                    <a:pt x="19" y="62"/>
                    <a:pt x="19" y="62"/>
                    <a:pt x="17" y="62"/>
                  </a:cubicBezTo>
                  <a:cubicBezTo>
                    <a:pt x="17" y="62"/>
                    <a:pt x="15" y="62"/>
                    <a:pt x="15" y="62"/>
                  </a:cubicBezTo>
                  <a:cubicBezTo>
                    <a:pt x="14" y="62"/>
                    <a:pt x="12" y="62"/>
                    <a:pt x="11" y="62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0" y="63"/>
                    <a:pt x="9" y="63"/>
                    <a:pt x="9" y="63"/>
                  </a:cubicBezTo>
                  <a:cubicBezTo>
                    <a:pt x="9" y="63"/>
                    <a:pt x="8" y="63"/>
                    <a:pt x="8" y="62"/>
                  </a:cubicBezTo>
                  <a:cubicBezTo>
                    <a:pt x="6" y="61"/>
                    <a:pt x="6" y="61"/>
                    <a:pt x="6" y="61"/>
                  </a:cubicBezTo>
                  <a:cubicBezTo>
                    <a:pt x="6" y="61"/>
                    <a:pt x="5" y="60"/>
                    <a:pt x="4" y="60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1" y="62"/>
                    <a:pt x="1" y="62"/>
                    <a:pt x="1" y="62"/>
                  </a:cubicBezTo>
                  <a:cubicBezTo>
                    <a:pt x="1" y="63"/>
                    <a:pt x="2" y="65"/>
                    <a:pt x="2" y="66"/>
                  </a:cubicBezTo>
                  <a:cubicBezTo>
                    <a:pt x="2" y="69"/>
                    <a:pt x="3" y="71"/>
                    <a:pt x="3" y="72"/>
                  </a:cubicBezTo>
                  <a:cubicBezTo>
                    <a:pt x="4" y="76"/>
                    <a:pt x="4" y="81"/>
                    <a:pt x="4" y="84"/>
                  </a:cubicBezTo>
                  <a:cubicBezTo>
                    <a:pt x="4" y="87"/>
                    <a:pt x="4" y="90"/>
                    <a:pt x="4" y="92"/>
                  </a:cubicBezTo>
                  <a:cubicBezTo>
                    <a:pt x="4" y="96"/>
                    <a:pt x="5" y="99"/>
                    <a:pt x="6" y="102"/>
                  </a:cubicBezTo>
                  <a:cubicBezTo>
                    <a:pt x="6" y="105"/>
                    <a:pt x="7" y="108"/>
                    <a:pt x="7" y="112"/>
                  </a:cubicBezTo>
                  <a:cubicBezTo>
                    <a:pt x="7" y="114"/>
                    <a:pt x="7" y="117"/>
                    <a:pt x="7" y="120"/>
                  </a:cubicBezTo>
                  <a:cubicBezTo>
                    <a:pt x="6" y="124"/>
                    <a:pt x="6" y="128"/>
                    <a:pt x="7" y="132"/>
                  </a:cubicBezTo>
                  <a:cubicBezTo>
                    <a:pt x="7" y="134"/>
                    <a:pt x="8" y="135"/>
                    <a:pt x="10" y="136"/>
                  </a:cubicBezTo>
                  <a:cubicBezTo>
                    <a:pt x="10" y="137"/>
                    <a:pt x="11" y="139"/>
                    <a:pt x="12" y="140"/>
                  </a:cubicBezTo>
                  <a:cubicBezTo>
                    <a:pt x="12" y="141"/>
                    <a:pt x="12" y="143"/>
                    <a:pt x="12" y="144"/>
                  </a:cubicBezTo>
                  <a:cubicBezTo>
                    <a:pt x="12" y="145"/>
                    <a:pt x="11" y="146"/>
                    <a:pt x="12" y="148"/>
                  </a:cubicBezTo>
                  <a:cubicBezTo>
                    <a:pt x="13" y="149"/>
                    <a:pt x="14" y="150"/>
                    <a:pt x="15" y="150"/>
                  </a:cubicBezTo>
                  <a:cubicBezTo>
                    <a:pt x="16" y="150"/>
                    <a:pt x="17" y="150"/>
                    <a:pt x="18" y="151"/>
                  </a:cubicBezTo>
                  <a:cubicBezTo>
                    <a:pt x="20" y="152"/>
                    <a:pt x="21" y="153"/>
                    <a:pt x="22" y="155"/>
                  </a:cubicBezTo>
                  <a:cubicBezTo>
                    <a:pt x="22" y="155"/>
                    <a:pt x="22" y="156"/>
                    <a:pt x="23" y="156"/>
                  </a:cubicBezTo>
                  <a:cubicBezTo>
                    <a:pt x="24" y="159"/>
                    <a:pt x="27" y="162"/>
                    <a:pt x="29" y="165"/>
                  </a:cubicBezTo>
                  <a:cubicBezTo>
                    <a:pt x="30" y="166"/>
                    <a:pt x="31" y="168"/>
                    <a:pt x="32" y="169"/>
                  </a:cubicBezTo>
                  <a:cubicBezTo>
                    <a:pt x="34" y="172"/>
                    <a:pt x="36" y="173"/>
                    <a:pt x="39" y="174"/>
                  </a:cubicBezTo>
                  <a:cubicBezTo>
                    <a:pt x="40" y="175"/>
                    <a:pt x="42" y="175"/>
                    <a:pt x="43" y="176"/>
                  </a:cubicBezTo>
                  <a:cubicBezTo>
                    <a:pt x="46" y="177"/>
                    <a:pt x="48" y="180"/>
                    <a:pt x="50" y="182"/>
                  </a:cubicBezTo>
                  <a:cubicBezTo>
                    <a:pt x="52" y="183"/>
                    <a:pt x="53" y="185"/>
                    <a:pt x="55" y="186"/>
                  </a:cubicBezTo>
                  <a:cubicBezTo>
                    <a:pt x="56" y="187"/>
                    <a:pt x="56" y="187"/>
                    <a:pt x="56" y="187"/>
                  </a:cubicBezTo>
                  <a:cubicBezTo>
                    <a:pt x="60" y="190"/>
                    <a:pt x="64" y="193"/>
                    <a:pt x="68" y="195"/>
                  </a:cubicBezTo>
                  <a:cubicBezTo>
                    <a:pt x="70" y="195"/>
                    <a:pt x="72" y="196"/>
                    <a:pt x="74" y="196"/>
                  </a:cubicBezTo>
                  <a:cubicBezTo>
                    <a:pt x="77" y="196"/>
                    <a:pt x="80" y="197"/>
                    <a:pt x="82" y="198"/>
                  </a:cubicBezTo>
                  <a:cubicBezTo>
                    <a:pt x="83" y="199"/>
                    <a:pt x="84" y="199"/>
                    <a:pt x="84" y="200"/>
                  </a:cubicBezTo>
                  <a:cubicBezTo>
                    <a:pt x="85" y="201"/>
                    <a:pt x="85" y="201"/>
                    <a:pt x="86" y="202"/>
                  </a:cubicBezTo>
                  <a:cubicBezTo>
                    <a:pt x="87" y="202"/>
                    <a:pt x="88" y="203"/>
                    <a:pt x="88" y="203"/>
                  </a:cubicBezTo>
                  <a:cubicBezTo>
                    <a:pt x="90" y="203"/>
                    <a:pt x="91" y="204"/>
                    <a:pt x="92" y="205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94" y="208"/>
                    <a:pt x="95" y="208"/>
                    <a:pt x="97" y="209"/>
                  </a:cubicBezTo>
                  <a:cubicBezTo>
                    <a:pt x="98" y="210"/>
                    <a:pt x="98" y="210"/>
                    <a:pt x="98" y="210"/>
                  </a:cubicBezTo>
                  <a:cubicBezTo>
                    <a:pt x="99" y="210"/>
                    <a:pt x="101" y="211"/>
                    <a:pt x="102" y="213"/>
                  </a:cubicBezTo>
                  <a:cubicBezTo>
                    <a:pt x="102" y="213"/>
                    <a:pt x="103" y="214"/>
                    <a:pt x="103" y="215"/>
                  </a:cubicBezTo>
                  <a:cubicBezTo>
                    <a:pt x="104" y="216"/>
                    <a:pt x="104" y="217"/>
                    <a:pt x="105" y="217"/>
                  </a:cubicBezTo>
                  <a:cubicBezTo>
                    <a:pt x="106" y="218"/>
                    <a:pt x="106" y="218"/>
                    <a:pt x="107" y="218"/>
                  </a:cubicBezTo>
                  <a:cubicBezTo>
                    <a:pt x="107" y="218"/>
                    <a:pt x="108" y="217"/>
                    <a:pt x="109" y="217"/>
                  </a:cubicBezTo>
                  <a:cubicBezTo>
                    <a:pt x="110" y="217"/>
                    <a:pt x="111" y="217"/>
                    <a:pt x="112" y="217"/>
                  </a:cubicBezTo>
                  <a:cubicBezTo>
                    <a:pt x="112" y="217"/>
                    <a:pt x="112" y="217"/>
                    <a:pt x="112" y="217"/>
                  </a:cubicBezTo>
                  <a:cubicBezTo>
                    <a:pt x="115" y="217"/>
                    <a:pt x="116" y="217"/>
                    <a:pt x="118" y="219"/>
                  </a:cubicBezTo>
                  <a:cubicBezTo>
                    <a:pt x="119" y="219"/>
                    <a:pt x="119" y="220"/>
                    <a:pt x="119" y="220"/>
                  </a:cubicBezTo>
                  <a:cubicBezTo>
                    <a:pt x="120" y="221"/>
                    <a:pt x="121" y="222"/>
                    <a:pt x="123" y="223"/>
                  </a:cubicBezTo>
                  <a:cubicBezTo>
                    <a:pt x="113" y="242"/>
                    <a:pt x="113" y="242"/>
                    <a:pt x="113" y="242"/>
                  </a:cubicBezTo>
                  <a:cubicBezTo>
                    <a:pt x="106" y="258"/>
                    <a:pt x="99" y="273"/>
                    <a:pt x="92" y="289"/>
                  </a:cubicBezTo>
                  <a:cubicBezTo>
                    <a:pt x="82" y="310"/>
                    <a:pt x="73" y="327"/>
                    <a:pt x="65" y="346"/>
                  </a:cubicBezTo>
                  <a:cubicBezTo>
                    <a:pt x="62" y="352"/>
                    <a:pt x="62" y="352"/>
                    <a:pt x="62" y="352"/>
                  </a:cubicBezTo>
                  <a:cubicBezTo>
                    <a:pt x="55" y="366"/>
                    <a:pt x="49" y="381"/>
                    <a:pt x="41" y="396"/>
                  </a:cubicBezTo>
                  <a:cubicBezTo>
                    <a:pt x="40" y="398"/>
                    <a:pt x="39" y="401"/>
                    <a:pt x="38" y="403"/>
                  </a:cubicBezTo>
                  <a:cubicBezTo>
                    <a:pt x="34" y="410"/>
                    <a:pt x="31" y="417"/>
                    <a:pt x="29" y="423"/>
                  </a:cubicBezTo>
                  <a:cubicBezTo>
                    <a:pt x="28" y="425"/>
                    <a:pt x="28" y="428"/>
                    <a:pt x="28" y="429"/>
                  </a:cubicBezTo>
                  <a:cubicBezTo>
                    <a:pt x="30" y="429"/>
                    <a:pt x="30" y="429"/>
                    <a:pt x="30" y="429"/>
                  </a:cubicBezTo>
                  <a:cubicBezTo>
                    <a:pt x="30" y="430"/>
                    <a:pt x="30" y="430"/>
                    <a:pt x="30" y="430"/>
                  </a:cubicBezTo>
                  <a:cubicBezTo>
                    <a:pt x="29" y="431"/>
                    <a:pt x="29" y="431"/>
                    <a:pt x="29" y="431"/>
                  </a:cubicBezTo>
                  <a:cubicBezTo>
                    <a:pt x="29" y="431"/>
                    <a:pt x="30" y="431"/>
                    <a:pt x="30" y="432"/>
                  </a:cubicBezTo>
                  <a:cubicBezTo>
                    <a:pt x="30" y="433"/>
                    <a:pt x="30" y="433"/>
                    <a:pt x="30" y="434"/>
                  </a:cubicBezTo>
                  <a:cubicBezTo>
                    <a:pt x="30" y="435"/>
                    <a:pt x="30" y="435"/>
                    <a:pt x="30" y="436"/>
                  </a:cubicBezTo>
                  <a:cubicBezTo>
                    <a:pt x="31" y="438"/>
                    <a:pt x="33" y="439"/>
                    <a:pt x="35" y="441"/>
                  </a:cubicBezTo>
                  <a:cubicBezTo>
                    <a:pt x="36" y="442"/>
                    <a:pt x="38" y="443"/>
                    <a:pt x="39" y="445"/>
                  </a:cubicBezTo>
                  <a:cubicBezTo>
                    <a:pt x="40" y="447"/>
                    <a:pt x="41" y="449"/>
                    <a:pt x="41" y="450"/>
                  </a:cubicBezTo>
                  <a:cubicBezTo>
                    <a:pt x="42" y="453"/>
                    <a:pt x="43" y="455"/>
                    <a:pt x="45" y="456"/>
                  </a:cubicBezTo>
                  <a:cubicBezTo>
                    <a:pt x="45" y="458"/>
                    <a:pt x="46" y="459"/>
                    <a:pt x="47" y="460"/>
                  </a:cubicBezTo>
                  <a:cubicBezTo>
                    <a:pt x="49" y="462"/>
                    <a:pt x="51" y="464"/>
                    <a:pt x="52" y="467"/>
                  </a:cubicBezTo>
                  <a:cubicBezTo>
                    <a:pt x="54" y="476"/>
                    <a:pt x="59" y="484"/>
                    <a:pt x="63" y="491"/>
                  </a:cubicBezTo>
                  <a:cubicBezTo>
                    <a:pt x="64" y="495"/>
                    <a:pt x="64" y="497"/>
                    <a:pt x="64" y="500"/>
                  </a:cubicBezTo>
                  <a:cubicBezTo>
                    <a:pt x="63" y="502"/>
                    <a:pt x="63" y="502"/>
                    <a:pt x="63" y="502"/>
                  </a:cubicBezTo>
                  <a:cubicBezTo>
                    <a:pt x="62" y="510"/>
                    <a:pt x="65" y="516"/>
                    <a:pt x="72" y="520"/>
                  </a:cubicBezTo>
                  <a:cubicBezTo>
                    <a:pt x="78" y="523"/>
                    <a:pt x="83" y="527"/>
                    <a:pt x="87" y="531"/>
                  </a:cubicBezTo>
                  <a:cubicBezTo>
                    <a:pt x="88" y="532"/>
                    <a:pt x="88" y="533"/>
                    <a:pt x="89" y="534"/>
                  </a:cubicBezTo>
                  <a:cubicBezTo>
                    <a:pt x="90" y="536"/>
                    <a:pt x="92" y="538"/>
                    <a:pt x="94" y="538"/>
                  </a:cubicBezTo>
                  <a:cubicBezTo>
                    <a:pt x="95" y="539"/>
                    <a:pt x="96" y="539"/>
                    <a:pt x="97" y="540"/>
                  </a:cubicBezTo>
                  <a:cubicBezTo>
                    <a:pt x="99" y="540"/>
                    <a:pt x="100" y="541"/>
                    <a:pt x="102" y="544"/>
                  </a:cubicBezTo>
                  <a:cubicBezTo>
                    <a:pt x="103" y="546"/>
                    <a:pt x="104" y="547"/>
                    <a:pt x="107" y="547"/>
                  </a:cubicBezTo>
                  <a:cubicBezTo>
                    <a:pt x="107" y="547"/>
                    <a:pt x="108" y="547"/>
                    <a:pt x="108" y="547"/>
                  </a:cubicBezTo>
                  <a:cubicBezTo>
                    <a:pt x="109" y="547"/>
                    <a:pt x="110" y="547"/>
                    <a:pt x="111" y="547"/>
                  </a:cubicBezTo>
                  <a:cubicBezTo>
                    <a:pt x="111" y="547"/>
                    <a:pt x="112" y="547"/>
                    <a:pt x="112" y="547"/>
                  </a:cubicBezTo>
                  <a:cubicBezTo>
                    <a:pt x="114" y="547"/>
                    <a:pt x="116" y="548"/>
                    <a:pt x="118" y="549"/>
                  </a:cubicBezTo>
                  <a:cubicBezTo>
                    <a:pt x="119" y="549"/>
                    <a:pt x="120" y="550"/>
                    <a:pt x="122" y="550"/>
                  </a:cubicBezTo>
                  <a:cubicBezTo>
                    <a:pt x="122" y="550"/>
                    <a:pt x="122" y="550"/>
                    <a:pt x="122" y="550"/>
                  </a:cubicBezTo>
                  <a:cubicBezTo>
                    <a:pt x="398" y="568"/>
                    <a:pt x="398" y="568"/>
                    <a:pt x="398" y="568"/>
                  </a:cubicBezTo>
                  <a:cubicBezTo>
                    <a:pt x="399" y="566"/>
                    <a:pt x="399" y="566"/>
                    <a:pt x="399" y="566"/>
                  </a:cubicBezTo>
                  <a:cubicBezTo>
                    <a:pt x="400" y="563"/>
                    <a:pt x="401" y="560"/>
                    <a:pt x="402" y="557"/>
                  </a:cubicBezTo>
                  <a:cubicBezTo>
                    <a:pt x="403" y="552"/>
                    <a:pt x="404" y="548"/>
                    <a:pt x="407" y="544"/>
                  </a:cubicBezTo>
                  <a:cubicBezTo>
                    <a:pt x="409" y="542"/>
                    <a:pt x="411" y="540"/>
                    <a:pt x="412" y="538"/>
                  </a:cubicBezTo>
                  <a:cubicBezTo>
                    <a:pt x="413" y="536"/>
                    <a:pt x="414" y="535"/>
                    <a:pt x="416" y="534"/>
                  </a:cubicBezTo>
                  <a:cubicBezTo>
                    <a:pt x="416" y="533"/>
                    <a:pt x="417" y="532"/>
                    <a:pt x="417" y="531"/>
                  </a:cubicBezTo>
                  <a:cubicBezTo>
                    <a:pt x="419" y="529"/>
                    <a:pt x="421" y="526"/>
                    <a:pt x="424" y="525"/>
                  </a:cubicBezTo>
                  <a:cubicBezTo>
                    <a:pt x="427" y="523"/>
                    <a:pt x="429" y="519"/>
                    <a:pt x="431" y="515"/>
                  </a:cubicBezTo>
                  <a:cubicBezTo>
                    <a:pt x="432" y="514"/>
                    <a:pt x="432" y="514"/>
                    <a:pt x="432" y="514"/>
                  </a:cubicBezTo>
                  <a:cubicBezTo>
                    <a:pt x="432" y="514"/>
                    <a:pt x="433" y="513"/>
                    <a:pt x="433" y="513"/>
                  </a:cubicBezTo>
                  <a:cubicBezTo>
                    <a:pt x="434" y="511"/>
                    <a:pt x="434" y="510"/>
                    <a:pt x="435" y="509"/>
                  </a:cubicBezTo>
                  <a:cubicBezTo>
                    <a:pt x="436" y="508"/>
                    <a:pt x="437" y="506"/>
                    <a:pt x="438" y="504"/>
                  </a:cubicBezTo>
                  <a:cubicBezTo>
                    <a:pt x="440" y="501"/>
                    <a:pt x="441" y="498"/>
                    <a:pt x="442" y="495"/>
                  </a:cubicBezTo>
                  <a:cubicBezTo>
                    <a:pt x="443" y="492"/>
                    <a:pt x="443" y="492"/>
                    <a:pt x="443" y="492"/>
                  </a:cubicBezTo>
                  <a:cubicBezTo>
                    <a:pt x="443" y="491"/>
                    <a:pt x="444" y="489"/>
                    <a:pt x="445" y="488"/>
                  </a:cubicBezTo>
                  <a:cubicBezTo>
                    <a:pt x="446" y="485"/>
                    <a:pt x="447" y="482"/>
                    <a:pt x="447" y="480"/>
                  </a:cubicBezTo>
                  <a:cubicBezTo>
                    <a:pt x="448" y="476"/>
                    <a:pt x="446" y="474"/>
                    <a:pt x="444" y="472"/>
                  </a:cubicBezTo>
                  <a:cubicBezTo>
                    <a:pt x="442" y="470"/>
                    <a:pt x="440" y="468"/>
                    <a:pt x="440" y="466"/>
                  </a:cubicBezTo>
                  <a:cubicBezTo>
                    <a:pt x="440" y="463"/>
                    <a:pt x="441" y="462"/>
                    <a:pt x="442" y="460"/>
                  </a:cubicBezTo>
                  <a:cubicBezTo>
                    <a:pt x="442" y="459"/>
                    <a:pt x="443" y="459"/>
                    <a:pt x="443" y="458"/>
                  </a:cubicBezTo>
                  <a:cubicBezTo>
                    <a:pt x="444" y="456"/>
                    <a:pt x="445" y="453"/>
                    <a:pt x="445" y="450"/>
                  </a:cubicBezTo>
                  <a:cubicBezTo>
                    <a:pt x="445" y="449"/>
                    <a:pt x="445" y="447"/>
                    <a:pt x="445" y="446"/>
                  </a:cubicBezTo>
                  <a:cubicBezTo>
                    <a:pt x="444" y="441"/>
                    <a:pt x="444" y="438"/>
                    <a:pt x="449" y="435"/>
                  </a:cubicBezTo>
                  <a:cubicBezTo>
                    <a:pt x="451" y="433"/>
                    <a:pt x="454" y="432"/>
                    <a:pt x="457" y="431"/>
                  </a:cubicBezTo>
                  <a:cubicBezTo>
                    <a:pt x="460" y="431"/>
                    <a:pt x="463" y="430"/>
                    <a:pt x="465" y="428"/>
                  </a:cubicBezTo>
                  <a:cubicBezTo>
                    <a:pt x="468" y="427"/>
                    <a:pt x="470" y="425"/>
                    <a:pt x="471" y="422"/>
                  </a:cubicBezTo>
                  <a:cubicBezTo>
                    <a:pt x="472" y="419"/>
                    <a:pt x="473" y="417"/>
                    <a:pt x="475" y="415"/>
                  </a:cubicBezTo>
                  <a:cubicBezTo>
                    <a:pt x="477" y="413"/>
                    <a:pt x="479" y="410"/>
                    <a:pt x="481" y="407"/>
                  </a:cubicBezTo>
                  <a:cubicBezTo>
                    <a:pt x="482" y="405"/>
                    <a:pt x="483" y="404"/>
                    <a:pt x="485" y="402"/>
                  </a:cubicBezTo>
                  <a:cubicBezTo>
                    <a:pt x="485" y="401"/>
                    <a:pt x="485" y="401"/>
                    <a:pt x="485" y="401"/>
                  </a:cubicBezTo>
                  <a:cubicBezTo>
                    <a:pt x="487" y="399"/>
                    <a:pt x="489" y="397"/>
                    <a:pt x="489" y="395"/>
                  </a:cubicBezTo>
                  <a:cubicBezTo>
                    <a:pt x="489" y="393"/>
                    <a:pt x="489" y="392"/>
                    <a:pt x="489" y="391"/>
                  </a:cubicBezTo>
                  <a:cubicBezTo>
                    <a:pt x="489" y="389"/>
                    <a:pt x="489" y="388"/>
                    <a:pt x="490" y="386"/>
                  </a:cubicBezTo>
                  <a:cubicBezTo>
                    <a:pt x="490" y="385"/>
                    <a:pt x="491" y="384"/>
                    <a:pt x="492" y="383"/>
                  </a:cubicBezTo>
                  <a:cubicBezTo>
                    <a:pt x="493" y="382"/>
                    <a:pt x="494" y="381"/>
                    <a:pt x="494" y="379"/>
                  </a:cubicBezTo>
                  <a:cubicBezTo>
                    <a:pt x="494" y="376"/>
                    <a:pt x="492" y="374"/>
                    <a:pt x="490" y="373"/>
                  </a:cubicBezTo>
                  <a:cubicBezTo>
                    <a:pt x="488" y="370"/>
                    <a:pt x="482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8" y="367"/>
                    <a:pt x="478" y="367"/>
                    <a:pt x="478" y="367"/>
                  </a:cubicBezTo>
                  <a:cubicBezTo>
                    <a:pt x="477" y="367"/>
                    <a:pt x="477" y="367"/>
                    <a:pt x="476" y="367"/>
                  </a:cubicBezTo>
                  <a:cubicBezTo>
                    <a:pt x="475" y="367"/>
                    <a:pt x="475" y="367"/>
                    <a:pt x="474" y="367"/>
                  </a:cubicBezTo>
                  <a:cubicBezTo>
                    <a:pt x="471" y="367"/>
                    <a:pt x="471" y="366"/>
                    <a:pt x="471" y="366"/>
                  </a:cubicBezTo>
                  <a:cubicBezTo>
                    <a:pt x="470" y="365"/>
                    <a:pt x="470" y="364"/>
                    <a:pt x="475" y="362"/>
                  </a:cubicBezTo>
                  <a:cubicBezTo>
                    <a:pt x="475" y="362"/>
                    <a:pt x="475" y="361"/>
                    <a:pt x="475" y="361"/>
                  </a:cubicBezTo>
                  <a:cubicBezTo>
                    <a:pt x="478" y="360"/>
                    <a:pt x="479" y="358"/>
                    <a:pt x="481" y="356"/>
                  </a:cubicBezTo>
                  <a:cubicBezTo>
                    <a:pt x="482" y="354"/>
                    <a:pt x="484" y="353"/>
                    <a:pt x="486" y="351"/>
                  </a:cubicBezTo>
                  <a:cubicBezTo>
                    <a:pt x="488" y="350"/>
                    <a:pt x="488" y="350"/>
                    <a:pt x="488" y="350"/>
                  </a:cubicBezTo>
                  <a:cubicBezTo>
                    <a:pt x="491" y="348"/>
                    <a:pt x="495" y="346"/>
                    <a:pt x="498" y="343"/>
                  </a:cubicBezTo>
                  <a:cubicBezTo>
                    <a:pt x="500" y="342"/>
                    <a:pt x="501" y="340"/>
                    <a:pt x="502" y="339"/>
                  </a:cubicBezTo>
                  <a:cubicBezTo>
                    <a:pt x="504" y="337"/>
                    <a:pt x="505" y="336"/>
                    <a:pt x="507" y="335"/>
                  </a:cubicBezTo>
                  <a:cubicBezTo>
                    <a:pt x="510" y="332"/>
                    <a:pt x="514" y="331"/>
                    <a:pt x="517" y="331"/>
                  </a:cubicBezTo>
                  <a:cubicBezTo>
                    <a:pt x="517" y="331"/>
                    <a:pt x="518" y="331"/>
                    <a:pt x="518" y="331"/>
                  </a:cubicBezTo>
                  <a:cubicBezTo>
                    <a:pt x="519" y="331"/>
                    <a:pt x="519" y="331"/>
                    <a:pt x="520" y="332"/>
                  </a:cubicBezTo>
                  <a:cubicBezTo>
                    <a:pt x="522" y="332"/>
                    <a:pt x="522" y="332"/>
                    <a:pt x="522" y="332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0" y="329"/>
                    <a:pt x="520" y="329"/>
                    <a:pt x="520" y="329"/>
                  </a:cubicBezTo>
                  <a:cubicBezTo>
                    <a:pt x="522" y="330"/>
                    <a:pt x="522" y="330"/>
                    <a:pt x="522" y="330"/>
                  </a:cubicBezTo>
                  <a:cubicBezTo>
                    <a:pt x="523" y="329"/>
                    <a:pt x="523" y="328"/>
                    <a:pt x="524" y="327"/>
                  </a:cubicBezTo>
                  <a:cubicBezTo>
                    <a:pt x="524" y="326"/>
                    <a:pt x="525" y="326"/>
                    <a:pt x="525" y="325"/>
                  </a:cubicBezTo>
                  <a:cubicBezTo>
                    <a:pt x="528" y="322"/>
                    <a:pt x="530" y="319"/>
                    <a:pt x="533" y="317"/>
                  </a:cubicBezTo>
                  <a:cubicBezTo>
                    <a:pt x="535" y="315"/>
                    <a:pt x="535" y="314"/>
                    <a:pt x="535" y="312"/>
                  </a:cubicBezTo>
                  <a:cubicBezTo>
                    <a:pt x="535" y="311"/>
                    <a:pt x="535" y="310"/>
                    <a:pt x="535" y="309"/>
                  </a:cubicBezTo>
                  <a:cubicBezTo>
                    <a:pt x="536" y="307"/>
                    <a:pt x="538" y="306"/>
                    <a:pt x="540" y="305"/>
                  </a:cubicBezTo>
                  <a:cubicBezTo>
                    <a:pt x="541" y="304"/>
                    <a:pt x="542" y="304"/>
                    <a:pt x="543" y="302"/>
                  </a:cubicBezTo>
                  <a:cubicBezTo>
                    <a:pt x="544" y="302"/>
                    <a:pt x="544" y="301"/>
                    <a:pt x="545" y="300"/>
                  </a:cubicBezTo>
                  <a:cubicBezTo>
                    <a:pt x="546" y="299"/>
                    <a:pt x="547" y="298"/>
                    <a:pt x="547" y="296"/>
                  </a:cubicBezTo>
                  <a:cubicBezTo>
                    <a:pt x="547" y="295"/>
                    <a:pt x="547" y="293"/>
                    <a:pt x="548" y="292"/>
                  </a:cubicBezTo>
                  <a:cubicBezTo>
                    <a:pt x="548" y="289"/>
                    <a:pt x="548" y="287"/>
                    <a:pt x="550" y="283"/>
                  </a:cubicBezTo>
                  <a:cubicBezTo>
                    <a:pt x="552" y="281"/>
                    <a:pt x="554" y="279"/>
                    <a:pt x="556" y="276"/>
                  </a:cubicBezTo>
                  <a:cubicBezTo>
                    <a:pt x="557" y="275"/>
                    <a:pt x="558" y="274"/>
                    <a:pt x="559" y="273"/>
                  </a:cubicBezTo>
                  <a:cubicBezTo>
                    <a:pt x="562" y="271"/>
                    <a:pt x="564" y="267"/>
                    <a:pt x="565" y="264"/>
                  </a:cubicBezTo>
                  <a:cubicBezTo>
                    <a:pt x="567" y="261"/>
                    <a:pt x="567" y="259"/>
                    <a:pt x="567" y="257"/>
                  </a:cubicBezTo>
                  <a:cubicBezTo>
                    <a:pt x="567" y="255"/>
                    <a:pt x="567" y="254"/>
                    <a:pt x="567" y="252"/>
                  </a:cubicBezTo>
                  <a:cubicBezTo>
                    <a:pt x="568" y="249"/>
                    <a:pt x="570" y="246"/>
                    <a:pt x="572" y="243"/>
                  </a:cubicBezTo>
                  <a:cubicBezTo>
                    <a:pt x="574" y="241"/>
                    <a:pt x="576" y="238"/>
                    <a:pt x="577" y="236"/>
                  </a:cubicBezTo>
                  <a:cubicBezTo>
                    <a:pt x="577" y="234"/>
                    <a:pt x="578" y="233"/>
                    <a:pt x="578" y="232"/>
                  </a:cubicBezTo>
                  <a:cubicBezTo>
                    <a:pt x="579" y="230"/>
                    <a:pt x="579" y="227"/>
                    <a:pt x="581" y="225"/>
                  </a:cubicBezTo>
                  <a:cubicBezTo>
                    <a:pt x="582" y="224"/>
                    <a:pt x="582" y="223"/>
                    <a:pt x="583" y="222"/>
                  </a:cubicBezTo>
                  <a:cubicBezTo>
                    <a:pt x="585" y="220"/>
                    <a:pt x="587" y="219"/>
                    <a:pt x="587" y="216"/>
                  </a:cubicBezTo>
                  <a:cubicBezTo>
                    <a:pt x="588" y="214"/>
                    <a:pt x="587" y="212"/>
                    <a:pt x="587" y="210"/>
                  </a:cubicBezTo>
                  <a:cubicBezTo>
                    <a:pt x="586" y="209"/>
                    <a:pt x="586" y="207"/>
                    <a:pt x="586" y="205"/>
                  </a:cubicBezTo>
                  <a:cubicBezTo>
                    <a:pt x="586" y="203"/>
                    <a:pt x="587" y="201"/>
                    <a:pt x="588" y="200"/>
                  </a:cubicBezTo>
                  <a:cubicBezTo>
                    <a:pt x="588" y="198"/>
                    <a:pt x="589" y="197"/>
                    <a:pt x="589" y="195"/>
                  </a:cubicBezTo>
                  <a:cubicBezTo>
                    <a:pt x="590" y="193"/>
                    <a:pt x="590" y="191"/>
                    <a:pt x="591" y="189"/>
                  </a:cubicBezTo>
                  <a:cubicBezTo>
                    <a:pt x="592" y="186"/>
                    <a:pt x="593" y="183"/>
                    <a:pt x="593" y="180"/>
                  </a:cubicBezTo>
                  <a:lnTo>
                    <a:pt x="593" y="178"/>
                  </a:lnTo>
                  <a:close/>
                  <a:moveTo>
                    <a:pt x="373" y="162"/>
                  </a:moveTo>
                  <a:cubicBezTo>
                    <a:pt x="373" y="162"/>
                    <a:pt x="372" y="162"/>
                    <a:pt x="371" y="162"/>
                  </a:cubicBezTo>
                  <a:cubicBezTo>
                    <a:pt x="370" y="162"/>
                    <a:pt x="369" y="163"/>
                    <a:pt x="367" y="163"/>
                  </a:cubicBezTo>
                  <a:cubicBezTo>
                    <a:pt x="367" y="164"/>
                    <a:pt x="367" y="164"/>
                    <a:pt x="367" y="164"/>
                  </a:cubicBezTo>
                  <a:cubicBezTo>
                    <a:pt x="368" y="163"/>
                    <a:pt x="368" y="162"/>
                    <a:pt x="369" y="161"/>
                  </a:cubicBezTo>
                  <a:cubicBezTo>
                    <a:pt x="371" y="160"/>
                    <a:pt x="371" y="159"/>
                    <a:pt x="371" y="158"/>
                  </a:cubicBezTo>
                  <a:cubicBezTo>
                    <a:pt x="372" y="158"/>
                    <a:pt x="372" y="157"/>
                    <a:pt x="372" y="157"/>
                  </a:cubicBezTo>
                  <a:cubicBezTo>
                    <a:pt x="373" y="156"/>
                    <a:pt x="373" y="156"/>
                    <a:pt x="374" y="155"/>
                  </a:cubicBezTo>
                  <a:cubicBezTo>
                    <a:pt x="374" y="155"/>
                    <a:pt x="375" y="154"/>
                    <a:pt x="375" y="154"/>
                  </a:cubicBezTo>
                  <a:cubicBezTo>
                    <a:pt x="375" y="155"/>
                    <a:pt x="375" y="156"/>
                    <a:pt x="375" y="156"/>
                  </a:cubicBezTo>
                  <a:cubicBezTo>
                    <a:pt x="375" y="159"/>
                    <a:pt x="374" y="161"/>
                    <a:pt x="373" y="162"/>
                  </a:cubicBezTo>
                  <a:close/>
                  <a:moveTo>
                    <a:pt x="389" y="127"/>
                  </a:moveTo>
                  <a:cubicBezTo>
                    <a:pt x="388" y="128"/>
                    <a:pt x="387" y="128"/>
                    <a:pt x="386" y="129"/>
                  </a:cubicBezTo>
                  <a:cubicBezTo>
                    <a:pt x="385" y="130"/>
                    <a:pt x="385" y="130"/>
                    <a:pt x="384" y="131"/>
                  </a:cubicBezTo>
                  <a:cubicBezTo>
                    <a:pt x="384" y="131"/>
                    <a:pt x="383" y="131"/>
                    <a:pt x="383" y="132"/>
                  </a:cubicBezTo>
                  <a:cubicBezTo>
                    <a:pt x="382" y="132"/>
                    <a:pt x="381" y="133"/>
                    <a:pt x="380" y="134"/>
                  </a:cubicBezTo>
                  <a:cubicBezTo>
                    <a:pt x="378" y="136"/>
                    <a:pt x="378" y="137"/>
                    <a:pt x="378" y="139"/>
                  </a:cubicBezTo>
                  <a:cubicBezTo>
                    <a:pt x="378" y="140"/>
                    <a:pt x="378" y="140"/>
                    <a:pt x="378" y="140"/>
                  </a:cubicBezTo>
                  <a:cubicBezTo>
                    <a:pt x="378" y="141"/>
                    <a:pt x="378" y="143"/>
                    <a:pt x="378" y="145"/>
                  </a:cubicBezTo>
                  <a:cubicBezTo>
                    <a:pt x="378" y="146"/>
                    <a:pt x="379" y="147"/>
                    <a:pt x="379" y="149"/>
                  </a:cubicBezTo>
                  <a:cubicBezTo>
                    <a:pt x="378" y="149"/>
                    <a:pt x="378" y="149"/>
                    <a:pt x="377" y="149"/>
                  </a:cubicBezTo>
                  <a:cubicBezTo>
                    <a:pt x="377" y="149"/>
                    <a:pt x="377" y="148"/>
                    <a:pt x="377" y="148"/>
                  </a:cubicBezTo>
                  <a:cubicBezTo>
                    <a:pt x="376" y="146"/>
                    <a:pt x="374" y="144"/>
                    <a:pt x="372" y="144"/>
                  </a:cubicBezTo>
                  <a:cubicBezTo>
                    <a:pt x="371" y="144"/>
                    <a:pt x="371" y="144"/>
                    <a:pt x="370" y="145"/>
                  </a:cubicBezTo>
                  <a:cubicBezTo>
                    <a:pt x="369" y="145"/>
                    <a:pt x="368" y="146"/>
                    <a:pt x="367" y="147"/>
                  </a:cubicBezTo>
                  <a:cubicBezTo>
                    <a:pt x="367" y="147"/>
                    <a:pt x="367" y="148"/>
                    <a:pt x="366" y="148"/>
                  </a:cubicBezTo>
                  <a:cubicBezTo>
                    <a:pt x="366" y="148"/>
                    <a:pt x="365" y="149"/>
                    <a:pt x="364" y="150"/>
                  </a:cubicBezTo>
                  <a:cubicBezTo>
                    <a:pt x="364" y="150"/>
                    <a:pt x="364" y="150"/>
                    <a:pt x="364" y="150"/>
                  </a:cubicBezTo>
                  <a:cubicBezTo>
                    <a:pt x="362" y="152"/>
                    <a:pt x="361" y="154"/>
                    <a:pt x="360" y="156"/>
                  </a:cubicBezTo>
                  <a:cubicBezTo>
                    <a:pt x="360" y="157"/>
                    <a:pt x="360" y="157"/>
                    <a:pt x="360" y="158"/>
                  </a:cubicBezTo>
                  <a:cubicBezTo>
                    <a:pt x="359" y="161"/>
                    <a:pt x="358" y="164"/>
                    <a:pt x="359" y="166"/>
                  </a:cubicBezTo>
                  <a:cubicBezTo>
                    <a:pt x="360" y="167"/>
                    <a:pt x="360" y="168"/>
                    <a:pt x="362" y="168"/>
                  </a:cubicBezTo>
                  <a:cubicBezTo>
                    <a:pt x="362" y="168"/>
                    <a:pt x="362" y="168"/>
                    <a:pt x="362" y="168"/>
                  </a:cubicBezTo>
                  <a:cubicBezTo>
                    <a:pt x="362" y="168"/>
                    <a:pt x="362" y="169"/>
                    <a:pt x="362" y="169"/>
                  </a:cubicBezTo>
                  <a:cubicBezTo>
                    <a:pt x="361" y="169"/>
                    <a:pt x="360" y="169"/>
                    <a:pt x="359" y="170"/>
                  </a:cubicBezTo>
                  <a:cubicBezTo>
                    <a:pt x="358" y="170"/>
                    <a:pt x="356" y="171"/>
                    <a:pt x="355" y="172"/>
                  </a:cubicBezTo>
                  <a:cubicBezTo>
                    <a:pt x="353" y="173"/>
                    <a:pt x="352" y="175"/>
                    <a:pt x="350" y="176"/>
                  </a:cubicBezTo>
                  <a:cubicBezTo>
                    <a:pt x="349" y="177"/>
                    <a:pt x="349" y="177"/>
                    <a:pt x="349" y="177"/>
                  </a:cubicBezTo>
                  <a:cubicBezTo>
                    <a:pt x="348" y="178"/>
                    <a:pt x="347" y="179"/>
                    <a:pt x="346" y="179"/>
                  </a:cubicBezTo>
                  <a:cubicBezTo>
                    <a:pt x="347" y="178"/>
                    <a:pt x="348" y="177"/>
                    <a:pt x="348" y="176"/>
                  </a:cubicBezTo>
                  <a:cubicBezTo>
                    <a:pt x="349" y="175"/>
                    <a:pt x="349" y="175"/>
                    <a:pt x="349" y="174"/>
                  </a:cubicBezTo>
                  <a:cubicBezTo>
                    <a:pt x="349" y="174"/>
                    <a:pt x="349" y="173"/>
                    <a:pt x="349" y="173"/>
                  </a:cubicBezTo>
                  <a:cubicBezTo>
                    <a:pt x="349" y="173"/>
                    <a:pt x="350" y="172"/>
                    <a:pt x="351" y="172"/>
                  </a:cubicBezTo>
                  <a:cubicBezTo>
                    <a:pt x="351" y="171"/>
                    <a:pt x="352" y="171"/>
                    <a:pt x="352" y="171"/>
                  </a:cubicBezTo>
                  <a:cubicBezTo>
                    <a:pt x="354" y="169"/>
                    <a:pt x="355" y="168"/>
                    <a:pt x="355" y="166"/>
                  </a:cubicBezTo>
                  <a:cubicBezTo>
                    <a:pt x="356" y="166"/>
                    <a:pt x="356" y="166"/>
                    <a:pt x="356" y="166"/>
                  </a:cubicBezTo>
                  <a:cubicBezTo>
                    <a:pt x="356" y="165"/>
                    <a:pt x="356" y="164"/>
                    <a:pt x="357" y="164"/>
                  </a:cubicBezTo>
                  <a:cubicBezTo>
                    <a:pt x="358" y="163"/>
                    <a:pt x="358" y="162"/>
                    <a:pt x="359" y="161"/>
                  </a:cubicBezTo>
                  <a:cubicBezTo>
                    <a:pt x="360" y="159"/>
                    <a:pt x="362" y="151"/>
                    <a:pt x="360" y="148"/>
                  </a:cubicBezTo>
                  <a:cubicBezTo>
                    <a:pt x="359" y="145"/>
                    <a:pt x="356" y="145"/>
                    <a:pt x="355" y="145"/>
                  </a:cubicBezTo>
                  <a:cubicBezTo>
                    <a:pt x="353" y="145"/>
                    <a:pt x="353" y="145"/>
                    <a:pt x="353" y="145"/>
                  </a:cubicBezTo>
                  <a:cubicBezTo>
                    <a:pt x="352" y="145"/>
                    <a:pt x="352" y="145"/>
                    <a:pt x="352" y="145"/>
                  </a:cubicBezTo>
                  <a:cubicBezTo>
                    <a:pt x="352" y="143"/>
                    <a:pt x="353" y="142"/>
                    <a:pt x="357" y="140"/>
                  </a:cubicBezTo>
                  <a:cubicBezTo>
                    <a:pt x="360" y="139"/>
                    <a:pt x="363" y="137"/>
                    <a:pt x="364" y="134"/>
                  </a:cubicBezTo>
                  <a:cubicBezTo>
                    <a:pt x="365" y="132"/>
                    <a:pt x="365" y="131"/>
                    <a:pt x="364" y="130"/>
                  </a:cubicBezTo>
                  <a:cubicBezTo>
                    <a:pt x="364" y="130"/>
                    <a:pt x="364" y="130"/>
                    <a:pt x="364" y="130"/>
                  </a:cubicBezTo>
                  <a:cubicBezTo>
                    <a:pt x="365" y="130"/>
                    <a:pt x="365" y="130"/>
                    <a:pt x="366" y="132"/>
                  </a:cubicBezTo>
                  <a:cubicBezTo>
                    <a:pt x="367" y="133"/>
                    <a:pt x="368" y="136"/>
                    <a:pt x="372" y="136"/>
                  </a:cubicBezTo>
                  <a:cubicBezTo>
                    <a:pt x="372" y="136"/>
                    <a:pt x="372" y="136"/>
                    <a:pt x="372" y="136"/>
                  </a:cubicBezTo>
                  <a:cubicBezTo>
                    <a:pt x="377" y="135"/>
                    <a:pt x="383" y="131"/>
                    <a:pt x="386" y="127"/>
                  </a:cubicBezTo>
                  <a:cubicBezTo>
                    <a:pt x="386" y="126"/>
                    <a:pt x="386" y="125"/>
                    <a:pt x="387" y="124"/>
                  </a:cubicBezTo>
                  <a:cubicBezTo>
                    <a:pt x="387" y="124"/>
                    <a:pt x="387" y="124"/>
                    <a:pt x="388" y="124"/>
                  </a:cubicBezTo>
                  <a:cubicBezTo>
                    <a:pt x="388" y="124"/>
                    <a:pt x="388" y="124"/>
                    <a:pt x="388" y="124"/>
                  </a:cubicBezTo>
                  <a:cubicBezTo>
                    <a:pt x="389" y="124"/>
                    <a:pt x="390" y="124"/>
                    <a:pt x="391" y="124"/>
                  </a:cubicBezTo>
                  <a:cubicBezTo>
                    <a:pt x="392" y="123"/>
                    <a:pt x="394" y="122"/>
                    <a:pt x="394" y="120"/>
                  </a:cubicBezTo>
                  <a:cubicBezTo>
                    <a:pt x="395" y="122"/>
                    <a:pt x="397" y="123"/>
                    <a:pt x="398" y="123"/>
                  </a:cubicBezTo>
                  <a:cubicBezTo>
                    <a:pt x="398" y="124"/>
                    <a:pt x="398" y="124"/>
                    <a:pt x="397" y="124"/>
                  </a:cubicBezTo>
                  <a:cubicBezTo>
                    <a:pt x="395" y="124"/>
                    <a:pt x="391" y="125"/>
                    <a:pt x="389" y="127"/>
                  </a:cubicBezTo>
                  <a:close/>
                  <a:moveTo>
                    <a:pt x="421" y="207"/>
                  </a:moveTo>
                  <a:cubicBezTo>
                    <a:pt x="419" y="207"/>
                    <a:pt x="419" y="207"/>
                    <a:pt x="419" y="207"/>
                  </a:cubicBezTo>
                  <a:cubicBezTo>
                    <a:pt x="419" y="208"/>
                    <a:pt x="419" y="208"/>
                    <a:pt x="419" y="208"/>
                  </a:cubicBezTo>
                  <a:cubicBezTo>
                    <a:pt x="418" y="207"/>
                    <a:pt x="417" y="206"/>
                    <a:pt x="415" y="205"/>
                  </a:cubicBezTo>
                  <a:cubicBezTo>
                    <a:pt x="412" y="204"/>
                    <a:pt x="410" y="204"/>
                    <a:pt x="408" y="204"/>
                  </a:cubicBezTo>
                  <a:cubicBezTo>
                    <a:pt x="404" y="204"/>
                    <a:pt x="404" y="204"/>
                    <a:pt x="404" y="204"/>
                  </a:cubicBezTo>
                  <a:cubicBezTo>
                    <a:pt x="406" y="204"/>
                    <a:pt x="408" y="203"/>
                    <a:pt x="410" y="203"/>
                  </a:cubicBezTo>
                  <a:cubicBezTo>
                    <a:pt x="410" y="203"/>
                    <a:pt x="410" y="203"/>
                    <a:pt x="410" y="203"/>
                  </a:cubicBezTo>
                  <a:cubicBezTo>
                    <a:pt x="412" y="203"/>
                    <a:pt x="413" y="203"/>
                    <a:pt x="414" y="204"/>
                  </a:cubicBezTo>
                  <a:cubicBezTo>
                    <a:pt x="415" y="204"/>
                    <a:pt x="416" y="204"/>
                    <a:pt x="417" y="205"/>
                  </a:cubicBezTo>
                  <a:cubicBezTo>
                    <a:pt x="419" y="205"/>
                    <a:pt x="421" y="206"/>
                    <a:pt x="423" y="206"/>
                  </a:cubicBezTo>
                  <a:cubicBezTo>
                    <a:pt x="424" y="206"/>
                    <a:pt x="426" y="205"/>
                    <a:pt x="427" y="205"/>
                  </a:cubicBezTo>
                  <a:cubicBezTo>
                    <a:pt x="425" y="206"/>
                    <a:pt x="423" y="207"/>
                    <a:pt x="421" y="207"/>
                  </a:cubicBezTo>
                  <a:close/>
                  <a:moveTo>
                    <a:pt x="433" y="202"/>
                  </a:moveTo>
                  <a:cubicBezTo>
                    <a:pt x="433" y="202"/>
                    <a:pt x="433" y="202"/>
                    <a:pt x="434" y="202"/>
                  </a:cubicBezTo>
                  <a:cubicBezTo>
                    <a:pt x="436" y="201"/>
                    <a:pt x="437" y="200"/>
                    <a:pt x="440" y="199"/>
                  </a:cubicBezTo>
                  <a:cubicBezTo>
                    <a:pt x="439" y="200"/>
                    <a:pt x="437" y="201"/>
                    <a:pt x="436" y="201"/>
                  </a:cubicBezTo>
                  <a:cubicBezTo>
                    <a:pt x="435" y="202"/>
                    <a:pt x="434" y="202"/>
                    <a:pt x="433" y="202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610" y="1308"/>
              <a:ext cx="432" cy="254"/>
            </a:xfrm>
            <a:custGeom>
              <a:avLst/>
              <a:gdLst/>
              <a:ahLst/>
              <a:cxnLst/>
              <a:rect l="l" t="t" r="r" b="b"/>
              <a:pathLst>
                <a:path w="177" h="104" extrusionOk="0">
                  <a:moveTo>
                    <a:pt x="176" y="60"/>
                  </a:moveTo>
                  <a:cubicBezTo>
                    <a:pt x="175" y="50"/>
                    <a:pt x="174" y="39"/>
                    <a:pt x="171" y="28"/>
                  </a:cubicBezTo>
                  <a:cubicBezTo>
                    <a:pt x="171" y="26"/>
                    <a:pt x="171" y="26"/>
                    <a:pt x="171" y="26"/>
                  </a:cubicBezTo>
                  <a:cubicBezTo>
                    <a:pt x="169" y="26"/>
                    <a:pt x="169" y="26"/>
                    <a:pt x="169" y="26"/>
                  </a:cubicBezTo>
                  <a:cubicBezTo>
                    <a:pt x="167" y="27"/>
                    <a:pt x="165" y="27"/>
                    <a:pt x="163" y="27"/>
                  </a:cubicBezTo>
                  <a:cubicBezTo>
                    <a:pt x="159" y="27"/>
                    <a:pt x="155" y="26"/>
                    <a:pt x="152" y="25"/>
                  </a:cubicBezTo>
                  <a:cubicBezTo>
                    <a:pt x="149" y="24"/>
                    <a:pt x="147" y="24"/>
                    <a:pt x="144" y="23"/>
                  </a:cubicBezTo>
                  <a:cubicBezTo>
                    <a:pt x="143" y="23"/>
                    <a:pt x="142" y="23"/>
                    <a:pt x="140" y="23"/>
                  </a:cubicBezTo>
                  <a:cubicBezTo>
                    <a:pt x="138" y="23"/>
                    <a:pt x="136" y="23"/>
                    <a:pt x="134" y="23"/>
                  </a:cubicBezTo>
                  <a:cubicBezTo>
                    <a:pt x="133" y="23"/>
                    <a:pt x="132" y="23"/>
                    <a:pt x="131" y="23"/>
                  </a:cubicBezTo>
                  <a:cubicBezTo>
                    <a:pt x="130" y="23"/>
                    <a:pt x="130" y="23"/>
                    <a:pt x="130" y="23"/>
                  </a:cubicBezTo>
                  <a:cubicBezTo>
                    <a:pt x="128" y="23"/>
                    <a:pt x="125" y="23"/>
                    <a:pt x="123" y="22"/>
                  </a:cubicBezTo>
                  <a:cubicBezTo>
                    <a:pt x="122" y="21"/>
                    <a:pt x="120" y="21"/>
                    <a:pt x="119" y="20"/>
                  </a:cubicBezTo>
                  <a:cubicBezTo>
                    <a:pt x="116" y="20"/>
                    <a:pt x="115" y="19"/>
                    <a:pt x="114" y="17"/>
                  </a:cubicBezTo>
                  <a:cubicBezTo>
                    <a:pt x="112" y="16"/>
                    <a:pt x="111" y="15"/>
                    <a:pt x="108" y="15"/>
                  </a:cubicBezTo>
                  <a:cubicBezTo>
                    <a:pt x="108" y="15"/>
                    <a:pt x="108" y="15"/>
                    <a:pt x="107" y="15"/>
                  </a:cubicBezTo>
                  <a:cubicBezTo>
                    <a:pt x="104" y="15"/>
                    <a:pt x="104" y="18"/>
                    <a:pt x="104" y="22"/>
                  </a:cubicBezTo>
                  <a:cubicBezTo>
                    <a:pt x="104" y="23"/>
                    <a:pt x="104" y="24"/>
                    <a:pt x="104" y="26"/>
                  </a:cubicBezTo>
                  <a:cubicBezTo>
                    <a:pt x="104" y="27"/>
                    <a:pt x="103" y="29"/>
                    <a:pt x="102" y="30"/>
                  </a:cubicBezTo>
                  <a:cubicBezTo>
                    <a:pt x="102" y="31"/>
                    <a:pt x="102" y="31"/>
                    <a:pt x="101" y="32"/>
                  </a:cubicBezTo>
                  <a:cubicBezTo>
                    <a:pt x="101" y="33"/>
                    <a:pt x="100" y="34"/>
                    <a:pt x="100" y="36"/>
                  </a:cubicBezTo>
                  <a:cubicBezTo>
                    <a:pt x="100" y="36"/>
                    <a:pt x="100" y="37"/>
                    <a:pt x="100" y="38"/>
                  </a:cubicBezTo>
                  <a:cubicBezTo>
                    <a:pt x="99" y="40"/>
                    <a:pt x="98" y="41"/>
                    <a:pt x="96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4" y="42"/>
                    <a:pt x="92" y="41"/>
                    <a:pt x="91" y="39"/>
                  </a:cubicBezTo>
                  <a:cubicBezTo>
                    <a:pt x="88" y="34"/>
                    <a:pt x="84" y="32"/>
                    <a:pt x="81" y="32"/>
                  </a:cubicBezTo>
                  <a:cubicBezTo>
                    <a:pt x="80" y="31"/>
                    <a:pt x="80" y="31"/>
                    <a:pt x="80" y="31"/>
                  </a:cubicBezTo>
                  <a:cubicBezTo>
                    <a:pt x="79" y="31"/>
                    <a:pt x="78" y="32"/>
                    <a:pt x="76" y="33"/>
                  </a:cubicBezTo>
                  <a:cubicBezTo>
                    <a:pt x="75" y="34"/>
                    <a:pt x="73" y="35"/>
                    <a:pt x="71" y="35"/>
                  </a:cubicBezTo>
                  <a:cubicBezTo>
                    <a:pt x="71" y="35"/>
                    <a:pt x="71" y="35"/>
                    <a:pt x="70" y="34"/>
                  </a:cubicBezTo>
                  <a:cubicBezTo>
                    <a:pt x="69" y="34"/>
                    <a:pt x="69" y="34"/>
                    <a:pt x="68" y="33"/>
                  </a:cubicBezTo>
                  <a:cubicBezTo>
                    <a:pt x="67" y="33"/>
                    <a:pt x="67" y="32"/>
                    <a:pt x="66" y="32"/>
                  </a:cubicBezTo>
                  <a:cubicBezTo>
                    <a:pt x="65" y="31"/>
                    <a:pt x="63" y="31"/>
                    <a:pt x="61" y="31"/>
                  </a:cubicBezTo>
                  <a:cubicBezTo>
                    <a:pt x="60" y="31"/>
                    <a:pt x="58" y="30"/>
                    <a:pt x="57" y="29"/>
                  </a:cubicBezTo>
                  <a:cubicBezTo>
                    <a:pt x="56" y="27"/>
                    <a:pt x="58" y="24"/>
                    <a:pt x="60" y="22"/>
                  </a:cubicBezTo>
                  <a:cubicBezTo>
                    <a:pt x="61" y="20"/>
                    <a:pt x="62" y="18"/>
                    <a:pt x="63" y="16"/>
                  </a:cubicBezTo>
                  <a:cubicBezTo>
                    <a:pt x="64" y="15"/>
                    <a:pt x="65" y="13"/>
                    <a:pt x="66" y="11"/>
                  </a:cubicBezTo>
                  <a:cubicBezTo>
                    <a:pt x="66" y="11"/>
                    <a:pt x="67" y="10"/>
                    <a:pt x="67" y="9"/>
                  </a:cubicBezTo>
                  <a:cubicBezTo>
                    <a:pt x="69" y="7"/>
                    <a:pt x="72" y="4"/>
                    <a:pt x="71" y="2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1" y="1"/>
                    <a:pt x="71" y="1"/>
                    <a:pt x="71" y="1"/>
                  </a:cubicBezTo>
                  <a:cubicBezTo>
                    <a:pt x="70" y="0"/>
                    <a:pt x="69" y="0"/>
                    <a:pt x="67" y="0"/>
                  </a:cubicBezTo>
                  <a:cubicBezTo>
                    <a:pt x="63" y="0"/>
                    <a:pt x="53" y="2"/>
                    <a:pt x="50" y="4"/>
                  </a:cubicBezTo>
                  <a:cubicBezTo>
                    <a:pt x="48" y="5"/>
                    <a:pt x="46" y="7"/>
                    <a:pt x="45" y="9"/>
                  </a:cubicBezTo>
                  <a:cubicBezTo>
                    <a:pt x="44" y="10"/>
                    <a:pt x="42" y="12"/>
                    <a:pt x="41" y="13"/>
                  </a:cubicBezTo>
                  <a:cubicBezTo>
                    <a:pt x="38" y="15"/>
                    <a:pt x="34" y="17"/>
                    <a:pt x="31" y="18"/>
                  </a:cubicBezTo>
                  <a:cubicBezTo>
                    <a:pt x="30" y="18"/>
                    <a:pt x="29" y="18"/>
                    <a:pt x="28" y="18"/>
                  </a:cubicBezTo>
                  <a:cubicBezTo>
                    <a:pt x="24" y="18"/>
                    <a:pt x="20" y="16"/>
                    <a:pt x="16" y="13"/>
                  </a:cubicBezTo>
                  <a:cubicBezTo>
                    <a:pt x="15" y="13"/>
                    <a:pt x="13" y="12"/>
                    <a:pt x="12" y="11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7"/>
                    <a:pt x="9" y="21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3" y="32"/>
                    <a:pt x="0" y="37"/>
                    <a:pt x="3" y="43"/>
                  </a:cubicBezTo>
                  <a:cubicBezTo>
                    <a:pt x="4" y="44"/>
                    <a:pt x="4" y="46"/>
                    <a:pt x="5" y="47"/>
                  </a:cubicBezTo>
                  <a:cubicBezTo>
                    <a:pt x="7" y="50"/>
                    <a:pt x="9" y="53"/>
                    <a:pt x="8" y="57"/>
                  </a:cubicBezTo>
                  <a:cubicBezTo>
                    <a:pt x="7" y="60"/>
                    <a:pt x="6" y="63"/>
                    <a:pt x="3" y="65"/>
                  </a:cubicBezTo>
                  <a:cubicBezTo>
                    <a:pt x="2" y="67"/>
                    <a:pt x="2" y="67"/>
                    <a:pt x="2" y="67"/>
                  </a:cubicBezTo>
                  <a:cubicBezTo>
                    <a:pt x="4" y="68"/>
                    <a:pt x="4" y="68"/>
                    <a:pt x="4" y="68"/>
                  </a:cubicBezTo>
                  <a:cubicBezTo>
                    <a:pt x="5" y="69"/>
                    <a:pt x="5" y="70"/>
                    <a:pt x="5" y="72"/>
                  </a:cubicBezTo>
                  <a:cubicBezTo>
                    <a:pt x="6" y="74"/>
                    <a:pt x="6" y="75"/>
                    <a:pt x="7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8" y="76"/>
                    <a:pt x="8" y="76"/>
                    <a:pt x="8" y="76"/>
                  </a:cubicBezTo>
                  <a:cubicBezTo>
                    <a:pt x="9" y="76"/>
                    <a:pt x="10" y="75"/>
                    <a:pt x="11" y="75"/>
                  </a:cubicBezTo>
                  <a:cubicBezTo>
                    <a:pt x="12" y="74"/>
                    <a:pt x="14" y="73"/>
                    <a:pt x="15" y="73"/>
                  </a:cubicBezTo>
                  <a:cubicBezTo>
                    <a:pt x="16" y="73"/>
                    <a:pt x="16" y="74"/>
                    <a:pt x="17" y="74"/>
                  </a:cubicBezTo>
                  <a:cubicBezTo>
                    <a:pt x="18" y="75"/>
                    <a:pt x="18" y="75"/>
                    <a:pt x="19" y="76"/>
                  </a:cubicBezTo>
                  <a:cubicBezTo>
                    <a:pt x="19" y="77"/>
                    <a:pt x="20" y="78"/>
                    <a:pt x="21" y="78"/>
                  </a:cubicBezTo>
                  <a:cubicBezTo>
                    <a:pt x="21" y="78"/>
                    <a:pt x="21" y="78"/>
                    <a:pt x="21" y="78"/>
                  </a:cubicBezTo>
                  <a:cubicBezTo>
                    <a:pt x="22" y="78"/>
                    <a:pt x="22" y="78"/>
                    <a:pt x="22" y="78"/>
                  </a:cubicBezTo>
                  <a:cubicBezTo>
                    <a:pt x="22" y="78"/>
                    <a:pt x="23" y="78"/>
                    <a:pt x="24" y="78"/>
                  </a:cubicBezTo>
                  <a:cubicBezTo>
                    <a:pt x="25" y="78"/>
                    <a:pt x="25" y="77"/>
                    <a:pt x="26" y="77"/>
                  </a:cubicBezTo>
                  <a:cubicBezTo>
                    <a:pt x="27" y="77"/>
                    <a:pt x="29" y="77"/>
                    <a:pt x="30" y="77"/>
                  </a:cubicBezTo>
                  <a:cubicBezTo>
                    <a:pt x="33" y="76"/>
                    <a:pt x="35" y="76"/>
                    <a:pt x="37" y="75"/>
                  </a:cubicBezTo>
                  <a:cubicBezTo>
                    <a:pt x="39" y="74"/>
                    <a:pt x="40" y="73"/>
                    <a:pt x="41" y="72"/>
                  </a:cubicBezTo>
                  <a:cubicBezTo>
                    <a:pt x="43" y="71"/>
                    <a:pt x="45" y="69"/>
                    <a:pt x="48" y="68"/>
                  </a:cubicBezTo>
                  <a:cubicBezTo>
                    <a:pt x="51" y="66"/>
                    <a:pt x="54" y="64"/>
                    <a:pt x="57" y="61"/>
                  </a:cubicBezTo>
                  <a:cubicBezTo>
                    <a:pt x="59" y="60"/>
                    <a:pt x="62" y="57"/>
                    <a:pt x="66" y="57"/>
                  </a:cubicBezTo>
                  <a:cubicBezTo>
                    <a:pt x="67" y="57"/>
                    <a:pt x="67" y="57"/>
                    <a:pt x="68" y="57"/>
                  </a:cubicBezTo>
                  <a:cubicBezTo>
                    <a:pt x="72" y="58"/>
                    <a:pt x="75" y="61"/>
                    <a:pt x="75" y="64"/>
                  </a:cubicBezTo>
                  <a:cubicBezTo>
                    <a:pt x="76" y="66"/>
                    <a:pt x="74" y="69"/>
                    <a:pt x="72" y="72"/>
                  </a:cubicBezTo>
                  <a:cubicBezTo>
                    <a:pt x="71" y="74"/>
                    <a:pt x="70" y="75"/>
                    <a:pt x="69" y="76"/>
                  </a:cubicBezTo>
                  <a:cubicBezTo>
                    <a:pt x="68" y="78"/>
                    <a:pt x="67" y="79"/>
                    <a:pt x="66" y="81"/>
                  </a:cubicBezTo>
                  <a:cubicBezTo>
                    <a:pt x="66" y="82"/>
                    <a:pt x="65" y="83"/>
                    <a:pt x="64" y="85"/>
                  </a:cubicBezTo>
                  <a:cubicBezTo>
                    <a:pt x="63" y="88"/>
                    <a:pt x="63" y="88"/>
                    <a:pt x="63" y="88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8" y="88"/>
                    <a:pt x="69" y="88"/>
                    <a:pt x="70" y="88"/>
                  </a:cubicBezTo>
                  <a:cubicBezTo>
                    <a:pt x="71" y="90"/>
                    <a:pt x="71" y="92"/>
                    <a:pt x="71" y="93"/>
                  </a:cubicBezTo>
                  <a:cubicBezTo>
                    <a:pt x="71" y="94"/>
                    <a:pt x="71" y="95"/>
                    <a:pt x="71" y="96"/>
                  </a:cubicBezTo>
                  <a:cubicBezTo>
                    <a:pt x="71" y="99"/>
                    <a:pt x="76" y="104"/>
                    <a:pt x="79" y="104"/>
                  </a:cubicBezTo>
                  <a:cubicBezTo>
                    <a:pt x="79" y="104"/>
                    <a:pt x="79" y="104"/>
                    <a:pt x="79" y="104"/>
                  </a:cubicBezTo>
                  <a:cubicBezTo>
                    <a:pt x="81" y="103"/>
                    <a:pt x="83" y="103"/>
                    <a:pt x="84" y="102"/>
                  </a:cubicBezTo>
                  <a:cubicBezTo>
                    <a:pt x="85" y="102"/>
                    <a:pt x="86" y="101"/>
                    <a:pt x="86" y="101"/>
                  </a:cubicBezTo>
                  <a:cubicBezTo>
                    <a:pt x="89" y="100"/>
                    <a:pt x="89" y="99"/>
                    <a:pt x="91" y="97"/>
                  </a:cubicBezTo>
                  <a:cubicBezTo>
                    <a:pt x="92" y="94"/>
                    <a:pt x="93" y="92"/>
                    <a:pt x="95" y="91"/>
                  </a:cubicBezTo>
                  <a:cubicBezTo>
                    <a:pt x="96" y="90"/>
                    <a:pt x="97" y="89"/>
                    <a:pt x="98" y="89"/>
                  </a:cubicBezTo>
                  <a:cubicBezTo>
                    <a:pt x="99" y="89"/>
                    <a:pt x="100" y="88"/>
                    <a:pt x="101" y="87"/>
                  </a:cubicBezTo>
                  <a:cubicBezTo>
                    <a:pt x="102" y="87"/>
                    <a:pt x="102" y="86"/>
                    <a:pt x="102" y="86"/>
                  </a:cubicBezTo>
                  <a:cubicBezTo>
                    <a:pt x="103" y="85"/>
                    <a:pt x="104" y="84"/>
                    <a:pt x="107" y="84"/>
                  </a:cubicBezTo>
                  <a:cubicBezTo>
                    <a:pt x="108" y="84"/>
                    <a:pt x="108" y="84"/>
                    <a:pt x="108" y="84"/>
                  </a:cubicBezTo>
                  <a:cubicBezTo>
                    <a:pt x="109" y="84"/>
                    <a:pt x="110" y="84"/>
                    <a:pt x="111" y="84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12" y="84"/>
                    <a:pt x="113" y="84"/>
                    <a:pt x="114" y="84"/>
                  </a:cubicBezTo>
                  <a:cubicBezTo>
                    <a:pt x="114" y="84"/>
                    <a:pt x="114" y="84"/>
                    <a:pt x="114" y="84"/>
                  </a:cubicBezTo>
                  <a:cubicBezTo>
                    <a:pt x="115" y="84"/>
                    <a:pt x="117" y="84"/>
                    <a:pt x="118" y="85"/>
                  </a:cubicBezTo>
                  <a:cubicBezTo>
                    <a:pt x="119" y="85"/>
                    <a:pt x="120" y="85"/>
                    <a:pt x="121" y="85"/>
                  </a:cubicBezTo>
                  <a:cubicBezTo>
                    <a:pt x="122" y="85"/>
                    <a:pt x="122" y="85"/>
                    <a:pt x="122" y="85"/>
                  </a:cubicBezTo>
                  <a:cubicBezTo>
                    <a:pt x="123" y="85"/>
                    <a:pt x="125" y="85"/>
                    <a:pt x="127" y="84"/>
                  </a:cubicBezTo>
                  <a:cubicBezTo>
                    <a:pt x="127" y="84"/>
                    <a:pt x="128" y="84"/>
                    <a:pt x="129" y="83"/>
                  </a:cubicBezTo>
                  <a:cubicBezTo>
                    <a:pt x="130" y="83"/>
                    <a:pt x="132" y="83"/>
                    <a:pt x="133" y="82"/>
                  </a:cubicBezTo>
                  <a:cubicBezTo>
                    <a:pt x="134" y="82"/>
                    <a:pt x="135" y="82"/>
                    <a:pt x="136" y="82"/>
                  </a:cubicBezTo>
                  <a:cubicBezTo>
                    <a:pt x="137" y="81"/>
                    <a:pt x="137" y="81"/>
                    <a:pt x="138" y="81"/>
                  </a:cubicBezTo>
                  <a:cubicBezTo>
                    <a:pt x="140" y="81"/>
                    <a:pt x="141" y="81"/>
                    <a:pt x="143" y="79"/>
                  </a:cubicBezTo>
                  <a:cubicBezTo>
                    <a:pt x="143" y="78"/>
                    <a:pt x="144" y="77"/>
                    <a:pt x="144" y="76"/>
                  </a:cubicBezTo>
                  <a:cubicBezTo>
                    <a:pt x="146" y="72"/>
                    <a:pt x="148" y="69"/>
                    <a:pt x="152" y="69"/>
                  </a:cubicBezTo>
                  <a:cubicBezTo>
                    <a:pt x="153" y="68"/>
                    <a:pt x="153" y="68"/>
                    <a:pt x="154" y="68"/>
                  </a:cubicBezTo>
                  <a:cubicBezTo>
                    <a:pt x="155" y="68"/>
                    <a:pt x="156" y="69"/>
                    <a:pt x="157" y="69"/>
                  </a:cubicBezTo>
                  <a:cubicBezTo>
                    <a:pt x="158" y="70"/>
                    <a:pt x="159" y="70"/>
                    <a:pt x="160" y="70"/>
                  </a:cubicBezTo>
                  <a:cubicBezTo>
                    <a:pt x="161" y="71"/>
                    <a:pt x="161" y="71"/>
                    <a:pt x="162" y="71"/>
                  </a:cubicBezTo>
                  <a:cubicBezTo>
                    <a:pt x="164" y="71"/>
                    <a:pt x="165" y="71"/>
                    <a:pt x="167" y="73"/>
                  </a:cubicBezTo>
                  <a:cubicBezTo>
                    <a:pt x="168" y="75"/>
                    <a:pt x="169" y="76"/>
                    <a:pt x="170" y="76"/>
                  </a:cubicBezTo>
                  <a:cubicBezTo>
                    <a:pt x="171" y="76"/>
                    <a:pt x="172" y="77"/>
                    <a:pt x="173" y="77"/>
                  </a:cubicBezTo>
                  <a:cubicBezTo>
                    <a:pt x="176" y="79"/>
                    <a:pt x="176" y="79"/>
                    <a:pt x="176" y="79"/>
                  </a:cubicBezTo>
                  <a:cubicBezTo>
                    <a:pt x="176" y="76"/>
                    <a:pt x="176" y="76"/>
                    <a:pt x="176" y="76"/>
                  </a:cubicBezTo>
                  <a:cubicBezTo>
                    <a:pt x="177" y="70"/>
                    <a:pt x="177" y="66"/>
                    <a:pt x="176" y="6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4632" y="1172"/>
              <a:ext cx="396" cy="236"/>
            </a:xfrm>
            <a:custGeom>
              <a:avLst/>
              <a:gdLst/>
              <a:ahLst/>
              <a:cxnLst/>
              <a:rect l="l" t="t" r="r" b="b"/>
              <a:pathLst>
                <a:path w="162" h="97" extrusionOk="0">
                  <a:moveTo>
                    <a:pt x="161" y="78"/>
                  </a:moveTo>
                  <a:cubicBezTo>
                    <a:pt x="160" y="77"/>
                    <a:pt x="160" y="75"/>
                    <a:pt x="159" y="74"/>
                  </a:cubicBezTo>
                  <a:cubicBezTo>
                    <a:pt x="158" y="70"/>
                    <a:pt x="156" y="65"/>
                    <a:pt x="156" y="61"/>
                  </a:cubicBezTo>
                  <a:cubicBezTo>
                    <a:pt x="155" y="58"/>
                    <a:pt x="155" y="55"/>
                    <a:pt x="155" y="52"/>
                  </a:cubicBezTo>
                  <a:cubicBezTo>
                    <a:pt x="154" y="46"/>
                    <a:pt x="154" y="39"/>
                    <a:pt x="150" y="33"/>
                  </a:cubicBezTo>
                  <a:cubicBezTo>
                    <a:pt x="150" y="32"/>
                    <a:pt x="149" y="31"/>
                    <a:pt x="148" y="29"/>
                  </a:cubicBezTo>
                  <a:cubicBezTo>
                    <a:pt x="147" y="27"/>
                    <a:pt x="146" y="24"/>
                    <a:pt x="144" y="22"/>
                  </a:cubicBezTo>
                  <a:cubicBezTo>
                    <a:pt x="142" y="20"/>
                    <a:pt x="137" y="18"/>
                    <a:pt x="131" y="17"/>
                  </a:cubicBezTo>
                  <a:cubicBezTo>
                    <a:pt x="128" y="17"/>
                    <a:pt x="125" y="16"/>
                    <a:pt x="120" y="15"/>
                  </a:cubicBezTo>
                  <a:cubicBezTo>
                    <a:pt x="119" y="15"/>
                    <a:pt x="118" y="15"/>
                    <a:pt x="116" y="15"/>
                  </a:cubicBezTo>
                  <a:cubicBezTo>
                    <a:pt x="115" y="15"/>
                    <a:pt x="114" y="15"/>
                    <a:pt x="113" y="15"/>
                  </a:cubicBezTo>
                  <a:cubicBezTo>
                    <a:pt x="112" y="15"/>
                    <a:pt x="111" y="15"/>
                    <a:pt x="110" y="15"/>
                  </a:cubicBezTo>
                  <a:cubicBezTo>
                    <a:pt x="109" y="15"/>
                    <a:pt x="109" y="15"/>
                    <a:pt x="108" y="15"/>
                  </a:cubicBezTo>
                  <a:cubicBezTo>
                    <a:pt x="107" y="15"/>
                    <a:pt x="105" y="15"/>
                    <a:pt x="104" y="14"/>
                  </a:cubicBezTo>
                  <a:cubicBezTo>
                    <a:pt x="102" y="14"/>
                    <a:pt x="100" y="14"/>
                    <a:pt x="98" y="13"/>
                  </a:cubicBezTo>
                  <a:cubicBezTo>
                    <a:pt x="95" y="13"/>
                    <a:pt x="93" y="13"/>
                    <a:pt x="91" y="12"/>
                  </a:cubicBezTo>
                  <a:cubicBezTo>
                    <a:pt x="87" y="11"/>
                    <a:pt x="85" y="10"/>
                    <a:pt x="82" y="8"/>
                  </a:cubicBezTo>
                  <a:cubicBezTo>
                    <a:pt x="82" y="7"/>
                    <a:pt x="81" y="7"/>
                    <a:pt x="81" y="6"/>
                  </a:cubicBezTo>
                  <a:cubicBezTo>
                    <a:pt x="79" y="5"/>
                    <a:pt x="78" y="4"/>
                    <a:pt x="75" y="3"/>
                  </a:cubicBezTo>
                  <a:cubicBezTo>
                    <a:pt x="74" y="3"/>
                    <a:pt x="74" y="3"/>
                    <a:pt x="73" y="3"/>
                  </a:cubicBezTo>
                  <a:cubicBezTo>
                    <a:pt x="72" y="3"/>
                    <a:pt x="70" y="3"/>
                    <a:pt x="70" y="3"/>
                  </a:cubicBezTo>
                  <a:cubicBezTo>
                    <a:pt x="69" y="3"/>
                    <a:pt x="68" y="3"/>
                    <a:pt x="67" y="3"/>
                  </a:cubicBezTo>
                  <a:cubicBezTo>
                    <a:pt x="66" y="2"/>
                    <a:pt x="65" y="1"/>
                    <a:pt x="65" y="1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1" y="0"/>
                    <a:pt x="60" y="1"/>
                    <a:pt x="59" y="1"/>
                  </a:cubicBezTo>
                  <a:cubicBezTo>
                    <a:pt x="59" y="1"/>
                    <a:pt x="58" y="1"/>
                    <a:pt x="57" y="1"/>
                  </a:cubicBezTo>
                  <a:cubicBezTo>
                    <a:pt x="51" y="3"/>
                    <a:pt x="45" y="5"/>
                    <a:pt x="41" y="11"/>
                  </a:cubicBezTo>
                  <a:cubicBezTo>
                    <a:pt x="40" y="12"/>
                    <a:pt x="39" y="14"/>
                    <a:pt x="38" y="15"/>
                  </a:cubicBezTo>
                  <a:cubicBezTo>
                    <a:pt x="38" y="16"/>
                    <a:pt x="37" y="17"/>
                    <a:pt x="37" y="18"/>
                  </a:cubicBezTo>
                  <a:cubicBezTo>
                    <a:pt x="36" y="19"/>
                    <a:pt x="35" y="20"/>
                    <a:pt x="35" y="21"/>
                  </a:cubicBezTo>
                  <a:cubicBezTo>
                    <a:pt x="34" y="22"/>
                    <a:pt x="33" y="23"/>
                    <a:pt x="33" y="24"/>
                  </a:cubicBezTo>
                  <a:cubicBezTo>
                    <a:pt x="32" y="25"/>
                    <a:pt x="32" y="26"/>
                    <a:pt x="32" y="27"/>
                  </a:cubicBezTo>
                  <a:cubicBezTo>
                    <a:pt x="31" y="28"/>
                    <a:pt x="31" y="29"/>
                    <a:pt x="30" y="30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27" y="35"/>
                    <a:pt x="24" y="39"/>
                    <a:pt x="21" y="44"/>
                  </a:cubicBezTo>
                  <a:cubicBezTo>
                    <a:pt x="21" y="44"/>
                    <a:pt x="21" y="45"/>
                    <a:pt x="20" y="46"/>
                  </a:cubicBezTo>
                  <a:cubicBezTo>
                    <a:pt x="19" y="48"/>
                    <a:pt x="18" y="50"/>
                    <a:pt x="16" y="52"/>
                  </a:cubicBezTo>
                  <a:cubicBezTo>
                    <a:pt x="14" y="54"/>
                    <a:pt x="13" y="54"/>
                    <a:pt x="12" y="54"/>
                  </a:cubicBezTo>
                  <a:cubicBezTo>
                    <a:pt x="11" y="54"/>
                    <a:pt x="10" y="54"/>
                    <a:pt x="10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4" y="54"/>
                    <a:pt x="1" y="60"/>
                    <a:pt x="0" y="6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2" y="66"/>
                    <a:pt x="2" y="66"/>
                    <a:pt x="2" y="66"/>
                  </a:cubicBezTo>
                  <a:cubicBezTo>
                    <a:pt x="4" y="67"/>
                    <a:pt x="6" y="68"/>
                    <a:pt x="8" y="69"/>
                  </a:cubicBezTo>
                  <a:cubicBezTo>
                    <a:pt x="11" y="71"/>
                    <a:pt x="15" y="74"/>
                    <a:pt x="19" y="74"/>
                  </a:cubicBezTo>
                  <a:cubicBezTo>
                    <a:pt x="20" y="74"/>
                    <a:pt x="21" y="74"/>
                    <a:pt x="21" y="74"/>
                  </a:cubicBezTo>
                  <a:cubicBezTo>
                    <a:pt x="24" y="73"/>
                    <a:pt x="28" y="71"/>
                    <a:pt x="31" y="69"/>
                  </a:cubicBezTo>
                  <a:cubicBezTo>
                    <a:pt x="33" y="68"/>
                    <a:pt x="34" y="66"/>
                    <a:pt x="36" y="65"/>
                  </a:cubicBezTo>
                  <a:cubicBezTo>
                    <a:pt x="37" y="63"/>
                    <a:pt x="38" y="61"/>
                    <a:pt x="40" y="60"/>
                  </a:cubicBezTo>
                  <a:cubicBezTo>
                    <a:pt x="42" y="59"/>
                    <a:pt x="52" y="55"/>
                    <a:pt x="58" y="55"/>
                  </a:cubicBezTo>
                  <a:cubicBezTo>
                    <a:pt x="59" y="55"/>
                    <a:pt x="60" y="56"/>
                    <a:pt x="61" y="56"/>
                  </a:cubicBezTo>
                  <a:cubicBezTo>
                    <a:pt x="62" y="56"/>
                    <a:pt x="62" y="57"/>
                    <a:pt x="62" y="57"/>
                  </a:cubicBezTo>
                  <a:cubicBezTo>
                    <a:pt x="63" y="60"/>
                    <a:pt x="61" y="63"/>
                    <a:pt x="59" y="66"/>
                  </a:cubicBezTo>
                  <a:cubicBezTo>
                    <a:pt x="58" y="66"/>
                    <a:pt x="58" y="67"/>
                    <a:pt x="57" y="68"/>
                  </a:cubicBezTo>
                  <a:cubicBezTo>
                    <a:pt x="56" y="69"/>
                    <a:pt x="55" y="71"/>
                    <a:pt x="54" y="73"/>
                  </a:cubicBezTo>
                  <a:cubicBezTo>
                    <a:pt x="53" y="75"/>
                    <a:pt x="53" y="77"/>
                    <a:pt x="51" y="78"/>
                  </a:cubicBezTo>
                  <a:cubicBezTo>
                    <a:pt x="48" y="82"/>
                    <a:pt x="48" y="83"/>
                    <a:pt x="48" y="84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50" y="86"/>
                    <a:pt x="50" y="86"/>
                    <a:pt x="52" y="86"/>
                  </a:cubicBezTo>
                  <a:cubicBezTo>
                    <a:pt x="54" y="86"/>
                    <a:pt x="56" y="87"/>
                    <a:pt x="58" y="88"/>
                  </a:cubicBezTo>
                  <a:cubicBezTo>
                    <a:pt x="58" y="88"/>
                    <a:pt x="59" y="88"/>
                    <a:pt x="59" y="89"/>
                  </a:cubicBezTo>
                  <a:cubicBezTo>
                    <a:pt x="60" y="89"/>
                    <a:pt x="60" y="90"/>
                    <a:pt x="61" y="90"/>
                  </a:cubicBezTo>
                  <a:cubicBezTo>
                    <a:pt x="62" y="90"/>
                    <a:pt x="62" y="90"/>
                    <a:pt x="62" y="90"/>
                  </a:cubicBezTo>
                  <a:cubicBezTo>
                    <a:pt x="64" y="90"/>
                    <a:pt x="65" y="90"/>
                    <a:pt x="67" y="89"/>
                  </a:cubicBezTo>
                  <a:cubicBezTo>
                    <a:pt x="68" y="88"/>
                    <a:pt x="70" y="87"/>
                    <a:pt x="71" y="87"/>
                  </a:cubicBezTo>
                  <a:cubicBezTo>
                    <a:pt x="72" y="87"/>
                    <a:pt x="72" y="87"/>
                    <a:pt x="72" y="87"/>
                  </a:cubicBezTo>
                  <a:cubicBezTo>
                    <a:pt x="76" y="88"/>
                    <a:pt x="79" y="90"/>
                    <a:pt x="82" y="95"/>
                  </a:cubicBezTo>
                  <a:cubicBezTo>
                    <a:pt x="83" y="97"/>
                    <a:pt x="85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7" y="97"/>
                    <a:pt x="87" y="97"/>
                    <a:pt x="87" y="97"/>
                  </a:cubicBezTo>
                  <a:cubicBezTo>
                    <a:pt x="88" y="97"/>
                    <a:pt x="90" y="97"/>
                    <a:pt x="90" y="94"/>
                  </a:cubicBezTo>
                  <a:cubicBezTo>
                    <a:pt x="91" y="93"/>
                    <a:pt x="91" y="92"/>
                    <a:pt x="91" y="92"/>
                  </a:cubicBezTo>
                  <a:cubicBezTo>
                    <a:pt x="91" y="90"/>
                    <a:pt x="91" y="89"/>
                    <a:pt x="92" y="88"/>
                  </a:cubicBezTo>
                  <a:cubicBezTo>
                    <a:pt x="92" y="87"/>
                    <a:pt x="93" y="86"/>
                    <a:pt x="93" y="86"/>
                  </a:cubicBezTo>
                  <a:cubicBezTo>
                    <a:pt x="94" y="84"/>
                    <a:pt x="94" y="83"/>
                    <a:pt x="95" y="82"/>
                  </a:cubicBezTo>
                  <a:cubicBezTo>
                    <a:pt x="95" y="80"/>
                    <a:pt x="95" y="79"/>
                    <a:pt x="95" y="78"/>
                  </a:cubicBezTo>
                  <a:cubicBezTo>
                    <a:pt x="95" y="73"/>
                    <a:pt x="95" y="71"/>
                    <a:pt x="98" y="70"/>
                  </a:cubicBezTo>
                  <a:cubicBezTo>
                    <a:pt x="99" y="70"/>
                    <a:pt x="99" y="70"/>
                    <a:pt x="99" y="70"/>
                  </a:cubicBezTo>
                  <a:cubicBezTo>
                    <a:pt x="102" y="70"/>
                    <a:pt x="103" y="72"/>
                    <a:pt x="105" y="73"/>
                  </a:cubicBezTo>
                  <a:cubicBezTo>
                    <a:pt x="106" y="74"/>
                    <a:pt x="108" y="76"/>
                    <a:pt x="110" y="76"/>
                  </a:cubicBezTo>
                  <a:cubicBezTo>
                    <a:pt x="111" y="76"/>
                    <a:pt x="113" y="77"/>
                    <a:pt x="114" y="77"/>
                  </a:cubicBezTo>
                  <a:cubicBezTo>
                    <a:pt x="117" y="78"/>
                    <a:pt x="119" y="79"/>
                    <a:pt x="121" y="79"/>
                  </a:cubicBezTo>
                  <a:cubicBezTo>
                    <a:pt x="121" y="79"/>
                    <a:pt x="121" y="79"/>
                    <a:pt x="121" y="79"/>
                  </a:cubicBezTo>
                  <a:cubicBezTo>
                    <a:pt x="123" y="79"/>
                    <a:pt x="124" y="79"/>
                    <a:pt x="125" y="79"/>
                  </a:cubicBezTo>
                  <a:cubicBezTo>
                    <a:pt x="127" y="79"/>
                    <a:pt x="129" y="78"/>
                    <a:pt x="131" y="78"/>
                  </a:cubicBezTo>
                  <a:cubicBezTo>
                    <a:pt x="133" y="78"/>
                    <a:pt x="134" y="78"/>
                    <a:pt x="135" y="79"/>
                  </a:cubicBezTo>
                  <a:cubicBezTo>
                    <a:pt x="138" y="79"/>
                    <a:pt x="141" y="80"/>
                    <a:pt x="143" y="81"/>
                  </a:cubicBezTo>
                  <a:cubicBezTo>
                    <a:pt x="147" y="82"/>
                    <a:pt x="150" y="83"/>
                    <a:pt x="154" y="83"/>
                  </a:cubicBezTo>
                  <a:cubicBezTo>
                    <a:pt x="156" y="83"/>
                    <a:pt x="158" y="83"/>
                    <a:pt x="160" y="82"/>
                  </a:cubicBezTo>
                  <a:cubicBezTo>
                    <a:pt x="162" y="81"/>
                    <a:pt x="162" y="81"/>
                    <a:pt x="162" y="81"/>
                  </a:cubicBezTo>
                  <a:lnTo>
                    <a:pt x="161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4327" y="930"/>
              <a:ext cx="462" cy="564"/>
            </a:xfrm>
            <a:custGeom>
              <a:avLst/>
              <a:gdLst/>
              <a:ahLst/>
              <a:cxnLst/>
              <a:rect l="l" t="t" r="r" b="b"/>
              <a:pathLst>
                <a:path w="189" h="231" extrusionOk="0">
                  <a:moveTo>
                    <a:pt x="189" y="96"/>
                  </a:moveTo>
                  <a:cubicBezTo>
                    <a:pt x="189" y="95"/>
                    <a:pt x="189" y="95"/>
                    <a:pt x="189" y="95"/>
                  </a:cubicBezTo>
                  <a:cubicBezTo>
                    <a:pt x="188" y="94"/>
                    <a:pt x="188" y="94"/>
                    <a:pt x="188" y="94"/>
                  </a:cubicBezTo>
                  <a:cubicBezTo>
                    <a:pt x="185" y="93"/>
                    <a:pt x="181" y="92"/>
                    <a:pt x="178" y="90"/>
                  </a:cubicBezTo>
                  <a:cubicBezTo>
                    <a:pt x="177" y="90"/>
                    <a:pt x="176" y="89"/>
                    <a:pt x="175" y="89"/>
                  </a:cubicBezTo>
                  <a:cubicBezTo>
                    <a:pt x="172" y="88"/>
                    <a:pt x="170" y="87"/>
                    <a:pt x="169" y="86"/>
                  </a:cubicBezTo>
                  <a:cubicBezTo>
                    <a:pt x="169" y="85"/>
                    <a:pt x="168" y="84"/>
                    <a:pt x="168" y="83"/>
                  </a:cubicBezTo>
                  <a:cubicBezTo>
                    <a:pt x="168" y="81"/>
                    <a:pt x="167" y="79"/>
                    <a:pt x="164" y="77"/>
                  </a:cubicBezTo>
                  <a:cubicBezTo>
                    <a:pt x="162" y="76"/>
                    <a:pt x="159" y="75"/>
                    <a:pt x="158" y="73"/>
                  </a:cubicBezTo>
                  <a:cubicBezTo>
                    <a:pt x="157" y="72"/>
                    <a:pt x="156" y="71"/>
                    <a:pt x="155" y="70"/>
                  </a:cubicBezTo>
                  <a:cubicBezTo>
                    <a:pt x="155" y="68"/>
                    <a:pt x="154" y="67"/>
                    <a:pt x="153" y="66"/>
                  </a:cubicBezTo>
                  <a:cubicBezTo>
                    <a:pt x="152" y="64"/>
                    <a:pt x="150" y="63"/>
                    <a:pt x="148" y="61"/>
                  </a:cubicBezTo>
                  <a:cubicBezTo>
                    <a:pt x="147" y="61"/>
                    <a:pt x="146" y="60"/>
                    <a:pt x="146" y="59"/>
                  </a:cubicBezTo>
                  <a:cubicBezTo>
                    <a:pt x="143" y="57"/>
                    <a:pt x="141" y="55"/>
                    <a:pt x="139" y="52"/>
                  </a:cubicBezTo>
                  <a:cubicBezTo>
                    <a:pt x="137" y="50"/>
                    <a:pt x="135" y="48"/>
                    <a:pt x="133" y="45"/>
                  </a:cubicBezTo>
                  <a:cubicBezTo>
                    <a:pt x="131" y="44"/>
                    <a:pt x="129" y="42"/>
                    <a:pt x="127" y="41"/>
                  </a:cubicBezTo>
                  <a:cubicBezTo>
                    <a:pt x="126" y="40"/>
                    <a:pt x="125" y="40"/>
                    <a:pt x="124" y="39"/>
                  </a:cubicBezTo>
                  <a:cubicBezTo>
                    <a:pt x="122" y="38"/>
                    <a:pt x="121" y="36"/>
                    <a:pt x="120" y="35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0" y="26"/>
                    <a:pt x="100" y="21"/>
                    <a:pt x="91" y="15"/>
                  </a:cubicBezTo>
                  <a:cubicBezTo>
                    <a:pt x="84" y="11"/>
                    <a:pt x="76" y="7"/>
                    <a:pt x="70" y="2"/>
                  </a:cubicBezTo>
                  <a:cubicBezTo>
                    <a:pt x="68" y="1"/>
                    <a:pt x="66" y="0"/>
                    <a:pt x="63" y="0"/>
                  </a:cubicBezTo>
                  <a:cubicBezTo>
                    <a:pt x="61" y="0"/>
                    <a:pt x="60" y="0"/>
                    <a:pt x="58" y="0"/>
                  </a:cubicBezTo>
                  <a:cubicBezTo>
                    <a:pt x="58" y="0"/>
                    <a:pt x="57" y="1"/>
                    <a:pt x="56" y="1"/>
                  </a:cubicBezTo>
                  <a:cubicBezTo>
                    <a:pt x="55" y="1"/>
                    <a:pt x="54" y="1"/>
                    <a:pt x="52" y="1"/>
                  </a:cubicBezTo>
                  <a:cubicBezTo>
                    <a:pt x="50" y="1"/>
                    <a:pt x="48" y="1"/>
                    <a:pt x="46" y="1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39" y="0"/>
                    <a:pt x="37" y="0"/>
                    <a:pt x="35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30" y="0"/>
                    <a:pt x="28" y="0"/>
                    <a:pt x="26" y="1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20" y="1"/>
                    <a:pt x="19" y="1"/>
                    <a:pt x="19" y="1"/>
                  </a:cubicBezTo>
                  <a:cubicBezTo>
                    <a:pt x="18" y="1"/>
                    <a:pt x="17" y="1"/>
                    <a:pt x="16" y="1"/>
                  </a:cubicBezTo>
                  <a:cubicBezTo>
                    <a:pt x="16" y="1"/>
                    <a:pt x="15" y="1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6"/>
                    <a:pt x="9" y="8"/>
                    <a:pt x="7" y="11"/>
                  </a:cubicBezTo>
                  <a:cubicBezTo>
                    <a:pt x="6" y="12"/>
                    <a:pt x="6" y="13"/>
                    <a:pt x="5" y="14"/>
                  </a:cubicBezTo>
                  <a:cubicBezTo>
                    <a:pt x="3" y="16"/>
                    <a:pt x="2" y="17"/>
                    <a:pt x="1" y="20"/>
                  </a:cubicBezTo>
                  <a:cubicBezTo>
                    <a:pt x="0" y="24"/>
                    <a:pt x="1" y="27"/>
                    <a:pt x="3" y="31"/>
                  </a:cubicBezTo>
                  <a:cubicBezTo>
                    <a:pt x="4" y="33"/>
                    <a:pt x="4" y="34"/>
                    <a:pt x="5" y="37"/>
                  </a:cubicBezTo>
                  <a:cubicBezTo>
                    <a:pt x="5" y="38"/>
                    <a:pt x="5" y="40"/>
                    <a:pt x="6" y="41"/>
                  </a:cubicBezTo>
                  <a:cubicBezTo>
                    <a:pt x="6" y="43"/>
                    <a:pt x="7" y="44"/>
                    <a:pt x="8" y="46"/>
                  </a:cubicBezTo>
                  <a:cubicBezTo>
                    <a:pt x="9" y="47"/>
                    <a:pt x="10" y="49"/>
                    <a:pt x="11" y="51"/>
                  </a:cubicBezTo>
                  <a:cubicBezTo>
                    <a:pt x="11" y="53"/>
                    <a:pt x="11" y="54"/>
                    <a:pt x="12" y="56"/>
                  </a:cubicBezTo>
                  <a:cubicBezTo>
                    <a:pt x="12" y="58"/>
                    <a:pt x="13" y="60"/>
                    <a:pt x="13" y="61"/>
                  </a:cubicBezTo>
                  <a:cubicBezTo>
                    <a:pt x="15" y="66"/>
                    <a:pt x="14" y="68"/>
                    <a:pt x="12" y="72"/>
                  </a:cubicBezTo>
                  <a:cubicBezTo>
                    <a:pt x="10" y="76"/>
                    <a:pt x="9" y="79"/>
                    <a:pt x="10" y="83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10" y="88"/>
                    <a:pt x="11" y="92"/>
                    <a:pt x="12" y="95"/>
                  </a:cubicBezTo>
                  <a:cubicBezTo>
                    <a:pt x="12" y="96"/>
                    <a:pt x="13" y="97"/>
                    <a:pt x="13" y="98"/>
                  </a:cubicBezTo>
                  <a:cubicBezTo>
                    <a:pt x="14" y="100"/>
                    <a:pt x="15" y="102"/>
                    <a:pt x="15" y="104"/>
                  </a:cubicBezTo>
                  <a:cubicBezTo>
                    <a:pt x="15" y="105"/>
                    <a:pt x="15" y="106"/>
                    <a:pt x="15" y="106"/>
                  </a:cubicBezTo>
                  <a:cubicBezTo>
                    <a:pt x="15" y="108"/>
                    <a:pt x="15" y="110"/>
                    <a:pt x="16" y="113"/>
                  </a:cubicBezTo>
                  <a:cubicBezTo>
                    <a:pt x="16" y="114"/>
                    <a:pt x="16" y="114"/>
                    <a:pt x="16" y="114"/>
                  </a:cubicBezTo>
                  <a:cubicBezTo>
                    <a:pt x="17" y="114"/>
                    <a:pt x="17" y="114"/>
                    <a:pt x="17" y="114"/>
                  </a:cubicBezTo>
                  <a:cubicBezTo>
                    <a:pt x="21" y="115"/>
                    <a:pt x="23" y="123"/>
                    <a:pt x="23" y="134"/>
                  </a:cubicBezTo>
                  <a:cubicBezTo>
                    <a:pt x="23" y="136"/>
                    <a:pt x="22" y="138"/>
                    <a:pt x="22" y="140"/>
                  </a:cubicBezTo>
                  <a:cubicBezTo>
                    <a:pt x="22" y="142"/>
                    <a:pt x="22" y="144"/>
                    <a:pt x="22" y="146"/>
                  </a:cubicBezTo>
                  <a:cubicBezTo>
                    <a:pt x="22" y="148"/>
                    <a:pt x="23" y="150"/>
                    <a:pt x="23" y="152"/>
                  </a:cubicBezTo>
                  <a:cubicBezTo>
                    <a:pt x="24" y="153"/>
                    <a:pt x="25" y="154"/>
                    <a:pt x="25" y="156"/>
                  </a:cubicBezTo>
                  <a:cubicBezTo>
                    <a:pt x="25" y="157"/>
                    <a:pt x="25" y="159"/>
                    <a:pt x="26" y="161"/>
                  </a:cubicBezTo>
                  <a:cubicBezTo>
                    <a:pt x="26" y="166"/>
                    <a:pt x="27" y="172"/>
                    <a:pt x="31" y="175"/>
                  </a:cubicBezTo>
                  <a:cubicBezTo>
                    <a:pt x="32" y="176"/>
                    <a:pt x="34" y="176"/>
                    <a:pt x="35" y="177"/>
                  </a:cubicBezTo>
                  <a:cubicBezTo>
                    <a:pt x="37" y="177"/>
                    <a:pt x="38" y="177"/>
                    <a:pt x="40" y="179"/>
                  </a:cubicBezTo>
                  <a:cubicBezTo>
                    <a:pt x="42" y="181"/>
                    <a:pt x="42" y="185"/>
                    <a:pt x="39" y="188"/>
                  </a:cubicBezTo>
                  <a:cubicBezTo>
                    <a:pt x="35" y="194"/>
                    <a:pt x="33" y="198"/>
                    <a:pt x="33" y="203"/>
                  </a:cubicBezTo>
                  <a:cubicBezTo>
                    <a:pt x="33" y="205"/>
                    <a:pt x="33" y="206"/>
                    <a:pt x="33" y="207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5" y="208"/>
                    <a:pt x="35" y="208"/>
                    <a:pt x="35" y="208"/>
                  </a:cubicBezTo>
                  <a:cubicBezTo>
                    <a:pt x="36" y="208"/>
                    <a:pt x="36" y="208"/>
                    <a:pt x="37" y="208"/>
                  </a:cubicBezTo>
                  <a:cubicBezTo>
                    <a:pt x="38" y="208"/>
                    <a:pt x="39" y="208"/>
                    <a:pt x="40" y="208"/>
                  </a:cubicBezTo>
                  <a:cubicBezTo>
                    <a:pt x="43" y="208"/>
                    <a:pt x="46" y="208"/>
                    <a:pt x="48" y="209"/>
                  </a:cubicBezTo>
                  <a:cubicBezTo>
                    <a:pt x="50" y="209"/>
                    <a:pt x="50" y="209"/>
                    <a:pt x="50" y="209"/>
                  </a:cubicBezTo>
                  <a:cubicBezTo>
                    <a:pt x="51" y="209"/>
                    <a:pt x="53" y="210"/>
                    <a:pt x="54" y="210"/>
                  </a:cubicBezTo>
                  <a:cubicBezTo>
                    <a:pt x="55" y="210"/>
                    <a:pt x="56" y="210"/>
                    <a:pt x="57" y="209"/>
                  </a:cubicBezTo>
                  <a:cubicBezTo>
                    <a:pt x="60" y="208"/>
                    <a:pt x="62" y="208"/>
                    <a:pt x="65" y="208"/>
                  </a:cubicBezTo>
                  <a:cubicBezTo>
                    <a:pt x="65" y="208"/>
                    <a:pt x="66" y="208"/>
                    <a:pt x="67" y="208"/>
                  </a:cubicBezTo>
                  <a:cubicBezTo>
                    <a:pt x="67" y="208"/>
                    <a:pt x="68" y="208"/>
                    <a:pt x="69" y="208"/>
                  </a:cubicBezTo>
                  <a:cubicBezTo>
                    <a:pt x="72" y="208"/>
                    <a:pt x="74" y="208"/>
                    <a:pt x="77" y="209"/>
                  </a:cubicBezTo>
                  <a:cubicBezTo>
                    <a:pt x="80" y="213"/>
                    <a:pt x="83" y="216"/>
                    <a:pt x="87" y="219"/>
                  </a:cubicBezTo>
                  <a:cubicBezTo>
                    <a:pt x="88" y="219"/>
                    <a:pt x="88" y="219"/>
                    <a:pt x="88" y="219"/>
                  </a:cubicBezTo>
                  <a:cubicBezTo>
                    <a:pt x="90" y="221"/>
                    <a:pt x="91" y="222"/>
                    <a:pt x="93" y="224"/>
                  </a:cubicBezTo>
                  <a:cubicBezTo>
                    <a:pt x="95" y="227"/>
                    <a:pt x="97" y="229"/>
                    <a:pt x="100" y="230"/>
                  </a:cubicBezTo>
                  <a:cubicBezTo>
                    <a:pt x="101" y="231"/>
                    <a:pt x="102" y="231"/>
                    <a:pt x="103" y="231"/>
                  </a:cubicBezTo>
                  <a:cubicBezTo>
                    <a:pt x="106" y="231"/>
                    <a:pt x="109" y="229"/>
                    <a:pt x="112" y="226"/>
                  </a:cubicBezTo>
                  <a:cubicBezTo>
                    <a:pt x="113" y="225"/>
                    <a:pt x="113" y="225"/>
                    <a:pt x="113" y="225"/>
                  </a:cubicBezTo>
                  <a:cubicBezTo>
                    <a:pt x="118" y="222"/>
                    <a:pt x="122" y="218"/>
                    <a:pt x="124" y="212"/>
                  </a:cubicBezTo>
                  <a:cubicBezTo>
                    <a:pt x="125" y="208"/>
                    <a:pt x="123" y="206"/>
                    <a:pt x="121" y="202"/>
                  </a:cubicBezTo>
                  <a:cubicBezTo>
                    <a:pt x="120" y="201"/>
                    <a:pt x="119" y="200"/>
                    <a:pt x="118" y="198"/>
                  </a:cubicBezTo>
                  <a:cubicBezTo>
                    <a:pt x="116" y="192"/>
                    <a:pt x="118" y="187"/>
                    <a:pt x="121" y="182"/>
                  </a:cubicBezTo>
                  <a:cubicBezTo>
                    <a:pt x="122" y="181"/>
                    <a:pt x="122" y="181"/>
                    <a:pt x="122" y="181"/>
                  </a:cubicBezTo>
                  <a:cubicBezTo>
                    <a:pt x="124" y="176"/>
                    <a:pt x="125" y="172"/>
                    <a:pt x="125" y="168"/>
                  </a:cubicBezTo>
                  <a:cubicBezTo>
                    <a:pt x="125" y="166"/>
                    <a:pt x="125" y="165"/>
                    <a:pt x="125" y="163"/>
                  </a:cubicBezTo>
                  <a:cubicBezTo>
                    <a:pt x="125" y="160"/>
                    <a:pt x="129" y="152"/>
                    <a:pt x="133" y="152"/>
                  </a:cubicBezTo>
                  <a:cubicBezTo>
                    <a:pt x="133" y="152"/>
                    <a:pt x="135" y="152"/>
                    <a:pt x="135" y="152"/>
                  </a:cubicBezTo>
                  <a:cubicBezTo>
                    <a:pt x="135" y="152"/>
                    <a:pt x="136" y="153"/>
                    <a:pt x="137" y="153"/>
                  </a:cubicBezTo>
                  <a:cubicBezTo>
                    <a:pt x="138" y="153"/>
                    <a:pt x="139" y="152"/>
                    <a:pt x="141" y="151"/>
                  </a:cubicBezTo>
                  <a:cubicBezTo>
                    <a:pt x="143" y="149"/>
                    <a:pt x="144" y="147"/>
                    <a:pt x="145" y="145"/>
                  </a:cubicBezTo>
                  <a:cubicBezTo>
                    <a:pt x="145" y="144"/>
                    <a:pt x="146" y="143"/>
                    <a:pt x="146" y="143"/>
                  </a:cubicBezTo>
                  <a:cubicBezTo>
                    <a:pt x="148" y="138"/>
                    <a:pt x="151" y="134"/>
                    <a:pt x="154" y="130"/>
                  </a:cubicBezTo>
                  <a:cubicBezTo>
                    <a:pt x="155" y="129"/>
                    <a:pt x="155" y="129"/>
                    <a:pt x="155" y="129"/>
                  </a:cubicBezTo>
                  <a:cubicBezTo>
                    <a:pt x="156" y="128"/>
                    <a:pt x="156" y="127"/>
                    <a:pt x="156" y="125"/>
                  </a:cubicBezTo>
                  <a:cubicBezTo>
                    <a:pt x="157" y="125"/>
                    <a:pt x="157" y="124"/>
                    <a:pt x="157" y="123"/>
                  </a:cubicBezTo>
                  <a:cubicBezTo>
                    <a:pt x="158" y="122"/>
                    <a:pt x="159" y="120"/>
                    <a:pt x="160" y="119"/>
                  </a:cubicBezTo>
                  <a:cubicBezTo>
                    <a:pt x="160" y="119"/>
                    <a:pt x="161" y="118"/>
                    <a:pt x="161" y="117"/>
                  </a:cubicBezTo>
                  <a:cubicBezTo>
                    <a:pt x="162" y="116"/>
                    <a:pt x="162" y="115"/>
                    <a:pt x="163" y="114"/>
                  </a:cubicBezTo>
                  <a:cubicBezTo>
                    <a:pt x="164" y="112"/>
                    <a:pt x="164" y="111"/>
                    <a:pt x="165" y="110"/>
                  </a:cubicBezTo>
                  <a:cubicBezTo>
                    <a:pt x="169" y="104"/>
                    <a:pt x="176" y="102"/>
                    <a:pt x="182" y="100"/>
                  </a:cubicBezTo>
                  <a:cubicBezTo>
                    <a:pt x="183" y="100"/>
                    <a:pt x="183" y="100"/>
                    <a:pt x="184" y="99"/>
                  </a:cubicBezTo>
                  <a:cubicBezTo>
                    <a:pt x="185" y="99"/>
                    <a:pt x="186" y="99"/>
                    <a:pt x="187" y="99"/>
                  </a:cubicBezTo>
                  <a:cubicBezTo>
                    <a:pt x="189" y="98"/>
                    <a:pt x="189" y="98"/>
                    <a:pt x="189" y="98"/>
                  </a:cubicBezTo>
                  <a:lnTo>
                    <a:pt x="189" y="96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5" name="Google Shape;195;p5"/>
            <p:cNvSpPr/>
            <p:nvPr/>
          </p:nvSpPr>
          <p:spPr>
            <a:xfrm>
              <a:off x="742" y="344"/>
              <a:ext cx="1923" cy="1357"/>
            </a:xfrm>
            <a:custGeom>
              <a:avLst/>
              <a:gdLst/>
              <a:ahLst/>
              <a:cxnLst/>
              <a:rect l="l" t="t" r="r" b="b"/>
              <a:pathLst>
                <a:path w="788" h="556" extrusionOk="0">
                  <a:moveTo>
                    <a:pt x="787" y="198"/>
                  </a:moveTo>
                  <a:cubicBezTo>
                    <a:pt x="786" y="198"/>
                    <a:pt x="786" y="197"/>
                    <a:pt x="785" y="196"/>
                  </a:cubicBezTo>
                  <a:cubicBezTo>
                    <a:pt x="785" y="196"/>
                    <a:pt x="784" y="195"/>
                    <a:pt x="784" y="195"/>
                  </a:cubicBezTo>
                  <a:cubicBezTo>
                    <a:pt x="782" y="193"/>
                    <a:pt x="781" y="193"/>
                    <a:pt x="778" y="193"/>
                  </a:cubicBezTo>
                  <a:cubicBezTo>
                    <a:pt x="778" y="193"/>
                    <a:pt x="778" y="193"/>
                    <a:pt x="778" y="193"/>
                  </a:cubicBezTo>
                  <a:cubicBezTo>
                    <a:pt x="777" y="193"/>
                    <a:pt x="776" y="193"/>
                    <a:pt x="775" y="194"/>
                  </a:cubicBezTo>
                  <a:cubicBezTo>
                    <a:pt x="775" y="194"/>
                    <a:pt x="773" y="194"/>
                    <a:pt x="773" y="194"/>
                  </a:cubicBezTo>
                  <a:cubicBezTo>
                    <a:pt x="772" y="194"/>
                    <a:pt x="771" y="194"/>
                    <a:pt x="771" y="194"/>
                  </a:cubicBezTo>
                  <a:cubicBezTo>
                    <a:pt x="770" y="193"/>
                    <a:pt x="769" y="192"/>
                    <a:pt x="769" y="191"/>
                  </a:cubicBezTo>
                  <a:cubicBezTo>
                    <a:pt x="768" y="190"/>
                    <a:pt x="768" y="189"/>
                    <a:pt x="768" y="189"/>
                  </a:cubicBezTo>
                  <a:cubicBezTo>
                    <a:pt x="766" y="187"/>
                    <a:pt x="765" y="187"/>
                    <a:pt x="763" y="186"/>
                  </a:cubicBezTo>
                  <a:cubicBezTo>
                    <a:pt x="763" y="186"/>
                    <a:pt x="763" y="186"/>
                    <a:pt x="763" y="186"/>
                  </a:cubicBezTo>
                  <a:cubicBezTo>
                    <a:pt x="760" y="184"/>
                    <a:pt x="760" y="184"/>
                    <a:pt x="759" y="183"/>
                  </a:cubicBezTo>
                  <a:cubicBezTo>
                    <a:pt x="758" y="182"/>
                    <a:pt x="758" y="182"/>
                    <a:pt x="758" y="182"/>
                  </a:cubicBezTo>
                  <a:cubicBezTo>
                    <a:pt x="757" y="180"/>
                    <a:pt x="756" y="180"/>
                    <a:pt x="754" y="179"/>
                  </a:cubicBezTo>
                  <a:cubicBezTo>
                    <a:pt x="754" y="179"/>
                    <a:pt x="753" y="179"/>
                    <a:pt x="752" y="178"/>
                  </a:cubicBezTo>
                  <a:cubicBezTo>
                    <a:pt x="751" y="178"/>
                    <a:pt x="751" y="177"/>
                    <a:pt x="750" y="176"/>
                  </a:cubicBezTo>
                  <a:cubicBezTo>
                    <a:pt x="749" y="176"/>
                    <a:pt x="749" y="175"/>
                    <a:pt x="748" y="175"/>
                  </a:cubicBezTo>
                  <a:cubicBezTo>
                    <a:pt x="746" y="173"/>
                    <a:pt x="743" y="173"/>
                    <a:pt x="740" y="172"/>
                  </a:cubicBezTo>
                  <a:cubicBezTo>
                    <a:pt x="738" y="172"/>
                    <a:pt x="736" y="172"/>
                    <a:pt x="734" y="171"/>
                  </a:cubicBezTo>
                  <a:cubicBezTo>
                    <a:pt x="730" y="170"/>
                    <a:pt x="726" y="166"/>
                    <a:pt x="722" y="163"/>
                  </a:cubicBezTo>
                  <a:cubicBezTo>
                    <a:pt x="721" y="163"/>
                    <a:pt x="721" y="163"/>
                    <a:pt x="721" y="163"/>
                  </a:cubicBezTo>
                  <a:cubicBezTo>
                    <a:pt x="719" y="161"/>
                    <a:pt x="717" y="160"/>
                    <a:pt x="716" y="158"/>
                  </a:cubicBezTo>
                  <a:cubicBezTo>
                    <a:pt x="714" y="156"/>
                    <a:pt x="711" y="154"/>
                    <a:pt x="709" y="152"/>
                  </a:cubicBezTo>
                  <a:cubicBezTo>
                    <a:pt x="707" y="151"/>
                    <a:pt x="706" y="151"/>
                    <a:pt x="705" y="150"/>
                  </a:cubicBezTo>
                  <a:cubicBezTo>
                    <a:pt x="702" y="149"/>
                    <a:pt x="700" y="148"/>
                    <a:pt x="698" y="145"/>
                  </a:cubicBezTo>
                  <a:cubicBezTo>
                    <a:pt x="697" y="144"/>
                    <a:pt x="696" y="143"/>
                    <a:pt x="695" y="141"/>
                  </a:cubicBezTo>
                  <a:cubicBezTo>
                    <a:pt x="692" y="138"/>
                    <a:pt x="690" y="136"/>
                    <a:pt x="688" y="133"/>
                  </a:cubicBezTo>
                  <a:cubicBezTo>
                    <a:pt x="688" y="132"/>
                    <a:pt x="688" y="132"/>
                    <a:pt x="687" y="131"/>
                  </a:cubicBezTo>
                  <a:cubicBezTo>
                    <a:pt x="686" y="129"/>
                    <a:pt x="686" y="128"/>
                    <a:pt x="684" y="127"/>
                  </a:cubicBezTo>
                  <a:cubicBezTo>
                    <a:pt x="683" y="127"/>
                    <a:pt x="682" y="127"/>
                    <a:pt x="681" y="126"/>
                  </a:cubicBezTo>
                  <a:cubicBezTo>
                    <a:pt x="680" y="126"/>
                    <a:pt x="678" y="126"/>
                    <a:pt x="678" y="124"/>
                  </a:cubicBezTo>
                  <a:cubicBezTo>
                    <a:pt x="677" y="123"/>
                    <a:pt x="677" y="121"/>
                    <a:pt x="677" y="120"/>
                  </a:cubicBezTo>
                  <a:cubicBezTo>
                    <a:pt x="678" y="118"/>
                    <a:pt x="678" y="117"/>
                    <a:pt x="677" y="116"/>
                  </a:cubicBezTo>
                  <a:cubicBezTo>
                    <a:pt x="677" y="115"/>
                    <a:pt x="676" y="114"/>
                    <a:pt x="675" y="113"/>
                  </a:cubicBezTo>
                  <a:cubicBezTo>
                    <a:pt x="674" y="111"/>
                    <a:pt x="673" y="110"/>
                    <a:pt x="673" y="108"/>
                  </a:cubicBezTo>
                  <a:cubicBezTo>
                    <a:pt x="672" y="104"/>
                    <a:pt x="672" y="100"/>
                    <a:pt x="672" y="96"/>
                  </a:cubicBezTo>
                  <a:cubicBezTo>
                    <a:pt x="673" y="93"/>
                    <a:pt x="673" y="90"/>
                    <a:pt x="673" y="88"/>
                  </a:cubicBezTo>
                  <a:cubicBezTo>
                    <a:pt x="673" y="87"/>
                    <a:pt x="673" y="87"/>
                    <a:pt x="673" y="87"/>
                  </a:cubicBezTo>
                  <a:cubicBezTo>
                    <a:pt x="672" y="85"/>
                    <a:pt x="672" y="85"/>
                    <a:pt x="672" y="85"/>
                  </a:cubicBezTo>
                  <a:cubicBezTo>
                    <a:pt x="671" y="85"/>
                    <a:pt x="671" y="85"/>
                    <a:pt x="671" y="85"/>
                  </a:cubicBezTo>
                  <a:cubicBezTo>
                    <a:pt x="666" y="85"/>
                    <a:pt x="663" y="85"/>
                    <a:pt x="659" y="86"/>
                  </a:cubicBezTo>
                  <a:cubicBezTo>
                    <a:pt x="657" y="86"/>
                    <a:pt x="657" y="86"/>
                    <a:pt x="657" y="86"/>
                  </a:cubicBezTo>
                  <a:cubicBezTo>
                    <a:pt x="654" y="86"/>
                    <a:pt x="650" y="86"/>
                    <a:pt x="646" y="86"/>
                  </a:cubicBezTo>
                  <a:cubicBezTo>
                    <a:pt x="645" y="86"/>
                    <a:pt x="645" y="86"/>
                    <a:pt x="645" y="86"/>
                  </a:cubicBezTo>
                  <a:cubicBezTo>
                    <a:pt x="641" y="86"/>
                    <a:pt x="636" y="87"/>
                    <a:pt x="631" y="87"/>
                  </a:cubicBezTo>
                  <a:cubicBezTo>
                    <a:pt x="630" y="87"/>
                    <a:pt x="630" y="87"/>
                    <a:pt x="630" y="87"/>
                  </a:cubicBezTo>
                  <a:cubicBezTo>
                    <a:pt x="627" y="88"/>
                    <a:pt x="622" y="88"/>
                    <a:pt x="619" y="89"/>
                  </a:cubicBezTo>
                  <a:cubicBezTo>
                    <a:pt x="616" y="91"/>
                    <a:pt x="613" y="96"/>
                    <a:pt x="611" y="100"/>
                  </a:cubicBezTo>
                  <a:cubicBezTo>
                    <a:pt x="610" y="101"/>
                    <a:pt x="610" y="101"/>
                    <a:pt x="610" y="101"/>
                  </a:cubicBezTo>
                  <a:cubicBezTo>
                    <a:pt x="609" y="102"/>
                    <a:pt x="608" y="104"/>
                    <a:pt x="607" y="106"/>
                  </a:cubicBezTo>
                  <a:cubicBezTo>
                    <a:pt x="605" y="109"/>
                    <a:pt x="603" y="112"/>
                    <a:pt x="602" y="115"/>
                  </a:cubicBezTo>
                  <a:cubicBezTo>
                    <a:pt x="601" y="118"/>
                    <a:pt x="602" y="120"/>
                    <a:pt x="604" y="121"/>
                  </a:cubicBezTo>
                  <a:cubicBezTo>
                    <a:pt x="605" y="123"/>
                    <a:pt x="606" y="124"/>
                    <a:pt x="606" y="126"/>
                  </a:cubicBezTo>
                  <a:cubicBezTo>
                    <a:pt x="606" y="129"/>
                    <a:pt x="602" y="132"/>
                    <a:pt x="595" y="135"/>
                  </a:cubicBezTo>
                  <a:cubicBezTo>
                    <a:pt x="594" y="135"/>
                    <a:pt x="593" y="135"/>
                    <a:pt x="592" y="135"/>
                  </a:cubicBezTo>
                  <a:cubicBezTo>
                    <a:pt x="587" y="135"/>
                    <a:pt x="584" y="131"/>
                    <a:pt x="581" y="127"/>
                  </a:cubicBezTo>
                  <a:cubicBezTo>
                    <a:pt x="579" y="124"/>
                    <a:pt x="577" y="121"/>
                    <a:pt x="574" y="120"/>
                  </a:cubicBezTo>
                  <a:cubicBezTo>
                    <a:pt x="573" y="119"/>
                    <a:pt x="571" y="119"/>
                    <a:pt x="570" y="119"/>
                  </a:cubicBezTo>
                  <a:cubicBezTo>
                    <a:pt x="568" y="119"/>
                    <a:pt x="566" y="120"/>
                    <a:pt x="564" y="120"/>
                  </a:cubicBezTo>
                  <a:cubicBezTo>
                    <a:pt x="558" y="123"/>
                    <a:pt x="553" y="127"/>
                    <a:pt x="551" y="132"/>
                  </a:cubicBezTo>
                  <a:cubicBezTo>
                    <a:pt x="549" y="136"/>
                    <a:pt x="549" y="141"/>
                    <a:pt x="548" y="146"/>
                  </a:cubicBezTo>
                  <a:cubicBezTo>
                    <a:pt x="548" y="147"/>
                    <a:pt x="548" y="147"/>
                    <a:pt x="548" y="147"/>
                  </a:cubicBezTo>
                  <a:cubicBezTo>
                    <a:pt x="547" y="149"/>
                    <a:pt x="547" y="151"/>
                    <a:pt x="547" y="154"/>
                  </a:cubicBezTo>
                  <a:cubicBezTo>
                    <a:pt x="548" y="156"/>
                    <a:pt x="548" y="159"/>
                    <a:pt x="547" y="162"/>
                  </a:cubicBezTo>
                  <a:cubicBezTo>
                    <a:pt x="546" y="162"/>
                    <a:pt x="546" y="162"/>
                    <a:pt x="545" y="162"/>
                  </a:cubicBezTo>
                  <a:cubicBezTo>
                    <a:pt x="541" y="162"/>
                    <a:pt x="536" y="160"/>
                    <a:pt x="534" y="158"/>
                  </a:cubicBezTo>
                  <a:cubicBezTo>
                    <a:pt x="533" y="157"/>
                    <a:pt x="533" y="156"/>
                    <a:pt x="532" y="156"/>
                  </a:cubicBezTo>
                  <a:cubicBezTo>
                    <a:pt x="532" y="154"/>
                    <a:pt x="532" y="153"/>
                    <a:pt x="531" y="153"/>
                  </a:cubicBezTo>
                  <a:cubicBezTo>
                    <a:pt x="530" y="152"/>
                    <a:pt x="529" y="152"/>
                    <a:pt x="527" y="152"/>
                  </a:cubicBezTo>
                  <a:cubicBezTo>
                    <a:pt x="527" y="152"/>
                    <a:pt x="526" y="152"/>
                    <a:pt x="525" y="151"/>
                  </a:cubicBezTo>
                  <a:cubicBezTo>
                    <a:pt x="523" y="150"/>
                    <a:pt x="521" y="148"/>
                    <a:pt x="520" y="146"/>
                  </a:cubicBezTo>
                  <a:cubicBezTo>
                    <a:pt x="519" y="144"/>
                    <a:pt x="518" y="143"/>
                    <a:pt x="517" y="142"/>
                  </a:cubicBezTo>
                  <a:cubicBezTo>
                    <a:pt x="516" y="141"/>
                    <a:pt x="515" y="141"/>
                    <a:pt x="515" y="140"/>
                  </a:cubicBezTo>
                  <a:cubicBezTo>
                    <a:pt x="512" y="139"/>
                    <a:pt x="510" y="137"/>
                    <a:pt x="509" y="134"/>
                  </a:cubicBezTo>
                  <a:cubicBezTo>
                    <a:pt x="509" y="131"/>
                    <a:pt x="510" y="130"/>
                    <a:pt x="511" y="128"/>
                  </a:cubicBezTo>
                  <a:cubicBezTo>
                    <a:pt x="511" y="127"/>
                    <a:pt x="512" y="126"/>
                    <a:pt x="512" y="125"/>
                  </a:cubicBezTo>
                  <a:cubicBezTo>
                    <a:pt x="513" y="122"/>
                    <a:pt x="512" y="119"/>
                    <a:pt x="512" y="117"/>
                  </a:cubicBezTo>
                  <a:cubicBezTo>
                    <a:pt x="511" y="114"/>
                    <a:pt x="509" y="111"/>
                    <a:pt x="507" y="109"/>
                  </a:cubicBezTo>
                  <a:cubicBezTo>
                    <a:pt x="506" y="107"/>
                    <a:pt x="505" y="105"/>
                    <a:pt x="504" y="103"/>
                  </a:cubicBezTo>
                  <a:cubicBezTo>
                    <a:pt x="500" y="95"/>
                    <a:pt x="502" y="86"/>
                    <a:pt x="503" y="77"/>
                  </a:cubicBezTo>
                  <a:cubicBezTo>
                    <a:pt x="504" y="73"/>
                    <a:pt x="505" y="69"/>
                    <a:pt x="505" y="66"/>
                  </a:cubicBezTo>
                  <a:cubicBezTo>
                    <a:pt x="506" y="53"/>
                    <a:pt x="501" y="42"/>
                    <a:pt x="496" y="32"/>
                  </a:cubicBezTo>
                  <a:cubicBezTo>
                    <a:pt x="494" y="26"/>
                    <a:pt x="494" y="25"/>
                    <a:pt x="495" y="22"/>
                  </a:cubicBezTo>
                  <a:cubicBezTo>
                    <a:pt x="495" y="21"/>
                    <a:pt x="496" y="19"/>
                    <a:pt x="496" y="17"/>
                  </a:cubicBezTo>
                  <a:cubicBezTo>
                    <a:pt x="497" y="10"/>
                    <a:pt x="495" y="9"/>
                    <a:pt x="490" y="8"/>
                  </a:cubicBezTo>
                  <a:cubicBezTo>
                    <a:pt x="488" y="8"/>
                    <a:pt x="487" y="8"/>
                    <a:pt x="485" y="7"/>
                  </a:cubicBezTo>
                  <a:cubicBezTo>
                    <a:pt x="483" y="7"/>
                    <a:pt x="480" y="5"/>
                    <a:pt x="478" y="4"/>
                  </a:cubicBezTo>
                  <a:cubicBezTo>
                    <a:pt x="476" y="3"/>
                    <a:pt x="474" y="2"/>
                    <a:pt x="472" y="1"/>
                  </a:cubicBezTo>
                  <a:cubicBezTo>
                    <a:pt x="471" y="0"/>
                    <a:pt x="469" y="0"/>
                    <a:pt x="467" y="0"/>
                  </a:cubicBezTo>
                  <a:cubicBezTo>
                    <a:pt x="465" y="0"/>
                    <a:pt x="463" y="1"/>
                    <a:pt x="460" y="1"/>
                  </a:cubicBezTo>
                  <a:cubicBezTo>
                    <a:pt x="459" y="1"/>
                    <a:pt x="459" y="1"/>
                    <a:pt x="459" y="1"/>
                  </a:cubicBezTo>
                  <a:cubicBezTo>
                    <a:pt x="459" y="2"/>
                    <a:pt x="459" y="2"/>
                    <a:pt x="459" y="2"/>
                  </a:cubicBezTo>
                  <a:cubicBezTo>
                    <a:pt x="459" y="2"/>
                    <a:pt x="458" y="2"/>
                    <a:pt x="458" y="2"/>
                  </a:cubicBezTo>
                  <a:cubicBezTo>
                    <a:pt x="458" y="2"/>
                    <a:pt x="458" y="2"/>
                    <a:pt x="457" y="2"/>
                  </a:cubicBezTo>
                  <a:cubicBezTo>
                    <a:pt x="457" y="2"/>
                    <a:pt x="456" y="2"/>
                    <a:pt x="455" y="3"/>
                  </a:cubicBezTo>
                  <a:cubicBezTo>
                    <a:pt x="454" y="3"/>
                    <a:pt x="453" y="4"/>
                    <a:pt x="453" y="5"/>
                  </a:cubicBezTo>
                  <a:cubicBezTo>
                    <a:pt x="452" y="5"/>
                    <a:pt x="452" y="5"/>
                    <a:pt x="452" y="6"/>
                  </a:cubicBezTo>
                  <a:cubicBezTo>
                    <a:pt x="451" y="6"/>
                    <a:pt x="451" y="6"/>
                    <a:pt x="450" y="7"/>
                  </a:cubicBezTo>
                  <a:cubicBezTo>
                    <a:pt x="449" y="9"/>
                    <a:pt x="446" y="11"/>
                    <a:pt x="444" y="11"/>
                  </a:cubicBezTo>
                  <a:cubicBezTo>
                    <a:pt x="444" y="11"/>
                    <a:pt x="444" y="11"/>
                    <a:pt x="444" y="11"/>
                  </a:cubicBezTo>
                  <a:cubicBezTo>
                    <a:pt x="443" y="10"/>
                    <a:pt x="443" y="10"/>
                    <a:pt x="442" y="10"/>
                  </a:cubicBezTo>
                  <a:cubicBezTo>
                    <a:pt x="442" y="10"/>
                    <a:pt x="441" y="9"/>
                    <a:pt x="440" y="9"/>
                  </a:cubicBezTo>
                  <a:cubicBezTo>
                    <a:pt x="439" y="9"/>
                    <a:pt x="438" y="9"/>
                    <a:pt x="437" y="10"/>
                  </a:cubicBezTo>
                  <a:cubicBezTo>
                    <a:pt x="435" y="11"/>
                    <a:pt x="433" y="13"/>
                    <a:pt x="432" y="15"/>
                  </a:cubicBezTo>
                  <a:cubicBezTo>
                    <a:pt x="431" y="18"/>
                    <a:pt x="431" y="20"/>
                    <a:pt x="430" y="21"/>
                  </a:cubicBezTo>
                  <a:cubicBezTo>
                    <a:pt x="430" y="23"/>
                    <a:pt x="430" y="24"/>
                    <a:pt x="430" y="25"/>
                  </a:cubicBezTo>
                  <a:cubicBezTo>
                    <a:pt x="429" y="27"/>
                    <a:pt x="428" y="29"/>
                    <a:pt x="426" y="31"/>
                  </a:cubicBezTo>
                  <a:cubicBezTo>
                    <a:pt x="425" y="31"/>
                    <a:pt x="425" y="32"/>
                    <a:pt x="424" y="32"/>
                  </a:cubicBezTo>
                  <a:cubicBezTo>
                    <a:pt x="423" y="33"/>
                    <a:pt x="422" y="34"/>
                    <a:pt x="421" y="35"/>
                  </a:cubicBezTo>
                  <a:cubicBezTo>
                    <a:pt x="421" y="34"/>
                    <a:pt x="421" y="34"/>
                    <a:pt x="421" y="34"/>
                  </a:cubicBezTo>
                  <a:cubicBezTo>
                    <a:pt x="421" y="31"/>
                    <a:pt x="421" y="31"/>
                    <a:pt x="421" y="31"/>
                  </a:cubicBezTo>
                  <a:cubicBezTo>
                    <a:pt x="419" y="32"/>
                    <a:pt x="419" y="32"/>
                    <a:pt x="419" y="32"/>
                  </a:cubicBezTo>
                  <a:cubicBezTo>
                    <a:pt x="415" y="33"/>
                    <a:pt x="409" y="36"/>
                    <a:pt x="407" y="41"/>
                  </a:cubicBezTo>
                  <a:cubicBezTo>
                    <a:pt x="406" y="41"/>
                    <a:pt x="406" y="41"/>
                    <a:pt x="406" y="41"/>
                  </a:cubicBezTo>
                  <a:cubicBezTo>
                    <a:pt x="405" y="43"/>
                    <a:pt x="405" y="44"/>
                    <a:pt x="404" y="44"/>
                  </a:cubicBezTo>
                  <a:cubicBezTo>
                    <a:pt x="403" y="44"/>
                    <a:pt x="403" y="44"/>
                    <a:pt x="403" y="44"/>
                  </a:cubicBezTo>
                  <a:cubicBezTo>
                    <a:pt x="403" y="44"/>
                    <a:pt x="402" y="44"/>
                    <a:pt x="401" y="44"/>
                  </a:cubicBezTo>
                  <a:cubicBezTo>
                    <a:pt x="401" y="43"/>
                    <a:pt x="400" y="43"/>
                    <a:pt x="399" y="43"/>
                  </a:cubicBezTo>
                  <a:cubicBezTo>
                    <a:pt x="398" y="43"/>
                    <a:pt x="398" y="43"/>
                    <a:pt x="398" y="43"/>
                  </a:cubicBezTo>
                  <a:cubicBezTo>
                    <a:pt x="395" y="43"/>
                    <a:pt x="392" y="45"/>
                    <a:pt x="390" y="47"/>
                  </a:cubicBezTo>
                  <a:cubicBezTo>
                    <a:pt x="390" y="47"/>
                    <a:pt x="389" y="48"/>
                    <a:pt x="388" y="48"/>
                  </a:cubicBezTo>
                  <a:cubicBezTo>
                    <a:pt x="387" y="49"/>
                    <a:pt x="387" y="49"/>
                    <a:pt x="387" y="49"/>
                  </a:cubicBezTo>
                  <a:cubicBezTo>
                    <a:pt x="384" y="51"/>
                    <a:pt x="382" y="52"/>
                    <a:pt x="380" y="57"/>
                  </a:cubicBezTo>
                  <a:cubicBezTo>
                    <a:pt x="380" y="58"/>
                    <a:pt x="380" y="58"/>
                    <a:pt x="380" y="58"/>
                  </a:cubicBezTo>
                  <a:cubicBezTo>
                    <a:pt x="380" y="59"/>
                    <a:pt x="379" y="60"/>
                    <a:pt x="379" y="60"/>
                  </a:cubicBezTo>
                  <a:cubicBezTo>
                    <a:pt x="378" y="60"/>
                    <a:pt x="378" y="60"/>
                    <a:pt x="378" y="60"/>
                  </a:cubicBezTo>
                  <a:cubicBezTo>
                    <a:pt x="377" y="60"/>
                    <a:pt x="377" y="60"/>
                    <a:pt x="376" y="60"/>
                  </a:cubicBezTo>
                  <a:cubicBezTo>
                    <a:pt x="375" y="60"/>
                    <a:pt x="374" y="60"/>
                    <a:pt x="373" y="61"/>
                  </a:cubicBezTo>
                  <a:cubicBezTo>
                    <a:pt x="371" y="62"/>
                    <a:pt x="371" y="65"/>
                    <a:pt x="370" y="67"/>
                  </a:cubicBezTo>
                  <a:cubicBezTo>
                    <a:pt x="370" y="68"/>
                    <a:pt x="370" y="70"/>
                    <a:pt x="369" y="71"/>
                  </a:cubicBezTo>
                  <a:cubicBezTo>
                    <a:pt x="369" y="71"/>
                    <a:pt x="368" y="71"/>
                    <a:pt x="368" y="71"/>
                  </a:cubicBezTo>
                  <a:cubicBezTo>
                    <a:pt x="368" y="70"/>
                    <a:pt x="368" y="69"/>
                    <a:pt x="369" y="68"/>
                  </a:cubicBezTo>
                  <a:cubicBezTo>
                    <a:pt x="369" y="67"/>
                    <a:pt x="369" y="65"/>
                    <a:pt x="369" y="65"/>
                  </a:cubicBezTo>
                  <a:cubicBezTo>
                    <a:pt x="369" y="62"/>
                    <a:pt x="369" y="57"/>
                    <a:pt x="364" y="55"/>
                  </a:cubicBezTo>
                  <a:cubicBezTo>
                    <a:pt x="363" y="55"/>
                    <a:pt x="362" y="55"/>
                    <a:pt x="361" y="55"/>
                  </a:cubicBezTo>
                  <a:cubicBezTo>
                    <a:pt x="357" y="55"/>
                    <a:pt x="352" y="57"/>
                    <a:pt x="346" y="62"/>
                  </a:cubicBezTo>
                  <a:cubicBezTo>
                    <a:pt x="345" y="63"/>
                    <a:pt x="344" y="64"/>
                    <a:pt x="344" y="65"/>
                  </a:cubicBezTo>
                  <a:cubicBezTo>
                    <a:pt x="343" y="66"/>
                    <a:pt x="342" y="67"/>
                    <a:pt x="341" y="67"/>
                  </a:cubicBezTo>
                  <a:cubicBezTo>
                    <a:pt x="340" y="68"/>
                    <a:pt x="339" y="68"/>
                    <a:pt x="337" y="68"/>
                  </a:cubicBezTo>
                  <a:cubicBezTo>
                    <a:pt x="336" y="68"/>
                    <a:pt x="335" y="68"/>
                    <a:pt x="334" y="68"/>
                  </a:cubicBezTo>
                  <a:cubicBezTo>
                    <a:pt x="332" y="68"/>
                    <a:pt x="332" y="68"/>
                    <a:pt x="332" y="68"/>
                  </a:cubicBezTo>
                  <a:cubicBezTo>
                    <a:pt x="329" y="68"/>
                    <a:pt x="328" y="67"/>
                    <a:pt x="326" y="64"/>
                  </a:cubicBezTo>
                  <a:cubicBezTo>
                    <a:pt x="324" y="62"/>
                    <a:pt x="324" y="62"/>
                    <a:pt x="324" y="62"/>
                  </a:cubicBezTo>
                  <a:cubicBezTo>
                    <a:pt x="322" y="60"/>
                    <a:pt x="320" y="58"/>
                    <a:pt x="317" y="57"/>
                  </a:cubicBezTo>
                  <a:cubicBezTo>
                    <a:pt x="316" y="56"/>
                    <a:pt x="315" y="55"/>
                    <a:pt x="314" y="55"/>
                  </a:cubicBezTo>
                  <a:cubicBezTo>
                    <a:pt x="312" y="54"/>
                    <a:pt x="311" y="53"/>
                    <a:pt x="309" y="51"/>
                  </a:cubicBezTo>
                  <a:cubicBezTo>
                    <a:pt x="309" y="51"/>
                    <a:pt x="309" y="51"/>
                    <a:pt x="309" y="51"/>
                  </a:cubicBezTo>
                  <a:cubicBezTo>
                    <a:pt x="307" y="49"/>
                    <a:pt x="306" y="48"/>
                    <a:pt x="302" y="48"/>
                  </a:cubicBezTo>
                  <a:cubicBezTo>
                    <a:pt x="302" y="48"/>
                    <a:pt x="301" y="48"/>
                    <a:pt x="301" y="48"/>
                  </a:cubicBezTo>
                  <a:cubicBezTo>
                    <a:pt x="300" y="48"/>
                    <a:pt x="300" y="48"/>
                    <a:pt x="299" y="48"/>
                  </a:cubicBezTo>
                  <a:cubicBezTo>
                    <a:pt x="298" y="48"/>
                    <a:pt x="298" y="48"/>
                    <a:pt x="298" y="48"/>
                  </a:cubicBezTo>
                  <a:cubicBezTo>
                    <a:pt x="298" y="48"/>
                    <a:pt x="298" y="47"/>
                    <a:pt x="298" y="45"/>
                  </a:cubicBezTo>
                  <a:cubicBezTo>
                    <a:pt x="298" y="44"/>
                    <a:pt x="298" y="43"/>
                    <a:pt x="298" y="42"/>
                  </a:cubicBezTo>
                  <a:cubicBezTo>
                    <a:pt x="298" y="38"/>
                    <a:pt x="299" y="34"/>
                    <a:pt x="297" y="30"/>
                  </a:cubicBezTo>
                  <a:cubicBezTo>
                    <a:pt x="295" y="24"/>
                    <a:pt x="293" y="21"/>
                    <a:pt x="289" y="16"/>
                  </a:cubicBezTo>
                  <a:cubicBezTo>
                    <a:pt x="288" y="16"/>
                    <a:pt x="288" y="15"/>
                    <a:pt x="287" y="13"/>
                  </a:cubicBezTo>
                  <a:cubicBezTo>
                    <a:pt x="285" y="10"/>
                    <a:pt x="283" y="6"/>
                    <a:pt x="279" y="6"/>
                  </a:cubicBezTo>
                  <a:cubicBezTo>
                    <a:pt x="279" y="6"/>
                    <a:pt x="278" y="7"/>
                    <a:pt x="277" y="7"/>
                  </a:cubicBezTo>
                  <a:cubicBezTo>
                    <a:pt x="275" y="8"/>
                    <a:pt x="273" y="10"/>
                    <a:pt x="272" y="12"/>
                  </a:cubicBezTo>
                  <a:cubicBezTo>
                    <a:pt x="271" y="12"/>
                    <a:pt x="271" y="13"/>
                    <a:pt x="271" y="13"/>
                  </a:cubicBezTo>
                  <a:cubicBezTo>
                    <a:pt x="269" y="15"/>
                    <a:pt x="267" y="17"/>
                    <a:pt x="265" y="18"/>
                  </a:cubicBezTo>
                  <a:cubicBezTo>
                    <a:pt x="264" y="19"/>
                    <a:pt x="264" y="20"/>
                    <a:pt x="263" y="21"/>
                  </a:cubicBezTo>
                  <a:cubicBezTo>
                    <a:pt x="261" y="22"/>
                    <a:pt x="258" y="25"/>
                    <a:pt x="256" y="25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5"/>
                    <a:pt x="252" y="22"/>
                    <a:pt x="250" y="20"/>
                  </a:cubicBezTo>
                  <a:cubicBezTo>
                    <a:pt x="250" y="19"/>
                    <a:pt x="249" y="19"/>
                    <a:pt x="249" y="18"/>
                  </a:cubicBezTo>
                  <a:cubicBezTo>
                    <a:pt x="247" y="16"/>
                    <a:pt x="246" y="15"/>
                    <a:pt x="244" y="15"/>
                  </a:cubicBezTo>
                  <a:cubicBezTo>
                    <a:pt x="243" y="15"/>
                    <a:pt x="240" y="15"/>
                    <a:pt x="240" y="21"/>
                  </a:cubicBezTo>
                  <a:cubicBezTo>
                    <a:pt x="240" y="22"/>
                    <a:pt x="240" y="23"/>
                    <a:pt x="240" y="24"/>
                  </a:cubicBezTo>
                  <a:cubicBezTo>
                    <a:pt x="240" y="27"/>
                    <a:pt x="240" y="28"/>
                    <a:pt x="238" y="28"/>
                  </a:cubicBezTo>
                  <a:cubicBezTo>
                    <a:pt x="230" y="30"/>
                    <a:pt x="221" y="30"/>
                    <a:pt x="213" y="30"/>
                  </a:cubicBezTo>
                  <a:cubicBezTo>
                    <a:pt x="211" y="30"/>
                    <a:pt x="210" y="30"/>
                    <a:pt x="208" y="30"/>
                  </a:cubicBezTo>
                  <a:cubicBezTo>
                    <a:pt x="206" y="29"/>
                    <a:pt x="204" y="29"/>
                    <a:pt x="202" y="29"/>
                  </a:cubicBezTo>
                  <a:cubicBezTo>
                    <a:pt x="202" y="29"/>
                    <a:pt x="201" y="29"/>
                    <a:pt x="201" y="29"/>
                  </a:cubicBezTo>
                  <a:cubicBezTo>
                    <a:pt x="199" y="29"/>
                    <a:pt x="197" y="29"/>
                    <a:pt x="195" y="29"/>
                  </a:cubicBezTo>
                  <a:cubicBezTo>
                    <a:pt x="193" y="29"/>
                    <a:pt x="192" y="29"/>
                    <a:pt x="190" y="29"/>
                  </a:cubicBezTo>
                  <a:cubicBezTo>
                    <a:pt x="187" y="28"/>
                    <a:pt x="185" y="28"/>
                    <a:pt x="182" y="28"/>
                  </a:cubicBezTo>
                  <a:cubicBezTo>
                    <a:pt x="181" y="28"/>
                    <a:pt x="179" y="27"/>
                    <a:pt x="179" y="27"/>
                  </a:cubicBezTo>
                  <a:cubicBezTo>
                    <a:pt x="176" y="27"/>
                    <a:pt x="169" y="30"/>
                    <a:pt x="167" y="34"/>
                  </a:cubicBezTo>
                  <a:cubicBezTo>
                    <a:pt x="166" y="36"/>
                    <a:pt x="166" y="40"/>
                    <a:pt x="167" y="43"/>
                  </a:cubicBezTo>
                  <a:cubicBezTo>
                    <a:pt x="167" y="44"/>
                    <a:pt x="167" y="44"/>
                    <a:pt x="167" y="45"/>
                  </a:cubicBezTo>
                  <a:cubicBezTo>
                    <a:pt x="167" y="51"/>
                    <a:pt x="167" y="56"/>
                    <a:pt x="167" y="62"/>
                  </a:cubicBezTo>
                  <a:cubicBezTo>
                    <a:pt x="167" y="63"/>
                    <a:pt x="167" y="63"/>
                    <a:pt x="167" y="63"/>
                  </a:cubicBezTo>
                  <a:cubicBezTo>
                    <a:pt x="192" y="65"/>
                    <a:pt x="192" y="65"/>
                    <a:pt x="192" y="65"/>
                  </a:cubicBezTo>
                  <a:cubicBezTo>
                    <a:pt x="196" y="66"/>
                    <a:pt x="198" y="72"/>
                    <a:pt x="199" y="74"/>
                  </a:cubicBezTo>
                  <a:cubicBezTo>
                    <a:pt x="199" y="76"/>
                    <a:pt x="199" y="77"/>
                    <a:pt x="198" y="78"/>
                  </a:cubicBezTo>
                  <a:cubicBezTo>
                    <a:pt x="198" y="79"/>
                    <a:pt x="197" y="79"/>
                    <a:pt x="196" y="79"/>
                  </a:cubicBezTo>
                  <a:cubicBezTo>
                    <a:pt x="196" y="79"/>
                    <a:pt x="196" y="79"/>
                    <a:pt x="195" y="79"/>
                  </a:cubicBezTo>
                  <a:cubicBezTo>
                    <a:pt x="194" y="79"/>
                    <a:pt x="193" y="78"/>
                    <a:pt x="191" y="77"/>
                  </a:cubicBezTo>
                  <a:cubicBezTo>
                    <a:pt x="190" y="76"/>
                    <a:pt x="188" y="75"/>
                    <a:pt x="186" y="75"/>
                  </a:cubicBezTo>
                  <a:cubicBezTo>
                    <a:pt x="185" y="75"/>
                    <a:pt x="184" y="76"/>
                    <a:pt x="182" y="76"/>
                  </a:cubicBezTo>
                  <a:cubicBezTo>
                    <a:pt x="181" y="77"/>
                    <a:pt x="179" y="77"/>
                    <a:pt x="177" y="78"/>
                  </a:cubicBezTo>
                  <a:cubicBezTo>
                    <a:pt x="175" y="78"/>
                    <a:pt x="173" y="79"/>
                    <a:pt x="172" y="80"/>
                  </a:cubicBezTo>
                  <a:cubicBezTo>
                    <a:pt x="171" y="80"/>
                    <a:pt x="170" y="80"/>
                    <a:pt x="170" y="80"/>
                  </a:cubicBezTo>
                  <a:cubicBezTo>
                    <a:pt x="164" y="82"/>
                    <a:pt x="159" y="84"/>
                    <a:pt x="157" y="88"/>
                  </a:cubicBezTo>
                  <a:cubicBezTo>
                    <a:pt x="157" y="90"/>
                    <a:pt x="157" y="92"/>
                    <a:pt x="157" y="94"/>
                  </a:cubicBezTo>
                  <a:cubicBezTo>
                    <a:pt x="157" y="95"/>
                    <a:pt x="157" y="96"/>
                    <a:pt x="157" y="96"/>
                  </a:cubicBezTo>
                  <a:cubicBezTo>
                    <a:pt x="157" y="98"/>
                    <a:pt x="158" y="100"/>
                    <a:pt x="158" y="102"/>
                  </a:cubicBezTo>
                  <a:cubicBezTo>
                    <a:pt x="158" y="103"/>
                    <a:pt x="158" y="105"/>
                    <a:pt x="158" y="106"/>
                  </a:cubicBezTo>
                  <a:cubicBezTo>
                    <a:pt x="158" y="110"/>
                    <a:pt x="158" y="113"/>
                    <a:pt x="158" y="116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8" y="119"/>
                    <a:pt x="158" y="119"/>
                    <a:pt x="158" y="119"/>
                  </a:cubicBezTo>
                  <a:cubicBezTo>
                    <a:pt x="159" y="124"/>
                    <a:pt x="166" y="128"/>
                    <a:pt x="169" y="129"/>
                  </a:cubicBezTo>
                  <a:cubicBezTo>
                    <a:pt x="173" y="130"/>
                    <a:pt x="175" y="133"/>
                    <a:pt x="178" y="137"/>
                  </a:cubicBezTo>
                  <a:cubicBezTo>
                    <a:pt x="179" y="138"/>
                    <a:pt x="179" y="141"/>
                    <a:pt x="180" y="143"/>
                  </a:cubicBezTo>
                  <a:cubicBezTo>
                    <a:pt x="180" y="145"/>
                    <a:pt x="180" y="146"/>
                    <a:pt x="180" y="147"/>
                  </a:cubicBezTo>
                  <a:cubicBezTo>
                    <a:pt x="181" y="149"/>
                    <a:pt x="182" y="150"/>
                    <a:pt x="183" y="152"/>
                  </a:cubicBezTo>
                  <a:cubicBezTo>
                    <a:pt x="183" y="152"/>
                    <a:pt x="183" y="153"/>
                    <a:pt x="184" y="153"/>
                  </a:cubicBezTo>
                  <a:cubicBezTo>
                    <a:pt x="186" y="158"/>
                    <a:pt x="190" y="165"/>
                    <a:pt x="188" y="171"/>
                  </a:cubicBezTo>
                  <a:cubicBezTo>
                    <a:pt x="188" y="173"/>
                    <a:pt x="188" y="175"/>
                    <a:pt x="187" y="177"/>
                  </a:cubicBezTo>
                  <a:cubicBezTo>
                    <a:pt x="187" y="178"/>
                    <a:pt x="187" y="180"/>
                    <a:pt x="187" y="181"/>
                  </a:cubicBezTo>
                  <a:cubicBezTo>
                    <a:pt x="185" y="188"/>
                    <a:pt x="184" y="196"/>
                    <a:pt x="183" y="203"/>
                  </a:cubicBezTo>
                  <a:cubicBezTo>
                    <a:pt x="182" y="208"/>
                    <a:pt x="181" y="213"/>
                    <a:pt x="180" y="218"/>
                  </a:cubicBezTo>
                  <a:cubicBezTo>
                    <a:pt x="179" y="226"/>
                    <a:pt x="178" y="234"/>
                    <a:pt x="176" y="242"/>
                  </a:cubicBezTo>
                  <a:cubicBezTo>
                    <a:pt x="175" y="249"/>
                    <a:pt x="174" y="255"/>
                    <a:pt x="173" y="262"/>
                  </a:cubicBezTo>
                  <a:cubicBezTo>
                    <a:pt x="172" y="268"/>
                    <a:pt x="171" y="275"/>
                    <a:pt x="170" y="281"/>
                  </a:cubicBezTo>
                  <a:cubicBezTo>
                    <a:pt x="169" y="287"/>
                    <a:pt x="168" y="293"/>
                    <a:pt x="167" y="299"/>
                  </a:cubicBezTo>
                  <a:cubicBezTo>
                    <a:pt x="166" y="302"/>
                    <a:pt x="165" y="305"/>
                    <a:pt x="165" y="309"/>
                  </a:cubicBezTo>
                  <a:cubicBezTo>
                    <a:pt x="165" y="309"/>
                    <a:pt x="165" y="309"/>
                    <a:pt x="165" y="309"/>
                  </a:cubicBezTo>
                  <a:cubicBezTo>
                    <a:pt x="164" y="309"/>
                    <a:pt x="164" y="308"/>
                    <a:pt x="163" y="308"/>
                  </a:cubicBezTo>
                  <a:cubicBezTo>
                    <a:pt x="163" y="308"/>
                    <a:pt x="163" y="308"/>
                    <a:pt x="163" y="308"/>
                  </a:cubicBezTo>
                  <a:cubicBezTo>
                    <a:pt x="161" y="307"/>
                    <a:pt x="160" y="307"/>
                    <a:pt x="159" y="306"/>
                  </a:cubicBezTo>
                  <a:cubicBezTo>
                    <a:pt x="158" y="306"/>
                    <a:pt x="157" y="306"/>
                    <a:pt x="156" y="305"/>
                  </a:cubicBezTo>
                  <a:cubicBezTo>
                    <a:pt x="156" y="304"/>
                    <a:pt x="156" y="303"/>
                    <a:pt x="156" y="303"/>
                  </a:cubicBezTo>
                  <a:cubicBezTo>
                    <a:pt x="155" y="300"/>
                    <a:pt x="154" y="300"/>
                    <a:pt x="150" y="300"/>
                  </a:cubicBezTo>
                  <a:cubicBezTo>
                    <a:pt x="149" y="299"/>
                    <a:pt x="148" y="299"/>
                    <a:pt x="146" y="299"/>
                  </a:cubicBezTo>
                  <a:cubicBezTo>
                    <a:pt x="144" y="298"/>
                    <a:pt x="142" y="298"/>
                    <a:pt x="140" y="298"/>
                  </a:cubicBezTo>
                  <a:cubicBezTo>
                    <a:pt x="138" y="298"/>
                    <a:pt x="136" y="298"/>
                    <a:pt x="135" y="299"/>
                  </a:cubicBezTo>
                  <a:cubicBezTo>
                    <a:pt x="133" y="300"/>
                    <a:pt x="131" y="302"/>
                    <a:pt x="129" y="304"/>
                  </a:cubicBezTo>
                  <a:cubicBezTo>
                    <a:pt x="129" y="304"/>
                    <a:pt x="129" y="304"/>
                    <a:pt x="129" y="304"/>
                  </a:cubicBezTo>
                  <a:cubicBezTo>
                    <a:pt x="128" y="305"/>
                    <a:pt x="127" y="306"/>
                    <a:pt x="126" y="307"/>
                  </a:cubicBezTo>
                  <a:cubicBezTo>
                    <a:pt x="125" y="310"/>
                    <a:pt x="124" y="311"/>
                    <a:pt x="121" y="311"/>
                  </a:cubicBezTo>
                  <a:cubicBezTo>
                    <a:pt x="116" y="311"/>
                    <a:pt x="113" y="312"/>
                    <a:pt x="109" y="314"/>
                  </a:cubicBezTo>
                  <a:cubicBezTo>
                    <a:pt x="108" y="314"/>
                    <a:pt x="107" y="315"/>
                    <a:pt x="106" y="315"/>
                  </a:cubicBezTo>
                  <a:cubicBezTo>
                    <a:pt x="104" y="316"/>
                    <a:pt x="102" y="317"/>
                    <a:pt x="99" y="317"/>
                  </a:cubicBezTo>
                  <a:cubicBezTo>
                    <a:pt x="97" y="318"/>
                    <a:pt x="97" y="318"/>
                    <a:pt x="97" y="318"/>
                  </a:cubicBezTo>
                  <a:cubicBezTo>
                    <a:pt x="90" y="319"/>
                    <a:pt x="81" y="320"/>
                    <a:pt x="75" y="326"/>
                  </a:cubicBezTo>
                  <a:cubicBezTo>
                    <a:pt x="74" y="326"/>
                    <a:pt x="74" y="327"/>
                    <a:pt x="73" y="327"/>
                  </a:cubicBezTo>
                  <a:cubicBezTo>
                    <a:pt x="72" y="327"/>
                    <a:pt x="72" y="327"/>
                    <a:pt x="71" y="328"/>
                  </a:cubicBezTo>
                  <a:cubicBezTo>
                    <a:pt x="70" y="328"/>
                    <a:pt x="69" y="329"/>
                    <a:pt x="68" y="330"/>
                  </a:cubicBezTo>
                  <a:cubicBezTo>
                    <a:pt x="67" y="330"/>
                    <a:pt x="67" y="331"/>
                    <a:pt x="66" y="331"/>
                  </a:cubicBezTo>
                  <a:cubicBezTo>
                    <a:pt x="65" y="331"/>
                    <a:pt x="65" y="332"/>
                    <a:pt x="65" y="332"/>
                  </a:cubicBezTo>
                  <a:cubicBezTo>
                    <a:pt x="63" y="332"/>
                    <a:pt x="62" y="333"/>
                    <a:pt x="61" y="334"/>
                  </a:cubicBezTo>
                  <a:cubicBezTo>
                    <a:pt x="60" y="335"/>
                    <a:pt x="60" y="335"/>
                    <a:pt x="60" y="336"/>
                  </a:cubicBezTo>
                  <a:cubicBezTo>
                    <a:pt x="59" y="337"/>
                    <a:pt x="58" y="338"/>
                    <a:pt x="57" y="339"/>
                  </a:cubicBezTo>
                  <a:cubicBezTo>
                    <a:pt x="55" y="342"/>
                    <a:pt x="52" y="344"/>
                    <a:pt x="48" y="345"/>
                  </a:cubicBezTo>
                  <a:cubicBezTo>
                    <a:pt x="45" y="346"/>
                    <a:pt x="41" y="349"/>
                    <a:pt x="39" y="351"/>
                  </a:cubicBezTo>
                  <a:cubicBezTo>
                    <a:pt x="36" y="353"/>
                    <a:pt x="36" y="356"/>
                    <a:pt x="36" y="358"/>
                  </a:cubicBezTo>
                  <a:cubicBezTo>
                    <a:pt x="36" y="359"/>
                    <a:pt x="36" y="360"/>
                    <a:pt x="36" y="360"/>
                  </a:cubicBezTo>
                  <a:cubicBezTo>
                    <a:pt x="36" y="361"/>
                    <a:pt x="36" y="361"/>
                    <a:pt x="36" y="361"/>
                  </a:cubicBezTo>
                  <a:cubicBezTo>
                    <a:pt x="35" y="364"/>
                    <a:pt x="34" y="366"/>
                    <a:pt x="34" y="369"/>
                  </a:cubicBezTo>
                  <a:cubicBezTo>
                    <a:pt x="34" y="375"/>
                    <a:pt x="33" y="378"/>
                    <a:pt x="31" y="383"/>
                  </a:cubicBezTo>
                  <a:cubicBezTo>
                    <a:pt x="30" y="383"/>
                    <a:pt x="30" y="384"/>
                    <a:pt x="29" y="385"/>
                  </a:cubicBezTo>
                  <a:cubicBezTo>
                    <a:pt x="29" y="387"/>
                    <a:pt x="28" y="388"/>
                    <a:pt x="27" y="389"/>
                  </a:cubicBezTo>
                  <a:cubicBezTo>
                    <a:pt x="27" y="389"/>
                    <a:pt x="27" y="390"/>
                    <a:pt x="26" y="390"/>
                  </a:cubicBezTo>
                  <a:cubicBezTo>
                    <a:pt x="25" y="391"/>
                    <a:pt x="24" y="393"/>
                    <a:pt x="23" y="395"/>
                  </a:cubicBezTo>
                  <a:cubicBezTo>
                    <a:pt x="22" y="401"/>
                    <a:pt x="24" y="405"/>
                    <a:pt x="27" y="408"/>
                  </a:cubicBezTo>
                  <a:cubicBezTo>
                    <a:pt x="27" y="410"/>
                    <a:pt x="27" y="410"/>
                    <a:pt x="27" y="410"/>
                  </a:cubicBezTo>
                  <a:cubicBezTo>
                    <a:pt x="29" y="413"/>
                    <a:pt x="29" y="415"/>
                    <a:pt x="26" y="417"/>
                  </a:cubicBezTo>
                  <a:cubicBezTo>
                    <a:pt x="23" y="419"/>
                    <a:pt x="23" y="419"/>
                    <a:pt x="23" y="419"/>
                  </a:cubicBezTo>
                  <a:cubicBezTo>
                    <a:pt x="20" y="421"/>
                    <a:pt x="17" y="423"/>
                    <a:pt x="13" y="425"/>
                  </a:cubicBezTo>
                  <a:cubicBezTo>
                    <a:pt x="9" y="428"/>
                    <a:pt x="7" y="431"/>
                    <a:pt x="4" y="436"/>
                  </a:cubicBezTo>
                  <a:cubicBezTo>
                    <a:pt x="4" y="436"/>
                    <a:pt x="4" y="436"/>
                    <a:pt x="4" y="436"/>
                  </a:cubicBezTo>
                  <a:cubicBezTo>
                    <a:pt x="2" y="438"/>
                    <a:pt x="0" y="441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57" y="467"/>
                    <a:pt x="57" y="467"/>
                    <a:pt x="57" y="467"/>
                  </a:cubicBezTo>
                  <a:cubicBezTo>
                    <a:pt x="119" y="477"/>
                    <a:pt x="159" y="485"/>
                    <a:pt x="164" y="487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167" y="488"/>
                    <a:pt x="167" y="488"/>
                    <a:pt x="167" y="488"/>
                  </a:cubicBezTo>
                  <a:cubicBezTo>
                    <a:pt x="238" y="524"/>
                    <a:pt x="238" y="524"/>
                    <a:pt x="238" y="524"/>
                  </a:cubicBezTo>
                  <a:cubicBezTo>
                    <a:pt x="322" y="556"/>
                    <a:pt x="322" y="556"/>
                    <a:pt x="322" y="556"/>
                  </a:cubicBezTo>
                  <a:cubicBezTo>
                    <a:pt x="323" y="553"/>
                    <a:pt x="323" y="553"/>
                    <a:pt x="323" y="553"/>
                  </a:cubicBezTo>
                  <a:cubicBezTo>
                    <a:pt x="325" y="551"/>
                    <a:pt x="326" y="549"/>
                    <a:pt x="329" y="548"/>
                  </a:cubicBezTo>
                  <a:cubicBezTo>
                    <a:pt x="329" y="547"/>
                    <a:pt x="330" y="547"/>
                    <a:pt x="330" y="547"/>
                  </a:cubicBezTo>
                  <a:cubicBezTo>
                    <a:pt x="332" y="546"/>
                    <a:pt x="333" y="546"/>
                    <a:pt x="333" y="544"/>
                  </a:cubicBezTo>
                  <a:cubicBezTo>
                    <a:pt x="334" y="544"/>
                    <a:pt x="334" y="543"/>
                    <a:pt x="335" y="542"/>
                  </a:cubicBezTo>
                  <a:cubicBezTo>
                    <a:pt x="335" y="541"/>
                    <a:pt x="336" y="540"/>
                    <a:pt x="337" y="539"/>
                  </a:cubicBezTo>
                  <a:cubicBezTo>
                    <a:pt x="337" y="539"/>
                    <a:pt x="337" y="538"/>
                    <a:pt x="337" y="537"/>
                  </a:cubicBezTo>
                  <a:cubicBezTo>
                    <a:pt x="338" y="536"/>
                    <a:pt x="338" y="535"/>
                    <a:pt x="340" y="534"/>
                  </a:cubicBezTo>
                  <a:cubicBezTo>
                    <a:pt x="341" y="533"/>
                    <a:pt x="343" y="533"/>
                    <a:pt x="345" y="533"/>
                  </a:cubicBezTo>
                  <a:cubicBezTo>
                    <a:pt x="346" y="533"/>
                    <a:pt x="346" y="533"/>
                    <a:pt x="346" y="533"/>
                  </a:cubicBezTo>
                  <a:cubicBezTo>
                    <a:pt x="347" y="533"/>
                    <a:pt x="348" y="533"/>
                    <a:pt x="350" y="533"/>
                  </a:cubicBezTo>
                  <a:cubicBezTo>
                    <a:pt x="352" y="533"/>
                    <a:pt x="354" y="532"/>
                    <a:pt x="356" y="532"/>
                  </a:cubicBezTo>
                  <a:cubicBezTo>
                    <a:pt x="357" y="532"/>
                    <a:pt x="358" y="532"/>
                    <a:pt x="359" y="533"/>
                  </a:cubicBezTo>
                  <a:cubicBezTo>
                    <a:pt x="360" y="533"/>
                    <a:pt x="360" y="534"/>
                    <a:pt x="360" y="534"/>
                  </a:cubicBezTo>
                  <a:cubicBezTo>
                    <a:pt x="361" y="534"/>
                    <a:pt x="361" y="535"/>
                    <a:pt x="361" y="535"/>
                  </a:cubicBezTo>
                  <a:cubicBezTo>
                    <a:pt x="362" y="536"/>
                    <a:pt x="362" y="536"/>
                    <a:pt x="363" y="537"/>
                  </a:cubicBezTo>
                  <a:cubicBezTo>
                    <a:pt x="364" y="537"/>
                    <a:pt x="364" y="537"/>
                    <a:pt x="364" y="537"/>
                  </a:cubicBezTo>
                  <a:cubicBezTo>
                    <a:pt x="365" y="538"/>
                    <a:pt x="366" y="539"/>
                    <a:pt x="367" y="539"/>
                  </a:cubicBezTo>
                  <a:cubicBezTo>
                    <a:pt x="368" y="539"/>
                    <a:pt x="368" y="538"/>
                    <a:pt x="369" y="538"/>
                  </a:cubicBezTo>
                  <a:cubicBezTo>
                    <a:pt x="370" y="538"/>
                    <a:pt x="372" y="536"/>
                    <a:pt x="373" y="535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3"/>
                    <a:pt x="374" y="533"/>
                    <a:pt x="374" y="533"/>
                  </a:cubicBezTo>
                  <a:cubicBezTo>
                    <a:pt x="374" y="532"/>
                    <a:pt x="375" y="532"/>
                    <a:pt x="375" y="532"/>
                  </a:cubicBezTo>
                  <a:cubicBezTo>
                    <a:pt x="376" y="532"/>
                    <a:pt x="376" y="532"/>
                    <a:pt x="376" y="532"/>
                  </a:cubicBezTo>
                  <a:cubicBezTo>
                    <a:pt x="376" y="532"/>
                    <a:pt x="377" y="532"/>
                    <a:pt x="377" y="532"/>
                  </a:cubicBezTo>
                  <a:cubicBezTo>
                    <a:pt x="379" y="534"/>
                    <a:pt x="379" y="534"/>
                    <a:pt x="379" y="534"/>
                  </a:cubicBezTo>
                  <a:cubicBezTo>
                    <a:pt x="380" y="533"/>
                    <a:pt x="380" y="533"/>
                    <a:pt x="380" y="533"/>
                  </a:cubicBezTo>
                  <a:cubicBezTo>
                    <a:pt x="381" y="533"/>
                    <a:pt x="381" y="532"/>
                    <a:pt x="381" y="531"/>
                  </a:cubicBezTo>
                  <a:cubicBezTo>
                    <a:pt x="382" y="531"/>
                    <a:pt x="382" y="530"/>
                    <a:pt x="382" y="530"/>
                  </a:cubicBezTo>
                  <a:cubicBezTo>
                    <a:pt x="384" y="529"/>
                    <a:pt x="385" y="528"/>
                    <a:pt x="387" y="527"/>
                  </a:cubicBezTo>
                  <a:cubicBezTo>
                    <a:pt x="388" y="527"/>
                    <a:pt x="389" y="526"/>
                    <a:pt x="390" y="526"/>
                  </a:cubicBezTo>
                  <a:cubicBezTo>
                    <a:pt x="390" y="526"/>
                    <a:pt x="390" y="526"/>
                    <a:pt x="390" y="526"/>
                  </a:cubicBezTo>
                  <a:cubicBezTo>
                    <a:pt x="391" y="527"/>
                    <a:pt x="392" y="527"/>
                    <a:pt x="392" y="529"/>
                  </a:cubicBezTo>
                  <a:cubicBezTo>
                    <a:pt x="392" y="530"/>
                    <a:pt x="393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5" y="532"/>
                    <a:pt x="395" y="532"/>
                    <a:pt x="395" y="532"/>
                  </a:cubicBezTo>
                  <a:cubicBezTo>
                    <a:pt x="396" y="531"/>
                    <a:pt x="397" y="531"/>
                    <a:pt x="398" y="529"/>
                  </a:cubicBezTo>
                  <a:cubicBezTo>
                    <a:pt x="399" y="528"/>
                    <a:pt x="400" y="527"/>
                    <a:pt x="401" y="527"/>
                  </a:cubicBezTo>
                  <a:cubicBezTo>
                    <a:pt x="403" y="526"/>
                    <a:pt x="403" y="525"/>
                    <a:pt x="404" y="523"/>
                  </a:cubicBezTo>
                  <a:cubicBezTo>
                    <a:pt x="404" y="522"/>
                    <a:pt x="404" y="522"/>
                    <a:pt x="404" y="522"/>
                  </a:cubicBezTo>
                  <a:cubicBezTo>
                    <a:pt x="404" y="521"/>
                    <a:pt x="405" y="520"/>
                    <a:pt x="405" y="519"/>
                  </a:cubicBezTo>
                  <a:cubicBezTo>
                    <a:pt x="406" y="515"/>
                    <a:pt x="407" y="512"/>
                    <a:pt x="411" y="512"/>
                  </a:cubicBezTo>
                  <a:cubicBezTo>
                    <a:pt x="413" y="511"/>
                    <a:pt x="413" y="511"/>
                    <a:pt x="413" y="511"/>
                  </a:cubicBezTo>
                  <a:cubicBezTo>
                    <a:pt x="415" y="512"/>
                    <a:pt x="415" y="512"/>
                    <a:pt x="415" y="512"/>
                  </a:cubicBezTo>
                  <a:cubicBezTo>
                    <a:pt x="414" y="512"/>
                    <a:pt x="413" y="513"/>
                    <a:pt x="413" y="513"/>
                  </a:cubicBezTo>
                  <a:cubicBezTo>
                    <a:pt x="414" y="513"/>
                    <a:pt x="415" y="513"/>
                    <a:pt x="415" y="513"/>
                  </a:cubicBezTo>
                  <a:cubicBezTo>
                    <a:pt x="416" y="514"/>
                    <a:pt x="416" y="514"/>
                    <a:pt x="416" y="514"/>
                  </a:cubicBezTo>
                  <a:cubicBezTo>
                    <a:pt x="417" y="514"/>
                    <a:pt x="417" y="514"/>
                    <a:pt x="417" y="514"/>
                  </a:cubicBezTo>
                  <a:cubicBezTo>
                    <a:pt x="418" y="513"/>
                    <a:pt x="419" y="513"/>
                    <a:pt x="420" y="512"/>
                  </a:cubicBezTo>
                  <a:cubicBezTo>
                    <a:pt x="421" y="511"/>
                    <a:pt x="422" y="510"/>
                    <a:pt x="423" y="510"/>
                  </a:cubicBezTo>
                  <a:cubicBezTo>
                    <a:pt x="424" y="510"/>
                    <a:pt x="424" y="510"/>
                    <a:pt x="424" y="510"/>
                  </a:cubicBezTo>
                  <a:cubicBezTo>
                    <a:pt x="425" y="510"/>
                    <a:pt x="425" y="510"/>
                    <a:pt x="426" y="510"/>
                  </a:cubicBezTo>
                  <a:cubicBezTo>
                    <a:pt x="426" y="510"/>
                    <a:pt x="427" y="510"/>
                    <a:pt x="427" y="510"/>
                  </a:cubicBezTo>
                  <a:cubicBezTo>
                    <a:pt x="427" y="510"/>
                    <a:pt x="428" y="510"/>
                    <a:pt x="428" y="510"/>
                  </a:cubicBezTo>
                  <a:cubicBezTo>
                    <a:pt x="428" y="509"/>
                    <a:pt x="429" y="509"/>
                    <a:pt x="429" y="509"/>
                  </a:cubicBezTo>
                  <a:cubicBezTo>
                    <a:pt x="430" y="509"/>
                    <a:pt x="431" y="508"/>
                    <a:pt x="432" y="508"/>
                  </a:cubicBezTo>
                  <a:cubicBezTo>
                    <a:pt x="433" y="508"/>
                    <a:pt x="433" y="508"/>
                    <a:pt x="434" y="508"/>
                  </a:cubicBezTo>
                  <a:cubicBezTo>
                    <a:pt x="435" y="509"/>
                    <a:pt x="436" y="509"/>
                    <a:pt x="436" y="509"/>
                  </a:cubicBezTo>
                  <a:cubicBezTo>
                    <a:pt x="437" y="509"/>
                    <a:pt x="439" y="508"/>
                    <a:pt x="440" y="507"/>
                  </a:cubicBezTo>
                  <a:cubicBezTo>
                    <a:pt x="441" y="505"/>
                    <a:pt x="441" y="502"/>
                    <a:pt x="440" y="498"/>
                  </a:cubicBezTo>
                  <a:cubicBezTo>
                    <a:pt x="441" y="497"/>
                    <a:pt x="442" y="497"/>
                    <a:pt x="443" y="497"/>
                  </a:cubicBezTo>
                  <a:cubicBezTo>
                    <a:pt x="445" y="496"/>
                    <a:pt x="446" y="496"/>
                    <a:pt x="447" y="493"/>
                  </a:cubicBezTo>
                  <a:cubicBezTo>
                    <a:pt x="447" y="491"/>
                    <a:pt x="446" y="490"/>
                    <a:pt x="446" y="488"/>
                  </a:cubicBezTo>
                  <a:cubicBezTo>
                    <a:pt x="445" y="487"/>
                    <a:pt x="444" y="485"/>
                    <a:pt x="445" y="483"/>
                  </a:cubicBezTo>
                  <a:cubicBezTo>
                    <a:pt x="446" y="482"/>
                    <a:pt x="447" y="481"/>
                    <a:pt x="449" y="481"/>
                  </a:cubicBezTo>
                  <a:cubicBezTo>
                    <a:pt x="450" y="480"/>
                    <a:pt x="451" y="480"/>
                    <a:pt x="452" y="479"/>
                  </a:cubicBezTo>
                  <a:cubicBezTo>
                    <a:pt x="453" y="478"/>
                    <a:pt x="453" y="478"/>
                    <a:pt x="454" y="477"/>
                  </a:cubicBezTo>
                  <a:cubicBezTo>
                    <a:pt x="454" y="477"/>
                    <a:pt x="455" y="476"/>
                    <a:pt x="455" y="476"/>
                  </a:cubicBezTo>
                  <a:cubicBezTo>
                    <a:pt x="456" y="475"/>
                    <a:pt x="457" y="474"/>
                    <a:pt x="458" y="474"/>
                  </a:cubicBezTo>
                  <a:cubicBezTo>
                    <a:pt x="458" y="474"/>
                    <a:pt x="459" y="474"/>
                    <a:pt x="459" y="474"/>
                  </a:cubicBezTo>
                  <a:cubicBezTo>
                    <a:pt x="461" y="473"/>
                    <a:pt x="462" y="473"/>
                    <a:pt x="462" y="470"/>
                  </a:cubicBezTo>
                  <a:cubicBezTo>
                    <a:pt x="462" y="470"/>
                    <a:pt x="462" y="469"/>
                    <a:pt x="462" y="469"/>
                  </a:cubicBezTo>
                  <a:cubicBezTo>
                    <a:pt x="462" y="467"/>
                    <a:pt x="462" y="466"/>
                    <a:pt x="464" y="464"/>
                  </a:cubicBezTo>
                  <a:cubicBezTo>
                    <a:pt x="466" y="464"/>
                    <a:pt x="468" y="463"/>
                    <a:pt x="470" y="463"/>
                  </a:cubicBezTo>
                  <a:cubicBezTo>
                    <a:pt x="471" y="463"/>
                    <a:pt x="471" y="463"/>
                    <a:pt x="471" y="463"/>
                  </a:cubicBezTo>
                  <a:cubicBezTo>
                    <a:pt x="472" y="463"/>
                    <a:pt x="473" y="463"/>
                    <a:pt x="474" y="463"/>
                  </a:cubicBezTo>
                  <a:cubicBezTo>
                    <a:pt x="476" y="463"/>
                    <a:pt x="477" y="463"/>
                    <a:pt x="479" y="463"/>
                  </a:cubicBezTo>
                  <a:cubicBezTo>
                    <a:pt x="480" y="463"/>
                    <a:pt x="482" y="463"/>
                    <a:pt x="483" y="463"/>
                  </a:cubicBezTo>
                  <a:cubicBezTo>
                    <a:pt x="485" y="463"/>
                    <a:pt x="485" y="463"/>
                    <a:pt x="485" y="463"/>
                  </a:cubicBezTo>
                  <a:cubicBezTo>
                    <a:pt x="486" y="463"/>
                    <a:pt x="487" y="463"/>
                    <a:pt x="489" y="463"/>
                  </a:cubicBezTo>
                  <a:cubicBezTo>
                    <a:pt x="494" y="463"/>
                    <a:pt x="500" y="464"/>
                    <a:pt x="504" y="469"/>
                  </a:cubicBezTo>
                  <a:cubicBezTo>
                    <a:pt x="505" y="470"/>
                    <a:pt x="506" y="471"/>
                    <a:pt x="507" y="472"/>
                  </a:cubicBezTo>
                  <a:cubicBezTo>
                    <a:pt x="508" y="474"/>
                    <a:pt x="510" y="475"/>
                    <a:pt x="511" y="477"/>
                  </a:cubicBezTo>
                  <a:cubicBezTo>
                    <a:pt x="511" y="478"/>
                    <a:pt x="511" y="478"/>
                    <a:pt x="511" y="478"/>
                  </a:cubicBezTo>
                  <a:cubicBezTo>
                    <a:pt x="512" y="478"/>
                    <a:pt x="512" y="478"/>
                    <a:pt x="512" y="478"/>
                  </a:cubicBezTo>
                  <a:cubicBezTo>
                    <a:pt x="514" y="479"/>
                    <a:pt x="516" y="480"/>
                    <a:pt x="516" y="480"/>
                  </a:cubicBezTo>
                  <a:cubicBezTo>
                    <a:pt x="517" y="481"/>
                    <a:pt x="518" y="482"/>
                    <a:pt x="518" y="483"/>
                  </a:cubicBezTo>
                  <a:cubicBezTo>
                    <a:pt x="518" y="484"/>
                    <a:pt x="519" y="485"/>
                    <a:pt x="519" y="486"/>
                  </a:cubicBezTo>
                  <a:cubicBezTo>
                    <a:pt x="520" y="487"/>
                    <a:pt x="521" y="487"/>
                    <a:pt x="522" y="488"/>
                  </a:cubicBezTo>
                  <a:cubicBezTo>
                    <a:pt x="523" y="488"/>
                    <a:pt x="524" y="489"/>
                    <a:pt x="525" y="489"/>
                  </a:cubicBezTo>
                  <a:cubicBezTo>
                    <a:pt x="526" y="491"/>
                    <a:pt x="527" y="492"/>
                    <a:pt x="528" y="494"/>
                  </a:cubicBezTo>
                  <a:cubicBezTo>
                    <a:pt x="529" y="494"/>
                    <a:pt x="529" y="495"/>
                    <a:pt x="530" y="496"/>
                  </a:cubicBezTo>
                  <a:cubicBezTo>
                    <a:pt x="531" y="498"/>
                    <a:pt x="533" y="499"/>
                    <a:pt x="536" y="500"/>
                  </a:cubicBezTo>
                  <a:cubicBezTo>
                    <a:pt x="536" y="500"/>
                    <a:pt x="536" y="500"/>
                    <a:pt x="537" y="500"/>
                  </a:cubicBezTo>
                  <a:cubicBezTo>
                    <a:pt x="539" y="500"/>
                    <a:pt x="541" y="499"/>
                    <a:pt x="542" y="497"/>
                  </a:cubicBezTo>
                  <a:cubicBezTo>
                    <a:pt x="543" y="497"/>
                    <a:pt x="543" y="496"/>
                    <a:pt x="544" y="496"/>
                  </a:cubicBezTo>
                  <a:cubicBezTo>
                    <a:pt x="545" y="495"/>
                    <a:pt x="546" y="493"/>
                    <a:pt x="549" y="493"/>
                  </a:cubicBezTo>
                  <a:cubicBezTo>
                    <a:pt x="549" y="493"/>
                    <a:pt x="549" y="493"/>
                    <a:pt x="549" y="493"/>
                  </a:cubicBezTo>
                  <a:cubicBezTo>
                    <a:pt x="552" y="494"/>
                    <a:pt x="553" y="495"/>
                    <a:pt x="554" y="497"/>
                  </a:cubicBezTo>
                  <a:cubicBezTo>
                    <a:pt x="555" y="498"/>
                    <a:pt x="555" y="498"/>
                    <a:pt x="555" y="498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0" y="495"/>
                    <a:pt x="690" y="495"/>
                    <a:pt x="690" y="495"/>
                  </a:cubicBezTo>
                  <a:cubicBezTo>
                    <a:pt x="692" y="493"/>
                    <a:pt x="694" y="491"/>
                    <a:pt x="694" y="489"/>
                  </a:cubicBezTo>
                  <a:cubicBezTo>
                    <a:pt x="694" y="488"/>
                    <a:pt x="694" y="486"/>
                    <a:pt x="694" y="485"/>
                  </a:cubicBezTo>
                  <a:cubicBezTo>
                    <a:pt x="694" y="484"/>
                    <a:pt x="694" y="482"/>
                    <a:pt x="695" y="481"/>
                  </a:cubicBezTo>
                  <a:cubicBezTo>
                    <a:pt x="695" y="480"/>
                    <a:pt x="695" y="480"/>
                    <a:pt x="695" y="479"/>
                  </a:cubicBezTo>
                  <a:cubicBezTo>
                    <a:pt x="695" y="477"/>
                    <a:pt x="696" y="476"/>
                    <a:pt x="696" y="474"/>
                  </a:cubicBezTo>
                  <a:cubicBezTo>
                    <a:pt x="698" y="472"/>
                    <a:pt x="698" y="471"/>
                    <a:pt x="698" y="468"/>
                  </a:cubicBezTo>
                  <a:cubicBezTo>
                    <a:pt x="698" y="468"/>
                    <a:pt x="698" y="467"/>
                    <a:pt x="698" y="467"/>
                  </a:cubicBezTo>
                  <a:cubicBezTo>
                    <a:pt x="698" y="466"/>
                    <a:pt x="698" y="465"/>
                    <a:pt x="698" y="464"/>
                  </a:cubicBezTo>
                  <a:cubicBezTo>
                    <a:pt x="698" y="464"/>
                    <a:pt x="698" y="463"/>
                    <a:pt x="699" y="463"/>
                  </a:cubicBezTo>
                  <a:cubicBezTo>
                    <a:pt x="699" y="462"/>
                    <a:pt x="699" y="461"/>
                    <a:pt x="699" y="461"/>
                  </a:cubicBezTo>
                  <a:cubicBezTo>
                    <a:pt x="699" y="460"/>
                    <a:pt x="698" y="459"/>
                    <a:pt x="698" y="459"/>
                  </a:cubicBezTo>
                  <a:cubicBezTo>
                    <a:pt x="698" y="458"/>
                    <a:pt x="697" y="458"/>
                    <a:pt x="697" y="457"/>
                  </a:cubicBezTo>
                  <a:cubicBezTo>
                    <a:pt x="697" y="456"/>
                    <a:pt x="697" y="455"/>
                    <a:pt x="697" y="454"/>
                  </a:cubicBezTo>
                  <a:cubicBezTo>
                    <a:pt x="697" y="453"/>
                    <a:pt x="697" y="453"/>
                    <a:pt x="697" y="453"/>
                  </a:cubicBezTo>
                  <a:cubicBezTo>
                    <a:pt x="697" y="450"/>
                    <a:pt x="699" y="448"/>
                    <a:pt x="700" y="446"/>
                  </a:cubicBezTo>
                  <a:cubicBezTo>
                    <a:pt x="701" y="445"/>
                    <a:pt x="703" y="443"/>
                    <a:pt x="703" y="441"/>
                  </a:cubicBezTo>
                  <a:cubicBezTo>
                    <a:pt x="704" y="440"/>
                    <a:pt x="704" y="439"/>
                    <a:pt x="704" y="438"/>
                  </a:cubicBezTo>
                  <a:cubicBezTo>
                    <a:pt x="704" y="437"/>
                    <a:pt x="704" y="436"/>
                    <a:pt x="704" y="435"/>
                  </a:cubicBezTo>
                  <a:cubicBezTo>
                    <a:pt x="705" y="433"/>
                    <a:pt x="706" y="430"/>
                    <a:pt x="707" y="428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7" y="427"/>
                    <a:pt x="707" y="427"/>
                    <a:pt x="707" y="427"/>
                  </a:cubicBezTo>
                  <a:cubicBezTo>
                    <a:pt x="706" y="424"/>
                    <a:pt x="705" y="423"/>
                    <a:pt x="704" y="421"/>
                  </a:cubicBezTo>
                  <a:cubicBezTo>
                    <a:pt x="703" y="420"/>
                    <a:pt x="702" y="418"/>
                    <a:pt x="701" y="417"/>
                  </a:cubicBezTo>
                  <a:cubicBezTo>
                    <a:pt x="699" y="416"/>
                    <a:pt x="697" y="414"/>
                    <a:pt x="696" y="412"/>
                  </a:cubicBezTo>
                  <a:cubicBezTo>
                    <a:pt x="696" y="411"/>
                    <a:pt x="696" y="411"/>
                    <a:pt x="696" y="410"/>
                  </a:cubicBezTo>
                  <a:cubicBezTo>
                    <a:pt x="696" y="409"/>
                    <a:pt x="696" y="409"/>
                    <a:pt x="696" y="409"/>
                  </a:cubicBezTo>
                  <a:cubicBezTo>
                    <a:pt x="696" y="406"/>
                    <a:pt x="696" y="406"/>
                    <a:pt x="696" y="406"/>
                  </a:cubicBezTo>
                  <a:cubicBezTo>
                    <a:pt x="694" y="407"/>
                    <a:pt x="694" y="407"/>
                    <a:pt x="694" y="407"/>
                  </a:cubicBezTo>
                  <a:cubicBezTo>
                    <a:pt x="694" y="407"/>
                    <a:pt x="694" y="406"/>
                    <a:pt x="694" y="406"/>
                  </a:cubicBezTo>
                  <a:cubicBezTo>
                    <a:pt x="693" y="405"/>
                    <a:pt x="694" y="401"/>
                    <a:pt x="694" y="399"/>
                  </a:cubicBezTo>
                  <a:cubicBezTo>
                    <a:pt x="696" y="393"/>
                    <a:pt x="700" y="386"/>
                    <a:pt x="703" y="379"/>
                  </a:cubicBezTo>
                  <a:cubicBezTo>
                    <a:pt x="705" y="377"/>
                    <a:pt x="706" y="374"/>
                    <a:pt x="707" y="372"/>
                  </a:cubicBezTo>
                  <a:cubicBezTo>
                    <a:pt x="714" y="357"/>
                    <a:pt x="721" y="342"/>
                    <a:pt x="728" y="328"/>
                  </a:cubicBezTo>
                  <a:cubicBezTo>
                    <a:pt x="731" y="321"/>
                    <a:pt x="731" y="321"/>
                    <a:pt x="731" y="321"/>
                  </a:cubicBezTo>
                  <a:cubicBezTo>
                    <a:pt x="739" y="303"/>
                    <a:pt x="748" y="284"/>
                    <a:pt x="757" y="264"/>
                  </a:cubicBezTo>
                  <a:cubicBezTo>
                    <a:pt x="765" y="249"/>
                    <a:pt x="772" y="233"/>
                    <a:pt x="779" y="218"/>
                  </a:cubicBezTo>
                  <a:cubicBezTo>
                    <a:pt x="788" y="199"/>
                    <a:pt x="788" y="199"/>
                    <a:pt x="788" y="199"/>
                  </a:cubicBezTo>
                  <a:lnTo>
                    <a:pt x="787" y="19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6" name="Google Shape;196;p5"/>
            <p:cNvSpPr/>
            <p:nvPr/>
          </p:nvSpPr>
          <p:spPr>
            <a:xfrm>
              <a:off x="3004" y="1955"/>
              <a:ext cx="791" cy="791"/>
            </a:xfrm>
            <a:custGeom>
              <a:avLst/>
              <a:gdLst/>
              <a:ahLst/>
              <a:cxnLst/>
              <a:rect l="l" t="t" r="r" b="b"/>
              <a:pathLst>
                <a:path w="324" h="324" extrusionOk="0">
                  <a:moveTo>
                    <a:pt x="323" y="104"/>
                  </a:moveTo>
                  <a:cubicBezTo>
                    <a:pt x="323" y="103"/>
                    <a:pt x="323" y="102"/>
                    <a:pt x="323" y="102"/>
                  </a:cubicBezTo>
                  <a:cubicBezTo>
                    <a:pt x="323" y="101"/>
                    <a:pt x="323" y="100"/>
                    <a:pt x="323" y="99"/>
                  </a:cubicBezTo>
                  <a:cubicBezTo>
                    <a:pt x="323" y="97"/>
                    <a:pt x="323" y="94"/>
                    <a:pt x="321" y="93"/>
                  </a:cubicBezTo>
                  <a:cubicBezTo>
                    <a:pt x="320" y="91"/>
                    <a:pt x="318" y="90"/>
                    <a:pt x="317" y="88"/>
                  </a:cubicBezTo>
                  <a:cubicBezTo>
                    <a:pt x="315" y="86"/>
                    <a:pt x="314" y="84"/>
                    <a:pt x="313" y="82"/>
                  </a:cubicBezTo>
                  <a:cubicBezTo>
                    <a:pt x="313" y="81"/>
                    <a:pt x="312" y="80"/>
                    <a:pt x="312" y="79"/>
                  </a:cubicBezTo>
                  <a:cubicBezTo>
                    <a:pt x="311" y="76"/>
                    <a:pt x="309" y="73"/>
                    <a:pt x="309" y="69"/>
                  </a:cubicBezTo>
                  <a:cubicBezTo>
                    <a:pt x="309" y="64"/>
                    <a:pt x="310" y="61"/>
                    <a:pt x="312" y="57"/>
                  </a:cubicBezTo>
                  <a:cubicBezTo>
                    <a:pt x="313" y="55"/>
                    <a:pt x="313" y="53"/>
                    <a:pt x="315" y="51"/>
                  </a:cubicBezTo>
                  <a:cubicBezTo>
                    <a:pt x="315" y="51"/>
                    <a:pt x="315" y="50"/>
                    <a:pt x="316" y="50"/>
                  </a:cubicBezTo>
                  <a:cubicBezTo>
                    <a:pt x="317" y="49"/>
                    <a:pt x="317" y="48"/>
                    <a:pt x="318" y="47"/>
                  </a:cubicBezTo>
                  <a:cubicBezTo>
                    <a:pt x="318" y="45"/>
                    <a:pt x="318" y="44"/>
                    <a:pt x="317" y="42"/>
                  </a:cubicBezTo>
                  <a:cubicBezTo>
                    <a:pt x="316" y="41"/>
                    <a:pt x="315" y="39"/>
                    <a:pt x="315" y="37"/>
                  </a:cubicBezTo>
                  <a:cubicBezTo>
                    <a:pt x="315" y="36"/>
                    <a:pt x="316" y="35"/>
                    <a:pt x="316" y="34"/>
                  </a:cubicBezTo>
                  <a:cubicBezTo>
                    <a:pt x="317" y="32"/>
                    <a:pt x="318" y="30"/>
                    <a:pt x="316" y="27"/>
                  </a:cubicBezTo>
                  <a:cubicBezTo>
                    <a:pt x="316" y="26"/>
                    <a:pt x="314" y="25"/>
                    <a:pt x="311" y="25"/>
                  </a:cubicBezTo>
                  <a:cubicBezTo>
                    <a:pt x="311" y="25"/>
                    <a:pt x="310" y="25"/>
                    <a:pt x="310" y="25"/>
                  </a:cubicBezTo>
                  <a:cubicBezTo>
                    <a:pt x="307" y="25"/>
                    <a:pt x="305" y="26"/>
                    <a:pt x="302" y="27"/>
                  </a:cubicBezTo>
                  <a:cubicBezTo>
                    <a:pt x="300" y="27"/>
                    <a:pt x="300" y="27"/>
                    <a:pt x="300" y="27"/>
                  </a:cubicBezTo>
                  <a:cubicBezTo>
                    <a:pt x="297" y="28"/>
                    <a:pt x="295" y="30"/>
                    <a:pt x="293" y="31"/>
                  </a:cubicBezTo>
                  <a:cubicBezTo>
                    <a:pt x="292" y="33"/>
                    <a:pt x="290" y="34"/>
                    <a:pt x="289" y="35"/>
                  </a:cubicBezTo>
                  <a:cubicBezTo>
                    <a:pt x="287" y="35"/>
                    <a:pt x="286" y="36"/>
                    <a:pt x="284" y="36"/>
                  </a:cubicBezTo>
                  <a:cubicBezTo>
                    <a:pt x="283" y="36"/>
                    <a:pt x="282" y="36"/>
                    <a:pt x="281" y="36"/>
                  </a:cubicBezTo>
                  <a:cubicBezTo>
                    <a:pt x="281" y="35"/>
                    <a:pt x="280" y="35"/>
                    <a:pt x="279" y="35"/>
                  </a:cubicBezTo>
                  <a:cubicBezTo>
                    <a:pt x="278" y="35"/>
                    <a:pt x="277" y="36"/>
                    <a:pt x="276" y="36"/>
                  </a:cubicBezTo>
                  <a:cubicBezTo>
                    <a:pt x="273" y="37"/>
                    <a:pt x="268" y="38"/>
                    <a:pt x="264" y="40"/>
                  </a:cubicBezTo>
                  <a:cubicBezTo>
                    <a:pt x="264" y="40"/>
                    <a:pt x="263" y="40"/>
                    <a:pt x="263" y="41"/>
                  </a:cubicBezTo>
                  <a:cubicBezTo>
                    <a:pt x="262" y="41"/>
                    <a:pt x="260" y="42"/>
                    <a:pt x="259" y="42"/>
                  </a:cubicBezTo>
                  <a:cubicBezTo>
                    <a:pt x="259" y="42"/>
                    <a:pt x="258" y="42"/>
                    <a:pt x="258" y="42"/>
                  </a:cubicBezTo>
                  <a:cubicBezTo>
                    <a:pt x="257" y="42"/>
                    <a:pt x="255" y="40"/>
                    <a:pt x="254" y="39"/>
                  </a:cubicBezTo>
                  <a:cubicBezTo>
                    <a:pt x="254" y="38"/>
                    <a:pt x="253" y="38"/>
                    <a:pt x="253" y="38"/>
                  </a:cubicBezTo>
                  <a:cubicBezTo>
                    <a:pt x="252" y="36"/>
                    <a:pt x="250" y="35"/>
                    <a:pt x="250" y="35"/>
                  </a:cubicBezTo>
                  <a:cubicBezTo>
                    <a:pt x="246" y="34"/>
                    <a:pt x="246" y="34"/>
                    <a:pt x="246" y="34"/>
                  </a:cubicBezTo>
                  <a:cubicBezTo>
                    <a:pt x="247" y="37"/>
                    <a:pt x="247" y="37"/>
                    <a:pt x="247" y="37"/>
                  </a:cubicBezTo>
                  <a:cubicBezTo>
                    <a:pt x="247" y="38"/>
                    <a:pt x="247" y="38"/>
                    <a:pt x="247" y="39"/>
                  </a:cubicBezTo>
                  <a:cubicBezTo>
                    <a:pt x="247" y="39"/>
                    <a:pt x="248" y="40"/>
                    <a:pt x="248" y="40"/>
                  </a:cubicBezTo>
                  <a:cubicBezTo>
                    <a:pt x="248" y="42"/>
                    <a:pt x="248" y="46"/>
                    <a:pt x="246" y="46"/>
                  </a:cubicBezTo>
                  <a:cubicBezTo>
                    <a:pt x="246" y="47"/>
                    <a:pt x="246" y="47"/>
                    <a:pt x="246" y="47"/>
                  </a:cubicBezTo>
                  <a:cubicBezTo>
                    <a:pt x="245" y="47"/>
                    <a:pt x="243" y="46"/>
                    <a:pt x="242" y="45"/>
                  </a:cubicBezTo>
                  <a:cubicBezTo>
                    <a:pt x="241" y="44"/>
                    <a:pt x="241" y="44"/>
                    <a:pt x="241" y="44"/>
                  </a:cubicBezTo>
                  <a:cubicBezTo>
                    <a:pt x="240" y="44"/>
                    <a:pt x="239" y="43"/>
                    <a:pt x="238" y="42"/>
                  </a:cubicBezTo>
                  <a:cubicBezTo>
                    <a:pt x="235" y="41"/>
                    <a:pt x="233" y="40"/>
                    <a:pt x="231" y="39"/>
                  </a:cubicBezTo>
                  <a:cubicBezTo>
                    <a:pt x="229" y="37"/>
                    <a:pt x="227" y="36"/>
                    <a:pt x="225" y="36"/>
                  </a:cubicBezTo>
                  <a:cubicBezTo>
                    <a:pt x="223" y="36"/>
                    <a:pt x="221" y="37"/>
                    <a:pt x="219" y="38"/>
                  </a:cubicBezTo>
                  <a:cubicBezTo>
                    <a:pt x="218" y="38"/>
                    <a:pt x="218" y="38"/>
                    <a:pt x="217" y="38"/>
                  </a:cubicBezTo>
                  <a:cubicBezTo>
                    <a:pt x="216" y="38"/>
                    <a:pt x="214" y="38"/>
                    <a:pt x="213" y="37"/>
                  </a:cubicBezTo>
                  <a:cubicBezTo>
                    <a:pt x="212" y="37"/>
                    <a:pt x="210" y="37"/>
                    <a:pt x="209" y="37"/>
                  </a:cubicBezTo>
                  <a:cubicBezTo>
                    <a:pt x="208" y="37"/>
                    <a:pt x="208" y="37"/>
                    <a:pt x="207" y="37"/>
                  </a:cubicBezTo>
                  <a:cubicBezTo>
                    <a:pt x="206" y="38"/>
                    <a:pt x="205" y="39"/>
                    <a:pt x="205" y="41"/>
                  </a:cubicBezTo>
                  <a:cubicBezTo>
                    <a:pt x="205" y="43"/>
                    <a:pt x="204" y="44"/>
                    <a:pt x="203" y="45"/>
                  </a:cubicBezTo>
                  <a:cubicBezTo>
                    <a:pt x="203" y="45"/>
                    <a:pt x="202" y="45"/>
                    <a:pt x="202" y="45"/>
                  </a:cubicBezTo>
                  <a:cubicBezTo>
                    <a:pt x="202" y="45"/>
                    <a:pt x="202" y="45"/>
                    <a:pt x="202" y="45"/>
                  </a:cubicBezTo>
                  <a:cubicBezTo>
                    <a:pt x="200" y="44"/>
                    <a:pt x="200" y="41"/>
                    <a:pt x="201" y="38"/>
                  </a:cubicBezTo>
                  <a:cubicBezTo>
                    <a:pt x="201" y="38"/>
                    <a:pt x="201" y="37"/>
                    <a:pt x="201" y="37"/>
                  </a:cubicBezTo>
                  <a:cubicBezTo>
                    <a:pt x="200" y="32"/>
                    <a:pt x="196" y="19"/>
                    <a:pt x="190" y="17"/>
                  </a:cubicBezTo>
                  <a:cubicBezTo>
                    <a:pt x="190" y="16"/>
                    <a:pt x="189" y="16"/>
                    <a:pt x="189" y="16"/>
                  </a:cubicBezTo>
                  <a:cubicBezTo>
                    <a:pt x="187" y="16"/>
                    <a:pt x="186" y="17"/>
                    <a:pt x="184" y="18"/>
                  </a:cubicBezTo>
                  <a:cubicBezTo>
                    <a:pt x="181" y="21"/>
                    <a:pt x="180" y="24"/>
                    <a:pt x="178" y="28"/>
                  </a:cubicBezTo>
                  <a:cubicBezTo>
                    <a:pt x="178" y="30"/>
                    <a:pt x="177" y="32"/>
                    <a:pt x="176" y="34"/>
                  </a:cubicBezTo>
                  <a:cubicBezTo>
                    <a:pt x="174" y="37"/>
                    <a:pt x="172" y="39"/>
                    <a:pt x="169" y="39"/>
                  </a:cubicBezTo>
                  <a:cubicBezTo>
                    <a:pt x="167" y="39"/>
                    <a:pt x="166" y="38"/>
                    <a:pt x="165" y="38"/>
                  </a:cubicBezTo>
                  <a:cubicBezTo>
                    <a:pt x="164" y="37"/>
                    <a:pt x="163" y="37"/>
                    <a:pt x="162" y="36"/>
                  </a:cubicBezTo>
                  <a:cubicBezTo>
                    <a:pt x="162" y="35"/>
                    <a:pt x="161" y="35"/>
                    <a:pt x="160" y="34"/>
                  </a:cubicBezTo>
                  <a:cubicBezTo>
                    <a:pt x="158" y="34"/>
                    <a:pt x="156" y="33"/>
                    <a:pt x="154" y="33"/>
                  </a:cubicBezTo>
                  <a:cubicBezTo>
                    <a:pt x="154" y="32"/>
                    <a:pt x="153" y="32"/>
                    <a:pt x="152" y="32"/>
                  </a:cubicBezTo>
                  <a:cubicBezTo>
                    <a:pt x="150" y="31"/>
                    <a:pt x="148" y="31"/>
                    <a:pt x="147" y="31"/>
                  </a:cubicBezTo>
                  <a:cubicBezTo>
                    <a:pt x="143" y="30"/>
                    <a:pt x="139" y="29"/>
                    <a:pt x="136" y="26"/>
                  </a:cubicBezTo>
                  <a:cubicBezTo>
                    <a:pt x="132" y="22"/>
                    <a:pt x="134" y="13"/>
                    <a:pt x="137" y="9"/>
                  </a:cubicBezTo>
                  <a:cubicBezTo>
                    <a:pt x="137" y="9"/>
                    <a:pt x="137" y="8"/>
                    <a:pt x="138" y="8"/>
                  </a:cubicBezTo>
                  <a:cubicBezTo>
                    <a:pt x="139" y="6"/>
                    <a:pt x="140" y="4"/>
                    <a:pt x="140" y="3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37" y="2"/>
                    <a:pt x="137" y="2"/>
                    <a:pt x="137" y="2"/>
                  </a:cubicBezTo>
                  <a:cubicBezTo>
                    <a:pt x="136" y="2"/>
                    <a:pt x="136" y="3"/>
                    <a:pt x="134" y="6"/>
                  </a:cubicBezTo>
                  <a:cubicBezTo>
                    <a:pt x="133" y="6"/>
                    <a:pt x="133" y="7"/>
                    <a:pt x="133" y="7"/>
                  </a:cubicBezTo>
                  <a:cubicBezTo>
                    <a:pt x="132" y="9"/>
                    <a:pt x="130" y="10"/>
                    <a:pt x="129" y="11"/>
                  </a:cubicBezTo>
                  <a:cubicBezTo>
                    <a:pt x="127" y="13"/>
                    <a:pt x="125" y="16"/>
                    <a:pt x="123" y="18"/>
                  </a:cubicBezTo>
                  <a:cubicBezTo>
                    <a:pt x="123" y="19"/>
                    <a:pt x="123" y="19"/>
                    <a:pt x="123" y="19"/>
                  </a:cubicBezTo>
                  <a:cubicBezTo>
                    <a:pt x="124" y="21"/>
                    <a:pt x="124" y="21"/>
                    <a:pt x="124" y="21"/>
                  </a:cubicBezTo>
                  <a:cubicBezTo>
                    <a:pt x="125" y="22"/>
                    <a:pt x="125" y="23"/>
                    <a:pt x="124" y="25"/>
                  </a:cubicBezTo>
                  <a:cubicBezTo>
                    <a:pt x="124" y="27"/>
                    <a:pt x="123" y="27"/>
                    <a:pt x="122" y="28"/>
                  </a:cubicBezTo>
                  <a:cubicBezTo>
                    <a:pt x="122" y="29"/>
                    <a:pt x="121" y="29"/>
                    <a:pt x="121" y="30"/>
                  </a:cubicBezTo>
                  <a:cubicBezTo>
                    <a:pt x="120" y="31"/>
                    <a:pt x="120" y="32"/>
                    <a:pt x="120" y="34"/>
                  </a:cubicBezTo>
                  <a:cubicBezTo>
                    <a:pt x="120" y="35"/>
                    <a:pt x="119" y="35"/>
                    <a:pt x="119" y="36"/>
                  </a:cubicBezTo>
                  <a:cubicBezTo>
                    <a:pt x="119" y="40"/>
                    <a:pt x="118" y="45"/>
                    <a:pt x="117" y="48"/>
                  </a:cubicBezTo>
                  <a:cubicBezTo>
                    <a:pt x="116" y="49"/>
                    <a:pt x="115" y="50"/>
                    <a:pt x="114" y="51"/>
                  </a:cubicBezTo>
                  <a:cubicBezTo>
                    <a:pt x="114" y="51"/>
                    <a:pt x="113" y="52"/>
                    <a:pt x="113" y="53"/>
                  </a:cubicBezTo>
                  <a:cubicBezTo>
                    <a:pt x="112" y="54"/>
                    <a:pt x="112" y="55"/>
                    <a:pt x="111" y="55"/>
                  </a:cubicBezTo>
                  <a:cubicBezTo>
                    <a:pt x="111" y="56"/>
                    <a:pt x="111" y="57"/>
                    <a:pt x="110" y="58"/>
                  </a:cubicBezTo>
                  <a:cubicBezTo>
                    <a:pt x="108" y="61"/>
                    <a:pt x="107" y="64"/>
                    <a:pt x="107" y="68"/>
                  </a:cubicBezTo>
                  <a:cubicBezTo>
                    <a:pt x="107" y="69"/>
                    <a:pt x="107" y="71"/>
                    <a:pt x="107" y="72"/>
                  </a:cubicBezTo>
                  <a:cubicBezTo>
                    <a:pt x="107" y="74"/>
                    <a:pt x="107" y="77"/>
                    <a:pt x="106" y="78"/>
                  </a:cubicBezTo>
                  <a:cubicBezTo>
                    <a:pt x="106" y="79"/>
                    <a:pt x="105" y="80"/>
                    <a:pt x="104" y="81"/>
                  </a:cubicBezTo>
                  <a:cubicBezTo>
                    <a:pt x="104" y="81"/>
                    <a:pt x="103" y="82"/>
                    <a:pt x="103" y="83"/>
                  </a:cubicBezTo>
                  <a:cubicBezTo>
                    <a:pt x="101" y="86"/>
                    <a:pt x="101" y="89"/>
                    <a:pt x="101" y="92"/>
                  </a:cubicBezTo>
                  <a:cubicBezTo>
                    <a:pt x="101" y="94"/>
                    <a:pt x="101" y="95"/>
                    <a:pt x="101" y="97"/>
                  </a:cubicBezTo>
                  <a:cubicBezTo>
                    <a:pt x="101" y="100"/>
                    <a:pt x="100" y="103"/>
                    <a:pt x="99" y="105"/>
                  </a:cubicBezTo>
                  <a:cubicBezTo>
                    <a:pt x="98" y="107"/>
                    <a:pt x="97" y="108"/>
                    <a:pt x="97" y="109"/>
                  </a:cubicBezTo>
                  <a:cubicBezTo>
                    <a:pt x="95" y="114"/>
                    <a:pt x="94" y="117"/>
                    <a:pt x="90" y="119"/>
                  </a:cubicBezTo>
                  <a:cubicBezTo>
                    <a:pt x="89" y="120"/>
                    <a:pt x="87" y="121"/>
                    <a:pt x="86" y="121"/>
                  </a:cubicBezTo>
                  <a:cubicBezTo>
                    <a:pt x="84" y="121"/>
                    <a:pt x="84" y="121"/>
                    <a:pt x="84" y="121"/>
                  </a:cubicBezTo>
                  <a:cubicBezTo>
                    <a:pt x="83" y="121"/>
                    <a:pt x="83" y="121"/>
                    <a:pt x="83" y="121"/>
                  </a:cubicBezTo>
                  <a:cubicBezTo>
                    <a:pt x="81" y="121"/>
                    <a:pt x="80" y="122"/>
                    <a:pt x="78" y="123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72" y="127"/>
                    <a:pt x="70" y="129"/>
                    <a:pt x="69" y="135"/>
                  </a:cubicBezTo>
                  <a:cubicBezTo>
                    <a:pt x="68" y="139"/>
                    <a:pt x="67" y="143"/>
                    <a:pt x="65" y="146"/>
                  </a:cubicBezTo>
                  <a:cubicBezTo>
                    <a:pt x="65" y="147"/>
                    <a:pt x="64" y="148"/>
                    <a:pt x="64" y="149"/>
                  </a:cubicBezTo>
                  <a:cubicBezTo>
                    <a:pt x="63" y="152"/>
                    <a:pt x="61" y="156"/>
                    <a:pt x="58" y="157"/>
                  </a:cubicBezTo>
                  <a:cubicBezTo>
                    <a:pt x="57" y="158"/>
                    <a:pt x="55" y="158"/>
                    <a:pt x="54" y="158"/>
                  </a:cubicBezTo>
                  <a:cubicBezTo>
                    <a:pt x="53" y="158"/>
                    <a:pt x="51" y="158"/>
                    <a:pt x="50" y="158"/>
                  </a:cubicBezTo>
                  <a:cubicBezTo>
                    <a:pt x="47" y="159"/>
                    <a:pt x="45" y="160"/>
                    <a:pt x="43" y="161"/>
                  </a:cubicBezTo>
                  <a:cubicBezTo>
                    <a:pt x="42" y="162"/>
                    <a:pt x="41" y="163"/>
                    <a:pt x="41" y="164"/>
                  </a:cubicBezTo>
                  <a:cubicBezTo>
                    <a:pt x="40" y="165"/>
                    <a:pt x="39" y="166"/>
                    <a:pt x="39" y="167"/>
                  </a:cubicBezTo>
                  <a:cubicBezTo>
                    <a:pt x="38" y="168"/>
                    <a:pt x="37" y="169"/>
                    <a:pt x="36" y="169"/>
                  </a:cubicBezTo>
                  <a:cubicBezTo>
                    <a:pt x="31" y="173"/>
                    <a:pt x="26" y="178"/>
                    <a:pt x="27" y="184"/>
                  </a:cubicBezTo>
                  <a:cubicBezTo>
                    <a:pt x="28" y="190"/>
                    <a:pt x="25" y="193"/>
                    <a:pt x="21" y="197"/>
                  </a:cubicBezTo>
                  <a:cubicBezTo>
                    <a:pt x="20" y="198"/>
                    <a:pt x="18" y="199"/>
                    <a:pt x="16" y="200"/>
                  </a:cubicBezTo>
                  <a:cubicBezTo>
                    <a:pt x="14" y="202"/>
                    <a:pt x="11" y="203"/>
                    <a:pt x="10" y="206"/>
                  </a:cubicBezTo>
                  <a:cubicBezTo>
                    <a:pt x="9" y="206"/>
                    <a:pt x="9" y="207"/>
                    <a:pt x="8" y="208"/>
                  </a:cubicBezTo>
                  <a:cubicBezTo>
                    <a:pt x="8" y="210"/>
                    <a:pt x="7" y="212"/>
                    <a:pt x="5" y="213"/>
                  </a:cubicBezTo>
                  <a:cubicBezTo>
                    <a:pt x="4" y="215"/>
                    <a:pt x="2" y="218"/>
                    <a:pt x="2" y="220"/>
                  </a:cubicBezTo>
                  <a:cubicBezTo>
                    <a:pt x="0" y="225"/>
                    <a:pt x="1" y="230"/>
                    <a:pt x="1" y="234"/>
                  </a:cubicBezTo>
                  <a:cubicBezTo>
                    <a:pt x="1" y="236"/>
                    <a:pt x="1" y="237"/>
                    <a:pt x="1" y="238"/>
                  </a:cubicBezTo>
                  <a:cubicBezTo>
                    <a:pt x="2" y="240"/>
                    <a:pt x="2" y="241"/>
                    <a:pt x="3" y="242"/>
                  </a:cubicBezTo>
                  <a:cubicBezTo>
                    <a:pt x="3" y="243"/>
                    <a:pt x="4" y="244"/>
                    <a:pt x="4" y="245"/>
                  </a:cubicBezTo>
                  <a:cubicBezTo>
                    <a:pt x="4" y="247"/>
                    <a:pt x="4" y="249"/>
                    <a:pt x="4" y="250"/>
                  </a:cubicBezTo>
                  <a:cubicBezTo>
                    <a:pt x="4" y="253"/>
                    <a:pt x="4" y="253"/>
                    <a:pt x="4" y="253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7" y="254"/>
                    <a:pt x="8" y="254"/>
                    <a:pt x="8" y="255"/>
                  </a:cubicBezTo>
                  <a:cubicBezTo>
                    <a:pt x="9" y="257"/>
                    <a:pt x="9" y="261"/>
                    <a:pt x="9" y="265"/>
                  </a:cubicBezTo>
                  <a:cubicBezTo>
                    <a:pt x="8" y="268"/>
                    <a:pt x="8" y="268"/>
                    <a:pt x="8" y="268"/>
                  </a:cubicBezTo>
                  <a:cubicBezTo>
                    <a:pt x="10" y="269"/>
                    <a:pt x="10" y="269"/>
                    <a:pt x="10" y="269"/>
                  </a:cubicBezTo>
                  <a:cubicBezTo>
                    <a:pt x="12" y="269"/>
                    <a:pt x="15" y="271"/>
                    <a:pt x="16" y="271"/>
                  </a:cubicBezTo>
                  <a:cubicBezTo>
                    <a:pt x="17" y="273"/>
                    <a:pt x="17" y="274"/>
                    <a:pt x="17" y="276"/>
                  </a:cubicBezTo>
                  <a:cubicBezTo>
                    <a:pt x="17" y="276"/>
                    <a:pt x="16" y="277"/>
                    <a:pt x="16" y="278"/>
                  </a:cubicBezTo>
                  <a:cubicBezTo>
                    <a:pt x="16" y="282"/>
                    <a:pt x="15" y="285"/>
                    <a:pt x="17" y="287"/>
                  </a:cubicBezTo>
                  <a:cubicBezTo>
                    <a:pt x="18" y="287"/>
                    <a:pt x="19" y="288"/>
                    <a:pt x="21" y="288"/>
                  </a:cubicBezTo>
                  <a:cubicBezTo>
                    <a:pt x="22" y="288"/>
                    <a:pt x="24" y="287"/>
                    <a:pt x="26" y="287"/>
                  </a:cubicBezTo>
                  <a:cubicBezTo>
                    <a:pt x="28" y="287"/>
                    <a:pt x="30" y="286"/>
                    <a:pt x="31" y="286"/>
                  </a:cubicBezTo>
                  <a:cubicBezTo>
                    <a:pt x="34" y="286"/>
                    <a:pt x="35" y="287"/>
                    <a:pt x="36" y="288"/>
                  </a:cubicBezTo>
                  <a:cubicBezTo>
                    <a:pt x="37" y="289"/>
                    <a:pt x="37" y="289"/>
                    <a:pt x="37" y="290"/>
                  </a:cubicBezTo>
                  <a:cubicBezTo>
                    <a:pt x="38" y="291"/>
                    <a:pt x="38" y="291"/>
                    <a:pt x="39" y="292"/>
                  </a:cubicBezTo>
                  <a:cubicBezTo>
                    <a:pt x="39" y="292"/>
                    <a:pt x="40" y="292"/>
                    <a:pt x="41" y="292"/>
                  </a:cubicBezTo>
                  <a:cubicBezTo>
                    <a:pt x="42" y="292"/>
                    <a:pt x="42" y="292"/>
                    <a:pt x="42" y="292"/>
                  </a:cubicBezTo>
                  <a:cubicBezTo>
                    <a:pt x="42" y="292"/>
                    <a:pt x="43" y="292"/>
                    <a:pt x="43" y="292"/>
                  </a:cubicBezTo>
                  <a:cubicBezTo>
                    <a:pt x="45" y="293"/>
                    <a:pt x="47" y="294"/>
                    <a:pt x="48" y="295"/>
                  </a:cubicBezTo>
                  <a:cubicBezTo>
                    <a:pt x="49" y="295"/>
                    <a:pt x="50" y="296"/>
                    <a:pt x="51" y="297"/>
                  </a:cubicBezTo>
                  <a:cubicBezTo>
                    <a:pt x="52" y="297"/>
                    <a:pt x="53" y="298"/>
                    <a:pt x="54" y="298"/>
                  </a:cubicBezTo>
                  <a:cubicBezTo>
                    <a:pt x="56" y="299"/>
                    <a:pt x="58" y="299"/>
                    <a:pt x="59" y="301"/>
                  </a:cubicBezTo>
                  <a:cubicBezTo>
                    <a:pt x="61" y="302"/>
                    <a:pt x="63" y="304"/>
                    <a:pt x="66" y="305"/>
                  </a:cubicBezTo>
                  <a:cubicBezTo>
                    <a:pt x="67" y="305"/>
                    <a:pt x="68" y="306"/>
                    <a:pt x="70" y="306"/>
                  </a:cubicBezTo>
                  <a:cubicBezTo>
                    <a:pt x="71" y="306"/>
                    <a:pt x="72" y="307"/>
                    <a:pt x="73" y="307"/>
                  </a:cubicBezTo>
                  <a:cubicBezTo>
                    <a:pt x="73" y="307"/>
                    <a:pt x="73" y="307"/>
                    <a:pt x="73" y="307"/>
                  </a:cubicBezTo>
                  <a:cubicBezTo>
                    <a:pt x="73" y="308"/>
                    <a:pt x="73" y="308"/>
                    <a:pt x="73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7" y="308"/>
                    <a:pt x="77" y="308"/>
                  </a:cubicBezTo>
                  <a:cubicBezTo>
                    <a:pt x="77" y="308"/>
                    <a:pt x="78" y="308"/>
                    <a:pt x="78" y="308"/>
                  </a:cubicBezTo>
                  <a:cubicBezTo>
                    <a:pt x="78" y="308"/>
                    <a:pt x="79" y="308"/>
                    <a:pt x="80" y="308"/>
                  </a:cubicBezTo>
                  <a:cubicBezTo>
                    <a:pt x="81" y="309"/>
                    <a:pt x="81" y="310"/>
                    <a:pt x="82" y="310"/>
                  </a:cubicBezTo>
                  <a:cubicBezTo>
                    <a:pt x="83" y="311"/>
                    <a:pt x="84" y="311"/>
                    <a:pt x="84" y="312"/>
                  </a:cubicBezTo>
                  <a:cubicBezTo>
                    <a:pt x="85" y="312"/>
                    <a:pt x="85" y="312"/>
                    <a:pt x="86" y="312"/>
                  </a:cubicBezTo>
                  <a:cubicBezTo>
                    <a:pt x="87" y="312"/>
                    <a:pt x="87" y="312"/>
                    <a:pt x="88" y="313"/>
                  </a:cubicBezTo>
                  <a:cubicBezTo>
                    <a:pt x="89" y="313"/>
                    <a:pt x="89" y="314"/>
                    <a:pt x="90" y="314"/>
                  </a:cubicBezTo>
                  <a:cubicBezTo>
                    <a:pt x="90" y="314"/>
                    <a:pt x="90" y="315"/>
                    <a:pt x="91" y="315"/>
                  </a:cubicBezTo>
                  <a:cubicBezTo>
                    <a:pt x="93" y="317"/>
                    <a:pt x="95" y="319"/>
                    <a:pt x="97" y="322"/>
                  </a:cubicBezTo>
                  <a:cubicBezTo>
                    <a:pt x="99" y="324"/>
                    <a:pt x="99" y="324"/>
                    <a:pt x="99" y="324"/>
                  </a:cubicBezTo>
                  <a:cubicBezTo>
                    <a:pt x="101" y="321"/>
                    <a:pt x="101" y="321"/>
                    <a:pt x="101" y="321"/>
                  </a:cubicBezTo>
                  <a:cubicBezTo>
                    <a:pt x="102" y="319"/>
                    <a:pt x="103" y="317"/>
                    <a:pt x="105" y="316"/>
                  </a:cubicBezTo>
                  <a:cubicBezTo>
                    <a:pt x="105" y="314"/>
                    <a:pt x="105" y="314"/>
                    <a:pt x="105" y="314"/>
                  </a:cubicBezTo>
                  <a:cubicBezTo>
                    <a:pt x="107" y="312"/>
                    <a:pt x="109" y="311"/>
                    <a:pt x="111" y="310"/>
                  </a:cubicBezTo>
                  <a:cubicBezTo>
                    <a:pt x="113" y="308"/>
                    <a:pt x="115" y="307"/>
                    <a:pt x="116" y="305"/>
                  </a:cubicBezTo>
                  <a:cubicBezTo>
                    <a:pt x="116" y="304"/>
                    <a:pt x="117" y="303"/>
                    <a:pt x="117" y="302"/>
                  </a:cubicBezTo>
                  <a:cubicBezTo>
                    <a:pt x="118" y="301"/>
                    <a:pt x="118" y="300"/>
                    <a:pt x="119" y="299"/>
                  </a:cubicBezTo>
                  <a:cubicBezTo>
                    <a:pt x="120" y="297"/>
                    <a:pt x="121" y="296"/>
                    <a:pt x="122" y="295"/>
                  </a:cubicBezTo>
                  <a:cubicBezTo>
                    <a:pt x="123" y="294"/>
                    <a:pt x="123" y="294"/>
                    <a:pt x="123" y="294"/>
                  </a:cubicBezTo>
                  <a:cubicBezTo>
                    <a:pt x="125" y="293"/>
                    <a:pt x="127" y="291"/>
                    <a:pt x="129" y="290"/>
                  </a:cubicBezTo>
                  <a:cubicBezTo>
                    <a:pt x="129" y="290"/>
                    <a:pt x="129" y="290"/>
                    <a:pt x="129" y="290"/>
                  </a:cubicBezTo>
                  <a:cubicBezTo>
                    <a:pt x="130" y="289"/>
                    <a:pt x="131" y="288"/>
                    <a:pt x="132" y="288"/>
                  </a:cubicBezTo>
                  <a:cubicBezTo>
                    <a:pt x="136" y="284"/>
                    <a:pt x="140" y="284"/>
                    <a:pt x="146" y="284"/>
                  </a:cubicBezTo>
                  <a:cubicBezTo>
                    <a:pt x="148" y="284"/>
                    <a:pt x="150" y="284"/>
                    <a:pt x="153" y="282"/>
                  </a:cubicBezTo>
                  <a:cubicBezTo>
                    <a:pt x="153" y="282"/>
                    <a:pt x="154" y="282"/>
                    <a:pt x="155" y="281"/>
                  </a:cubicBezTo>
                  <a:cubicBezTo>
                    <a:pt x="156" y="280"/>
                    <a:pt x="157" y="280"/>
                    <a:pt x="158" y="279"/>
                  </a:cubicBezTo>
                  <a:cubicBezTo>
                    <a:pt x="158" y="279"/>
                    <a:pt x="159" y="279"/>
                    <a:pt x="159" y="279"/>
                  </a:cubicBezTo>
                  <a:cubicBezTo>
                    <a:pt x="161" y="279"/>
                    <a:pt x="162" y="281"/>
                    <a:pt x="164" y="282"/>
                  </a:cubicBezTo>
                  <a:cubicBezTo>
                    <a:pt x="165" y="283"/>
                    <a:pt x="166" y="284"/>
                    <a:pt x="168" y="284"/>
                  </a:cubicBezTo>
                  <a:cubicBezTo>
                    <a:pt x="169" y="284"/>
                    <a:pt x="169" y="284"/>
                    <a:pt x="170" y="283"/>
                  </a:cubicBezTo>
                  <a:cubicBezTo>
                    <a:pt x="171" y="283"/>
                    <a:pt x="172" y="282"/>
                    <a:pt x="174" y="280"/>
                  </a:cubicBezTo>
                  <a:cubicBezTo>
                    <a:pt x="174" y="280"/>
                    <a:pt x="175" y="279"/>
                    <a:pt x="176" y="278"/>
                  </a:cubicBezTo>
                  <a:cubicBezTo>
                    <a:pt x="177" y="278"/>
                    <a:pt x="177" y="277"/>
                    <a:pt x="178" y="276"/>
                  </a:cubicBezTo>
                  <a:cubicBezTo>
                    <a:pt x="179" y="275"/>
                    <a:pt x="180" y="274"/>
                    <a:pt x="182" y="273"/>
                  </a:cubicBezTo>
                  <a:cubicBezTo>
                    <a:pt x="183" y="273"/>
                    <a:pt x="184" y="273"/>
                    <a:pt x="186" y="273"/>
                  </a:cubicBezTo>
                  <a:cubicBezTo>
                    <a:pt x="186" y="273"/>
                    <a:pt x="187" y="273"/>
                    <a:pt x="188" y="273"/>
                  </a:cubicBezTo>
                  <a:cubicBezTo>
                    <a:pt x="190" y="273"/>
                    <a:pt x="190" y="273"/>
                    <a:pt x="190" y="273"/>
                  </a:cubicBezTo>
                  <a:cubicBezTo>
                    <a:pt x="192" y="273"/>
                    <a:pt x="194" y="273"/>
                    <a:pt x="196" y="273"/>
                  </a:cubicBezTo>
                  <a:cubicBezTo>
                    <a:pt x="196" y="273"/>
                    <a:pt x="196" y="273"/>
                    <a:pt x="196" y="273"/>
                  </a:cubicBezTo>
                  <a:cubicBezTo>
                    <a:pt x="200" y="273"/>
                    <a:pt x="203" y="273"/>
                    <a:pt x="206" y="273"/>
                  </a:cubicBezTo>
                  <a:cubicBezTo>
                    <a:pt x="207" y="273"/>
                    <a:pt x="207" y="273"/>
                    <a:pt x="207" y="273"/>
                  </a:cubicBezTo>
                  <a:cubicBezTo>
                    <a:pt x="208" y="273"/>
                    <a:pt x="209" y="273"/>
                    <a:pt x="210" y="273"/>
                  </a:cubicBezTo>
                  <a:cubicBezTo>
                    <a:pt x="211" y="273"/>
                    <a:pt x="212" y="273"/>
                    <a:pt x="213" y="273"/>
                  </a:cubicBezTo>
                  <a:cubicBezTo>
                    <a:pt x="215" y="273"/>
                    <a:pt x="217" y="273"/>
                    <a:pt x="218" y="274"/>
                  </a:cubicBezTo>
                  <a:cubicBezTo>
                    <a:pt x="220" y="274"/>
                    <a:pt x="222" y="275"/>
                    <a:pt x="224" y="276"/>
                  </a:cubicBezTo>
                  <a:cubicBezTo>
                    <a:pt x="226" y="277"/>
                    <a:pt x="227" y="278"/>
                    <a:pt x="228" y="278"/>
                  </a:cubicBezTo>
                  <a:cubicBezTo>
                    <a:pt x="229" y="279"/>
                    <a:pt x="230" y="279"/>
                    <a:pt x="231" y="279"/>
                  </a:cubicBezTo>
                  <a:cubicBezTo>
                    <a:pt x="235" y="279"/>
                    <a:pt x="238" y="277"/>
                    <a:pt x="241" y="273"/>
                  </a:cubicBezTo>
                  <a:cubicBezTo>
                    <a:pt x="243" y="272"/>
                    <a:pt x="244" y="271"/>
                    <a:pt x="246" y="270"/>
                  </a:cubicBezTo>
                  <a:cubicBezTo>
                    <a:pt x="247" y="269"/>
                    <a:pt x="249" y="268"/>
                    <a:pt x="250" y="268"/>
                  </a:cubicBezTo>
                  <a:cubicBezTo>
                    <a:pt x="252" y="267"/>
                    <a:pt x="254" y="266"/>
                    <a:pt x="255" y="265"/>
                  </a:cubicBezTo>
                  <a:cubicBezTo>
                    <a:pt x="258" y="263"/>
                    <a:pt x="258" y="260"/>
                    <a:pt x="257" y="257"/>
                  </a:cubicBezTo>
                  <a:cubicBezTo>
                    <a:pt x="257" y="256"/>
                    <a:pt x="257" y="256"/>
                    <a:pt x="257" y="256"/>
                  </a:cubicBezTo>
                  <a:cubicBezTo>
                    <a:pt x="256" y="253"/>
                    <a:pt x="257" y="250"/>
                    <a:pt x="258" y="247"/>
                  </a:cubicBezTo>
                  <a:cubicBezTo>
                    <a:pt x="259" y="247"/>
                    <a:pt x="259" y="246"/>
                    <a:pt x="260" y="245"/>
                  </a:cubicBezTo>
                  <a:cubicBezTo>
                    <a:pt x="262" y="241"/>
                    <a:pt x="259" y="239"/>
                    <a:pt x="255" y="237"/>
                  </a:cubicBezTo>
                  <a:cubicBezTo>
                    <a:pt x="253" y="236"/>
                    <a:pt x="252" y="235"/>
                    <a:pt x="251" y="233"/>
                  </a:cubicBezTo>
                  <a:cubicBezTo>
                    <a:pt x="249" y="231"/>
                    <a:pt x="250" y="229"/>
                    <a:pt x="253" y="227"/>
                  </a:cubicBezTo>
                  <a:cubicBezTo>
                    <a:pt x="256" y="225"/>
                    <a:pt x="260" y="221"/>
                    <a:pt x="262" y="217"/>
                  </a:cubicBezTo>
                  <a:cubicBezTo>
                    <a:pt x="267" y="211"/>
                    <a:pt x="266" y="204"/>
                    <a:pt x="259" y="196"/>
                  </a:cubicBezTo>
                  <a:cubicBezTo>
                    <a:pt x="258" y="196"/>
                    <a:pt x="258" y="196"/>
                    <a:pt x="258" y="196"/>
                  </a:cubicBezTo>
                  <a:cubicBezTo>
                    <a:pt x="256" y="194"/>
                    <a:pt x="255" y="192"/>
                    <a:pt x="255" y="189"/>
                  </a:cubicBezTo>
                  <a:cubicBezTo>
                    <a:pt x="255" y="187"/>
                    <a:pt x="256" y="185"/>
                    <a:pt x="257" y="183"/>
                  </a:cubicBezTo>
                  <a:cubicBezTo>
                    <a:pt x="257" y="182"/>
                    <a:pt x="257" y="182"/>
                    <a:pt x="257" y="181"/>
                  </a:cubicBezTo>
                  <a:cubicBezTo>
                    <a:pt x="258" y="181"/>
                    <a:pt x="258" y="180"/>
                    <a:pt x="258" y="179"/>
                  </a:cubicBezTo>
                  <a:cubicBezTo>
                    <a:pt x="258" y="178"/>
                    <a:pt x="259" y="176"/>
                    <a:pt x="259" y="175"/>
                  </a:cubicBezTo>
                  <a:cubicBezTo>
                    <a:pt x="259" y="174"/>
                    <a:pt x="259" y="173"/>
                    <a:pt x="258" y="173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20" y="169"/>
                    <a:pt x="220" y="169"/>
                    <a:pt x="220" y="169"/>
                  </a:cubicBezTo>
                  <a:cubicBezTo>
                    <a:pt x="220" y="168"/>
                    <a:pt x="220" y="166"/>
                    <a:pt x="220" y="165"/>
                  </a:cubicBezTo>
                  <a:cubicBezTo>
                    <a:pt x="220" y="162"/>
                    <a:pt x="220" y="159"/>
                    <a:pt x="220" y="156"/>
                  </a:cubicBezTo>
                  <a:cubicBezTo>
                    <a:pt x="220" y="155"/>
                    <a:pt x="221" y="153"/>
                    <a:pt x="221" y="152"/>
                  </a:cubicBezTo>
                  <a:cubicBezTo>
                    <a:pt x="222" y="149"/>
                    <a:pt x="223" y="147"/>
                    <a:pt x="222" y="144"/>
                  </a:cubicBezTo>
                  <a:cubicBezTo>
                    <a:pt x="231" y="144"/>
                    <a:pt x="231" y="144"/>
                    <a:pt x="231" y="144"/>
                  </a:cubicBezTo>
                  <a:cubicBezTo>
                    <a:pt x="238" y="144"/>
                    <a:pt x="246" y="144"/>
                    <a:pt x="253" y="144"/>
                  </a:cubicBezTo>
                  <a:cubicBezTo>
                    <a:pt x="257" y="144"/>
                    <a:pt x="259" y="147"/>
                    <a:pt x="260" y="151"/>
                  </a:cubicBezTo>
                  <a:cubicBezTo>
                    <a:pt x="262" y="153"/>
                    <a:pt x="261" y="155"/>
                    <a:pt x="261" y="157"/>
                  </a:cubicBezTo>
                  <a:cubicBezTo>
                    <a:pt x="260" y="159"/>
                    <a:pt x="260" y="159"/>
                    <a:pt x="260" y="159"/>
                  </a:cubicBezTo>
                  <a:cubicBezTo>
                    <a:pt x="260" y="162"/>
                    <a:pt x="259" y="164"/>
                    <a:pt x="259" y="167"/>
                  </a:cubicBezTo>
                  <a:cubicBezTo>
                    <a:pt x="258" y="171"/>
                    <a:pt x="258" y="171"/>
                    <a:pt x="258" y="171"/>
                  </a:cubicBezTo>
                  <a:cubicBezTo>
                    <a:pt x="262" y="169"/>
                    <a:pt x="262" y="169"/>
                    <a:pt x="262" y="169"/>
                  </a:cubicBezTo>
                  <a:cubicBezTo>
                    <a:pt x="263" y="168"/>
                    <a:pt x="263" y="168"/>
                    <a:pt x="264" y="167"/>
                  </a:cubicBezTo>
                  <a:cubicBezTo>
                    <a:pt x="264" y="167"/>
                    <a:pt x="264" y="167"/>
                    <a:pt x="264" y="167"/>
                  </a:cubicBezTo>
                  <a:cubicBezTo>
                    <a:pt x="266" y="166"/>
                    <a:pt x="267" y="165"/>
                    <a:pt x="269" y="165"/>
                  </a:cubicBezTo>
                  <a:cubicBezTo>
                    <a:pt x="269" y="164"/>
                    <a:pt x="270" y="164"/>
                    <a:pt x="271" y="164"/>
                  </a:cubicBezTo>
                  <a:cubicBezTo>
                    <a:pt x="272" y="164"/>
                    <a:pt x="273" y="164"/>
                    <a:pt x="273" y="164"/>
                  </a:cubicBezTo>
                  <a:cubicBezTo>
                    <a:pt x="275" y="165"/>
                    <a:pt x="276" y="165"/>
                    <a:pt x="277" y="165"/>
                  </a:cubicBezTo>
                  <a:cubicBezTo>
                    <a:pt x="279" y="165"/>
                    <a:pt x="280" y="164"/>
                    <a:pt x="281" y="163"/>
                  </a:cubicBezTo>
                  <a:cubicBezTo>
                    <a:pt x="282" y="161"/>
                    <a:pt x="282" y="159"/>
                    <a:pt x="282" y="156"/>
                  </a:cubicBezTo>
                  <a:cubicBezTo>
                    <a:pt x="282" y="156"/>
                    <a:pt x="282" y="155"/>
                    <a:pt x="282" y="155"/>
                  </a:cubicBezTo>
                  <a:cubicBezTo>
                    <a:pt x="282" y="153"/>
                    <a:pt x="281" y="151"/>
                    <a:pt x="280" y="149"/>
                  </a:cubicBezTo>
                  <a:cubicBezTo>
                    <a:pt x="280" y="149"/>
                    <a:pt x="279" y="149"/>
                    <a:pt x="279" y="148"/>
                  </a:cubicBezTo>
                  <a:cubicBezTo>
                    <a:pt x="277" y="147"/>
                    <a:pt x="276" y="146"/>
                    <a:pt x="277" y="144"/>
                  </a:cubicBezTo>
                  <a:cubicBezTo>
                    <a:pt x="277" y="143"/>
                    <a:pt x="278" y="142"/>
                    <a:pt x="279" y="141"/>
                  </a:cubicBezTo>
                  <a:cubicBezTo>
                    <a:pt x="280" y="140"/>
                    <a:pt x="281" y="139"/>
                    <a:pt x="281" y="138"/>
                  </a:cubicBezTo>
                  <a:cubicBezTo>
                    <a:pt x="281" y="137"/>
                    <a:pt x="281" y="136"/>
                    <a:pt x="280" y="135"/>
                  </a:cubicBezTo>
                  <a:cubicBezTo>
                    <a:pt x="280" y="134"/>
                    <a:pt x="279" y="133"/>
                    <a:pt x="279" y="132"/>
                  </a:cubicBezTo>
                  <a:cubicBezTo>
                    <a:pt x="279" y="130"/>
                    <a:pt x="281" y="125"/>
                    <a:pt x="283" y="124"/>
                  </a:cubicBezTo>
                  <a:cubicBezTo>
                    <a:pt x="284" y="123"/>
                    <a:pt x="285" y="123"/>
                    <a:pt x="285" y="123"/>
                  </a:cubicBezTo>
                  <a:cubicBezTo>
                    <a:pt x="286" y="123"/>
                    <a:pt x="287" y="123"/>
                    <a:pt x="287" y="124"/>
                  </a:cubicBezTo>
                  <a:cubicBezTo>
                    <a:pt x="288" y="124"/>
                    <a:pt x="288" y="125"/>
                    <a:pt x="289" y="125"/>
                  </a:cubicBezTo>
                  <a:cubicBezTo>
                    <a:pt x="290" y="126"/>
                    <a:pt x="291" y="126"/>
                    <a:pt x="291" y="126"/>
                  </a:cubicBezTo>
                  <a:cubicBezTo>
                    <a:pt x="292" y="126"/>
                    <a:pt x="292" y="126"/>
                    <a:pt x="292" y="126"/>
                  </a:cubicBezTo>
                  <a:cubicBezTo>
                    <a:pt x="293" y="126"/>
                    <a:pt x="293" y="126"/>
                    <a:pt x="293" y="126"/>
                  </a:cubicBezTo>
                  <a:cubicBezTo>
                    <a:pt x="295" y="124"/>
                    <a:pt x="295" y="121"/>
                    <a:pt x="295" y="119"/>
                  </a:cubicBezTo>
                  <a:cubicBezTo>
                    <a:pt x="295" y="119"/>
                    <a:pt x="295" y="118"/>
                    <a:pt x="295" y="118"/>
                  </a:cubicBezTo>
                  <a:cubicBezTo>
                    <a:pt x="295" y="115"/>
                    <a:pt x="295" y="112"/>
                    <a:pt x="296" y="111"/>
                  </a:cubicBezTo>
                  <a:cubicBezTo>
                    <a:pt x="297" y="111"/>
                    <a:pt x="297" y="111"/>
                    <a:pt x="298" y="111"/>
                  </a:cubicBezTo>
                  <a:cubicBezTo>
                    <a:pt x="299" y="111"/>
                    <a:pt x="301" y="112"/>
                    <a:pt x="302" y="113"/>
                  </a:cubicBezTo>
                  <a:cubicBezTo>
                    <a:pt x="303" y="114"/>
                    <a:pt x="303" y="114"/>
                    <a:pt x="304" y="115"/>
                  </a:cubicBezTo>
                  <a:cubicBezTo>
                    <a:pt x="305" y="116"/>
                    <a:pt x="305" y="117"/>
                    <a:pt x="306" y="118"/>
                  </a:cubicBezTo>
                  <a:cubicBezTo>
                    <a:pt x="308" y="120"/>
                    <a:pt x="311" y="121"/>
                    <a:pt x="313" y="122"/>
                  </a:cubicBezTo>
                  <a:cubicBezTo>
                    <a:pt x="313" y="122"/>
                    <a:pt x="314" y="122"/>
                    <a:pt x="314" y="122"/>
                  </a:cubicBezTo>
                  <a:cubicBezTo>
                    <a:pt x="316" y="122"/>
                    <a:pt x="317" y="121"/>
                    <a:pt x="318" y="119"/>
                  </a:cubicBezTo>
                  <a:cubicBezTo>
                    <a:pt x="319" y="118"/>
                    <a:pt x="319" y="118"/>
                    <a:pt x="319" y="118"/>
                  </a:cubicBezTo>
                  <a:cubicBezTo>
                    <a:pt x="320" y="116"/>
                    <a:pt x="322" y="114"/>
                    <a:pt x="323" y="113"/>
                  </a:cubicBezTo>
                  <a:cubicBezTo>
                    <a:pt x="324" y="110"/>
                    <a:pt x="323" y="107"/>
                    <a:pt x="323" y="104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3239" y="2182"/>
              <a:ext cx="1196" cy="952"/>
            </a:xfrm>
            <a:custGeom>
              <a:avLst/>
              <a:gdLst/>
              <a:ahLst/>
              <a:cxnLst/>
              <a:rect l="l" t="t" r="r" b="b"/>
              <a:pathLst>
                <a:path w="490" h="390" extrusionOk="0">
                  <a:moveTo>
                    <a:pt x="478" y="85"/>
                  </a:moveTo>
                  <a:cubicBezTo>
                    <a:pt x="478" y="84"/>
                    <a:pt x="478" y="84"/>
                    <a:pt x="478" y="84"/>
                  </a:cubicBezTo>
                  <a:cubicBezTo>
                    <a:pt x="472" y="82"/>
                    <a:pt x="466" y="80"/>
                    <a:pt x="459" y="77"/>
                  </a:cubicBezTo>
                  <a:cubicBezTo>
                    <a:pt x="454" y="76"/>
                    <a:pt x="450" y="75"/>
                    <a:pt x="446" y="75"/>
                  </a:cubicBezTo>
                  <a:cubicBezTo>
                    <a:pt x="444" y="75"/>
                    <a:pt x="442" y="75"/>
                    <a:pt x="440" y="75"/>
                  </a:cubicBezTo>
                  <a:cubicBezTo>
                    <a:pt x="440" y="76"/>
                    <a:pt x="439" y="76"/>
                    <a:pt x="439" y="76"/>
                  </a:cubicBezTo>
                  <a:cubicBezTo>
                    <a:pt x="437" y="76"/>
                    <a:pt x="436" y="77"/>
                    <a:pt x="434" y="77"/>
                  </a:cubicBezTo>
                  <a:cubicBezTo>
                    <a:pt x="433" y="77"/>
                    <a:pt x="432" y="76"/>
                    <a:pt x="431" y="76"/>
                  </a:cubicBezTo>
                  <a:cubicBezTo>
                    <a:pt x="429" y="75"/>
                    <a:pt x="428" y="72"/>
                    <a:pt x="428" y="69"/>
                  </a:cubicBezTo>
                  <a:cubicBezTo>
                    <a:pt x="428" y="68"/>
                    <a:pt x="428" y="68"/>
                    <a:pt x="428" y="68"/>
                  </a:cubicBezTo>
                  <a:cubicBezTo>
                    <a:pt x="427" y="63"/>
                    <a:pt x="424" y="61"/>
                    <a:pt x="421" y="58"/>
                  </a:cubicBezTo>
                  <a:cubicBezTo>
                    <a:pt x="420" y="57"/>
                    <a:pt x="419" y="56"/>
                    <a:pt x="418" y="55"/>
                  </a:cubicBezTo>
                  <a:cubicBezTo>
                    <a:pt x="414" y="50"/>
                    <a:pt x="411" y="48"/>
                    <a:pt x="406" y="47"/>
                  </a:cubicBezTo>
                  <a:cubicBezTo>
                    <a:pt x="404" y="47"/>
                    <a:pt x="403" y="47"/>
                    <a:pt x="401" y="47"/>
                  </a:cubicBezTo>
                  <a:cubicBezTo>
                    <a:pt x="398" y="46"/>
                    <a:pt x="395" y="46"/>
                    <a:pt x="392" y="45"/>
                  </a:cubicBezTo>
                  <a:cubicBezTo>
                    <a:pt x="389" y="43"/>
                    <a:pt x="386" y="42"/>
                    <a:pt x="382" y="41"/>
                  </a:cubicBezTo>
                  <a:cubicBezTo>
                    <a:pt x="377" y="39"/>
                    <a:pt x="372" y="36"/>
                    <a:pt x="368" y="32"/>
                  </a:cubicBezTo>
                  <a:cubicBezTo>
                    <a:pt x="365" y="30"/>
                    <a:pt x="365" y="30"/>
                    <a:pt x="365" y="30"/>
                  </a:cubicBezTo>
                  <a:cubicBezTo>
                    <a:pt x="363" y="29"/>
                    <a:pt x="361" y="28"/>
                    <a:pt x="359" y="26"/>
                  </a:cubicBezTo>
                  <a:cubicBezTo>
                    <a:pt x="359" y="25"/>
                    <a:pt x="359" y="25"/>
                    <a:pt x="359" y="24"/>
                  </a:cubicBezTo>
                  <a:cubicBezTo>
                    <a:pt x="358" y="23"/>
                    <a:pt x="358" y="23"/>
                    <a:pt x="357" y="22"/>
                  </a:cubicBezTo>
                  <a:cubicBezTo>
                    <a:pt x="356" y="22"/>
                    <a:pt x="355" y="21"/>
                    <a:pt x="354" y="21"/>
                  </a:cubicBezTo>
                  <a:cubicBezTo>
                    <a:pt x="353" y="21"/>
                    <a:pt x="353" y="21"/>
                    <a:pt x="352" y="21"/>
                  </a:cubicBezTo>
                  <a:cubicBezTo>
                    <a:pt x="351" y="21"/>
                    <a:pt x="351" y="21"/>
                    <a:pt x="351" y="21"/>
                  </a:cubicBezTo>
                  <a:cubicBezTo>
                    <a:pt x="350" y="20"/>
                    <a:pt x="348" y="20"/>
                    <a:pt x="347" y="20"/>
                  </a:cubicBezTo>
                  <a:cubicBezTo>
                    <a:pt x="345" y="20"/>
                    <a:pt x="344" y="21"/>
                    <a:pt x="343" y="22"/>
                  </a:cubicBezTo>
                  <a:cubicBezTo>
                    <a:pt x="342" y="22"/>
                    <a:pt x="342" y="22"/>
                    <a:pt x="341" y="23"/>
                  </a:cubicBezTo>
                  <a:cubicBezTo>
                    <a:pt x="339" y="24"/>
                    <a:pt x="336" y="26"/>
                    <a:pt x="334" y="27"/>
                  </a:cubicBezTo>
                  <a:cubicBezTo>
                    <a:pt x="334" y="27"/>
                    <a:pt x="334" y="27"/>
                    <a:pt x="333" y="27"/>
                  </a:cubicBezTo>
                  <a:cubicBezTo>
                    <a:pt x="331" y="27"/>
                    <a:pt x="328" y="25"/>
                    <a:pt x="326" y="24"/>
                  </a:cubicBezTo>
                  <a:cubicBezTo>
                    <a:pt x="325" y="23"/>
                    <a:pt x="325" y="23"/>
                    <a:pt x="325" y="23"/>
                  </a:cubicBezTo>
                  <a:cubicBezTo>
                    <a:pt x="322" y="22"/>
                    <a:pt x="321" y="21"/>
                    <a:pt x="320" y="18"/>
                  </a:cubicBezTo>
                  <a:cubicBezTo>
                    <a:pt x="320" y="17"/>
                    <a:pt x="320" y="17"/>
                    <a:pt x="320" y="17"/>
                  </a:cubicBezTo>
                  <a:cubicBezTo>
                    <a:pt x="319" y="17"/>
                    <a:pt x="319" y="17"/>
                    <a:pt x="319" y="17"/>
                  </a:cubicBezTo>
                  <a:cubicBezTo>
                    <a:pt x="318" y="14"/>
                    <a:pt x="319" y="12"/>
                    <a:pt x="320" y="9"/>
                  </a:cubicBezTo>
                  <a:cubicBezTo>
                    <a:pt x="321" y="7"/>
                    <a:pt x="321" y="6"/>
                    <a:pt x="321" y="5"/>
                  </a:cubicBezTo>
                  <a:cubicBezTo>
                    <a:pt x="320" y="4"/>
                    <a:pt x="319" y="3"/>
                    <a:pt x="317" y="3"/>
                  </a:cubicBezTo>
                  <a:cubicBezTo>
                    <a:pt x="316" y="2"/>
                    <a:pt x="316" y="2"/>
                    <a:pt x="316" y="2"/>
                  </a:cubicBezTo>
                  <a:cubicBezTo>
                    <a:pt x="312" y="1"/>
                    <a:pt x="307" y="0"/>
                    <a:pt x="303" y="0"/>
                  </a:cubicBezTo>
                  <a:cubicBezTo>
                    <a:pt x="302" y="0"/>
                    <a:pt x="301" y="0"/>
                    <a:pt x="300" y="0"/>
                  </a:cubicBezTo>
                  <a:cubicBezTo>
                    <a:pt x="294" y="1"/>
                    <a:pt x="288" y="4"/>
                    <a:pt x="283" y="7"/>
                  </a:cubicBezTo>
                  <a:cubicBezTo>
                    <a:pt x="281" y="8"/>
                    <a:pt x="279" y="9"/>
                    <a:pt x="277" y="11"/>
                  </a:cubicBezTo>
                  <a:cubicBezTo>
                    <a:pt x="275" y="13"/>
                    <a:pt x="273" y="15"/>
                    <a:pt x="271" y="16"/>
                  </a:cubicBezTo>
                  <a:cubicBezTo>
                    <a:pt x="267" y="18"/>
                    <a:pt x="267" y="18"/>
                    <a:pt x="267" y="18"/>
                  </a:cubicBezTo>
                  <a:cubicBezTo>
                    <a:pt x="263" y="20"/>
                    <a:pt x="259" y="22"/>
                    <a:pt x="256" y="24"/>
                  </a:cubicBezTo>
                  <a:cubicBezTo>
                    <a:pt x="255" y="24"/>
                    <a:pt x="255" y="24"/>
                    <a:pt x="255" y="24"/>
                  </a:cubicBezTo>
                  <a:cubicBezTo>
                    <a:pt x="255" y="25"/>
                    <a:pt x="255" y="25"/>
                    <a:pt x="255" y="25"/>
                  </a:cubicBezTo>
                  <a:cubicBezTo>
                    <a:pt x="253" y="27"/>
                    <a:pt x="250" y="31"/>
                    <a:pt x="248" y="31"/>
                  </a:cubicBezTo>
                  <a:cubicBezTo>
                    <a:pt x="248" y="31"/>
                    <a:pt x="248" y="31"/>
                    <a:pt x="247" y="31"/>
                  </a:cubicBezTo>
                  <a:cubicBezTo>
                    <a:pt x="247" y="31"/>
                    <a:pt x="246" y="31"/>
                    <a:pt x="245" y="31"/>
                  </a:cubicBezTo>
                  <a:cubicBezTo>
                    <a:pt x="245" y="31"/>
                    <a:pt x="244" y="31"/>
                    <a:pt x="244" y="31"/>
                  </a:cubicBezTo>
                  <a:cubicBezTo>
                    <a:pt x="244" y="31"/>
                    <a:pt x="244" y="31"/>
                    <a:pt x="244" y="31"/>
                  </a:cubicBezTo>
                  <a:cubicBezTo>
                    <a:pt x="243" y="31"/>
                    <a:pt x="243" y="31"/>
                    <a:pt x="243" y="31"/>
                  </a:cubicBezTo>
                  <a:cubicBezTo>
                    <a:pt x="242" y="31"/>
                    <a:pt x="242" y="31"/>
                    <a:pt x="241" y="32"/>
                  </a:cubicBezTo>
                  <a:cubicBezTo>
                    <a:pt x="241" y="33"/>
                    <a:pt x="241" y="33"/>
                    <a:pt x="240" y="34"/>
                  </a:cubicBezTo>
                  <a:cubicBezTo>
                    <a:pt x="240" y="34"/>
                    <a:pt x="239" y="34"/>
                    <a:pt x="239" y="35"/>
                  </a:cubicBezTo>
                  <a:cubicBezTo>
                    <a:pt x="238" y="35"/>
                    <a:pt x="237" y="36"/>
                    <a:pt x="237" y="36"/>
                  </a:cubicBezTo>
                  <a:cubicBezTo>
                    <a:pt x="237" y="37"/>
                    <a:pt x="236" y="37"/>
                    <a:pt x="236" y="37"/>
                  </a:cubicBezTo>
                  <a:cubicBezTo>
                    <a:pt x="235" y="38"/>
                    <a:pt x="235" y="39"/>
                    <a:pt x="233" y="39"/>
                  </a:cubicBezTo>
                  <a:cubicBezTo>
                    <a:pt x="232" y="39"/>
                    <a:pt x="231" y="39"/>
                    <a:pt x="230" y="39"/>
                  </a:cubicBezTo>
                  <a:cubicBezTo>
                    <a:pt x="226" y="39"/>
                    <a:pt x="225" y="38"/>
                    <a:pt x="224" y="37"/>
                  </a:cubicBezTo>
                  <a:cubicBezTo>
                    <a:pt x="223" y="36"/>
                    <a:pt x="222" y="33"/>
                    <a:pt x="221" y="30"/>
                  </a:cubicBezTo>
                  <a:cubicBezTo>
                    <a:pt x="221" y="29"/>
                    <a:pt x="221" y="29"/>
                    <a:pt x="221" y="29"/>
                  </a:cubicBezTo>
                  <a:cubicBezTo>
                    <a:pt x="219" y="29"/>
                    <a:pt x="219" y="29"/>
                    <a:pt x="219" y="29"/>
                  </a:cubicBezTo>
                  <a:cubicBezTo>
                    <a:pt x="219" y="29"/>
                    <a:pt x="219" y="29"/>
                    <a:pt x="218" y="29"/>
                  </a:cubicBezTo>
                  <a:cubicBezTo>
                    <a:pt x="218" y="29"/>
                    <a:pt x="217" y="29"/>
                    <a:pt x="217" y="29"/>
                  </a:cubicBezTo>
                  <a:cubicBezTo>
                    <a:pt x="214" y="28"/>
                    <a:pt x="211" y="26"/>
                    <a:pt x="210" y="25"/>
                  </a:cubicBezTo>
                  <a:cubicBezTo>
                    <a:pt x="209" y="25"/>
                    <a:pt x="208" y="24"/>
                    <a:pt x="207" y="22"/>
                  </a:cubicBezTo>
                  <a:cubicBezTo>
                    <a:pt x="207" y="22"/>
                    <a:pt x="206" y="21"/>
                    <a:pt x="206" y="20"/>
                  </a:cubicBezTo>
                  <a:cubicBezTo>
                    <a:pt x="205" y="19"/>
                    <a:pt x="203" y="18"/>
                    <a:pt x="202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9"/>
                    <a:pt x="200" y="19"/>
                    <a:pt x="200" y="19"/>
                  </a:cubicBezTo>
                  <a:cubicBezTo>
                    <a:pt x="199" y="20"/>
                    <a:pt x="199" y="21"/>
                    <a:pt x="199" y="25"/>
                  </a:cubicBezTo>
                  <a:cubicBezTo>
                    <a:pt x="200" y="25"/>
                    <a:pt x="200" y="26"/>
                    <a:pt x="200" y="26"/>
                  </a:cubicBezTo>
                  <a:cubicBezTo>
                    <a:pt x="200" y="29"/>
                    <a:pt x="199" y="32"/>
                    <a:pt x="198" y="33"/>
                  </a:cubicBezTo>
                  <a:cubicBezTo>
                    <a:pt x="197" y="34"/>
                    <a:pt x="196" y="34"/>
                    <a:pt x="196" y="34"/>
                  </a:cubicBezTo>
                  <a:cubicBezTo>
                    <a:pt x="195" y="34"/>
                    <a:pt x="193" y="33"/>
                    <a:pt x="193" y="32"/>
                  </a:cubicBezTo>
                  <a:cubicBezTo>
                    <a:pt x="192" y="32"/>
                    <a:pt x="192" y="31"/>
                    <a:pt x="191" y="31"/>
                  </a:cubicBezTo>
                  <a:cubicBezTo>
                    <a:pt x="191" y="31"/>
                    <a:pt x="190" y="31"/>
                    <a:pt x="189" y="31"/>
                  </a:cubicBezTo>
                  <a:cubicBezTo>
                    <a:pt x="189" y="31"/>
                    <a:pt x="188" y="31"/>
                    <a:pt x="187" y="31"/>
                  </a:cubicBezTo>
                  <a:cubicBezTo>
                    <a:pt x="185" y="33"/>
                    <a:pt x="183" y="37"/>
                    <a:pt x="183" y="39"/>
                  </a:cubicBezTo>
                  <a:cubicBezTo>
                    <a:pt x="183" y="40"/>
                    <a:pt x="184" y="41"/>
                    <a:pt x="185" y="42"/>
                  </a:cubicBezTo>
                  <a:cubicBezTo>
                    <a:pt x="185" y="43"/>
                    <a:pt x="186" y="44"/>
                    <a:pt x="186" y="45"/>
                  </a:cubicBezTo>
                  <a:cubicBezTo>
                    <a:pt x="186" y="47"/>
                    <a:pt x="185" y="48"/>
                    <a:pt x="183" y="49"/>
                  </a:cubicBezTo>
                  <a:cubicBezTo>
                    <a:pt x="182" y="49"/>
                    <a:pt x="181" y="50"/>
                    <a:pt x="181" y="51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2"/>
                    <a:pt x="181" y="52"/>
                    <a:pt x="181" y="52"/>
                  </a:cubicBezTo>
                  <a:cubicBezTo>
                    <a:pt x="181" y="53"/>
                    <a:pt x="182" y="54"/>
                    <a:pt x="183" y="55"/>
                  </a:cubicBezTo>
                  <a:cubicBezTo>
                    <a:pt x="184" y="55"/>
                    <a:pt x="184" y="56"/>
                    <a:pt x="185" y="56"/>
                  </a:cubicBezTo>
                  <a:cubicBezTo>
                    <a:pt x="186" y="58"/>
                    <a:pt x="186" y="60"/>
                    <a:pt x="186" y="62"/>
                  </a:cubicBezTo>
                  <a:cubicBezTo>
                    <a:pt x="186" y="63"/>
                    <a:pt x="186" y="63"/>
                    <a:pt x="186" y="63"/>
                  </a:cubicBezTo>
                  <a:cubicBezTo>
                    <a:pt x="187" y="66"/>
                    <a:pt x="187" y="68"/>
                    <a:pt x="185" y="70"/>
                  </a:cubicBezTo>
                  <a:cubicBezTo>
                    <a:pt x="184" y="72"/>
                    <a:pt x="183" y="72"/>
                    <a:pt x="181" y="72"/>
                  </a:cubicBezTo>
                  <a:cubicBezTo>
                    <a:pt x="180" y="72"/>
                    <a:pt x="178" y="72"/>
                    <a:pt x="177" y="72"/>
                  </a:cubicBezTo>
                  <a:cubicBezTo>
                    <a:pt x="177" y="72"/>
                    <a:pt x="176" y="72"/>
                    <a:pt x="175" y="72"/>
                  </a:cubicBezTo>
                  <a:cubicBezTo>
                    <a:pt x="174" y="72"/>
                    <a:pt x="173" y="72"/>
                    <a:pt x="173" y="72"/>
                  </a:cubicBezTo>
                  <a:cubicBezTo>
                    <a:pt x="171" y="72"/>
                    <a:pt x="170" y="73"/>
                    <a:pt x="169" y="74"/>
                  </a:cubicBezTo>
                  <a:cubicBezTo>
                    <a:pt x="168" y="75"/>
                    <a:pt x="168" y="75"/>
                    <a:pt x="168" y="75"/>
                  </a:cubicBezTo>
                  <a:cubicBezTo>
                    <a:pt x="167" y="75"/>
                    <a:pt x="166" y="76"/>
                    <a:pt x="165" y="77"/>
                  </a:cubicBezTo>
                  <a:cubicBezTo>
                    <a:pt x="165" y="77"/>
                    <a:pt x="163" y="78"/>
                    <a:pt x="163" y="78"/>
                  </a:cubicBezTo>
                  <a:cubicBezTo>
                    <a:pt x="163" y="80"/>
                    <a:pt x="163" y="80"/>
                    <a:pt x="163" y="80"/>
                  </a:cubicBezTo>
                  <a:cubicBezTo>
                    <a:pt x="163" y="80"/>
                    <a:pt x="163" y="81"/>
                    <a:pt x="163" y="82"/>
                  </a:cubicBezTo>
                  <a:cubicBezTo>
                    <a:pt x="163" y="83"/>
                    <a:pt x="163" y="85"/>
                    <a:pt x="163" y="86"/>
                  </a:cubicBezTo>
                  <a:cubicBezTo>
                    <a:pt x="162" y="87"/>
                    <a:pt x="162" y="88"/>
                    <a:pt x="162" y="89"/>
                  </a:cubicBezTo>
                  <a:cubicBezTo>
                    <a:pt x="162" y="89"/>
                    <a:pt x="161" y="90"/>
                    <a:pt x="161" y="90"/>
                  </a:cubicBezTo>
                  <a:cubicBezTo>
                    <a:pt x="160" y="92"/>
                    <a:pt x="160" y="94"/>
                    <a:pt x="159" y="96"/>
                  </a:cubicBezTo>
                  <a:cubicBezTo>
                    <a:pt x="159" y="99"/>
                    <a:pt x="161" y="100"/>
                    <a:pt x="162" y="102"/>
                  </a:cubicBezTo>
                  <a:cubicBezTo>
                    <a:pt x="163" y="103"/>
                    <a:pt x="163" y="103"/>
                    <a:pt x="163" y="103"/>
                  </a:cubicBezTo>
                  <a:cubicBezTo>
                    <a:pt x="170" y="111"/>
                    <a:pt x="171" y="118"/>
                    <a:pt x="167" y="125"/>
                  </a:cubicBezTo>
                  <a:cubicBezTo>
                    <a:pt x="164" y="128"/>
                    <a:pt x="161" y="132"/>
                    <a:pt x="157" y="135"/>
                  </a:cubicBezTo>
                  <a:cubicBezTo>
                    <a:pt x="155" y="136"/>
                    <a:pt x="155" y="137"/>
                    <a:pt x="154" y="138"/>
                  </a:cubicBezTo>
                  <a:cubicBezTo>
                    <a:pt x="154" y="139"/>
                    <a:pt x="154" y="139"/>
                    <a:pt x="155" y="140"/>
                  </a:cubicBezTo>
                  <a:cubicBezTo>
                    <a:pt x="156" y="142"/>
                    <a:pt x="158" y="143"/>
                    <a:pt x="159" y="144"/>
                  </a:cubicBezTo>
                  <a:cubicBezTo>
                    <a:pt x="163" y="146"/>
                    <a:pt x="166" y="148"/>
                    <a:pt x="164" y="152"/>
                  </a:cubicBezTo>
                  <a:cubicBezTo>
                    <a:pt x="164" y="153"/>
                    <a:pt x="163" y="154"/>
                    <a:pt x="163" y="155"/>
                  </a:cubicBezTo>
                  <a:cubicBezTo>
                    <a:pt x="161" y="157"/>
                    <a:pt x="160" y="160"/>
                    <a:pt x="161" y="163"/>
                  </a:cubicBezTo>
                  <a:cubicBezTo>
                    <a:pt x="161" y="164"/>
                    <a:pt x="161" y="164"/>
                    <a:pt x="161" y="164"/>
                  </a:cubicBezTo>
                  <a:cubicBezTo>
                    <a:pt x="162" y="168"/>
                    <a:pt x="163" y="170"/>
                    <a:pt x="160" y="172"/>
                  </a:cubicBezTo>
                  <a:cubicBezTo>
                    <a:pt x="158" y="173"/>
                    <a:pt x="156" y="174"/>
                    <a:pt x="154" y="175"/>
                  </a:cubicBezTo>
                  <a:cubicBezTo>
                    <a:pt x="153" y="176"/>
                    <a:pt x="151" y="176"/>
                    <a:pt x="150" y="177"/>
                  </a:cubicBezTo>
                  <a:cubicBezTo>
                    <a:pt x="148" y="178"/>
                    <a:pt x="147" y="179"/>
                    <a:pt x="145" y="181"/>
                  </a:cubicBezTo>
                  <a:cubicBezTo>
                    <a:pt x="142" y="183"/>
                    <a:pt x="139" y="186"/>
                    <a:pt x="135" y="186"/>
                  </a:cubicBezTo>
                  <a:cubicBezTo>
                    <a:pt x="134" y="186"/>
                    <a:pt x="133" y="186"/>
                    <a:pt x="132" y="186"/>
                  </a:cubicBezTo>
                  <a:cubicBezTo>
                    <a:pt x="131" y="185"/>
                    <a:pt x="129" y="184"/>
                    <a:pt x="128" y="184"/>
                  </a:cubicBezTo>
                  <a:cubicBezTo>
                    <a:pt x="126" y="183"/>
                    <a:pt x="124" y="181"/>
                    <a:pt x="122" y="181"/>
                  </a:cubicBezTo>
                  <a:cubicBezTo>
                    <a:pt x="121" y="181"/>
                    <a:pt x="119" y="181"/>
                    <a:pt x="117" y="181"/>
                  </a:cubicBezTo>
                  <a:cubicBezTo>
                    <a:pt x="116" y="181"/>
                    <a:pt x="115" y="181"/>
                    <a:pt x="114" y="181"/>
                  </a:cubicBezTo>
                  <a:cubicBezTo>
                    <a:pt x="113" y="181"/>
                    <a:pt x="112" y="181"/>
                    <a:pt x="111" y="181"/>
                  </a:cubicBezTo>
                  <a:cubicBezTo>
                    <a:pt x="109" y="181"/>
                    <a:pt x="109" y="181"/>
                    <a:pt x="109" y="181"/>
                  </a:cubicBezTo>
                  <a:cubicBezTo>
                    <a:pt x="107" y="181"/>
                    <a:pt x="104" y="181"/>
                    <a:pt x="101" y="181"/>
                  </a:cubicBezTo>
                  <a:cubicBezTo>
                    <a:pt x="100" y="181"/>
                    <a:pt x="100" y="181"/>
                    <a:pt x="100" y="181"/>
                  </a:cubicBezTo>
                  <a:cubicBezTo>
                    <a:pt x="98" y="180"/>
                    <a:pt x="96" y="180"/>
                    <a:pt x="94" y="180"/>
                  </a:cubicBezTo>
                  <a:cubicBezTo>
                    <a:pt x="92" y="180"/>
                    <a:pt x="92" y="180"/>
                    <a:pt x="92" y="180"/>
                  </a:cubicBezTo>
                  <a:cubicBezTo>
                    <a:pt x="91" y="180"/>
                    <a:pt x="90" y="180"/>
                    <a:pt x="90" y="180"/>
                  </a:cubicBezTo>
                  <a:cubicBezTo>
                    <a:pt x="88" y="180"/>
                    <a:pt x="87" y="180"/>
                    <a:pt x="86" y="181"/>
                  </a:cubicBezTo>
                  <a:cubicBezTo>
                    <a:pt x="85" y="181"/>
                    <a:pt x="83" y="182"/>
                    <a:pt x="82" y="184"/>
                  </a:cubicBezTo>
                  <a:cubicBezTo>
                    <a:pt x="82" y="184"/>
                    <a:pt x="81" y="185"/>
                    <a:pt x="80" y="185"/>
                  </a:cubicBezTo>
                  <a:cubicBezTo>
                    <a:pt x="80" y="186"/>
                    <a:pt x="79" y="187"/>
                    <a:pt x="78" y="188"/>
                  </a:cubicBezTo>
                  <a:cubicBezTo>
                    <a:pt x="77" y="189"/>
                    <a:pt x="76" y="190"/>
                    <a:pt x="74" y="191"/>
                  </a:cubicBezTo>
                  <a:cubicBezTo>
                    <a:pt x="73" y="191"/>
                    <a:pt x="72" y="192"/>
                    <a:pt x="72" y="192"/>
                  </a:cubicBezTo>
                  <a:cubicBezTo>
                    <a:pt x="70" y="192"/>
                    <a:pt x="69" y="190"/>
                    <a:pt x="67" y="189"/>
                  </a:cubicBezTo>
                  <a:cubicBezTo>
                    <a:pt x="66" y="188"/>
                    <a:pt x="65" y="187"/>
                    <a:pt x="63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2" y="187"/>
                    <a:pt x="62" y="187"/>
                    <a:pt x="62" y="187"/>
                  </a:cubicBezTo>
                  <a:cubicBezTo>
                    <a:pt x="61" y="187"/>
                    <a:pt x="60" y="188"/>
                    <a:pt x="59" y="188"/>
                  </a:cubicBezTo>
                  <a:cubicBezTo>
                    <a:pt x="58" y="189"/>
                    <a:pt x="57" y="189"/>
                    <a:pt x="57" y="190"/>
                  </a:cubicBezTo>
                  <a:cubicBezTo>
                    <a:pt x="54" y="191"/>
                    <a:pt x="52" y="191"/>
                    <a:pt x="50" y="191"/>
                  </a:cubicBezTo>
                  <a:cubicBezTo>
                    <a:pt x="44" y="191"/>
                    <a:pt x="40" y="192"/>
                    <a:pt x="36" y="195"/>
                  </a:cubicBezTo>
                  <a:cubicBezTo>
                    <a:pt x="35" y="196"/>
                    <a:pt x="33" y="197"/>
                    <a:pt x="33" y="197"/>
                  </a:cubicBezTo>
                  <a:cubicBezTo>
                    <a:pt x="31" y="199"/>
                    <a:pt x="29" y="200"/>
                    <a:pt x="27" y="202"/>
                  </a:cubicBezTo>
                  <a:cubicBezTo>
                    <a:pt x="27" y="202"/>
                    <a:pt x="27" y="202"/>
                    <a:pt x="27" y="202"/>
                  </a:cubicBezTo>
                  <a:cubicBezTo>
                    <a:pt x="25" y="203"/>
                    <a:pt x="24" y="204"/>
                    <a:pt x="23" y="206"/>
                  </a:cubicBezTo>
                  <a:cubicBezTo>
                    <a:pt x="22" y="207"/>
                    <a:pt x="22" y="208"/>
                    <a:pt x="22" y="209"/>
                  </a:cubicBezTo>
                  <a:cubicBezTo>
                    <a:pt x="21" y="210"/>
                    <a:pt x="21" y="212"/>
                    <a:pt x="20" y="213"/>
                  </a:cubicBezTo>
                  <a:cubicBezTo>
                    <a:pt x="19" y="215"/>
                    <a:pt x="17" y="216"/>
                    <a:pt x="15" y="217"/>
                  </a:cubicBezTo>
                  <a:cubicBezTo>
                    <a:pt x="13" y="218"/>
                    <a:pt x="11" y="220"/>
                    <a:pt x="10" y="222"/>
                  </a:cubicBezTo>
                  <a:cubicBezTo>
                    <a:pt x="9" y="223"/>
                    <a:pt x="9" y="223"/>
                    <a:pt x="9" y="223"/>
                  </a:cubicBezTo>
                  <a:cubicBezTo>
                    <a:pt x="7" y="226"/>
                    <a:pt x="4" y="230"/>
                    <a:pt x="2" y="233"/>
                  </a:cubicBezTo>
                  <a:cubicBezTo>
                    <a:pt x="0" y="237"/>
                    <a:pt x="0" y="242"/>
                    <a:pt x="0" y="248"/>
                  </a:cubicBezTo>
                  <a:cubicBezTo>
                    <a:pt x="0" y="249"/>
                    <a:pt x="0" y="253"/>
                    <a:pt x="0" y="253"/>
                  </a:cubicBezTo>
                  <a:cubicBezTo>
                    <a:pt x="3" y="252"/>
                    <a:pt x="3" y="252"/>
                    <a:pt x="3" y="252"/>
                  </a:cubicBezTo>
                  <a:cubicBezTo>
                    <a:pt x="7" y="250"/>
                    <a:pt x="13" y="249"/>
                    <a:pt x="15" y="249"/>
                  </a:cubicBezTo>
                  <a:cubicBezTo>
                    <a:pt x="16" y="249"/>
                    <a:pt x="16" y="249"/>
                    <a:pt x="16" y="249"/>
                  </a:cubicBezTo>
                  <a:cubicBezTo>
                    <a:pt x="16" y="248"/>
                    <a:pt x="16" y="248"/>
                    <a:pt x="16" y="248"/>
                  </a:cubicBezTo>
                  <a:cubicBezTo>
                    <a:pt x="18" y="247"/>
                    <a:pt x="21" y="245"/>
                    <a:pt x="24" y="245"/>
                  </a:cubicBezTo>
                  <a:cubicBezTo>
                    <a:pt x="24" y="245"/>
                    <a:pt x="24" y="245"/>
                    <a:pt x="24" y="245"/>
                  </a:cubicBezTo>
                  <a:cubicBezTo>
                    <a:pt x="26" y="246"/>
                    <a:pt x="27" y="247"/>
                    <a:pt x="28" y="247"/>
                  </a:cubicBezTo>
                  <a:cubicBezTo>
                    <a:pt x="29" y="248"/>
                    <a:pt x="30" y="249"/>
                    <a:pt x="32" y="249"/>
                  </a:cubicBezTo>
                  <a:cubicBezTo>
                    <a:pt x="33" y="249"/>
                    <a:pt x="33" y="249"/>
                    <a:pt x="33" y="249"/>
                  </a:cubicBezTo>
                  <a:cubicBezTo>
                    <a:pt x="34" y="249"/>
                    <a:pt x="35" y="249"/>
                    <a:pt x="36" y="249"/>
                  </a:cubicBezTo>
                  <a:cubicBezTo>
                    <a:pt x="37" y="249"/>
                    <a:pt x="38" y="249"/>
                    <a:pt x="39" y="249"/>
                  </a:cubicBezTo>
                  <a:cubicBezTo>
                    <a:pt x="41" y="249"/>
                    <a:pt x="42" y="249"/>
                    <a:pt x="43" y="249"/>
                  </a:cubicBezTo>
                  <a:cubicBezTo>
                    <a:pt x="44" y="250"/>
                    <a:pt x="45" y="250"/>
                    <a:pt x="46" y="250"/>
                  </a:cubicBezTo>
                  <a:cubicBezTo>
                    <a:pt x="48" y="251"/>
                    <a:pt x="50" y="252"/>
                    <a:pt x="53" y="252"/>
                  </a:cubicBezTo>
                  <a:cubicBezTo>
                    <a:pt x="54" y="252"/>
                    <a:pt x="55" y="252"/>
                    <a:pt x="56" y="252"/>
                  </a:cubicBezTo>
                  <a:cubicBezTo>
                    <a:pt x="58" y="252"/>
                    <a:pt x="60" y="252"/>
                    <a:pt x="62" y="252"/>
                  </a:cubicBezTo>
                  <a:cubicBezTo>
                    <a:pt x="69" y="252"/>
                    <a:pt x="72" y="253"/>
                    <a:pt x="73" y="255"/>
                  </a:cubicBezTo>
                  <a:cubicBezTo>
                    <a:pt x="74" y="257"/>
                    <a:pt x="74" y="258"/>
                    <a:pt x="74" y="260"/>
                  </a:cubicBezTo>
                  <a:cubicBezTo>
                    <a:pt x="74" y="262"/>
                    <a:pt x="74" y="265"/>
                    <a:pt x="76" y="267"/>
                  </a:cubicBezTo>
                  <a:cubicBezTo>
                    <a:pt x="76" y="267"/>
                    <a:pt x="77" y="268"/>
                    <a:pt x="77" y="268"/>
                  </a:cubicBezTo>
                  <a:cubicBezTo>
                    <a:pt x="78" y="269"/>
                    <a:pt x="78" y="269"/>
                    <a:pt x="78" y="269"/>
                  </a:cubicBezTo>
                  <a:cubicBezTo>
                    <a:pt x="79" y="268"/>
                    <a:pt x="79" y="268"/>
                    <a:pt x="79" y="268"/>
                  </a:cubicBezTo>
                  <a:cubicBezTo>
                    <a:pt x="80" y="268"/>
                    <a:pt x="80" y="268"/>
                    <a:pt x="80" y="267"/>
                  </a:cubicBezTo>
                  <a:cubicBezTo>
                    <a:pt x="81" y="267"/>
                    <a:pt x="82" y="266"/>
                    <a:pt x="84" y="266"/>
                  </a:cubicBezTo>
                  <a:cubicBezTo>
                    <a:pt x="84" y="266"/>
                    <a:pt x="84" y="266"/>
                    <a:pt x="84" y="266"/>
                  </a:cubicBezTo>
                  <a:cubicBezTo>
                    <a:pt x="85" y="267"/>
                    <a:pt x="85" y="268"/>
                    <a:pt x="86" y="269"/>
                  </a:cubicBezTo>
                  <a:cubicBezTo>
                    <a:pt x="86" y="271"/>
                    <a:pt x="86" y="271"/>
                    <a:pt x="86" y="271"/>
                  </a:cubicBezTo>
                  <a:cubicBezTo>
                    <a:pt x="88" y="271"/>
                    <a:pt x="88" y="271"/>
                    <a:pt x="88" y="271"/>
                  </a:cubicBezTo>
                  <a:cubicBezTo>
                    <a:pt x="90" y="271"/>
                    <a:pt x="91" y="269"/>
                    <a:pt x="93" y="267"/>
                  </a:cubicBezTo>
                  <a:cubicBezTo>
                    <a:pt x="93" y="266"/>
                    <a:pt x="93" y="266"/>
                    <a:pt x="93" y="266"/>
                  </a:cubicBezTo>
                  <a:cubicBezTo>
                    <a:pt x="96" y="264"/>
                    <a:pt x="96" y="264"/>
                    <a:pt x="99" y="263"/>
                  </a:cubicBezTo>
                  <a:cubicBezTo>
                    <a:pt x="101" y="263"/>
                    <a:pt x="101" y="263"/>
                    <a:pt x="101" y="263"/>
                  </a:cubicBezTo>
                  <a:cubicBezTo>
                    <a:pt x="102" y="263"/>
                    <a:pt x="103" y="262"/>
                    <a:pt x="104" y="262"/>
                  </a:cubicBezTo>
                  <a:cubicBezTo>
                    <a:pt x="106" y="261"/>
                    <a:pt x="108" y="261"/>
                    <a:pt x="110" y="261"/>
                  </a:cubicBezTo>
                  <a:cubicBezTo>
                    <a:pt x="111" y="261"/>
                    <a:pt x="112" y="261"/>
                    <a:pt x="113" y="260"/>
                  </a:cubicBezTo>
                  <a:cubicBezTo>
                    <a:pt x="113" y="260"/>
                    <a:pt x="113" y="260"/>
                    <a:pt x="113" y="260"/>
                  </a:cubicBezTo>
                  <a:cubicBezTo>
                    <a:pt x="115" y="260"/>
                    <a:pt x="117" y="260"/>
                    <a:pt x="119" y="260"/>
                  </a:cubicBezTo>
                  <a:cubicBezTo>
                    <a:pt x="120" y="260"/>
                    <a:pt x="120" y="260"/>
                    <a:pt x="121" y="260"/>
                  </a:cubicBezTo>
                  <a:cubicBezTo>
                    <a:pt x="121" y="261"/>
                    <a:pt x="122" y="262"/>
                    <a:pt x="123" y="262"/>
                  </a:cubicBezTo>
                  <a:cubicBezTo>
                    <a:pt x="123" y="262"/>
                    <a:pt x="124" y="262"/>
                    <a:pt x="124" y="262"/>
                  </a:cubicBezTo>
                  <a:cubicBezTo>
                    <a:pt x="126" y="262"/>
                    <a:pt x="128" y="262"/>
                    <a:pt x="130" y="261"/>
                  </a:cubicBezTo>
                  <a:cubicBezTo>
                    <a:pt x="131" y="260"/>
                    <a:pt x="131" y="260"/>
                    <a:pt x="131" y="260"/>
                  </a:cubicBezTo>
                  <a:cubicBezTo>
                    <a:pt x="133" y="260"/>
                    <a:pt x="134" y="259"/>
                    <a:pt x="136" y="259"/>
                  </a:cubicBezTo>
                  <a:cubicBezTo>
                    <a:pt x="137" y="259"/>
                    <a:pt x="138" y="259"/>
                    <a:pt x="139" y="259"/>
                  </a:cubicBezTo>
                  <a:cubicBezTo>
                    <a:pt x="140" y="260"/>
                    <a:pt x="141" y="260"/>
                    <a:pt x="142" y="260"/>
                  </a:cubicBezTo>
                  <a:cubicBezTo>
                    <a:pt x="143" y="260"/>
                    <a:pt x="144" y="260"/>
                    <a:pt x="145" y="259"/>
                  </a:cubicBezTo>
                  <a:cubicBezTo>
                    <a:pt x="146" y="259"/>
                    <a:pt x="147" y="259"/>
                    <a:pt x="147" y="258"/>
                  </a:cubicBezTo>
                  <a:cubicBezTo>
                    <a:pt x="148" y="258"/>
                    <a:pt x="149" y="257"/>
                    <a:pt x="150" y="257"/>
                  </a:cubicBezTo>
                  <a:cubicBezTo>
                    <a:pt x="150" y="257"/>
                    <a:pt x="151" y="257"/>
                    <a:pt x="151" y="258"/>
                  </a:cubicBezTo>
                  <a:cubicBezTo>
                    <a:pt x="152" y="258"/>
                    <a:pt x="152" y="259"/>
                    <a:pt x="153" y="260"/>
                  </a:cubicBezTo>
                  <a:cubicBezTo>
                    <a:pt x="153" y="261"/>
                    <a:pt x="154" y="262"/>
                    <a:pt x="155" y="263"/>
                  </a:cubicBezTo>
                  <a:cubicBezTo>
                    <a:pt x="156" y="263"/>
                    <a:pt x="156" y="264"/>
                    <a:pt x="157" y="264"/>
                  </a:cubicBezTo>
                  <a:cubicBezTo>
                    <a:pt x="158" y="264"/>
                    <a:pt x="158" y="264"/>
                    <a:pt x="159" y="267"/>
                  </a:cubicBezTo>
                  <a:cubicBezTo>
                    <a:pt x="160" y="269"/>
                    <a:pt x="159" y="271"/>
                    <a:pt x="159" y="273"/>
                  </a:cubicBezTo>
                  <a:cubicBezTo>
                    <a:pt x="158" y="275"/>
                    <a:pt x="158" y="277"/>
                    <a:pt x="159" y="279"/>
                  </a:cubicBezTo>
                  <a:cubicBezTo>
                    <a:pt x="159" y="280"/>
                    <a:pt x="160" y="281"/>
                    <a:pt x="161" y="282"/>
                  </a:cubicBezTo>
                  <a:cubicBezTo>
                    <a:pt x="163" y="284"/>
                    <a:pt x="165" y="285"/>
                    <a:pt x="165" y="287"/>
                  </a:cubicBezTo>
                  <a:cubicBezTo>
                    <a:pt x="165" y="290"/>
                    <a:pt x="164" y="291"/>
                    <a:pt x="163" y="292"/>
                  </a:cubicBezTo>
                  <a:cubicBezTo>
                    <a:pt x="162" y="293"/>
                    <a:pt x="161" y="293"/>
                    <a:pt x="161" y="294"/>
                  </a:cubicBezTo>
                  <a:cubicBezTo>
                    <a:pt x="159" y="298"/>
                    <a:pt x="162" y="303"/>
                    <a:pt x="164" y="307"/>
                  </a:cubicBezTo>
                  <a:cubicBezTo>
                    <a:pt x="164" y="308"/>
                    <a:pt x="164" y="308"/>
                    <a:pt x="164" y="308"/>
                  </a:cubicBezTo>
                  <a:cubicBezTo>
                    <a:pt x="165" y="308"/>
                    <a:pt x="165" y="310"/>
                    <a:pt x="166" y="311"/>
                  </a:cubicBezTo>
                  <a:cubicBezTo>
                    <a:pt x="168" y="316"/>
                    <a:pt x="170" y="319"/>
                    <a:pt x="171" y="320"/>
                  </a:cubicBezTo>
                  <a:cubicBezTo>
                    <a:pt x="172" y="321"/>
                    <a:pt x="173" y="321"/>
                    <a:pt x="175" y="321"/>
                  </a:cubicBezTo>
                  <a:cubicBezTo>
                    <a:pt x="176" y="321"/>
                    <a:pt x="177" y="321"/>
                    <a:pt x="179" y="321"/>
                  </a:cubicBezTo>
                  <a:cubicBezTo>
                    <a:pt x="180" y="320"/>
                    <a:pt x="182" y="320"/>
                    <a:pt x="183" y="320"/>
                  </a:cubicBezTo>
                  <a:cubicBezTo>
                    <a:pt x="185" y="320"/>
                    <a:pt x="187" y="321"/>
                    <a:pt x="189" y="324"/>
                  </a:cubicBezTo>
                  <a:cubicBezTo>
                    <a:pt x="191" y="327"/>
                    <a:pt x="190" y="329"/>
                    <a:pt x="188" y="330"/>
                  </a:cubicBezTo>
                  <a:cubicBezTo>
                    <a:pt x="187" y="331"/>
                    <a:pt x="187" y="331"/>
                    <a:pt x="187" y="332"/>
                  </a:cubicBezTo>
                  <a:cubicBezTo>
                    <a:pt x="183" y="336"/>
                    <a:pt x="183" y="345"/>
                    <a:pt x="183" y="352"/>
                  </a:cubicBezTo>
                  <a:cubicBezTo>
                    <a:pt x="183" y="354"/>
                    <a:pt x="183" y="354"/>
                    <a:pt x="183" y="354"/>
                  </a:cubicBezTo>
                  <a:cubicBezTo>
                    <a:pt x="183" y="356"/>
                    <a:pt x="182" y="358"/>
                    <a:pt x="182" y="359"/>
                  </a:cubicBezTo>
                  <a:cubicBezTo>
                    <a:pt x="181" y="362"/>
                    <a:pt x="180" y="365"/>
                    <a:pt x="181" y="367"/>
                  </a:cubicBezTo>
                  <a:cubicBezTo>
                    <a:pt x="182" y="369"/>
                    <a:pt x="184" y="369"/>
                    <a:pt x="186" y="370"/>
                  </a:cubicBezTo>
                  <a:cubicBezTo>
                    <a:pt x="188" y="371"/>
                    <a:pt x="190" y="372"/>
                    <a:pt x="191" y="374"/>
                  </a:cubicBezTo>
                  <a:cubicBezTo>
                    <a:pt x="192" y="375"/>
                    <a:pt x="192" y="377"/>
                    <a:pt x="192" y="379"/>
                  </a:cubicBezTo>
                  <a:cubicBezTo>
                    <a:pt x="192" y="381"/>
                    <a:pt x="192" y="384"/>
                    <a:pt x="193" y="385"/>
                  </a:cubicBezTo>
                  <a:cubicBezTo>
                    <a:pt x="195" y="388"/>
                    <a:pt x="198" y="389"/>
                    <a:pt x="202" y="390"/>
                  </a:cubicBezTo>
                  <a:cubicBezTo>
                    <a:pt x="203" y="390"/>
                    <a:pt x="205" y="390"/>
                    <a:pt x="206" y="390"/>
                  </a:cubicBezTo>
                  <a:cubicBezTo>
                    <a:pt x="210" y="390"/>
                    <a:pt x="214" y="389"/>
                    <a:pt x="216" y="387"/>
                  </a:cubicBezTo>
                  <a:cubicBezTo>
                    <a:pt x="217" y="387"/>
                    <a:pt x="218" y="385"/>
                    <a:pt x="219" y="384"/>
                  </a:cubicBezTo>
                  <a:cubicBezTo>
                    <a:pt x="220" y="382"/>
                    <a:pt x="222" y="380"/>
                    <a:pt x="224" y="380"/>
                  </a:cubicBezTo>
                  <a:cubicBezTo>
                    <a:pt x="227" y="379"/>
                    <a:pt x="229" y="379"/>
                    <a:pt x="231" y="378"/>
                  </a:cubicBezTo>
                  <a:cubicBezTo>
                    <a:pt x="233" y="378"/>
                    <a:pt x="235" y="378"/>
                    <a:pt x="237" y="378"/>
                  </a:cubicBezTo>
                  <a:cubicBezTo>
                    <a:pt x="242" y="377"/>
                    <a:pt x="248" y="375"/>
                    <a:pt x="254" y="373"/>
                  </a:cubicBezTo>
                  <a:cubicBezTo>
                    <a:pt x="262" y="370"/>
                    <a:pt x="271" y="367"/>
                    <a:pt x="280" y="367"/>
                  </a:cubicBezTo>
                  <a:cubicBezTo>
                    <a:pt x="285" y="367"/>
                    <a:pt x="288" y="365"/>
                    <a:pt x="292" y="363"/>
                  </a:cubicBezTo>
                  <a:cubicBezTo>
                    <a:pt x="293" y="362"/>
                    <a:pt x="295" y="361"/>
                    <a:pt x="297" y="360"/>
                  </a:cubicBezTo>
                  <a:cubicBezTo>
                    <a:pt x="300" y="358"/>
                    <a:pt x="303" y="358"/>
                    <a:pt x="306" y="358"/>
                  </a:cubicBezTo>
                  <a:cubicBezTo>
                    <a:pt x="307" y="358"/>
                    <a:pt x="308" y="358"/>
                    <a:pt x="309" y="358"/>
                  </a:cubicBezTo>
                  <a:cubicBezTo>
                    <a:pt x="310" y="358"/>
                    <a:pt x="311" y="358"/>
                    <a:pt x="312" y="358"/>
                  </a:cubicBezTo>
                  <a:cubicBezTo>
                    <a:pt x="313" y="358"/>
                    <a:pt x="314" y="358"/>
                    <a:pt x="315" y="358"/>
                  </a:cubicBezTo>
                  <a:cubicBezTo>
                    <a:pt x="318" y="358"/>
                    <a:pt x="318" y="358"/>
                    <a:pt x="318" y="358"/>
                  </a:cubicBezTo>
                  <a:cubicBezTo>
                    <a:pt x="320" y="358"/>
                    <a:pt x="322" y="358"/>
                    <a:pt x="323" y="358"/>
                  </a:cubicBezTo>
                  <a:cubicBezTo>
                    <a:pt x="324" y="358"/>
                    <a:pt x="325" y="358"/>
                    <a:pt x="326" y="358"/>
                  </a:cubicBezTo>
                  <a:cubicBezTo>
                    <a:pt x="327" y="358"/>
                    <a:pt x="327" y="358"/>
                    <a:pt x="328" y="358"/>
                  </a:cubicBezTo>
                  <a:cubicBezTo>
                    <a:pt x="330" y="358"/>
                    <a:pt x="331" y="358"/>
                    <a:pt x="333" y="358"/>
                  </a:cubicBezTo>
                  <a:cubicBezTo>
                    <a:pt x="333" y="358"/>
                    <a:pt x="334" y="358"/>
                    <a:pt x="335" y="358"/>
                  </a:cubicBezTo>
                  <a:cubicBezTo>
                    <a:pt x="339" y="358"/>
                    <a:pt x="342" y="356"/>
                    <a:pt x="346" y="354"/>
                  </a:cubicBezTo>
                  <a:cubicBezTo>
                    <a:pt x="348" y="353"/>
                    <a:pt x="350" y="352"/>
                    <a:pt x="352" y="352"/>
                  </a:cubicBezTo>
                  <a:cubicBezTo>
                    <a:pt x="353" y="351"/>
                    <a:pt x="354" y="351"/>
                    <a:pt x="355" y="350"/>
                  </a:cubicBezTo>
                  <a:cubicBezTo>
                    <a:pt x="360" y="349"/>
                    <a:pt x="363" y="348"/>
                    <a:pt x="365" y="343"/>
                  </a:cubicBezTo>
                  <a:cubicBezTo>
                    <a:pt x="366" y="339"/>
                    <a:pt x="368" y="336"/>
                    <a:pt x="369" y="333"/>
                  </a:cubicBezTo>
                  <a:cubicBezTo>
                    <a:pt x="370" y="330"/>
                    <a:pt x="371" y="328"/>
                    <a:pt x="372" y="325"/>
                  </a:cubicBezTo>
                  <a:cubicBezTo>
                    <a:pt x="374" y="319"/>
                    <a:pt x="378" y="315"/>
                    <a:pt x="381" y="311"/>
                  </a:cubicBezTo>
                  <a:cubicBezTo>
                    <a:pt x="383" y="310"/>
                    <a:pt x="383" y="310"/>
                    <a:pt x="383" y="310"/>
                  </a:cubicBezTo>
                  <a:cubicBezTo>
                    <a:pt x="384" y="308"/>
                    <a:pt x="386" y="306"/>
                    <a:pt x="387" y="305"/>
                  </a:cubicBezTo>
                  <a:cubicBezTo>
                    <a:pt x="388" y="305"/>
                    <a:pt x="388" y="305"/>
                    <a:pt x="388" y="305"/>
                  </a:cubicBezTo>
                  <a:cubicBezTo>
                    <a:pt x="389" y="300"/>
                    <a:pt x="389" y="300"/>
                    <a:pt x="389" y="300"/>
                  </a:cubicBezTo>
                  <a:cubicBezTo>
                    <a:pt x="389" y="298"/>
                    <a:pt x="390" y="296"/>
                    <a:pt x="390" y="295"/>
                  </a:cubicBezTo>
                  <a:cubicBezTo>
                    <a:pt x="390" y="294"/>
                    <a:pt x="390" y="293"/>
                    <a:pt x="390" y="291"/>
                  </a:cubicBezTo>
                  <a:cubicBezTo>
                    <a:pt x="390" y="289"/>
                    <a:pt x="390" y="286"/>
                    <a:pt x="392" y="283"/>
                  </a:cubicBezTo>
                  <a:cubicBezTo>
                    <a:pt x="394" y="280"/>
                    <a:pt x="397" y="278"/>
                    <a:pt x="401" y="278"/>
                  </a:cubicBezTo>
                  <a:cubicBezTo>
                    <a:pt x="402" y="278"/>
                    <a:pt x="402" y="278"/>
                    <a:pt x="402" y="278"/>
                  </a:cubicBezTo>
                  <a:cubicBezTo>
                    <a:pt x="406" y="278"/>
                    <a:pt x="408" y="278"/>
                    <a:pt x="410" y="275"/>
                  </a:cubicBezTo>
                  <a:cubicBezTo>
                    <a:pt x="411" y="274"/>
                    <a:pt x="412" y="273"/>
                    <a:pt x="413" y="272"/>
                  </a:cubicBezTo>
                  <a:cubicBezTo>
                    <a:pt x="414" y="270"/>
                    <a:pt x="415" y="268"/>
                    <a:pt x="417" y="267"/>
                  </a:cubicBezTo>
                  <a:cubicBezTo>
                    <a:pt x="420" y="265"/>
                    <a:pt x="420" y="262"/>
                    <a:pt x="421" y="260"/>
                  </a:cubicBezTo>
                  <a:cubicBezTo>
                    <a:pt x="421" y="259"/>
                    <a:pt x="422" y="258"/>
                    <a:pt x="422" y="256"/>
                  </a:cubicBezTo>
                  <a:cubicBezTo>
                    <a:pt x="423" y="253"/>
                    <a:pt x="425" y="251"/>
                    <a:pt x="427" y="249"/>
                  </a:cubicBezTo>
                  <a:cubicBezTo>
                    <a:pt x="430" y="246"/>
                    <a:pt x="432" y="243"/>
                    <a:pt x="432" y="239"/>
                  </a:cubicBezTo>
                  <a:cubicBezTo>
                    <a:pt x="432" y="237"/>
                    <a:pt x="432" y="230"/>
                    <a:pt x="430" y="227"/>
                  </a:cubicBezTo>
                  <a:cubicBezTo>
                    <a:pt x="430" y="225"/>
                    <a:pt x="430" y="225"/>
                    <a:pt x="430" y="225"/>
                  </a:cubicBezTo>
                  <a:cubicBezTo>
                    <a:pt x="428" y="222"/>
                    <a:pt x="426" y="219"/>
                    <a:pt x="423" y="217"/>
                  </a:cubicBezTo>
                  <a:cubicBezTo>
                    <a:pt x="423" y="216"/>
                    <a:pt x="423" y="216"/>
                    <a:pt x="424" y="216"/>
                  </a:cubicBezTo>
                  <a:cubicBezTo>
                    <a:pt x="424" y="215"/>
                    <a:pt x="424" y="215"/>
                    <a:pt x="425" y="215"/>
                  </a:cubicBezTo>
                  <a:cubicBezTo>
                    <a:pt x="426" y="215"/>
                    <a:pt x="428" y="216"/>
                    <a:pt x="429" y="216"/>
                  </a:cubicBezTo>
                  <a:cubicBezTo>
                    <a:pt x="432" y="217"/>
                    <a:pt x="432" y="217"/>
                    <a:pt x="433" y="217"/>
                  </a:cubicBezTo>
                  <a:cubicBezTo>
                    <a:pt x="433" y="217"/>
                    <a:pt x="433" y="217"/>
                    <a:pt x="433" y="217"/>
                  </a:cubicBezTo>
                  <a:cubicBezTo>
                    <a:pt x="433" y="217"/>
                    <a:pt x="434" y="217"/>
                    <a:pt x="434" y="217"/>
                  </a:cubicBezTo>
                  <a:cubicBezTo>
                    <a:pt x="440" y="217"/>
                    <a:pt x="440" y="217"/>
                    <a:pt x="440" y="217"/>
                  </a:cubicBezTo>
                  <a:cubicBezTo>
                    <a:pt x="435" y="213"/>
                    <a:pt x="435" y="213"/>
                    <a:pt x="435" y="213"/>
                  </a:cubicBezTo>
                  <a:cubicBezTo>
                    <a:pt x="434" y="213"/>
                    <a:pt x="433" y="212"/>
                    <a:pt x="433" y="211"/>
                  </a:cubicBezTo>
                  <a:cubicBezTo>
                    <a:pt x="432" y="210"/>
                    <a:pt x="431" y="209"/>
                    <a:pt x="430" y="208"/>
                  </a:cubicBezTo>
                  <a:cubicBezTo>
                    <a:pt x="430" y="206"/>
                    <a:pt x="430" y="204"/>
                    <a:pt x="431" y="203"/>
                  </a:cubicBezTo>
                  <a:cubicBezTo>
                    <a:pt x="431" y="202"/>
                    <a:pt x="431" y="202"/>
                    <a:pt x="431" y="201"/>
                  </a:cubicBezTo>
                  <a:cubicBezTo>
                    <a:pt x="431" y="200"/>
                    <a:pt x="431" y="199"/>
                    <a:pt x="431" y="199"/>
                  </a:cubicBezTo>
                  <a:cubicBezTo>
                    <a:pt x="431" y="199"/>
                    <a:pt x="431" y="199"/>
                    <a:pt x="431" y="199"/>
                  </a:cubicBezTo>
                  <a:cubicBezTo>
                    <a:pt x="431" y="198"/>
                    <a:pt x="431" y="198"/>
                    <a:pt x="431" y="198"/>
                  </a:cubicBezTo>
                  <a:cubicBezTo>
                    <a:pt x="431" y="198"/>
                    <a:pt x="431" y="198"/>
                    <a:pt x="430" y="198"/>
                  </a:cubicBezTo>
                  <a:cubicBezTo>
                    <a:pt x="430" y="197"/>
                    <a:pt x="430" y="197"/>
                    <a:pt x="429" y="196"/>
                  </a:cubicBezTo>
                  <a:cubicBezTo>
                    <a:pt x="429" y="196"/>
                    <a:pt x="426" y="192"/>
                    <a:pt x="428" y="190"/>
                  </a:cubicBezTo>
                  <a:cubicBezTo>
                    <a:pt x="428" y="189"/>
                    <a:pt x="430" y="188"/>
                    <a:pt x="431" y="188"/>
                  </a:cubicBezTo>
                  <a:cubicBezTo>
                    <a:pt x="432" y="188"/>
                    <a:pt x="433" y="187"/>
                    <a:pt x="433" y="187"/>
                  </a:cubicBezTo>
                  <a:cubicBezTo>
                    <a:pt x="435" y="186"/>
                    <a:pt x="437" y="184"/>
                    <a:pt x="438" y="182"/>
                  </a:cubicBezTo>
                  <a:cubicBezTo>
                    <a:pt x="438" y="181"/>
                    <a:pt x="438" y="181"/>
                    <a:pt x="438" y="181"/>
                  </a:cubicBezTo>
                  <a:cubicBezTo>
                    <a:pt x="439" y="180"/>
                    <a:pt x="439" y="179"/>
                    <a:pt x="440" y="179"/>
                  </a:cubicBezTo>
                  <a:cubicBezTo>
                    <a:pt x="440" y="179"/>
                    <a:pt x="440" y="179"/>
                    <a:pt x="440" y="179"/>
                  </a:cubicBezTo>
                  <a:cubicBezTo>
                    <a:pt x="441" y="179"/>
                    <a:pt x="441" y="179"/>
                    <a:pt x="442" y="179"/>
                  </a:cubicBezTo>
                  <a:cubicBezTo>
                    <a:pt x="442" y="179"/>
                    <a:pt x="442" y="179"/>
                    <a:pt x="442" y="179"/>
                  </a:cubicBezTo>
                  <a:cubicBezTo>
                    <a:pt x="443" y="180"/>
                    <a:pt x="444" y="180"/>
                    <a:pt x="445" y="180"/>
                  </a:cubicBezTo>
                  <a:cubicBezTo>
                    <a:pt x="445" y="180"/>
                    <a:pt x="446" y="180"/>
                    <a:pt x="446" y="180"/>
                  </a:cubicBezTo>
                  <a:cubicBezTo>
                    <a:pt x="447" y="180"/>
                    <a:pt x="448" y="179"/>
                    <a:pt x="450" y="178"/>
                  </a:cubicBezTo>
                  <a:cubicBezTo>
                    <a:pt x="451" y="177"/>
                    <a:pt x="451" y="177"/>
                    <a:pt x="451" y="177"/>
                  </a:cubicBezTo>
                  <a:cubicBezTo>
                    <a:pt x="452" y="177"/>
                    <a:pt x="452" y="176"/>
                    <a:pt x="453" y="176"/>
                  </a:cubicBezTo>
                  <a:cubicBezTo>
                    <a:pt x="454" y="175"/>
                    <a:pt x="455" y="175"/>
                    <a:pt x="455" y="175"/>
                  </a:cubicBezTo>
                  <a:cubicBezTo>
                    <a:pt x="456" y="175"/>
                    <a:pt x="456" y="175"/>
                    <a:pt x="456" y="175"/>
                  </a:cubicBezTo>
                  <a:cubicBezTo>
                    <a:pt x="457" y="175"/>
                    <a:pt x="457" y="175"/>
                    <a:pt x="457" y="175"/>
                  </a:cubicBezTo>
                  <a:cubicBezTo>
                    <a:pt x="458" y="175"/>
                    <a:pt x="459" y="176"/>
                    <a:pt x="460" y="176"/>
                  </a:cubicBezTo>
                  <a:cubicBezTo>
                    <a:pt x="461" y="177"/>
                    <a:pt x="461" y="177"/>
                    <a:pt x="462" y="177"/>
                  </a:cubicBezTo>
                  <a:cubicBezTo>
                    <a:pt x="463" y="178"/>
                    <a:pt x="464" y="178"/>
                    <a:pt x="465" y="179"/>
                  </a:cubicBezTo>
                  <a:cubicBezTo>
                    <a:pt x="467" y="180"/>
                    <a:pt x="467" y="180"/>
                    <a:pt x="467" y="180"/>
                  </a:cubicBezTo>
                  <a:cubicBezTo>
                    <a:pt x="468" y="178"/>
                    <a:pt x="468" y="178"/>
                    <a:pt x="468" y="178"/>
                  </a:cubicBezTo>
                  <a:cubicBezTo>
                    <a:pt x="468" y="178"/>
                    <a:pt x="468" y="178"/>
                    <a:pt x="469" y="177"/>
                  </a:cubicBezTo>
                  <a:cubicBezTo>
                    <a:pt x="469" y="176"/>
                    <a:pt x="470" y="175"/>
                    <a:pt x="470" y="174"/>
                  </a:cubicBezTo>
                  <a:cubicBezTo>
                    <a:pt x="469" y="172"/>
                    <a:pt x="468" y="170"/>
                    <a:pt x="466" y="169"/>
                  </a:cubicBezTo>
                  <a:cubicBezTo>
                    <a:pt x="464" y="166"/>
                    <a:pt x="464" y="166"/>
                    <a:pt x="464" y="166"/>
                  </a:cubicBezTo>
                  <a:cubicBezTo>
                    <a:pt x="460" y="162"/>
                    <a:pt x="457" y="159"/>
                    <a:pt x="456" y="153"/>
                  </a:cubicBezTo>
                  <a:cubicBezTo>
                    <a:pt x="455" y="149"/>
                    <a:pt x="453" y="142"/>
                    <a:pt x="455" y="136"/>
                  </a:cubicBezTo>
                  <a:cubicBezTo>
                    <a:pt x="456" y="133"/>
                    <a:pt x="459" y="132"/>
                    <a:pt x="462" y="131"/>
                  </a:cubicBezTo>
                  <a:cubicBezTo>
                    <a:pt x="465" y="130"/>
                    <a:pt x="468" y="129"/>
                    <a:pt x="469" y="126"/>
                  </a:cubicBezTo>
                  <a:cubicBezTo>
                    <a:pt x="469" y="125"/>
                    <a:pt x="469" y="124"/>
                    <a:pt x="469" y="122"/>
                  </a:cubicBezTo>
                  <a:cubicBezTo>
                    <a:pt x="469" y="121"/>
                    <a:pt x="470" y="119"/>
                    <a:pt x="470" y="117"/>
                  </a:cubicBezTo>
                  <a:cubicBezTo>
                    <a:pt x="472" y="115"/>
                    <a:pt x="474" y="114"/>
                    <a:pt x="476" y="112"/>
                  </a:cubicBezTo>
                  <a:cubicBezTo>
                    <a:pt x="477" y="112"/>
                    <a:pt x="477" y="112"/>
                    <a:pt x="478" y="111"/>
                  </a:cubicBezTo>
                  <a:cubicBezTo>
                    <a:pt x="483" y="108"/>
                    <a:pt x="487" y="102"/>
                    <a:pt x="488" y="96"/>
                  </a:cubicBezTo>
                  <a:cubicBezTo>
                    <a:pt x="490" y="90"/>
                    <a:pt x="483" y="87"/>
                    <a:pt x="478" y="8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3805" y="918"/>
              <a:ext cx="625" cy="888"/>
            </a:xfrm>
            <a:custGeom>
              <a:avLst/>
              <a:gdLst/>
              <a:ahLst/>
              <a:cxnLst/>
              <a:rect l="l" t="t" r="r" b="b"/>
              <a:pathLst>
                <a:path w="256" h="364" extrusionOk="0">
                  <a:moveTo>
                    <a:pt x="253" y="193"/>
                  </a:moveTo>
                  <a:cubicBezTo>
                    <a:pt x="255" y="190"/>
                    <a:pt x="256" y="187"/>
                    <a:pt x="253" y="184"/>
                  </a:cubicBezTo>
                  <a:cubicBezTo>
                    <a:pt x="252" y="183"/>
                    <a:pt x="251" y="182"/>
                    <a:pt x="249" y="182"/>
                  </a:cubicBezTo>
                  <a:cubicBezTo>
                    <a:pt x="247" y="182"/>
                    <a:pt x="246" y="182"/>
                    <a:pt x="245" y="181"/>
                  </a:cubicBezTo>
                  <a:cubicBezTo>
                    <a:pt x="240" y="177"/>
                    <a:pt x="240" y="171"/>
                    <a:pt x="239" y="166"/>
                  </a:cubicBezTo>
                  <a:cubicBezTo>
                    <a:pt x="239" y="164"/>
                    <a:pt x="239" y="162"/>
                    <a:pt x="238" y="161"/>
                  </a:cubicBezTo>
                  <a:cubicBezTo>
                    <a:pt x="238" y="159"/>
                    <a:pt x="238" y="158"/>
                    <a:pt x="237" y="157"/>
                  </a:cubicBezTo>
                  <a:cubicBezTo>
                    <a:pt x="236" y="155"/>
                    <a:pt x="236" y="154"/>
                    <a:pt x="236" y="151"/>
                  </a:cubicBezTo>
                  <a:cubicBezTo>
                    <a:pt x="236" y="149"/>
                    <a:pt x="236" y="147"/>
                    <a:pt x="236" y="145"/>
                  </a:cubicBezTo>
                  <a:cubicBezTo>
                    <a:pt x="236" y="143"/>
                    <a:pt x="236" y="141"/>
                    <a:pt x="236" y="139"/>
                  </a:cubicBezTo>
                  <a:cubicBezTo>
                    <a:pt x="236" y="137"/>
                    <a:pt x="236" y="119"/>
                    <a:pt x="230" y="119"/>
                  </a:cubicBezTo>
                  <a:cubicBezTo>
                    <a:pt x="229" y="116"/>
                    <a:pt x="229" y="114"/>
                    <a:pt x="229" y="111"/>
                  </a:cubicBezTo>
                  <a:cubicBezTo>
                    <a:pt x="229" y="111"/>
                    <a:pt x="229" y="110"/>
                    <a:pt x="229" y="109"/>
                  </a:cubicBezTo>
                  <a:cubicBezTo>
                    <a:pt x="229" y="107"/>
                    <a:pt x="228" y="105"/>
                    <a:pt x="227" y="103"/>
                  </a:cubicBezTo>
                  <a:cubicBezTo>
                    <a:pt x="226" y="102"/>
                    <a:pt x="226" y="101"/>
                    <a:pt x="225" y="100"/>
                  </a:cubicBezTo>
                  <a:cubicBezTo>
                    <a:pt x="224" y="97"/>
                    <a:pt x="224" y="93"/>
                    <a:pt x="224" y="90"/>
                  </a:cubicBezTo>
                  <a:cubicBezTo>
                    <a:pt x="223" y="88"/>
                    <a:pt x="223" y="88"/>
                    <a:pt x="223" y="88"/>
                  </a:cubicBezTo>
                  <a:cubicBezTo>
                    <a:pt x="223" y="84"/>
                    <a:pt x="223" y="81"/>
                    <a:pt x="226" y="77"/>
                  </a:cubicBezTo>
                  <a:cubicBezTo>
                    <a:pt x="228" y="72"/>
                    <a:pt x="228" y="71"/>
                    <a:pt x="227" y="66"/>
                  </a:cubicBezTo>
                  <a:cubicBezTo>
                    <a:pt x="226" y="65"/>
                    <a:pt x="226" y="63"/>
                    <a:pt x="226" y="61"/>
                  </a:cubicBezTo>
                  <a:cubicBezTo>
                    <a:pt x="225" y="59"/>
                    <a:pt x="225" y="58"/>
                    <a:pt x="224" y="56"/>
                  </a:cubicBezTo>
                  <a:cubicBezTo>
                    <a:pt x="224" y="54"/>
                    <a:pt x="223" y="52"/>
                    <a:pt x="222" y="51"/>
                  </a:cubicBezTo>
                  <a:cubicBezTo>
                    <a:pt x="221" y="50"/>
                    <a:pt x="220" y="48"/>
                    <a:pt x="220" y="47"/>
                  </a:cubicBezTo>
                  <a:cubicBezTo>
                    <a:pt x="219" y="45"/>
                    <a:pt x="219" y="43"/>
                    <a:pt x="218" y="42"/>
                  </a:cubicBezTo>
                  <a:cubicBezTo>
                    <a:pt x="218" y="40"/>
                    <a:pt x="217" y="38"/>
                    <a:pt x="216" y="36"/>
                  </a:cubicBezTo>
                  <a:cubicBezTo>
                    <a:pt x="215" y="32"/>
                    <a:pt x="214" y="29"/>
                    <a:pt x="215" y="25"/>
                  </a:cubicBezTo>
                  <a:cubicBezTo>
                    <a:pt x="216" y="22"/>
                    <a:pt x="217" y="20"/>
                    <a:pt x="219" y="18"/>
                  </a:cubicBezTo>
                  <a:cubicBezTo>
                    <a:pt x="219" y="18"/>
                    <a:pt x="220" y="17"/>
                    <a:pt x="221" y="16"/>
                  </a:cubicBezTo>
                  <a:cubicBezTo>
                    <a:pt x="223" y="13"/>
                    <a:pt x="222" y="11"/>
                    <a:pt x="221" y="8"/>
                  </a:cubicBezTo>
                  <a:cubicBezTo>
                    <a:pt x="221" y="7"/>
                    <a:pt x="221" y="7"/>
                    <a:pt x="221" y="7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0" y="6"/>
                    <a:pt x="220" y="6"/>
                  </a:cubicBezTo>
                  <a:cubicBezTo>
                    <a:pt x="219" y="6"/>
                    <a:pt x="219" y="6"/>
                    <a:pt x="219" y="6"/>
                  </a:cubicBezTo>
                  <a:cubicBezTo>
                    <a:pt x="217" y="5"/>
                    <a:pt x="216" y="5"/>
                    <a:pt x="215" y="5"/>
                  </a:cubicBezTo>
                  <a:cubicBezTo>
                    <a:pt x="211" y="5"/>
                    <a:pt x="208" y="5"/>
                    <a:pt x="205" y="3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200" y="4"/>
                    <a:pt x="200" y="4"/>
                    <a:pt x="200" y="4"/>
                  </a:cubicBezTo>
                  <a:cubicBezTo>
                    <a:pt x="200" y="9"/>
                    <a:pt x="195" y="13"/>
                    <a:pt x="191" y="17"/>
                  </a:cubicBezTo>
                  <a:cubicBezTo>
                    <a:pt x="190" y="18"/>
                    <a:pt x="190" y="18"/>
                    <a:pt x="190" y="18"/>
                  </a:cubicBezTo>
                  <a:cubicBezTo>
                    <a:pt x="188" y="20"/>
                    <a:pt x="186" y="21"/>
                    <a:pt x="185" y="23"/>
                  </a:cubicBezTo>
                  <a:cubicBezTo>
                    <a:pt x="181" y="27"/>
                    <a:pt x="178" y="30"/>
                    <a:pt x="171" y="31"/>
                  </a:cubicBezTo>
                  <a:cubicBezTo>
                    <a:pt x="166" y="31"/>
                    <a:pt x="163" y="33"/>
                    <a:pt x="161" y="35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8" y="43"/>
                    <a:pt x="157" y="44"/>
                    <a:pt x="157" y="46"/>
                  </a:cubicBezTo>
                  <a:cubicBezTo>
                    <a:pt x="156" y="49"/>
                    <a:pt x="151" y="54"/>
                    <a:pt x="148" y="58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6" y="60"/>
                    <a:pt x="145" y="61"/>
                  </a:cubicBezTo>
                  <a:cubicBezTo>
                    <a:pt x="145" y="61"/>
                    <a:pt x="144" y="62"/>
                    <a:pt x="143" y="63"/>
                  </a:cubicBezTo>
                  <a:cubicBezTo>
                    <a:pt x="142" y="66"/>
                    <a:pt x="143" y="68"/>
                    <a:pt x="145" y="71"/>
                  </a:cubicBezTo>
                  <a:cubicBezTo>
                    <a:pt x="146" y="72"/>
                    <a:pt x="146" y="74"/>
                    <a:pt x="147" y="76"/>
                  </a:cubicBezTo>
                  <a:cubicBezTo>
                    <a:pt x="147" y="79"/>
                    <a:pt x="147" y="83"/>
                    <a:pt x="146" y="86"/>
                  </a:cubicBezTo>
                  <a:cubicBezTo>
                    <a:pt x="146" y="87"/>
                    <a:pt x="146" y="88"/>
                    <a:pt x="146" y="89"/>
                  </a:cubicBezTo>
                  <a:cubicBezTo>
                    <a:pt x="145" y="93"/>
                    <a:pt x="147" y="96"/>
                    <a:pt x="148" y="100"/>
                  </a:cubicBezTo>
                  <a:cubicBezTo>
                    <a:pt x="150" y="105"/>
                    <a:pt x="151" y="109"/>
                    <a:pt x="150" y="113"/>
                  </a:cubicBezTo>
                  <a:cubicBezTo>
                    <a:pt x="149" y="115"/>
                    <a:pt x="148" y="117"/>
                    <a:pt x="146" y="118"/>
                  </a:cubicBezTo>
                  <a:cubicBezTo>
                    <a:pt x="145" y="119"/>
                    <a:pt x="144" y="120"/>
                    <a:pt x="143" y="121"/>
                  </a:cubicBezTo>
                  <a:cubicBezTo>
                    <a:pt x="140" y="123"/>
                    <a:pt x="137" y="127"/>
                    <a:pt x="136" y="130"/>
                  </a:cubicBezTo>
                  <a:cubicBezTo>
                    <a:pt x="135" y="134"/>
                    <a:pt x="135" y="140"/>
                    <a:pt x="135" y="143"/>
                  </a:cubicBezTo>
                  <a:cubicBezTo>
                    <a:pt x="136" y="147"/>
                    <a:pt x="138" y="148"/>
                    <a:pt x="140" y="150"/>
                  </a:cubicBezTo>
                  <a:cubicBezTo>
                    <a:pt x="141" y="150"/>
                    <a:pt x="141" y="150"/>
                    <a:pt x="142" y="151"/>
                  </a:cubicBezTo>
                  <a:cubicBezTo>
                    <a:pt x="150" y="156"/>
                    <a:pt x="146" y="166"/>
                    <a:pt x="144" y="173"/>
                  </a:cubicBezTo>
                  <a:cubicBezTo>
                    <a:pt x="142" y="179"/>
                    <a:pt x="139" y="180"/>
                    <a:pt x="136" y="180"/>
                  </a:cubicBezTo>
                  <a:cubicBezTo>
                    <a:pt x="135" y="180"/>
                    <a:pt x="134" y="180"/>
                    <a:pt x="133" y="180"/>
                  </a:cubicBezTo>
                  <a:cubicBezTo>
                    <a:pt x="132" y="180"/>
                    <a:pt x="131" y="180"/>
                    <a:pt x="131" y="179"/>
                  </a:cubicBezTo>
                  <a:cubicBezTo>
                    <a:pt x="129" y="179"/>
                    <a:pt x="127" y="179"/>
                    <a:pt x="126" y="179"/>
                  </a:cubicBezTo>
                  <a:cubicBezTo>
                    <a:pt x="124" y="179"/>
                    <a:pt x="123" y="179"/>
                    <a:pt x="122" y="180"/>
                  </a:cubicBezTo>
                  <a:cubicBezTo>
                    <a:pt x="120" y="180"/>
                    <a:pt x="119" y="181"/>
                    <a:pt x="118" y="181"/>
                  </a:cubicBezTo>
                  <a:cubicBezTo>
                    <a:pt x="116" y="181"/>
                    <a:pt x="114" y="180"/>
                    <a:pt x="113" y="179"/>
                  </a:cubicBezTo>
                  <a:cubicBezTo>
                    <a:pt x="111" y="178"/>
                    <a:pt x="110" y="178"/>
                    <a:pt x="108" y="177"/>
                  </a:cubicBezTo>
                  <a:cubicBezTo>
                    <a:pt x="107" y="177"/>
                    <a:pt x="106" y="177"/>
                    <a:pt x="105" y="177"/>
                  </a:cubicBezTo>
                  <a:cubicBezTo>
                    <a:pt x="103" y="177"/>
                    <a:pt x="101" y="178"/>
                    <a:pt x="98" y="178"/>
                  </a:cubicBezTo>
                  <a:cubicBezTo>
                    <a:pt x="92" y="181"/>
                    <a:pt x="86" y="185"/>
                    <a:pt x="81" y="190"/>
                  </a:cubicBezTo>
                  <a:cubicBezTo>
                    <a:pt x="80" y="190"/>
                    <a:pt x="80" y="190"/>
                    <a:pt x="80" y="190"/>
                  </a:cubicBezTo>
                  <a:cubicBezTo>
                    <a:pt x="68" y="201"/>
                    <a:pt x="53" y="209"/>
                    <a:pt x="40" y="212"/>
                  </a:cubicBezTo>
                  <a:cubicBezTo>
                    <a:pt x="32" y="214"/>
                    <a:pt x="27" y="216"/>
                    <a:pt x="24" y="224"/>
                  </a:cubicBezTo>
                  <a:cubicBezTo>
                    <a:pt x="23" y="227"/>
                    <a:pt x="22" y="230"/>
                    <a:pt x="21" y="233"/>
                  </a:cubicBezTo>
                  <a:cubicBezTo>
                    <a:pt x="20" y="237"/>
                    <a:pt x="19" y="242"/>
                    <a:pt x="17" y="246"/>
                  </a:cubicBezTo>
                  <a:cubicBezTo>
                    <a:pt x="15" y="248"/>
                    <a:pt x="14" y="250"/>
                    <a:pt x="13" y="253"/>
                  </a:cubicBezTo>
                  <a:cubicBezTo>
                    <a:pt x="7" y="264"/>
                    <a:pt x="2" y="274"/>
                    <a:pt x="5" y="289"/>
                  </a:cubicBezTo>
                  <a:cubicBezTo>
                    <a:pt x="7" y="294"/>
                    <a:pt x="8" y="300"/>
                    <a:pt x="8" y="305"/>
                  </a:cubicBezTo>
                  <a:cubicBezTo>
                    <a:pt x="7" y="314"/>
                    <a:pt x="5" y="320"/>
                    <a:pt x="3" y="328"/>
                  </a:cubicBezTo>
                  <a:cubicBezTo>
                    <a:pt x="2" y="329"/>
                    <a:pt x="2" y="331"/>
                    <a:pt x="1" y="332"/>
                  </a:cubicBezTo>
                  <a:cubicBezTo>
                    <a:pt x="0" y="336"/>
                    <a:pt x="0" y="336"/>
                    <a:pt x="0" y="336"/>
                  </a:cubicBezTo>
                  <a:cubicBezTo>
                    <a:pt x="1" y="336"/>
                    <a:pt x="1" y="336"/>
                    <a:pt x="1" y="336"/>
                  </a:cubicBezTo>
                  <a:cubicBezTo>
                    <a:pt x="2" y="337"/>
                    <a:pt x="3" y="337"/>
                    <a:pt x="5" y="337"/>
                  </a:cubicBezTo>
                  <a:cubicBezTo>
                    <a:pt x="5" y="337"/>
                    <a:pt x="5" y="337"/>
                    <a:pt x="5" y="337"/>
                  </a:cubicBezTo>
                  <a:cubicBezTo>
                    <a:pt x="6" y="337"/>
                    <a:pt x="6" y="337"/>
                    <a:pt x="7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8" y="337"/>
                    <a:pt x="8" y="337"/>
                    <a:pt x="8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9" y="337"/>
                    <a:pt x="9" y="337"/>
                    <a:pt x="9" y="337"/>
                  </a:cubicBezTo>
                  <a:cubicBezTo>
                    <a:pt x="11" y="337"/>
                    <a:pt x="12" y="337"/>
                    <a:pt x="13" y="337"/>
                  </a:cubicBezTo>
                  <a:cubicBezTo>
                    <a:pt x="14" y="337"/>
                    <a:pt x="16" y="337"/>
                    <a:pt x="16" y="337"/>
                  </a:cubicBezTo>
                  <a:cubicBezTo>
                    <a:pt x="18" y="338"/>
                    <a:pt x="20" y="342"/>
                    <a:pt x="21" y="344"/>
                  </a:cubicBezTo>
                  <a:cubicBezTo>
                    <a:pt x="21" y="344"/>
                    <a:pt x="21" y="344"/>
                    <a:pt x="21" y="344"/>
                  </a:cubicBezTo>
                  <a:cubicBezTo>
                    <a:pt x="22" y="346"/>
                    <a:pt x="22" y="347"/>
                    <a:pt x="23" y="348"/>
                  </a:cubicBezTo>
                  <a:cubicBezTo>
                    <a:pt x="25" y="352"/>
                    <a:pt x="26" y="357"/>
                    <a:pt x="30" y="359"/>
                  </a:cubicBezTo>
                  <a:cubicBezTo>
                    <a:pt x="35" y="362"/>
                    <a:pt x="41" y="364"/>
                    <a:pt x="46" y="364"/>
                  </a:cubicBezTo>
                  <a:cubicBezTo>
                    <a:pt x="50" y="364"/>
                    <a:pt x="53" y="363"/>
                    <a:pt x="56" y="361"/>
                  </a:cubicBezTo>
                  <a:cubicBezTo>
                    <a:pt x="57" y="360"/>
                    <a:pt x="58" y="359"/>
                    <a:pt x="59" y="358"/>
                  </a:cubicBezTo>
                  <a:cubicBezTo>
                    <a:pt x="62" y="355"/>
                    <a:pt x="64" y="353"/>
                    <a:pt x="68" y="352"/>
                  </a:cubicBezTo>
                  <a:cubicBezTo>
                    <a:pt x="69" y="352"/>
                    <a:pt x="70" y="352"/>
                    <a:pt x="71" y="352"/>
                  </a:cubicBezTo>
                  <a:cubicBezTo>
                    <a:pt x="72" y="352"/>
                    <a:pt x="73" y="352"/>
                    <a:pt x="74" y="352"/>
                  </a:cubicBezTo>
                  <a:cubicBezTo>
                    <a:pt x="75" y="352"/>
                    <a:pt x="76" y="352"/>
                    <a:pt x="77" y="352"/>
                  </a:cubicBezTo>
                  <a:cubicBezTo>
                    <a:pt x="79" y="352"/>
                    <a:pt x="80" y="352"/>
                    <a:pt x="81" y="351"/>
                  </a:cubicBezTo>
                  <a:cubicBezTo>
                    <a:pt x="89" y="349"/>
                    <a:pt x="97" y="339"/>
                    <a:pt x="100" y="331"/>
                  </a:cubicBezTo>
                  <a:cubicBezTo>
                    <a:pt x="105" y="321"/>
                    <a:pt x="102" y="310"/>
                    <a:pt x="99" y="299"/>
                  </a:cubicBezTo>
                  <a:cubicBezTo>
                    <a:pt x="102" y="299"/>
                    <a:pt x="103" y="298"/>
                    <a:pt x="106" y="297"/>
                  </a:cubicBezTo>
                  <a:cubicBezTo>
                    <a:pt x="107" y="296"/>
                    <a:pt x="107" y="296"/>
                    <a:pt x="107" y="296"/>
                  </a:cubicBezTo>
                  <a:cubicBezTo>
                    <a:pt x="108" y="295"/>
                    <a:pt x="109" y="295"/>
                    <a:pt x="110" y="295"/>
                  </a:cubicBezTo>
                  <a:cubicBezTo>
                    <a:pt x="110" y="295"/>
                    <a:pt x="111" y="295"/>
                    <a:pt x="112" y="296"/>
                  </a:cubicBezTo>
                  <a:cubicBezTo>
                    <a:pt x="113" y="296"/>
                    <a:pt x="114" y="297"/>
                    <a:pt x="114" y="297"/>
                  </a:cubicBezTo>
                  <a:cubicBezTo>
                    <a:pt x="115" y="298"/>
                    <a:pt x="116" y="298"/>
                    <a:pt x="118" y="298"/>
                  </a:cubicBezTo>
                  <a:cubicBezTo>
                    <a:pt x="118" y="298"/>
                    <a:pt x="119" y="298"/>
                    <a:pt x="119" y="298"/>
                  </a:cubicBezTo>
                  <a:cubicBezTo>
                    <a:pt x="120" y="298"/>
                    <a:pt x="121" y="298"/>
                    <a:pt x="123" y="298"/>
                  </a:cubicBezTo>
                  <a:cubicBezTo>
                    <a:pt x="124" y="298"/>
                    <a:pt x="125" y="298"/>
                    <a:pt x="126" y="298"/>
                  </a:cubicBezTo>
                  <a:cubicBezTo>
                    <a:pt x="126" y="298"/>
                    <a:pt x="126" y="298"/>
                    <a:pt x="126" y="298"/>
                  </a:cubicBezTo>
                  <a:cubicBezTo>
                    <a:pt x="130" y="298"/>
                    <a:pt x="132" y="299"/>
                    <a:pt x="135" y="301"/>
                  </a:cubicBezTo>
                  <a:cubicBezTo>
                    <a:pt x="136" y="302"/>
                    <a:pt x="137" y="302"/>
                    <a:pt x="138" y="303"/>
                  </a:cubicBezTo>
                  <a:cubicBezTo>
                    <a:pt x="142" y="306"/>
                    <a:pt x="145" y="306"/>
                    <a:pt x="151" y="306"/>
                  </a:cubicBezTo>
                  <a:cubicBezTo>
                    <a:pt x="155" y="306"/>
                    <a:pt x="158" y="304"/>
                    <a:pt x="161" y="301"/>
                  </a:cubicBezTo>
                  <a:cubicBezTo>
                    <a:pt x="163" y="300"/>
                    <a:pt x="165" y="298"/>
                    <a:pt x="168" y="297"/>
                  </a:cubicBezTo>
                  <a:cubicBezTo>
                    <a:pt x="170" y="296"/>
                    <a:pt x="173" y="296"/>
                    <a:pt x="176" y="296"/>
                  </a:cubicBezTo>
                  <a:cubicBezTo>
                    <a:pt x="180" y="296"/>
                    <a:pt x="184" y="296"/>
                    <a:pt x="187" y="294"/>
                  </a:cubicBezTo>
                  <a:cubicBezTo>
                    <a:pt x="188" y="293"/>
                    <a:pt x="190" y="291"/>
                    <a:pt x="191" y="289"/>
                  </a:cubicBezTo>
                  <a:cubicBezTo>
                    <a:pt x="191" y="288"/>
                    <a:pt x="192" y="288"/>
                    <a:pt x="192" y="287"/>
                  </a:cubicBezTo>
                  <a:cubicBezTo>
                    <a:pt x="192" y="286"/>
                    <a:pt x="192" y="286"/>
                    <a:pt x="195" y="284"/>
                  </a:cubicBezTo>
                  <a:cubicBezTo>
                    <a:pt x="196" y="284"/>
                    <a:pt x="196" y="284"/>
                    <a:pt x="197" y="283"/>
                  </a:cubicBezTo>
                  <a:cubicBezTo>
                    <a:pt x="200" y="282"/>
                    <a:pt x="203" y="281"/>
                    <a:pt x="205" y="278"/>
                  </a:cubicBezTo>
                  <a:cubicBezTo>
                    <a:pt x="206" y="276"/>
                    <a:pt x="206" y="276"/>
                    <a:pt x="206" y="276"/>
                  </a:cubicBezTo>
                  <a:cubicBezTo>
                    <a:pt x="209" y="273"/>
                    <a:pt x="211" y="270"/>
                    <a:pt x="215" y="270"/>
                  </a:cubicBezTo>
                  <a:cubicBezTo>
                    <a:pt x="217" y="270"/>
                    <a:pt x="217" y="270"/>
                    <a:pt x="217" y="270"/>
                  </a:cubicBezTo>
                  <a:cubicBezTo>
                    <a:pt x="217" y="268"/>
                    <a:pt x="217" y="268"/>
                    <a:pt x="217" y="268"/>
                  </a:cubicBezTo>
                  <a:cubicBezTo>
                    <a:pt x="217" y="265"/>
                    <a:pt x="218" y="264"/>
                    <a:pt x="221" y="263"/>
                  </a:cubicBezTo>
                  <a:cubicBezTo>
                    <a:pt x="222" y="263"/>
                    <a:pt x="222" y="262"/>
                    <a:pt x="223" y="262"/>
                  </a:cubicBezTo>
                  <a:cubicBezTo>
                    <a:pt x="224" y="261"/>
                    <a:pt x="225" y="261"/>
                    <a:pt x="226" y="260"/>
                  </a:cubicBezTo>
                  <a:cubicBezTo>
                    <a:pt x="228" y="259"/>
                    <a:pt x="229" y="257"/>
                    <a:pt x="231" y="256"/>
                  </a:cubicBezTo>
                  <a:cubicBezTo>
                    <a:pt x="236" y="254"/>
                    <a:pt x="241" y="250"/>
                    <a:pt x="246" y="245"/>
                  </a:cubicBezTo>
                  <a:cubicBezTo>
                    <a:pt x="248" y="243"/>
                    <a:pt x="250" y="238"/>
                    <a:pt x="248" y="235"/>
                  </a:cubicBezTo>
                  <a:cubicBezTo>
                    <a:pt x="248" y="235"/>
                    <a:pt x="247" y="234"/>
                    <a:pt x="246" y="233"/>
                  </a:cubicBezTo>
                  <a:cubicBezTo>
                    <a:pt x="245" y="232"/>
                    <a:pt x="244" y="231"/>
                    <a:pt x="244" y="230"/>
                  </a:cubicBezTo>
                  <a:cubicBezTo>
                    <a:pt x="244" y="228"/>
                    <a:pt x="244" y="227"/>
                    <a:pt x="244" y="226"/>
                  </a:cubicBezTo>
                  <a:cubicBezTo>
                    <a:pt x="245" y="224"/>
                    <a:pt x="245" y="223"/>
                    <a:pt x="245" y="222"/>
                  </a:cubicBezTo>
                  <a:cubicBezTo>
                    <a:pt x="245" y="221"/>
                    <a:pt x="244" y="220"/>
                    <a:pt x="244" y="220"/>
                  </a:cubicBezTo>
                  <a:cubicBezTo>
                    <a:pt x="243" y="219"/>
                    <a:pt x="243" y="219"/>
                    <a:pt x="242" y="218"/>
                  </a:cubicBezTo>
                  <a:cubicBezTo>
                    <a:pt x="242" y="217"/>
                    <a:pt x="241" y="216"/>
                    <a:pt x="242" y="216"/>
                  </a:cubicBezTo>
                  <a:cubicBezTo>
                    <a:pt x="242" y="214"/>
                    <a:pt x="243" y="213"/>
                    <a:pt x="245" y="212"/>
                  </a:cubicBezTo>
                  <a:cubicBezTo>
                    <a:pt x="247" y="212"/>
                    <a:pt x="247" y="212"/>
                    <a:pt x="247" y="212"/>
                  </a:cubicBezTo>
                  <a:cubicBezTo>
                    <a:pt x="246" y="211"/>
                    <a:pt x="246" y="211"/>
                    <a:pt x="246" y="211"/>
                  </a:cubicBezTo>
                  <a:cubicBezTo>
                    <a:pt x="246" y="210"/>
                    <a:pt x="246" y="209"/>
                    <a:pt x="247" y="208"/>
                  </a:cubicBezTo>
                  <a:cubicBezTo>
                    <a:pt x="247" y="202"/>
                    <a:pt x="250" y="197"/>
                    <a:pt x="253" y="19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3280" y="1157"/>
              <a:ext cx="544" cy="913"/>
            </a:xfrm>
            <a:custGeom>
              <a:avLst/>
              <a:gdLst/>
              <a:ahLst/>
              <a:cxnLst/>
              <a:rect l="l" t="t" r="r" b="b"/>
              <a:pathLst>
                <a:path w="223" h="374" extrusionOk="0">
                  <a:moveTo>
                    <a:pt x="220" y="240"/>
                  </a:moveTo>
                  <a:cubicBezTo>
                    <a:pt x="217" y="240"/>
                    <a:pt x="216" y="239"/>
                    <a:pt x="215" y="238"/>
                  </a:cubicBezTo>
                  <a:cubicBezTo>
                    <a:pt x="214" y="237"/>
                    <a:pt x="214" y="237"/>
                    <a:pt x="214" y="237"/>
                  </a:cubicBezTo>
                  <a:cubicBezTo>
                    <a:pt x="213" y="236"/>
                    <a:pt x="213" y="236"/>
                    <a:pt x="212" y="235"/>
                  </a:cubicBezTo>
                  <a:cubicBezTo>
                    <a:pt x="210" y="233"/>
                    <a:pt x="208" y="232"/>
                    <a:pt x="205" y="232"/>
                  </a:cubicBezTo>
                  <a:cubicBezTo>
                    <a:pt x="204" y="232"/>
                    <a:pt x="204" y="232"/>
                    <a:pt x="204" y="232"/>
                  </a:cubicBezTo>
                  <a:cubicBezTo>
                    <a:pt x="201" y="231"/>
                    <a:pt x="200" y="231"/>
                    <a:pt x="198" y="228"/>
                  </a:cubicBezTo>
                  <a:cubicBezTo>
                    <a:pt x="196" y="225"/>
                    <a:pt x="194" y="222"/>
                    <a:pt x="192" y="219"/>
                  </a:cubicBezTo>
                  <a:cubicBezTo>
                    <a:pt x="192" y="219"/>
                    <a:pt x="192" y="219"/>
                    <a:pt x="192" y="219"/>
                  </a:cubicBezTo>
                  <a:cubicBezTo>
                    <a:pt x="191" y="218"/>
                    <a:pt x="190" y="217"/>
                    <a:pt x="189" y="216"/>
                  </a:cubicBezTo>
                  <a:cubicBezTo>
                    <a:pt x="189" y="215"/>
                    <a:pt x="189" y="215"/>
                    <a:pt x="188" y="214"/>
                  </a:cubicBezTo>
                  <a:cubicBezTo>
                    <a:pt x="186" y="212"/>
                    <a:pt x="185" y="211"/>
                    <a:pt x="186" y="208"/>
                  </a:cubicBezTo>
                  <a:cubicBezTo>
                    <a:pt x="186" y="207"/>
                    <a:pt x="187" y="206"/>
                    <a:pt x="188" y="205"/>
                  </a:cubicBezTo>
                  <a:cubicBezTo>
                    <a:pt x="189" y="204"/>
                    <a:pt x="191" y="203"/>
                    <a:pt x="190" y="201"/>
                  </a:cubicBezTo>
                  <a:cubicBezTo>
                    <a:pt x="190" y="199"/>
                    <a:pt x="187" y="198"/>
                    <a:pt x="184" y="197"/>
                  </a:cubicBezTo>
                  <a:cubicBezTo>
                    <a:pt x="182" y="196"/>
                    <a:pt x="180" y="195"/>
                    <a:pt x="179" y="194"/>
                  </a:cubicBezTo>
                  <a:cubicBezTo>
                    <a:pt x="178" y="192"/>
                    <a:pt x="178" y="190"/>
                    <a:pt x="177" y="187"/>
                  </a:cubicBezTo>
                  <a:cubicBezTo>
                    <a:pt x="177" y="184"/>
                    <a:pt x="177" y="180"/>
                    <a:pt x="174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3" y="179"/>
                    <a:pt x="173" y="179"/>
                    <a:pt x="173" y="179"/>
                  </a:cubicBezTo>
                  <a:cubicBezTo>
                    <a:pt x="172" y="179"/>
                    <a:pt x="171" y="179"/>
                    <a:pt x="171" y="179"/>
                  </a:cubicBezTo>
                  <a:cubicBezTo>
                    <a:pt x="170" y="179"/>
                    <a:pt x="170" y="179"/>
                    <a:pt x="169" y="179"/>
                  </a:cubicBezTo>
                  <a:cubicBezTo>
                    <a:pt x="168" y="179"/>
                    <a:pt x="168" y="179"/>
                    <a:pt x="167" y="178"/>
                  </a:cubicBezTo>
                  <a:cubicBezTo>
                    <a:pt x="166" y="178"/>
                    <a:pt x="166" y="177"/>
                    <a:pt x="166" y="176"/>
                  </a:cubicBezTo>
                  <a:cubicBezTo>
                    <a:pt x="166" y="175"/>
                    <a:pt x="168" y="173"/>
                    <a:pt x="169" y="173"/>
                  </a:cubicBezTo>
                  <a:cubicBezTo>
                    <a:pt x="170" y="172"/>
                    <a:pt x="171" y="172"/>
                    <a:pt x="171" y="172"/>
                  </a:cubicBezTo>
                  <a:cubicBezTo>
                    <a:pt x="172" y="171"/>
                    <a:pt x="173" y="171"/>
                    <a:pt x="174" y="169"/>
                  </a:cubicBezTo>
                  <a:cubicBezTo>
                    <a:pt x="175" y="168"/>
                    <a:pt x="175" y="166"/>
                    <a:pt x="175" y="165"/>
                  </a:cubicBezTo>
                  <a:cubicBezTo>
                    <a:pt x="175" y="164"/>
                    <a:pt x="175" y="163"/>
                    <a:pt x="175" y="162"/>
                  </a:cubicBezTo>
                  <a:cubicBezTo>
                    <a:pt x="177" y="154"/>
                    <a:pt x="182" y="150"/>
                    <a:pt x="190" y="150"/>
                  </a:cubicBezTo>
                  <a:cubicBezTo>
                    <a:pt x="193" y="150"/>
                    <a:pt x="193" y="150"/>
                    <a:pt x="193" y="150"/>
                  </a:cubicBezTo>
                  <a:cubicBezTo>
                    <a:pt x="193" y="146"/>
                    <a:pt x="193" y="146"/>
                    <a:pt x="193" y="146"/>
                  </a:cubicBezTo>
                  <a:cubicBezTo>
                    <a:pt x="194" y="143"/>
                    <a:pt x="194" y="140"/>
                    <a:pt x="195" y="137"/>
                  </a:cubicBezTo>
                  <a:cubicBezTo>
                    <a:pt x="196" y="133"/>
                    <a:pt x="196" y="130"/>
                    <a:pt x="192" y="128"/>
                  </a:cubicBezTo>
                  <a:cubicBezTo>
                    <a:pt x="191" y="127"/>
                    <a:pt x="190" y="127"/>
                    <a:pt x="188" y="127"/>
                  </a:cubicBezTo>
                  <a:cubicBezTo>
                    <a:pt x="185" y="127"/>
                    <a:pt x="182" y="128"/>
                    <a:pt x="180" y="129"/>
                  </a:cubicBezTo>
                  <a:cubicBezTo>
                    <a:pt x="179" y="129"/>
                    <a:pt x="177" y="130"/>
                    <a:pt x="176" y="130"/>
                  </a:cubicBezTo>
                  <a:cubicBezTo>
                    <a:pt x="175" y="131"/>
                    <a:pt x="173" y="132"/>
                    <a:pt x="172" y="132"/>
                  </a:cubicBezTo>
                  <a:cubicBezTo>
                    <a:pt x="171" y="132"/>
                    <a:pt x="170" y="132"/>
                    <a:pt x="168" y="130"/>
                  </a:cubicBezTo>
                  <a:cubicBezTo>
                    <a:pt x="165" y="128"/>
                    <a:pt x="162" y="124"/>
                    <a:pt x="159" y="120"/>
                  </a:cubicBezTo>
                  <a:cubicBezTo>
                    <a:pt x="158" y="118"/>
                    <a:pt x="157" y="117"/>
                    <a:pt x="156" y="116"/>
                  </a:cubicBezTo>
                  <a:cubicBezTo>
                    <a:pt x="156" y="115"/>
                    <a:pt x="155" y="114"/>
                    <a:pt x="154" y="114"/>
                  </a:cubicBezTo>
                  <a:cubicBezTo>
                    <a:pt x="153" y="112"/>
                    <a:pt x="151" y="110"/>
                    <a:pt x="150" y="108"/>
                  </a:cubicBezTo>
                  <a:cubicBezTo>
                    <a:pt x="149" y="105"/>
                    <a:pt x="149" y="103"/>
                    <a:pt x="149" y="100"/>
                  </a:cubicBezTo>
                  <a:cubicBezTo>
                    <a:pt x="149" y="97"/>
                    <a:pt x="149" y="97"/>
                    <a:pt x="149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4" y="97"/>
                    <a:pt x="143" y="96"/>
                    <a:pt x="142" y="95"/>
                  </a:cubicBezTo>
                  <a:cubicBezTo>
                    <a:pt x="141" y="94"/>
                    <a:pt x="141" y="93"/>
                    <a:pt x="142" y="91"/>
                  </a:cubicBezTo>
                  <a:cubicBezTo>
                    <a:pt x="143" y="90"/>
                    <a:pt x="144" y="89"/>
                    <a:pt x="146" y="87"/>
                  </a:cubicBezTo>
                  <a:cubicBezTo>
                    <a:pt x="147" y="86"/>
                    <a:pt x="149" y="85"/>
                    <a:pt x="150" y="83"/>
                  </a:cubicBezTo>
                  <a:cubicBezTo>
                    <a:pt x="151" y="80"/>
                    <a:pt x="151" y="76"/>
                    <a:pt x="152" y="73"/>
                  </a:cubicBezTo>
                  <a:cubicBezTo>
                    <a:pt x="152" y="69"/>
                    <a:pt x="153" y="65"/>
                    <a:pt x="154" y="62"/>
                  </a:cubicBezTo>
                  <a:cubicBezTo>
                    <a:pt x="154" y="60"/>
                    <a:pt x="154" y="60"/>
                    <a:pt x="154" y="60"/>
                  </a:cubicBezTo>
                  <a:cubicBezTo>
                    <a:pt x="156" y="58"/>
                    <a:pt x="157" y="55"/>
                    <a:pt x="157" y="52"/>
                  </a:cubicBezTo>
                  <a:cubicBezTo>
                    <a:pt x="156" y="50"/>
                    <a:pt x="156" y="49"/>
                    <a:pt x="155" y="47"/>
                  </a:cubicBezTo>
                  <a:cubicBezTo>
                    <a:pt x="155" y="45"/>
                    <a:pt x="154" y="43"/>
                    <a:pt x="154" y="41"/>
                  </a:cubicBezTo>
                  <a:cubicBezTo>
                    <a:pt x="154" y="39"/>
                    <a:pt x="155" y="37"/>
                    <a:pt x="155" y="35"/>
                  </a:cubicBezTo>
                  <a:cubicBezTo>
                    <a:pt x="156" y="30"/>
                    <a:pt x="157" y="26"/>
                    <a:pt x="153" y="20"/>
                  </a:cubicBezTo>
                  <a:cubicBezTo>
                    <a:pt x="151" y="17"/>
                    <a:pt x="149" y="14"/>
                    <a:pt x="147" y="13"/>
                  </a:cubicBezTo>
                  <a:cubicBezTo>
                    <a:pt x="145" y="12"/>
                    <a:pt x="144" y="12"/>
                    <a:pt x="142" y="12"/>
                  </a:cubicBezTo>
                  <a:cubicBezTo>
                    <a:pt x="140" y="12"/>
                    <a:pt x="138" y="12"/>
                    <a:pt x="136" y="9"/>
                  </a:cubicBezTo>
                  <a:cubicBezTo>
                    <a:pt x="136" y="8"/>
                    <a:pt x="135" y="7"/>
                    <a:pt x="135" y="6"/>
                  </a:cubicBezTo>
                  <a:cubicBezTo>
                    <a:pt x="135" y="5"/>
                    <a:pt x="134" y="3"/>
                    <a:pt x="132" y="3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30" y="3"/>
                    <a:pt x="129" y="4"/>
                    <a:pt x="128" y="5"/>
                  </a:cubicBezTo>
                  <a:cubicBezTo>
                    <a:pt x="127" y="6"/>
                    <a:pt x="126" y="6"/>
                    <a:pt x="125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2" y="6"/>
                    <a:pt x="121" y="5"/>
                    <a:pt x="120" y="4"/>
                  </a:cubicBezTo>
                  <a:cubicBezTo>
                    <a:pt x="119" y="3"/>
                    <a:pt x="118" y="2"/>
                    <a:pt x="117" y="1"/>
                  </a:cubicBezTo>
                  <a:cubicBezTo>
                    <a:pt x="116" y="1"/>
                    <a:pt x="116" y="1"/>
                    <a:pt x="114" y="1"/>
                  </a:cubicBezTo>
                  <a:cubicBezTo>
                    <a:pt x="114" y="1"/>
                    <a:pt x="113" y="1"/>
                    <a:pt x="113" y="1"/>
                  </a:cubicBezTo>
                  <a:cubicBezTo>
                    <a:pt x="112" y="1"/>
                    <a:pt x="112" y="1"/>
                    <a:pt x="112" y="1"/>
                  </a:cubicBezTo>
                  <a:cubicBezTo>
                    <a:pt x="110" y="1"/>
                    <a:pt x="109" y="0"/>
                    <a:pt x="108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6" y="1"/>
                    <a:pt x="106" y="1"/>
                    <a:pt x="106" y="1"/>
                  </a:cubicBezTo>
                  <a:cubicBezTo>
                    <a:pt x="105" y="2"/>
                    <a:pt x="103" y="4"/>
                    <a:pt x="102" y="5"/>
                  </a:cubicBezTo>
                  <a:cubicBezTo>
                    <a:pt x="101" y="5"/>
                    <a:pt x="101" y="5"/>
                    <a:pt x="101" y="5"/>
                  </a:cubicBezTo>
                  <a:cubicBezTo>
                    <a:pt x="100" y="5"/>
                    <a:pt x="100" y="6"/>
                    <a:pt x="99" y="6"/>
                  </a:cubicBezTo>
                  <a:cubicBezTo>
                    <a:pt x="100" y="10"/>
                    <a:pt x="100" y="10"/>
                    <a:pt x="100" y="10"/>
                  </a:cubicBezTo>
                  <a:cubicBezTo>
                    <a:pt x="101" y="10"/>
                    <a:pt x="101" y="10"/>
                    <a:pt x="102" y="10"/>
                  </a:cubicBezTo>
                  <a:cubicBezTo>
                    <a:pt x="103" y="10"/>
                    <a:pt x="103" y="9"/>
                    <a:pt x="104" y="9"/>
                  </a:cubicBezTo>
                  <a:cubicBezTo>
                    <a:pt x="104" y="9"/>
                    <a:pt x="104" y="9"/>
                    <a:pt x="104" y="10"/>
                  </a:cubicBezTo>
                  <a:cubicBezTo>
                    <a:pt x="108" y="10"/>
                    <a:pt x="114" y="13"/>
                    <a:pt x="117" y="16"/>
                  </a:cubicBezTo>
                  <a:cubicBezTo>
                    <a:pt x="118" y="17"/>
                    <a:pt x="120" y="19"/>
                    <a:pt x="120" y="22"/>
                  </a:cubicBezTo>
                  <a:cubicBezTo>
                    <a:pt x="120" y="24"/>
                    <a:pt x="119" y="25"/>
                    <a:pt x="118" y="27"/>
                  </a:cubicBezTo>
                  <a:cubicBezTo>
                    <a:pt x="117" y="28"/>
                    <a:pt x="117" y="28"/>
                    <a:pt x="116" y="29"/>
                  </a:cubicBezTo>
                  <a:cubicBezTo>
                    <a:pt x="116" y="31"/>
                    <a:pt x="116" y="32"/>
                    <a:pt x="116" y="34"/>
                  </a:cubicBezTo>
                  <a:cubicBezTo>
                    <a:pt x="116" y="35"/>
                    <a:pt x="116" y="37"/>
                    <a:pt x="116" y="38"/>
                  </a:cubicBezTo>
                  <a:cubicBezTo>
                    <a:pt x="115" y="40"/>
                    <a:pt x="113" y="43"/>
                    <a:pt x="112" y="45"/>
                  </a:cubicBezTo>
                  <a:cubicBezTo>
                    <a:pt x="111" y="45"/>
                    <a:pt x="111" y="45"/>
                    <a:pt x="111" y="45"/>
                  </a:cubicBezTo>
                  <a:cubicBezTo>
                    <a:pt x="110" y="47"/>
                    <a:pt x="109" y="49"/>
                    <a:pt x="107" y="51"/>
                  </a:cubicBezTo>
                  <a:cubicBezTo>
                    <a:pt x="106" y="53"/>
                    <a:pt x="104" y="56"/>
                    <a:pt x="101" y="59"/>
                  </a:cubicBezTo>
                  <a:cubicBezTo>
                    <a:pt x="99" y="61"/>
                    <a:pt x="98" y="62"/>
                    <a:pt x="98" y="65"/>
                  </a:cubicBezTo>
                  <a:cubicBezTo>
                    <a:pt x="96" y="69"/>
                    <a:pt x="94" y="70"/>
                    <a:pt x="91" y="72"/>
                  </a:cubicBezTo>
                  <a:cubicBezTo>
                    <a:pt x="89" y="73"/>
                    <a:pt x="86" y="74"/>
                    <a:pt x="83" y="75"/>
                  </a:cubicBezTo>
                  <a:cubicBezTo>
                    <a:pt x="80" y="75"/>
                    <a:pt x="78" y="76"/>
                    <a:pt x="75" y="78"/>
                  </a:cubicBezTo>
                  <a:cubicBezTo>
                    <a:pt x="70" y="81"/>
                    <a:pt x="71" y="84"/>
                    <a:pt x="71" y="89"/>
                  </a:cubicBezTo>
                  <a:cubicBezTo>
                    <a:pt x="71" y="90"/>
                    <a:pt x="72" y="91"/>
                    <a:pt x="72" y="93"/>
                  </a:cubicBezTo>
                  <a:cubicBezTo>
                    <a:pt x="71" y="96"/>
                    <a:pt x="71" y="99"/>
                    <a:pt x="69" y="102"/>
                  </a:cubicBezTo>
                  <a:cubicBezTo>
                    <a:pt x="69" y="102"/>
                    <a:pt x="69" y="102"/>
                    <a:pt x="68" y="103"/>
                  </a:cubicBezTo>
                  <a:cubicBezTo>
                    <a:pt x="67" y="105"/>
                    <a:pt x="66" y="107"/>
                    <a:pt x="66" y="109"/>
                  </a:cubicBezTo>
                  <a:cubicBezTo>
                    <a:pt x="67" y="111"/>
                    <a:pt x="68" y="113"/>
                    <a:pt x="70" y="115"/>
                  </a:cubicBezTo>
                  <a:cubicBezTo>
                    <a:pt x="72" y="117"/>
                    <a:pt x="74" y="119"/>
                    <a:pt x="74" y="123"/>
                  </a:cubicBezTo>
                  <a:cubicBezTo>
                    <a:pt x="73" y="126"/>
                    <a:pt x="72" y="128"/>
                    <a:pt x="71" y="131"/>
                  </a:cubicBezTo>
                  <a:cubicBezTo>
                    <a:pt x="70" y="132"/>
                    <a:pt x="70" y="134"/>
                    <a:pt x="69" y="136"/>
                  </a:cubicBezTo>
                  <a:cubicBezTo>
                    <a:pt x="68" y="138"/>
                    <a:pt x="68" y="138"/>
                    <a:pt x="68" y="138"/>
                  </a:cubicBezTo>
                  <a:cubicBezTo>
                    <a:pt x="67" y="141"/>
                    <a:pt x="67" y="144"/>
                    <a:pt x="65" y="148"/>
                  </a:cubicBezTo>
                  <a:cubicBezTo>
                    <a:pt x="64" y="149"/>
                    <a:pt x="63" y="151"/>
                    <a:pt x="61" y="152"/>
                  </a:cubicBezTo>
                  <a:cubicBezTo>
                    <a:pt x="60" y="154"/>
                    <a:pt x="60" y="155"/>
                    <a:pt x="59" y="156"/>
                  </a:cubicBezTo>
                  <a:cubicBezTo>
                    <a:pt x="59" y="156"/>
                    <a:pt x="59" y="157"/>
                    <a:pt x="58" y="158"/>
                  </a:cubicBezTo>
                  <a:cubicBezTo>
                    <a:pt x="58" y="159"/>
                    <a:pt x="58" y="159"/>
                    <a:pt x="58" y="159"/>
                  </a:cubicBezTo>
                  <a:cubicBezTo>
                    <a:pt x="56" y="162"/>
                    <a:pt x="53" y="166"/>
                    <a:pt x="50" y="168"/>
                  </a:cubicBezTo>
                  <a:cubicBezTo>
                    <a:pt x="47" y="170"/>
                    <a:pt x="45" y="172"/>
                    <a:pt x="44" y="175"/>
                  </a:cubicBezTo>
                  <a:cubicBezTo>
                    <a:pt x="43" y="175"/>
                    <a:pt x="42" y="176"/>
                    <a:pt x="42" y="177"/>
                  </a:cubicBezTo>
                  <a:cubicBezTo>
                    <a:pt x="41" y="178"/>
                    <a:pt x="40" y="180"/>
                    <a:pt x="39" y="181"/>
                  </a:cubicBezTo>
                  <a:cubicBezTo>
                    <a:pt x="37" y="183"/>
                    <a:pt x="36" y="186"/>
                    <a:pt x="34" y="188"/>
                  </a:cubicBezTo>
                  <a:cubicBezTo>
                    <a:pt x="30" y="191"/>
                    <a:pt x="29" y="195"/>
                    <a:pt x="28" y="200"/>
                  </a:cubicBezTo>
                  <a:cubicBezTo>
                    <a:pt x="26" y="207"/>
                    <a:pt x="24" y="214"/>
                    <a:pt x="21" y="220"/>
                  </a:cubicBezTo>
                  <a:cubicBezTo>
                    <a:pt x="20" y="221"/>
                    <a:pt x="20" y="222"/>
                    <a:pt x="20" y="223"/>
                  </a:cubicBezTo>
                  <a:cubicBezTo>
                    <a:pt x="19" y="224"/>
                    <a:pt x="18" y="226"/>
                    <a:pt x="18" y="228"/>
                  </a:cubicBezTo>
                  <a:cubicBezTo>
                    <a:pt x="17" y="231"/>
                    <a:pt x="16" y="235"/>
                    <a:pt x="14" y="237"/>
                  </a:cubicBezTo>
                  <a:cubicBezTo>
                    <a:pt x="12" y="239"/>
                    <a:pt x="11" y="242"/>
                    <a:pt x="10" y="245"/>
                  </a:cubicBezTo>
                  <a:cubicBezTo>
                    <a:pt x="10" y="246"/>
                    <a:pt x="9" y="248"/>
                    <a:pt x="8" y="250"/>
                  </a:cubicBezTo>
                  <a:cubicBezTo>
                    <a:pt x="6" y="253"/>
                    <a:pt x="6" y="256"/>
                    <a:pt x="6" y="260"/>
                  </a:cubicBezTo>
                  <a:cubicBezTo>
                    <a:pt x="6" y="261"/>
                    <a:pt x="6" y="262"/>
                    <a:pt x="6" y="263"/>
                  </a:cubicBezTo>
                  <a:cubicBezTo>
                    <a:pt x="6" y="263"/>
                    <a:pt x="6" y="264"/>
                    <a:pt x="6" y="265"/>
                  </a:cubicBezTo>
                  <a:cubicBezTo>
                    <a:pt x="6" y="266"/>
                    <a:pt x="6" y="268"/>
                    <a:pt x="6" y="269"/>
                  </a:cubicBezTo>
                  <a:cubicBezTo>
                    <a:pt x="6" y="270"/>
                    <a:pt x="5" y="271"/>
                    <a:pt x="5" y="272"/>
                  </a:cubicBezTo>
                  <a:cubicBezTo>
                    <a:pt x="4" y="273"/>
                    <a:pt x="4" y="274"/>
                    <a:pt x="3" y="275"/>
                  </a:cubicBezTo>
                  <a:cubicBezTo>
                    <a:pt x="3" y="276"/>
                    <a:pt x="3" y="277"/>
                    <a:pt x="2" y="278"/>
                  </a:cubicBezTo>
                  <a:cubicBezTo>
                    <a:pt x="1" y="281"/>
                    <a:pt x="0" y="284"/>
                    <a:pt x="1" y="288"/>
                  </a:cubicBezTo>
                  <a:cubicBezTo>
                    <a:pt x="1" y="288"/>
                    <a:pt x="1" y="289"/>
                    <a:pt x="2" y="290"/>
                  </a:cubicBezTo>
                  <a:cubicBezTo>
                    <a:pt x="2" y="291"/>
                    <a:pt x="3" y="292"/>
                    <a:pt x="3" y="293"/>
                  </a:cubicBezTo>
                  <a:cubicBezTo>
                    <a:pt x="3" y="294"/>
                    <a:pt x="3" y="295"/>
                    <a:pt x="3" y="296"/>
                  </a:cubicBezTo>
                  <a:cubicBezTo>
                    <a:pt x="2" y="297"/>
                    <a:pt x="2" y="298"/>
                    <a:pt x="2" y="299"/>
                  </a:cubicBezTo>
                  <a:cubicBezTo>
                    <a:pt x="2" y="300"/>
                    <a:pt x="3" y="301"/>
                    <a:pt x="3" y="302"/>
                  </a:cubicBezTo>
                  <a:cubicBezTo>
                    <a:pt x="3" y="303"/>
                    <a:pt x="4" y="304"/>
                    <a:pt x="4" y="306"/>
                  </a:cubicBezTo>
                  <a:cubicBezTo>
                    <a:pt x="4" y="307"/>
                    <a:pt x="4" y="308"/>
                    <a:pt x="3" y="310"/>
                  </a:cubicBezTo>
                  <a:cubicBezTo>
                    <a:pt x="3" y="310"/>
                    <a:pt x="3" y="311"/>
                    <a:pt x="3" y="312"/>
                  </a:cubicBezTo>
                  <a:cubicBezTo>
                    <a:pt x="3" y="315"/>
                    <a:pt x="3" y="318"/>
                    <a:pt x="4" y="321"/>
                  </a:cubicBezTo>
                  <a:cubicBezTo>
                    <a:pt x="4" y="322"/>
                    <a:pt x="5" y="324"/>
                    <a:pt x="5" y="325"/>
                  </a:cubicBezTo>
                  <a:cubicBezTo>
                    <a:pt x="5" y="328"/>
                    <a:pt x="5" y="330"/>
                    <a:pt x="4" y="332"/>
                  </a:cubicBezTo>
                  <a:cubicBezTo>
                    <a:pt x="4" y="334"/>
                    <a:pt x="3" y="337"/>
                    <a:pt x="4" y="339"/>
                  </a:cubicBezTo>
                  <a:cubicBezTo>
                    <a:pt x="5" y="342"/>
                    <a:pt x="6" y="343"/>
                    <a:pt x="7" y="345"/>
                  </a:cubicBezTo>
                  <a:cubicBezTo>
                    <a:pt x="9" y="346"/>
                    <a:pt x="9" y="346"/>
                    <a:pt x="9" y="346"/>
                  </a:cubicBezTo>
                  <a:cubicBezTo>
                    <a:pt x="10" y="345"/>
                    <a:pt x="10" y="345"/>
                    <a:pt x="10" y="345"/>
                  </a:cubicBezTo>
                  <a:cubicBezTo>
                    <a:pt x="12" y="343"/>
                    <a:pt x="13" y="340"/>
                    <a:pt x="16" y="338"/>
                  </a:cubicBezTo>
                  <a:cubicBezTo>
                    <a:pt x="17" y="337"/>
                    <a:pt x="18" y="335"/>
                    <a:pt x="19" y="334"/>
                  </a:cubicBezTo>
                  <a:cubicBezTo>
                    <a:pt x="20" y="334"/>
                    <a:pt x="20" y="333"/>
                    <a:pt x="20" y="333"/>
                  </a:cubicBezTo>
                  <a:cubicBezTo>
                    <a:pt x="21" y="331"/>
                    <a:pt x="23" y="328"/>
                    <a:pt x="25" y="328"/>
                  </a:cubicBezTo>
                  <a:cubicBezTo>
                    <a:pt x="25" y="328"/>
                    <a:pt x="26" y="328"/>
                    <a:pt x="26" y="328"/>
                  </a:cubicBezTo>
                  <a:cubicBezTo>
                    <a:pt x="27" y="329"/>
                    <a:pt x="27" y="329"/>
                    <a:pt x="27" y="330"/>
                  </a:cubicBezTo>
                  <a:cubicBezTo>
                    <a:pt x="28" y="331"/>
                    <a:pt x="26" y="334"/>
                    <a:pt x="25" y="335"/>
                  </a:cubicBezTo>
                  <a:cubicBezTo>
                    <a:pt x="25" y="336"/>
                    <a:pt x="25" y="336"/>
                    <a:pt x="24" y="336"/>
                  </a:cubicBezTo>
                  <a:cubicBezTo>
                    <a:pt x="22" y="340"/>
                    <a:pt x="19" y="349"/>
                    <a:pt x="23" y="353"/>
                  </a:cubicBezTo>
                  <a:cubicBezTo>
                    <a:pt x="26" y="356"/>
                    <a:pt x="30" y="357"/>
                    <a:pt x="34" y="357"/>
                  </a:cubicBezTo>
                  <a:cubicBezTo>
                    <a:pt x="36" y="358"/>
                    <a:pt x="37" y="358"/>
                    <a:pt x="39" y="359"/>
                  </a:cubicBezTo>
                  <a:cubicBezTo>
                    <a:pt x="40" y="359"/>
                    <a:pt x="41" y="359"/>
                    <a:pt x="42" y="359"/>
                  </a:cubicBezTo>
                  <a:cubicBezTo>
                    <a:pt x="43" y="360"/>
                    <a:pt x="45" y="360"/>
                    <a:pt x="47" y="361"/>
                  </a:cubicBezTo>
                  <a:cubicBezTo>
                    <a:pt x="48" y="361"/>
                    <a:pt x="49" y="362"/>
                    <a:pt x="50" y="363"/>
                  </a:cubicBezTo>
                  <a:cubicBezTo>
                    <a:pt x="51" y="363"/>
                    <a:pt x="51" y="364"/>
                    <a:pt x="52" y="365"/>
                  </a:cubicBezTo>
                  <a:cubicBezTo>
                    <a:pt x="53" y="365"/>
                    <a:pt x="55" y="365"/>
                    <a:pt x="56" y="365"/>
                  </a:cubicBezTo>
                  <a:cubicBezTo>
                    <a:pt x="59" y="365"/>
                    <a:pt x="61" y="364"/>
                    <a:pt x="63" y="361"/>
                  </a:cubicBezTo>
                  <a:cubicBezTo>
                    <a:pt x="64" y="359"/>
                    <a:pt x="64" y="357"/>
                    <a:pt x="65" y="355"/>
                  </a:cubicBezTo>
                  <a:cubicBezTo>
                    <a:pt x="66" y="351"/>
                    <a:pt x="68" y="347"/>
                    <a:pt x="71" y="345"/>
                  </a:cubicBezTo>
                  <a:cubicBezTo>
                    <a:pt x="73" y="343"/>
                    <a:pt x="74" y="343"/>
                    <a:pt x="76" y="343"/>
                  </a:cubicBezTo>
                  <a:cubicBezTo>
                    <a:pt x="76" y="343"/>
                    <a:pt x="77" y="343"/>
                    <a:pt x="77" y="343"/>
                  </a:cubicBezTo>
                  <a:cubicBezTo>
                    <a:pt x="84" y="346"/>
                    <a:pt x="87" y="359"/>
                    <a:pt x="88" y="364"/>
                  </a:cubicBezTo>
                  <a:cubicBezTo>
                    <a:pt x="88" y="364"/>
                    <a:pt x="88" y="365"/>
                    <a:pt x="88" y="366"/>
                  </a:cubicBezTo>
                  <a:cubicBezTo>
                    <a:pt x="88" y="366"/>
                    <a:pt x="88" y="366"/>
                    <a:pt x="88" y="367"/>
                  </a:cubicBezTo>
                  <a:cubicBezTo>
                    <a:pt x="92" y="368"/>
                    <a:pt x="92" y="368"/>
                    <a:pt x="92" y="368"/>
                  </a:cubicBezTo>
                  <a:cubicBezTo>
                    <a:pt x="92" y="366"/>
                    <a:pt x="93" y="364"/>
                    <a:pt x="94" y="364"/>
                  </a:cubicBezTo>
                  <a:cubicBezTo>
                    <a:pt x="94" y="363"/>
                    <a:pt x="95" y="363"/>
                    <a:pt x="96" y="363"/>
                  </a:cubicBezTo>
                  <a:cubicBezTo>
                    <a:pt x="97" y="363"/>
                    <a:pt x="99" y="363"/>
                    <a:pt x="100" y="364"/>
                  </a:cubicBezTo>
                  <a:cubicBezTo>
                    <a:pt x="101" y="364"/>
                    <a:pt x="103" y="365"/>
                    <a:pt x="104" y="365"/>
                  </a:cubicBezTo>
                  <a:cubicBezTo>
                    <a:pt x="105" y="365"/>
                    <a:pt x="105" y="364"/>
                    <a:pt x="106" y="364"/>
                  </a:cubicBezTo>
                  <a:cubicBezTo>
                    <a:pt x="108" y="364"/>
                    <a:pt x="110" y="363"/>
                    <a:pt x="112" y="363"/>
                  </a:cubicBezTo>
                  <a:cubicBezTo>
                    <a:pt x="114" y="363"/>
                    <a:pt x="116" y="364"/>
                    <a:pt x="118" y="365"/>
                  </a:cubicBezTo>
                  <a:cubicBezTo>
                    <a:pt x="120" y="367"/>
                    <a:pt x="122" y="368"/>
                    <a:pt x="125" y="369"/>
                  </a:cubicBezTo>
                  <a:cubicBezTo>
                    <a:pt x="126" y="370"/>
                    <a:pt x="127" y="370"/>
                    <a:pt x="128" y="371"/>
                  </a:cubicBezTo>
                  <a:cubicBezTo>
                    <a:pt x="128" y="371"/>
                    <a:pt x="129" y="371"/>
                    <a:pt x="129" y="371"/>
                  </a:cubicBezTo>
                  <a:cubicBezTo>
                    <a:pt x="129" y="372"/>
                    <a:pt x="131" y="372"/>
                    <a:pt x="131" y="373"/>
                  </a:cubicBezTo>
                  <a:cubicBezTo>
                    <a:pt x="134" y="374"/>
                    <a:pt x="134" y="374"/>
                    <a:pt x="134" y="374"/>
                  </a:cubicBezTo>
                  <a:cubicBezTo>
                    <a:pt x="134" y="371"/>
                    <a:pt x="134" y="371"/>
                    <a:pt x="134" y="371"/>
                  </a:cubicBezTo>
                  <a:cubicBezTo>
                    <a:pt x="134" y="370"/>
                    <a:pt x="134" y="369"/>
                    <a:pt x="134" y="367"/>
                  </a:cubicBezTo>
                  <a:cubicBezTo>
                    <a:pt x="134" y="367"/>
                    <a:pt x="134" y="367"/>
                    <a:pt x="134" y="366"/>
                  </a:cubicBezTo>
                  <a:cubicBezTo>
                    <a:pt x="133" y="363"/>
                    <a:pt x="133" y="362"/>
                    <a:pt x="134" y="362"/>
                  </a:cubicBezTo>
                  <a:cubicBezTo>
                    <a:pt x="135" y="362"/>
                    <a:pt x="135" y="361"/>
                    <a:pt x="135" y="361"/>
                  </a:cubicBezTo>
                  <a:cubicBezTo>
                    <a:pt x="137" y="361"/>
                    <a:pt x="139" y="363"/>
                    <a:pt x="140" y="364"/>
                  </a:cubicBezTo>
                  <a:cubicBezTo>
                    <a:pt x="141" y="365"/>
                    <a:pt x="141" y="365"/>
                    <a:pt x="142" y="366"/>
                  </a:cubicBezTo>
                  <a:cubicBezTo>
                    <a:pt x="143" y="367"/>
                    <a:pt x="144" y="368"/>
                    <a:pt x="145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6" y="369"/>
                    <a:pt x="146" y="369"/>
                    <a:pt x="146" y="369"/>
                  </a:cubicBezTo>
                  <a:cubicBezTo>
                    <a:pt x="147" y="369"/>
                    <a:pt x="149" y="368"/>
                    <a:pt x="150" y="367"/>
                  </a:cubicBezTo>
                  <a:cubicBezTo>
                    <a:pt x="150" y="367"/>
                    <a:pt x="151" y="367"/>
                    <a:pt x="151" y="367"/>
                  </a:cubicBezTo>
                  <a:cubicBezTo>
                    <a:pt x="155" y="365"/>
                    <a:pt x="159" y="363"/>
                    <a:pt x="163" y="362"/>
                  </a:cubicBezTo>
                  <a:cubicBezTo>
                    <a:pt x="164" y="362"/>
                    <a:pt x="165" y="362"/>
                    <a:pt x="166" y="362"/>
                  </a:cubicBezTo>
                  <a:cubicBezTo>
                    <a:pt x="167" y="362"/>
                    <a:pt x="168" y="362"/>
                    <a:pt x="168" y="362"/>
                  </a:cubicBezTo>
                  <a:cubicBezTo>
                    <a:pt x="169" y="362"/>
                    <a:pt x="170" y="362"/>
                    <a:pt x="171" y="362"/>
                  </a:cubicBezTo>
                  <a:cubicBezTo>
                    <a:pt x="172" y="362"/>
                    <a:pt x="174" y="362"/>
                    <a:pt x="175" y="361"/>
                  </a:cubicBezTo>
                  <a:cubicBezTo>
                    <a:pt x="177" y="360"/>
                    <a:pt x="179" y="359"/>
                    <a:pt x="180" y="358"/>
                  </a:cubicBezTo>
                  <a:cubicBezTo>
                    <a:pt x="182" y="356"/>
                    <a:pt x="184" y="355"/>
                    <a:pt x="187" y="354"/>
                  </a:cubicBezTo>
                  <a:cubicBezTo>
                    <a:pt x="189" y="353"/>
                    <a:pt x="189" y="353"/>
                    <a:pt x="189" y="353"/>
                  </a:cubicBezTo>
                  <a:cubicBezTo>
                    <a:pt x="191" y="353"/>
                    <a:pt x="194" y="352"/>
                    <a:pt x="197" y="351"/>
                  </a:cubicBezTo>
                  <a:cubicBezTo>
                    <a:pt x="197" y="351"/>
                    <a:pt x="197" y="351"/>
                    <a:pt x="197" y="351"/>
                  </a:cubicBezTo>
                  <a:cubicBezTo>
                    <a:pt x="198" y="351"/>
                    <a:pt x="198" y="351"/>
                    <a:pt x="198" y="351"/>
                  </a:cubicBezTo>
                  <a:cubicBezTo>
                    <a:pt x="199" y="350"/>
                    <a:pt x="199" y="350"/>
                    <a:pt x="199" y="350"/>
                  </a:cubicBezTo>
                  <a:cubicBezTo>
                    <a:pt x="199" y="349"/>
                    <a:pt x="199" y="349"/>
                    <a:pt x="200" y="348"/>
                  </a:cubicBezTo>
                  <a:cubicBezTo>
                    <a:pt x="200" y="347"/>
                    <a:pt x="200" y="347"/>
                    <a:pt x="200" y="347"/>
                  </a:cubicBezTo>
                  <a:cubicBezTo>
                    <a:pt x="201" y="346"/>
                    <a:pt x="201" y="346"/>
                    <a:pt x="201" y="346"/>
                  </a:cubicBezTo>
                  <a:cubicBezTo>
                    <a:pt x="202" y="344"/>
                    <a:pt x="203" y="343"/>
                    <a:pt x="203" y="341"/>
                  </a:cubicBezTo>
                  <a:cubicBezTo>
                    <a:pt x="203" y="339"/>
                    <a:pt x="202" y="338"/>
                    <a:pt x="201" y="337"/>
                  </a:cubicBezTo>
                  <a:cubicBezTo>
                    <a:pt x="200" y="337"/>
                    <a:pt x="200" y="336"/>
                    <a:pt x="199" y="336"/>
                  </a:cubicBezTo>
                  <a:cubicBezTo>
                    <a:pt x="198" y="335"/>
                    <a:pt x="197" y="334"/>
                    <a:pt x="196" y="333"/>
                  </a:cubicBezTo>
                  <a:cubicBezTo>
                    <a:pt x="195" y="332"/>
                    <a:pt x="195" y="331"/>
                    <a:pt x="195" y="330"/>
                  </a:cubicBezTo>
                  <a:cubicBezTo>
                    <a:pt x="195" y="329"/>
                    <a:pt x="195" y="328"/>
                    <a:pt x="195" y="327"/>
                  </a:cubicBezTo>
                  <a:cubicBezTo>
                    <a:pt x="195" y="326"/>
                    <a:pt x="195" y="326"/>
                    <a:pt x="195" y="326"/>
                  </a:cubicBezTo>
                  <a:cubicBezTo>
                    <a:pt x="195" y="324"/>
                    <a:pt x="195" y="323"/>
                    <a:pt x="195" y="322"/>
                  </a:cubicBezTo>
                  <a:cubicBezTo>
                    <a:pt x="196" y="320"/>
                    <a:pt x="197" y="318"/>
                    <a:pt x="198" y="317"/>
                  </a:cubicBezTo>
                  <a:cubicBezTo>
                    <a:pt x="199" y="316"/>
                    <a:pt x="200" y="315"/>
                    <a:pt x="202" y="315"/>
                  </a:cubicBezTo>
                  <a:cubicBezTo>
                    <a:pt x="205" y="313"/>
                    <a:pt x="207" y="312"/>
                    <a:pt x="207" y="311"/>
                  </a:cubicBezTo>
                  <a:cubicBezTo>
                    <a:pt x="208" y="309"/>
                    <a:pt x="208" y="309"/>
                    <a:pt x="208" y="309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8"/>
                    <a:pt x="206" y="308"/>
                    <a:pt x="206" y="308"/>
                  </a:cubicBezTo>
                  <a:cubicBezTo>
                    <a:pt x="206" y="307"/>
                    <a:pt x="205" y="307"/>
                    <a:pt x="203" y="307"/>
                  </a:cubicBezTo>
                  <a:cubicBezTo>
                    <a:pt x="202" y="307"/>
                    <a:pt x="200" y="307"/>
                    <a:pt x="200" y="306"/>
                  </a:cubicBezTo>
                  <a:cubicBezTo>
                    <a:pt x="199" y="305"/>
                    <a:pt x="199" y="304"/>
                    <a:pt x="203" y="302"/>
                  </a:cubicBezTo>
                  <a:cubicBezTo>
                    <a:pt x="203" y="302"/>
                    <a:pt x="203" y="302"/>
                    <a:pt x="203" y="302"/>
                  </a:cubicBezTo>
                  <a:cubicBezTo>
                    <a:pt x="205" y="300"/>
                    <a:pt x="206" y="299"/>
                    <a:pt x="206" y="298"/>
                  </a:cubicBezTo>
                  <a:cubicBezTo>
                    <a:pt x="206" y="296"/>
                    <a:pt x="205" y="295"/>
                    <a:pt x="202" y="293"/>
                  </a:cubicBezTo>
                  <a:cubicBezTo>
                    <a:pt x="201" y="292"/>
                    <a:pt x="199" y="292"/>
                    <a:pt x="197" y="292"/>
                  </a:cubicBezTo>
                  <a:cubicBezTo>
                    <a:pt x="194" y="292"/>
                    <a:pt x="192" y="291"/>
                    <a:pt x="190" y="290"/>
                  </a:cubicBezTo>
                  <a:cubicBezTo>
                    <a:pt x="186" y="285"/>
                    <a:pt x="188" y="281"/>
                    <a:pt x="191" y="276"/>
                  </a:cubicBezTo>
                  <a:cubicBezTo>
                    <a:pt x="191" y="275"/>
                    <a:pt x="192" y="274"/>
                    <a:pt x="193" y="273"/>
                  </a:cubicBezTo>
                  <a:cubicBezTo>
                    <a:pt x="195" y="271"/>
                    <a:pt x="196" y="269"/>
                    <a:pt x="197" y="266"/>
                  </a:cubicBezTo>
                  <a:cubicBezTo>
                    <a:pt x="198" y="265"/>
                    <a:pt x="198" y="263"/>
                    <a:pt x="198" y="262"/>
                  </a:cubicBezTo>
                  <a:cubicBezTo>
                    <a:pt x="199" y="259"/>
                    <a:pt x="200" y="256"/>
                    <a:pt x="202" y="254"/>
                  </a:cubicBezTo>
                  <a:cubicBezTo>
                    <a:pt x="205" y="251"/>
                    <a:pt x="208" y="250"/>
                    <a:pt x="212" y="249"/>
                  </a:cubicBezTo>
                  <a:cubicBezTo>
                    <a:pt x="212" y="249"/>
                    <a:pt x="213" y="248"/>
                    <a:pt x="214" y="248"/>
                  </a:cubicBezTo>
                  <a:cubicBezTo>
                    <a:pt x="217" y="247"/>
                    <a:pt x="220" y="245"/>
                    <a:pt x="221" y="243"/>
                  </a:cubicBezTo>
                  <a:cubicBezTo>
                    <a:pt x="223" y="240"/>
                    <a:pt x="223" y="240"/>
                    <a:pt x="223" y="240"/>
                  </a:cubicBezTo>
                  <a:lnTo>
                    <a:pt x="220" y="24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2563" y="3583"/>
              <a:ext cx="786" cy="737"/>
            </a:xfrm>
            <a:custGeom>
              <a:avLst/>
              <a:gdLst/>
              <a:ahLst/>
              <a:cxnLst/>
              <a:rect l="l" t="t" r="r" b="b"/>
              <a:pathLst>
                <a:path w="322" h="302" extrusionOk="0">
                  <a:moveTo>
                    <a:pt x="319" y="102"/>
                  </a:moveTo>
                  <a:cubicBezTo>
                    <a:pt x="317" y="101"/>
                    <a:pt x="313" y="100"/>
                    <a:pt x="311" y="99"/>
                  </a:cubicBezTo>
                  <a:cubicBezTo>
                    <a:pt x="310" y="99"/>
                    <a:pt x="310" y="100"/>
                    <a:pt x="309" y="100"/>
                  </a:cubicBezTo>
                  <a:cubicBezTo>
                    <a:pt x="308" y="100"/>
                    <a:pt x="307" y="101"/>
                    <a:pt x="306" y="101"/>
                  </a:cubicBezTo>
                  <a:cubicBezTo>
                    <a:pt x="305" y="101"/>
                    <a:pt x="305" y="100"/>
                    <a:pt x="304" y="100"/>
                  </a:cubicBezTo>
                  <a:cubicBezTo>
                    <a:pt x="303" y="99"/>
                    <a:pt x="304" y="98"/>
                    <a:pt x="305" y="97"/>
                  </a:cubicBezTo>
                  <a:cubicBezTo>
                    <a:pt x="305" y="97"/>
                    <a:pt x="305" y="97"/>
                    <a:pt x="305" y="96"/>
                  </a:cubicBezTo>
                  <a:cubicBezTo>
                    <a:pt x="306" y="95"/>
                    <a:pt x="306" y="94"/>
                    <a:pt x="306" y="93"/>
                  </a:cubicBezTo>
                  <a:cubicBezTo>
                    <a:pt x="306" y="93"/>
                    <a:pt x="307" y="92"/>
                    <a:pt x="307" y="91"/>
                  </a:cubicBezTo>
                  <a:cubicBezTo>
                    <a:pt x="308" y="89"/>
                    <a:pt x="309" y="86"/>
                    <a:pt x="310" y="83"/>
                  </a:cubicBezTo>
                  <a:cubicBezTo>
                    <a:pt x="311" y="81"/>
                    <a:pt x="311" y="81"/>
                    <a:pt x="311" y="81"/>
                  </a:cubicBezTo>
                  <a:cubicBezTo>
                    <a:pt x="311" y="80"/>
                    <a:pt x="313" y="78"/>
                    <a:pt x="314" y="76"/>
                  </a:cubicBezTo>
                  <a:cubicBezTo>
                    <a:pt x="317" y="73"/>
                    <a:pt x="320" y="70"/>
                    <a:pt x="319" y="67"/>
                  </a:cubicBezTo>
                  <a:cubicBezTo>
                    <a:pt x="318" y="65"/>
                    <a:pt x="315" y="65"/>
                    <a:pt x="313" y="65"/>
                  </a:cubicBezTo>
                  <a:cubicBezTo>
                    <a:pt x="312" y="65"/>
                    <a:pt x="310" y="65"/>
                    <a:pt x="308" y="65"/>
                  </a:cubicBezTo>
                  <a:cubicBezTo>
                    <a:pt x="307" y="65"/>
                    <a:pt x="306" y="65"/>
                    <a:pt x="305" y="65"/>
                  </a:cubicBezTo>
                  <a:cubicBezTo>
                    <a:pt x="305" y="65"/>
                    <a:pt x="305" y="65"/>
                    <a:pt x="304" y="65"/>
                  </a:cubicBezTo>
                  <a:cubicBezTo>
                    <a:pt x="302" y="65"/>
                    <a:pt x="299" y="64"/>
                    <a:pt x="296" y="64"/>
                  </a:cubicBezTo>
                  <a:cubicBezTo>
                    <a:pt x="294" y="63"/>
                    <a:pt x="292" y="63"/>
                    <a:pt x="290" y="63"/>
                  </a:cubicBezTo>
                  <a:cubicBezTo>
                    <a:pt x="283" y="61"/>
                    <a:pt x="275" y="53"/>
                    <a:pt x="272" y="45"/>
                  </a:cubicBezTo>
                  <a:cubicBezTo>
                    <a:pt x="269" y="36"/>
                    <a:pt x="262" y="31"/>
                    <a:pt x="255" y="27"/>
                  </a:cubicBezTo>
                  <a:cubicBezTo>
                    <a:pt x="254" y="27"/>
                    <a:pt x="254" y="26"/>
                    <a:pt x="253" y="26"/>
                  </a:cubicBezTo>
                  <a:cubicBezTo>
                    <a:pt x="250" y="24"/>
                    <a:pt x="247" y="22"/>
                    <a:pt x="244" y="21"/>
                  </a:cubicBezTo>
                  <a:cubicBezTo>
                    <a:pt x="242" y="21"/>
                    <a:pt x="241" y="20"/>
                    <a:pt x="239" y="20"/>
                  </a:cubicBezTo>
                  <a:cubicBezTo>
                    <a:pt x="237" y="19"/>
                    <a:pt x="234" y="18"/>
                    <a:pt x="232" y="18"/>
                  </a:cubicBezTo>
                  <a:cubicBezTo>
                    <a:pt x="230" y="17"/>
                    <a:pt x="228" y="15"/>
                    <a:pt x="226" y="14"/>
                  </a:cubicBezTo>
                  <a:cubicBezTo>
                    <a:pt x="224" y="12"/>
                    <a:pt x="222" y="10"/>
                    <a:pt x="220" y="10"/>
                  </a:cubicBezTo>
                  <a:cubicBezTo>
                    <a:pt x="216" y="9"/>
                    <a:pt x="212" y="9"/>
                    <a:pt x="209" y="9"/>
                  </a:cubicBezTo>
                  <a:cubicBezTo>
                    <a:pt x="207" y="8"/>
                    <a:pt x="204" y="8"/>
                    <a:pt x="201" y="8"/>
                  </a:cubicBezTo>
                  <a:cubicBezTo>
                    <a:pt x="199" y="8"/>
                    <a:pt x="196" y="7"/>
                    <a:pt x="194" y="7"/>
                  </a:cubicBezTo>
                  <a:cubicBezTo>
                    <a:pt x="193" y="6"/>
                    <a:pt x="192" y="6"/>
                    <a:pt x="191" y="5"/>
                  </a:cubicBezTo>
                  <a:cubicBezTo>
                    <a:pt x="190" y="5"/>
                    <a:pt x="189" y="4"/>
                    <a:pt x="188" y="4"/>
                  </a:cubicBezTo>
                  <a:cubicBezTo>
                    <a:pt x="188" y="4"/>
                    <a:pt x="188" y="4"/>
                    <a:pt x="187" y="4"/>
                  </a:cubicBezTo>
                  <a:cubicBezTo>
                    <a:pt x="186" y="4"/>
                    <a:pt x="185" y="4"/>
                    <a:pt x="185" y="4"/>
                  </a:cubicBezTo>
                  <a:cubicBezTo>
                    <a:pt x="184" y="5"/>
                    <a:pt x="183" y="5"/>
                    <a:pt x="181" y="5"/>
                  </a:cubicBezTo>
                  <a:cubicBezTo>
                    <a:pt x="181" y="5"/>
                    <a:pt x="180" y="5"/>
                    <a:pt x="180" y="5"/>
                  </a:cubicBezTo>
                  <a:cubicBezTo>
                    <a:pt x="179" y="4"/>
                    <a:pt x="178" y="3"/>
                    <a:pt x="177" y="3"/>
                  </a:cubicBezTo>
                  <a:cubicBezTo>
                    <a:pt x="177" y="2"/>
                    <a:pt x="176" y="1"/>
                    <a:pt x="174" y="1"/>
                  </a:cubicBezTo>
                  <a:cubicBezTo>
                    <a:pt x="172" y="1"/>
                    <a:pt x="170" y="2"/>
                    <a:pt x="168" y="3"/>
                  </a:cubicBezTo>
                  <a:cubicBezTo>
                    <a:pt x="166" y="5"/>
                    <a:pt x="164" y="6"/>
                    <a:pt x="162" y="6"/>
                  </a:cubicBezTo>
                  <a:cubicBezTo>
                    <a:pt x="162" y="6"/>
                    <a:pt x="161" y="6"/>
                    <a:pt x="161" y="6"/>
                  </a:cubicBezTo>
                  <a:cubicBezTo>
                    <a:pt x="159" y="6"/>
                    <a:pt x="157" y="4"/>
                    <a:pt x="154" y="2"/>
                  </a:cubicBezTo>
                  <a:cubicBezTo>
                    <a:pt x="152" y="0"/>
                    <a:pt x="152" y="0"/>
                    <a:pt x="152" y="0"/>
                  </a:cubicBezTo>
                  <a:cubicBezTo>
                    <a:pt x="151" y="1"/>
                    <a:pt x="151" y="1"/>
                    <a:pt x="151" y="1"/>
                  </a:cubicBezTo>
                  <a:cubicBezTo>
                    <a:pt x="147" y="4"/>
                    <a:pt x="143" y="6"/>
                    <a:pt x="139" y="9"/>
                  </a:cubicBezTo>
                  <a:cubicBezTo>
                    <a:pt x="137" y="9"/>
                    <a:pt x="136" y="10"/>
                    <a:pt x="134" y="11"/>
                  </a:cubicBezTo>
                  <a:cubicBezTo>
                    <a:pt x="131" y="13"/>
                    <a:pt x="128" y="15"/>
                    <a:pt x="124" y="17"/>
                  </a:cubicBezTo>
                  <a:cubicBezTo>
                    <a:pt x="117" y="21"/>
                    <a:pt x="109" y="25"/>
                    <a:pt x="102" y="30"/>
                  </a:cubicBezTo>
                  <a:cubicBezTo>
                    <a:pt x="100" y="32"/>
                    <a:pt x="98" y="34"/>
                    <a:pt x="95" y="35"/>
                  </a:cubicBezTo>
                  <a:cubicBezTo>
                    <a:pt x="87" y="41"/>
                    <a:pt x="79" y="47"/>
                    <a:pt x="75" y="55"/>
                  </a:cubicBezTo>
                  <a:cubicBezTo>
                    <a:pt x="75" y="55"/>
                    <a:pt x="74" y="55"/>
                    <a:pt x="74" y="56"/>
                  </a:cubicBezTo>
                  <a:cubicBezTo>
                    <a:pt x="73" y="56"/>
                    <a:pt x="72" y="56"/>
                    <a:pt x="71" y="57"/>
                  </a:cubicBezTo>
                  <a:cubicBezTo>
                    <a:pt x="66" y="59"/>
                    <a:pt x="63" y="64"/>
                    <a:pt x="61" y="68"/>
                  </a:cubicBezTo>
                  <a:cubicBezTo>
                    <a:pt x="58" y="72"/>
                    <a:pt x="56" y="76"/>
                    <a:pt x="52" y="78"/>
                  </a:cubicBezTo>
                  <a:cubicBezTo>
                    <a:pt x="51" y="78"/>
                    <a:pt x="51" y="78"/>
                    <a:pt x="51" y="78"/>
                  </a:cubicBezTo>
                  <a:cubicBezTo>
                    <a:pt x="51" y="79"/>
                    <a:pt x="51" y="79"/>
                    <a:pt x="51" y="79"/>
                  </a:cubicBezTo>
                  <a:cubicBezTo>
                    <a:pt x="51" y="80"/>
                    <a:pt x="51" y="80"/>
                    <a:pt x="50" y="81"/>
                  </a:cubicBezTo>
                  <a:cubicBezTo>
                    <a:pt x="50" y="83"/>
                    <a:pt x="50" y="84"/>
                    <a:pt x="48" y="86"/>
                  </a:cubicBezTo>
                  <a:cubicBezTo>
                    <a:pt x="48" y="86"/>
                    <a:pt x="47" y="87"/>
                    <a:pt x="46" y="88"/>
                  </a:cubicBezTo>
                  <a:cubicBezTo>
                    <a:pt x="45" y="89"/>
                    <a:pt x="43" y="90"/>
                    <a:pt x="42" y="91"/>
                  </a:cubicBezTo>
                  <a:cubicBezTo>
                    <a:pt x="41" y="93"/>
                    <a:pt x="40" y="95"/>
                    <a:pt x="39" y="97"/>
                  </a:cubicBezTo>
                  <a:cubicBezTo>
                    <a:pt x="38" y="99"/>
                    <a:pt x="36" y="101"/>
                    <a:pt x="35" y="103"/>
                  </a:cubicBezTo>
                  <a:cubicBezTo>
                    <a:pt x="33" y="105"/>
                    <a:pt x="32" y="107"/>
                    <a:pt x="31" y="109"/>
                  </a:cubicBezTo>
                  <a:cubicBezTo>
                    <a:pt x="29" y="111"/>
                    <a:pt x="27" y="113"/>
                    <a:pt x="26" y="115"/>
                  </a:cubicBezTo>
                  <a:cubicBezTo>
                    <a:pt x="25" y="115"/>
                    <a:pt x="24" y="116"/>
                    <a:pt x="24" y="117"/>
                  </a:cubicBezTo>
                  <a:cubicBezTo>
                    <a:pt x="23" y="118"/>
                    <a:pt x="23" y="119"/>
                    <a:pt x="22" y="119"/>
                  </a:cubicBezTo>
                  <a:cubicBezTo>
                    <a:pt x="21" y="120"/>
                    <a:pt x="21" y="120"/>
                    <a:pt x="20" y="121"/>
                  </a:cubicBezTo>
                  <a:cubicBezTo>
                    <a:pt x="18" y="121"/>
                    <a:pt x="17" y="121"/>
                    <a:pt x="16" y="122"/>
                  </a:cubicBezTo>
                  <a:cubicBezTo>
                    <a:pt x="12" y="125"/>
                    <a:pt x="10" y="128"/>
                    <a:pt x="9" y="133"/>
                  </a:cubicBezTo>
                  <a:cubicBezTo>
                    <a:pt x="6" y="134"/>
                    <a:pt x="2" y="138"/>
                    <a:pt x="1" y="142"/>
                  </a:cubicBezTo>
                  <a:cubicBezTo>
                    <a:pt x="0" y="144"/>
                    <a:pt x="1" y="146"/>
                    <a:pt x="2" y="147"/>
                  </a:cubicBezTo>
                  <a:cubicBezTo>
                    <a:pt x="3" y="149"/>
                    <a:pt x="6" y="149"/>
                    <a:pt x="8" y="149"/>
                  </a:cubicBezTo>
                  <a:cubicBezTo>
                    <a:pt x="10" y="149"/>
                    <a:pt x="11" y="149"/>
                    <a:pt x="13" y="149"/>
                  </a:cubicBezTo>
                  <a:cubicBezTo>
                    <a:pt x="15" y="148"/>
                    <a:pt x="16" y="147"/>
                    <a:pt x="17" y="146"/>
                  </a:cubicBezTo>
                  <a:cubicBezTo>
                    <a:pt x="17" y="146"/>
                    <a:pt x="18" y="146"/>
                    <a:pt x="18" y="145"/>
                  </a:cubicBezTo>
                  <a:cubicBezTo>
                    <a:pt x="20" y="144"/>
                    <a:pt x="21" y="144"/>
                    <a:pt x="22" y="144"/>
                  </a:cubicBezTo>
                  <a:cubicBezTo>
                    <a:pt x="23" y="144"/>
                    <a:pt x="24" y="144"/>
                    <a:pt x="25" y="143"/>
                  </a:cubicBezTo>
                  <a:cubicBezTo>
                    <a:pt x="27" y="143"/>
                    <a:pt x="28" y="142"/>
                    <a:pt x="29" y="141"/>
                  </a:cubicBezTo>
                  <a:cubicBezTo>
                    <a:pt x="30" y="141"/>
                    <a:pt x="31" y="140"/>
                    <a:pt x="32" y="140"/>
                  </a:cubicBezTo>
                  <a:cubicBezTo>
                    <a:pt x="32" y="140"/>
                    <a:pt x="33" y="141"/>
                    <a:pt x="35" y="143"/>
                  </a:cubicBezTo>
                  <a:cubicBezTo>
                    <a:pt x="38" y="146"/>
                    <a:pt x="42" y="148"/>
                    <a:pt x="45" y="150"/>
                  </a:cubicBezTo>
                  <a:cubicBezTo>
                    <a:pt x="46" y="151"/>
                    <a:pt x="48" y="152"/>
                    <a:pt x="49" y="153"/>
                  </a:cubicBezTo>
                  <a:cubicBezTo>
                    <a:pt x="51" y="154"/>
                    <a:pt x="52" y="156"/>
                    <a:pt x="53" y="157"/>
                  </a:cubicBezTo>
                  <a:cubicBezTo>
                    <a:pt x="54" y="158"/>
                    <a:pt x="54" y="159"/>
                    <a:pt x="55" y="159"/>
                  </a:cubicBezTo>
                  <a:cubicBezTo>
                    <a:pt x="56" y="161"/>
                    <a:pt x="57" y="162"/>
                    <a:pt x="59" y="163"/>
                  </a:cubicBezTo>
                  <a:cubicBezTo>
                    <a:pt x="60" y="165"/>
                    <a:pt x="61" y="166"/>
                    <a:pt x="62" y="167"/>
                  </a:cubicBezTo>
                  <a:cubicBezTo>
                    <a:pt x="63" y="168"/>
                    <a:pt x="63" y="171"/>
                    <a:pt x="64" y="174"/>
                  </a:cubicBezTo>
                  <a:cubicBezTo>
                    <a:pt x="65" y="178"/>
                    <a:pt x="65" y="182"/>
                    <a:pt x="68" y="183"/>
                  </a:cubicBezTo>
                  <a:cubicBezTo>
                    <a:pt x="69" y="183"/>
                    <a:pt x="69" y="183"/>
                    <a:pt x="70" y="183"/>
                  </a:cubicBezTo>
                  <a:cubicBezTo>
                    <a:pt x="73" y="183"/>
                    <a:pt x="76" y="180"/>
                    <a:pt x="79" y="177"/>
                  </a:cubicBezTo>
                  <a:cubicBezTo>
                    <a:pt x="81" y="176"/>
                    <a:pt x="83" y="174"/>
                    <a:pt x="84" y="174"/>
                  </a:cubicBezTo>
                  <a:cubicBezTo>
                    <a:pt x="86" y="174"/>
                    <a:pt x="89" y="179"/>
                    <a:pt x="91" y="183"/>
                  </a:cubicBezTo>
                  <a:cubicBezTo>
                    <a:pt x="93" y="188"/>
                    <a:pt x="96" y="192"/>
                    <a:pt x="99" y="193"/>
                  </a:cubicBezTo>
                  <a:cubicBezTo>
                    <a:pt x="100" y="194"/>
                    <a:pt x="100" y="194"/>
                    <a:pt x="100" y="194"/>
                  </a:cubicBezTo>
                  <a:cubicBezTo>
                    <a:pt x="103" y="196"/>
                    <a:pt x="107" y="198"/>
                    <a:pt x="110" y="199"/>
                  </a:cubicBezTo>
                  <a:cubicBezTo>
                    <a:pt x="112" y="199"/>
                    <a:pt x="113" y="199"/>
                    <a:pt x="115" y="199"/>
                  </a:cubicBezTo>
                  <a:cubicBezTo>
                    <a:pt x="117" y="200"/>
                    <a:pt x="119" y="200"/>
                    <a:pt x="120" y="200"/>
                  </a:cubicBezTo>
                  <a:cubicBezTo>
                    <a:pt x="122" y="201"/>
                    <a:pt x="124" y="204"/>
                    <a:pt x="126" y="207"/>
                  </a:cubicBezTo>
                  <a:cubicBezTo>
                    <a:pt x="127" y="208"/>
                    <a:pt x="128" y="209"/>
                    <a:pt x="128" y="210"/>
                  </a:cubicBezTo>
                  <a:cubicBezTo>
                    <a:pt x="129" y="211"/>
                    <a:pt x="130" y="213"/>
                    <a:pt x="133" y="215"/>
                  </a:cubicBezTo>
                  <a:cubicBezTo>
                    <a:pt x="136" y="217"/>
                    <a:pt x="139" y="218"/>
                    <a:pt x="142" y="220"/>
                  </a:cubicBezTo>
                  <a:cubicBezTo>
                    <a:pt x="148" y="223"/>
                    <a:pt x="152" y="226"/>
                    <a:pt x="155" y="232"/>
                  </a:cubicBezTo>
                  <a:cubicBezTo>
                    <a:pt x="156" y="234"/>
                    <a:pt x="157" y="235"/>
                    <a:pt x="158" y="237"/>
                  </a:cubicBezTo>
                  <a:cubicBezTo>
                    <a:pt x="159" y="239"/>
                    <a:pt x="160" y="242"/>
                    <a:pt x="162" y="244"/>
                  </a:cubicBezTo>
                  <a:cubicBezTo>
                    <a:pt x="164" y="247"/>
                    <a:pt x="166" y="248"/>
                    <a:pt x="168" y="249"/>
                  </a:cubicBezTo>
                  <a:cubicBezTo>
                    <a:pt x="170" y="250"/>
                    <a:pt x="171" y="251"/>
                    <a:pt x="172" y="252"/>
                  </a:cubicBezTo>
                  <a:cubicBezTo>
                    <a:pt x="173" y="252"/>
                    <a:pt x="173" y="253"/>
                    <a:pt x="173" y="254"/>
                  </a:cubicBezTo>
                  <a:cubicBezTo>
                    <a:pt x="174" y="255"/>
                    <a:pt x="176" y="257"/>
                    <a:pt x="179" y="257"/>
                  </a:cubicBezTo>
                  <a:cubicBezTo>
                    <a:pt x="179" y="257"/>
                    <a:pt x="179" y="257"/>
                    <a:pt x="179" y="257"/>
                  </a:cubicBezTo>
                  <a:cubicBezTo>
                    <a:pt x="179" y="258"/>
                    <a:pt x="178" y="259"/>
                    <a:pt x="178" y="260"/>
                  </a:cubicBezTo>
                  <a:cubicBezTo>
                    <a:pt x="177" y="262"/>
                    <a:pt x="176" y="263"/>
                    <a:pt x="176" y="265"/>
                  </a:cubicBezTo>
                  <a:cubicBezTo>
                    <a:pt x="176" y="266"/>
                    <a:pt x="176" y="267"/>
                    <a:pt x="175" y="268"/>
                  </a:cubicBezTo>
                  <a:cubicBezTo>
                    <a:pt x="175" y="269"/>
                    <a:pt x="175" y="270"/>
                    <a:pt x="174" y="270"/>
                  </a:cubicBezTo>
                  <a:cubicBezTo>
                    <a:pt x="174" y="271"/>
                    <a:pt x="174" y="272"/>
                    <a:pt x="174" y="273"/>
                  </a:cubicBezTo>
                  <a:cubicBezTo>
                    <a:pt x="173" y="273"/>
                    <a:pt x="172" y="274"/>
                    <a:pt x="171" y="274"/>
                  </a:cubicBezTo>
                  <a:cubicBezTo>
                    <a:pt x="169" y="275"/>
                    <a:pt x="168" y="276"/>
                    <a:pt x="166" y="277"/>
                  </a:cubicBezTo>
                  <a:cubicBezTo>
                    <a:pt x="164" y="279"/>
                    <a:pt x="165" y="282"/>
                    <a:pt x="165" y="283"/>
                  </a:cubicBezTo>
                  <a:cubicBezTo>
                    <a:pt x="165" y="285"/>
                    <a:pt x="165" y="286"/>
                    <a:pt x="165" y="287"/>
                  </a:cubicBezTo>
                  <a:cubicBezTo>
                    <a:pt x="165" y="287"/>
                    <a:pt x="164" y="288"/>
                    <a:pt x="164" y="289"/>
                  </a:cubicBezTo>
                  <a:cubicBezTo>
                    <a:pt x="163" y="290"/>
                    <a:pt x="162" y="292"/>
                    <a:pt x="163" y="295"/>
                  </a:cubicBezTo>
                  <a:cubicBezTo>
                    <a:pt x="164" y="299"/>
                    <a:pt x="167" y="301"/>
                    <a:pt x="170" y="302"/>
                  </a:cubicBezTo>
                  <a:cubicBezTo>
                    <a:pt x="170" y="302"/>
                    <a:pt x="171" y="302"/>
                    <a:pt x="171" y="302"/>
                  </a:cubicBezTo>
                  <a:cubicBezTo>
                    <a:pt x="175" y="302"/>
                    <a:pt x="179" y="298"/>
                    <a:pt x="182" y="295"/>
                  </a:cubicBezTo>
                  <a:cubicBezTo>
                    <a:pt x="183" y="294"/>
                    <a:pt x="183" y="294"/>
                    <a:pt x="184" y="293"/>
                  </a:cubicBezTo>
                  <a:cubicBezTo>
                    <a:pt x="193" y="286"/>
                    <a:pt x="200" y="278"/>
                    <a:pt x="204" y="267"/>
                  </a:cubicBezTo>
                  <a:cubicBezTo>
                    <a:pt x="205" y="265"/>
                    <a:pt x="205" y="262"/>
                    <a:pt x="206" y="259"/>
                  </a:cubicBezTo>
                  <a:cubicBezTo>
                    <a:pt x="208" y="252"/>
                    <a:pt x="210" y="246"/>
                    <a:pt x="214" y="241"/>
                  </a:cubicBezTo>
                  <a:cubicBezTo>
                    <a:pt x="218" y="236"/>
                    <a:pt x="223" y="232"/>
                    <a:pt x="227" y="229"/>
                  </a:cubicBezTo>
                  <a:cubicBezTo>
                    <a:pt x="229" y="227"/>
                    <a:pt x="229" y="227"/>
                    <a:pt x="229" y="227"/>
                  </a:cubicBezTo>
                  <a:cubicBezTo>
                    <a:pt x="232" y="225"/>
                    <a:pt x="234" y="223"/>
                    <a:pt x="235" y="221"/>
                  </a:cubicBezTo>
                  <a:cubicBezTo>
                    <a:pt x="236" y="221"/>
                    <a:pt x="236" y="221"/>
                    <a:pt x="236" y="221"/>
                  </a:cubicBezTo>
                  <a:cubicBezTo>
                    <a:pt x="238" y="219"/>
                    <a:pt x="239" y="218"/>
                    <a:pt x="241" y="217"/>
                  </a:cubicBezTo>
                  <a:cubicBezTo>
                    <a:pt x="242" y="217"/>
                    <a:pt x="244" y="216"/>
                    <a:pt x="245" y="215"/>
                  </a:cubicBezTo>
                  <a:cubicBezTo>
                    <a:pt x="247" y="214"/>
                    <a:pt x="250" y="211"/>
                    <a:pt x="252" y="209"/>
                  </a:cubicBezTo>
                  <a:cubicBezTo>
                    <a:pt x="253" y="208"/>
                    <a:pt x="253" y="208"/>
                    <a:pt x="253" y="208"/>
                  </a:cubicBezTo>
                  <a:cubicBezTo>
                    <a:pt x="255" y="206"/>
                    <a:pt x="258" y="205"/>
                    <a:pt x="260" y="203"/>
                  </a:cubicBezTo>
                  <a:cubicBezTo>
                    <a:pt x="263" y="201"/>
                    <a:pt x="266" y="199"/>
                    <a:pt x="268" y="196"/>
                  </a:cubicBezTo>
                  <a:cubicBezTo>
                    <a:pt x="271" y="193"/>
                    <a:pt x="274" y="189"/>
                    <a:pt x="276" y="185"/>
                  </a:cubicBezTo>
                  <a:cubicBezTo>
                    <a:pt x="277" y="183"/>
                    <a:pt x="277" y="183"/>
                    <a:pt x="277" y="183"/>
                  </a:cubicBezTo>
                  <a:cubicBezTo>
                    <a:pt x="279" y="180"/>
                    <a:pt x="281" y="178"/>
                    <a:pt x="283" y="175"/>
                  </a:cubicBezTo>
                  <a:cubicBezTo>
                    <a:pt x="285" y="174"/>
                    <a:pt x="285" y="174"/>
                    <a:pt x="285" y="174"/>
                  </a:cubicBezTo>
                  <a:cubicBezTo>
                    <a:pt x="289" y="169"/>
                    <a:pt x="292" y="163"/>
                    <a:pt x="295" y="155"/>
                  </a:cubicBezTo>
                  <a:cubicBezTo>
                    <a:pt x="298" y="145"/>
                    <a:pt x="301" y="137"/>
                    <a:pt x="304" y="129"/>
                  </a:cubicBezTo>
                  <a:cubicBezTo>
                    <a:pt x="307" y="121"/>
                    <a:pt x="312" y="113"/>
                    <a:pt x="318" y="108"/>
                  </a:cubicBezTo>
                  <a:cubicBezTo>
                    <a:pt x="322" y="104"/>
                    <a:pt x="322" y="104"/>
                    <a:pt x="322" y="104"/>
                  </a:cubicBezTo>
                  <a:lnTo>
                    <a:pt x="319" y="102"/>
                  </a:lnTo>
                  <a:close/>
                  <a:moveTo>
                    <a:pt x="275" y="159"/>
                  </a:moveTo>
                  <a:cubicBezTo>
                    <a:pt x="276" y="162"/>
                    <a:pt x="276" y="165"/>
                    <a:pt x="275" y="167"/>
                  </a:cubicBezTo>
                  <a:cubicBezTo>
                    <a:pt x="273" y="170"/>
                    <a:pt x="270" y="172"/>
                    <a:pt x="266" y="173"/>
                  </a:cubicBezTo>
                  <a:cubicBezTo>
                    <a:pt x="265" y="173"/>
                    <a:pt x="265" y="173"/>
                    <a:pt x="265" y="173"/>
                  </a:cubicBezTo>
                  <a:cubicBezTo>
                    <a:pt x="265" y="174"/>
                    <a:pt x="265" y="174"/>
                    <a:pt x="265" y="174"/>
                  </a:cubicBezTo>
                  <a:cubicBezTo>
                    <a:pt x="264" y="175"/>
                    <a:pt x="264" y="177"/>
                    <a:pt x="264" y="178"/>
                  </a:cubicBezTo>
                  <a:cubicBezTo>
                    <a:pt x="264" y="179"/>
                    <a:pt x="264" y="180"/>
                    <a:pt x="264" y="181"/>
                  </a:cubicBezTo>
                  <a:cubicBezTo>
                    <a:pt x="264" y="181"/>
                    <a:pt x="263" y="181"/>
                    <a:pt x="263" y="181"/>
                  </a:cubicBezTo>
                  <a:cubicBezTo>
                    <a:pt x="263" y="181"/>
                    <a:pt x="262" y="180"/>
                    <a:pt x="261" y="180"/>
                  </a:cubicBezTo>
                  <a:cubicBezTo>
                    <a:pt x="261" y="180"/>
                    <a:pt x="260" y="180"/>
                    <a:pt x="260" y="180"/>
                  </a:cubicBezTo>
                  <a:cubicBezTo>
                    <a:pt x="260" y="180"/>
                    <a:pt x="256" y="181"/>
                    <a:pt x="255" y="183"/>
                  </a:cubicBezTo>
                  <a:cubicBezTo>
                    <a:pt x="254" y="185"/>
                    <a:pt x="254" y="187"/>
                    <a:pt x="255" y="190"/>
                  </a:cubicBezTo>
                  <a:cubicBezTo>
                    <a:pt x="255" y="191"/>
                    <a:pt x="255" y="192"/>
                    <a:pt x="255" y="193"/>
                  </a:cubicBezTo>
                  <a:cubicBezTo>
                    <a:pt x="255" y="195"/>
                    <a:pt x="254" y="196"/>
                    <a:pt x="252" y="198"/>
                  </a:cubicBezTo>
                  <a:cubicBezTo>
                    <a:pt x="251" y="199"/>
                    <a:pt x="250" y="200"/>
                    <a:pt x="248" y="200"/>
                  </a:cubicBezTo>
                  <a:cubicBezTo>
                    <a:pt x="247" y="201"/>
                    <a:pt x="246" y="201"/>
                    <a:pt x="245" y="202"/>
                  </a:cubicBezTo>
                  <a:cubicBezTo>
                    <a:pt x="242" y="204"/>
                    <a:pt x="241" y="206"/>
                    <a:pt x="239" y="209"/>
                  </a:cubicBezTo>
                  <a:cubicBezTo>
                    <a:pt x="238" y="211"/>
                    <a:pt x="238" y="211"/>
                    <a:pt x="235" y="212"/>
                  </a:cubicBezTo>
                  <a:cubicBezTo>
                    <a:pt x="235" y="212"/>
                    <a:pt x="235" y="212"/>
                    <a:pt x="235" y="212"/>
                  </a:cubicBezTo>
                  <a:cubicBezTo>
                    <a:pt x="233" y="213"/>
                    <a:pt x="232" y="214"/>
                    <a:pt x="232" y="215"/>
                  </a:cubicBezTo>
                  <a:cubicBezTo>
                    <a:pt x="230" y="216"/>
                    <a:pt x="230" y="217"/>
                    <a:pt x="228" y="217"/>
                  </a:cubicBezTo>
                  <a:cubicBezTo>
                    <a:pt x="228" y="217"/>
                    <a:pt x="228" y="216"/>
                    <a:pt x="227" y="216"/>
                  </a:cubicBezTo>
                  <a:cubicBezTo>
                    <a:pt x="227" y="216"/>
                    <a:pt x="226" y="216"/>
                    <a:pt x="225" y="216"/>
                  </a:cubicBezTo>
                  <a:cubicBezTo>
                    <a:pt x="224" y="216"/>
                    <a:pt x="223" y="217"/>
                    <a:pt x="222" y="217"/>
                  </a:cubicBezTo>
                  <a:cubicBezTo>
                    <a:pt x="221" y="218"/>
                    <a:pt x="221" y="218"/>
                    <a:pt x="220" y="219"/>
                  </a:cubicBezTo>
                  <a:cubicBezTo>
                    <a:pt x="220" y="220"/>
                    <a:pt x="220" y="221"/>
                    <a:pt x="219" y="222"/>
                  </a:cubicBezTo>
                  <a:cubicBezTo>
                    <a:pt x="219" y="222"/>
                    <a:pt x="219" y="223"/>
                    <a:pt x="219" y="223"/>
                  </a:cubicBezTo>
                  <a:cubicBezTo>
                    <a:pt x="219" y="224"/>
                    <a:pt x="219" y="224"/>
                    <a:pt x="219" y="224"/>
                  </a:cubicBezTo>
                  <a:cubicBezTo>
                    <a:pt x="218" y="224"/>
                    <a:pt x="218" y="225"/>
                    <a:pt x="218" y="226"/>
                  </a:cubicBezTo>
                  <a:cubicBezTo>
                    <a:pt x="218" y="225"/>
                    <a:pt x="218" y="225"/>
                    <a:pt x="218" y="225"/>
                  </a:cubicBezTo>
                  <a:cubicBezTo>
                    <a:pt x="217" y="222"/>
                    <a:pt x="217" y="217"/>
                    <a:pt x="218" y="215"/>
                  </a:cubicBezTo>
                  <a:cubicBezTo>
                    <a:pt x="219" y="214"/>
                    <a:pt x="220" y="213"/>
                    <a:pt x="221" y="212"/>
                  </a:cubicBezTo>
                  <a:cubicBezTo>
                    <a:pt x="222" y="211"/>
                    <a:pt x="223" y="210"/>
                    <a:pt x="224" y="209"/>
                  </a:cubicBezTo>
                  <a:cubicBezTo>
                    <a:pt x="225" y="207"/>
                    <a:pt x="226" y="204"/>
                    <a:pt x="226" y="202"/>
                  </a:cubicBezTo>
                  <a:cubicBezTo>
                    <a:pt x="226" y="201"/>
                    <a:pt x="226" y="201"/>
                    <a:pt x="226" y="201"/>
                  </a:cubicBezTo>
                  <a:cubicBezTo>
                    <a:pt x="227" y="198"/>
                    <a:pt x="227" y="196"/>
                    <a:pt x="229" y="195"/>
                  </a:cubicBezTo>
                  <a:cubicBezTo>
                    <a:pt x="230" y="195"/>
                    <a:pt x="232" y="194"/>
                    <a:pt x="233" y="194"/>
                  </a:cubicBezTo>
                  <a:cubicBezTo>
                    <a:pt x="234" y="194"/>
                    <a:pt x="234" y="194"/>
                    <a:pt x="234" y="194"/>
                  </a:cubicBezTo>
                  <a:cubicBezTo>
                    <a:pt x="234" y="194"/>
                    <a:pt x="235" y="194"/>
                    <a:pt x="235" y="194"/>
                  </a:cubicBezTo>
                  <a:cubicBezTo>
                    <a:pt x="237" y="194"/>
                    <a:pt x="238" y="194"/>
                    <a:pt x="239" y="193"/>
                  </a:cubicBezTo>
                  <a:cubicBezTo>
                    <a:pt x="241" y="192"/>
                    <a:pt x="241" y="190"/>
                    <a:pt x="241" y="189"/>
                  </a:cubicBezTo>
                  <a:cubicBezTo>
                    <a:pt x="241" y="188"/>
                    <a:pt x="241" y="188"/>
                    <a:pt x="241" y="188"/>
                  </a:cubicBezTo>
                  <a:cubicBezTo>
                    <a:pt x="242" y="187"/>
                    <a:pt x="242" y="187"/>
                    <a:pt x="242" y="187"/>
                  </a:cubicBezTo>
                  <a:cubicBezTo>
                    <a:pt x="243" y="186"/>
                    <a:pt x="243" y="186"/>
                    <a:pt x="244" y="186"/>
                  </a:cubicBezTo>
                  <a:cubicBezTo>
                    <a:pt x="246" y="184"/>
                    <a:pt x="247" y="181"/>
                    <a:pt x="248" y="179"/>
                  </a:cubicBezTo>
                  <a:cubicBezTo>
                    <a:pt x="249" y="177"/>
                    <a:pt x="249" y="175"/>
                    <a:pt x="250" y="174"/>
                  </a:cubicBezTo>
                  <a:cubicBezTo>
                    <a:pt x="252" y="172"/>
                    <a:pt x="252" y="170"/>
                    <a:pt x="253" y="167"/>
                  </a:cubicBezTo>
                  <a:cubicBezTo>
                    <a:pt x="253" y="166"/>
                    <a:pt x="253" y="166"/>
                    <a:pt x="253" y="166"/>
                  </a:cubicBezTo>
                  <a:cubicBezTo>
                    <a:pt x="253" y="165"/>
                    <a:pt x="255" y="163"/>
                    <a:pt x="256" y="161"/>
                  </a:cubicBezTo>
                  <a:cubicBezTo>
                    <a:pt x="257" y="159"/>
                    <a:pt x="259" y="157"/>
                    <a:pt x="259" y="154"/>
                  </a:cubicBezTo>
                  <a:cubicBezTo>
                    <a:pt x="259" y="152"/>
                    <a:pt x="259" y="149"/>
                    <a:pt x="258" y="147"/>
                  </a:cubicBezTo>
                  <a:cubicBezTo>
                    <a:pt x="257" y="146"/>
                    <a:pt x="257" y="146"/>
                    <a:pt x="256" y="145"/>
                  </a:cubicBezTo>
                  <a:cubicBezTo>
                    <a:pt x="255" y="144"/>
                    <a:pt x="255" y="144"/>
                    <a:pt x="255" y="144"/>
                  </a:cubicBezTo>
                  <a:cubicBezTo>
                    <a:pt x="255" y="143"/>
                    <a:pt x="256" y="142"/>
                    <a:pt x="256" y="142"/>
                  </a:cubicBezTo>
                  <a:cubicBezTo>
                    <a:pt x="257" y="142"/>
                    <a:pt x="257" y="142"/>
                    <a:pt x="257" y="143"/>
                  </a:cubicBezTo>
                  <a:cubicBezTo>
                    <a:pt x="258" y="143"/>
                    <a:pt x="259" y="145"/>
                    <a:pt x="260" y="146"/>
                  </a:cubicBezTo>
                  <a:cubicBezTo>
                    <a:pt x="261" y="149"/>
                    <a:pt x="263" y="152"/>
                    <a:pt x="267" y="152"/>
                  </a:cubicBezTo>
                  <a:cubicBezTo>
                    <a:pt x="267" y="152"/>
                    <a:pt x="268" y="152"/>
                    <a:pt x="269" y="152"/>
                  </a:cubicBezTo>
                  <a:cubicBezTo>
                    <a:pt x="270" y="151"/>
                    <a:pt x="271" y="151"/>
                    <a:pt x="272" y="150"/>
                  </a:cubicBezTo>
                  <a:cubicBezTo>
                    <a:pt x="273" y="150"/>
                    <a:pt x="273" y="150"/>
                    <a:pt x="274" y="150"/>
                  </a:cubicBezTo>
                  <a:cubicBezTo>
                    <a:pt x="274" y="150"/>
                    <a:pt x="274" y="150"/>
                    <a:pt x="274" y="150"/>
                  </a:cubicBezTo>
                  <a:cubicBezTo>
                    <a:pt x="275" y="150"/>
                    <a:pt x="275" y="150"/>
                    <a:pt x="275" y="150"/>
                  </a:cubicBezTo>
                  <a:cubicBezTo>
                    <a:pt x="276" y="150"/>
                    <a:pt x="277" y="150"/>
                    <a:pt x="279" y="148"/>
                  </a:cubicBezTo>
                  <a:cubicBezTo>
                    <a:pt x="279" y="148"/>
                    <a:pt x="280" y="147"/>
                    <a:pt x="280" y="146"/>
                  </a:cubicBezTo>
                  <a:cubicBezTo>
                    <a:pt x="280" y="145"/>
                    <a:pt x="281" y="145"/>
                    <a:pt x="280" y="145"/>
                  </a:cubicBezTo>
                  <a:cubicBezTo>
                    <a:pt x="280" y="145"/>
                    <a:pt x="281" y="145"/>
                    <a:pt x="281" y="145"/>
                  </a:cubicBezTo>
                  <a:cubicBezTo>
                    <a:pt x="282" y="146"/>
                    <a:pt x="282" y="149"/>
                    <a:pt x="282" y="151"/>
                  </a:cubicBezTo>
                  <a:cubicBezTo>
                    <a:pt x="281" y="152"/>
                    <a:pt x="281" y="152"/>
                    <a:pt x="279" y="152"/>
                  </a:cubicBezTo>
                  <a:cubicBezTo>
                    <a:pt x="279" y="152"/>
                    <a:pt x="278" y="152"/>
                    <a:pt x="277" y="152"/>
                  </a:cubicBezTo>
                  <a:cubicBezTo>
                    <a:pt x="275" y="152"/>
                    <a:pt x="275" y="152"/>
                    <a:pt x="275" y="152"/>
                  </a:cubicBezTo>
                  <a:cubicBezTo>
                    <a:pt x="275" y="154"/>
                    <a:pt x="275" y="154"/>
                    <a:pt x="275" y="154"/>
                  </a:cubicBezTo>
                  <a:cubicBezTo>
                    <a:pt x="275" y="156"/>
                    <a:pt x="275" y="157"/>
                    <a:pt x="275" y="159"/>
                  </a:cubicBezTo>
                  <a:close/>
                  <a:moveTo>
                    <a:pt x="196" y="241"/>
                  </a:moveTo>
                  <a:cubicBezTo>
                    <a:pt x="196" y="243"/>
                    <a:pt x="197" y="245"/>
                    <a:pt x="197" y="246"/>
                  </a:cubicBezTo>
                  <a:cubicBezTo>
                    <a:pt x="197" y="253"/>
                    <a:pt x="194" y="260"/>
                    <a:pt x="190" y="260"/>
                  </a:cubicBezTo>
                  <a:cubicBezTo>
                    <a:pt x="189" y="260"/>
                    <a:pt x="187" y="259"/>
                    <a:pt x="186" y="258"/>
                  </a:cubicBezTo>
                  <a:cubicBezTo>
                    <a:pt x="185" y="257"/>
                    <a:pt x="184" y="256"/>
                    <a:pt x="182" y="256"/>
                  </a:cubicBezTo>
                  <a:cubicBezTo>
                    <a:pt x="184" y="255"/>
                    <a:pt x="185" y="253"/>
                    <a:pt x="186" y="251"/>
                  </a:cubicBezTo>
                  <a:cubicBezTo>
                    <a:pt x="186" y="250"/>
                    <a:pt x="186" y="249"/>
                    <a:pt x="187" y="248"/>
                  </a:cubicBezTo>
                  <a:cubicBezTo>
                    <a:pt x="187" y="248"/>
                    <a:pt x="188" y="247"/>
                    <a:pt x="188" y="247"/>
                  </a:cubicBezTo>
                  <a:cubicBezTo>
                    <a:pt x="189" y="247"/>
                    <a:pt x="189" y="246"/>
                    <a:pt x="190" y="246"/>
                  </a:cubicBezTo>
                  <a:cubicBezTo>
                    <a:pt x="192" y="244"/>
                    <a:pt x="193" y="242"/>
                    <a:pt x="193" y="240"/>
                  </a:cubicBezTo>
                  <a:cubicBezTo>
                    <a:pt x="193" y="239"/>
                    <a:pt x="194" y="238"/>
                    <a:pt x="194" y="237"/>
                  </a:cubicBezTo>
                  <a:cubicBezTo>
                    <a:pt x="194" y="237"/>
                    <a:pt x="195" y="237"/>
                    <a:pt x="195" y="237"/>
                  </a:cubicBezTo>
                  <a:cubicBezTo>
                    <a:pt x="195" y="237"/>
                    <a:pt x="195" y="237"/>
                    <a:pt x="195" y="238"/>
                  </a:cubicBezTo>
                  <a:cubicBezTo>
                    <a:pt x="195" y="239"/>
                    <a:pt x="195" y="240"/>
                    <a:pt x="196" y="241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3859" y="2926"/>
              <a:ext cx="422" cy="279"/>
            </a:xfrm>
            <a:custGeom>
              <a:avLst/>
              <a:gdLst/>
              <a:ahLst/>
              <a:cxnLst/>
              <a:rect l="l" t="t" r="r" b="b"/>
              <a:pathLst>
                <a:path w="173" h="114" extrusionOk="0">
                  <a:moveTo>
                    <a:pt x="171" y="24"/>
                  </a:moveTo>
                  <a:cubicBezTo>
                    <a:pt x="170" y="24"/>
                    <a:pt x="169" y="23"/>
                    <a:pt x="169" y="23"/>
                  </a:cubicBezTo>
                  <a:cubicBezTo>
                    <a:pt x="166" y="22"/>
                    <a:pt x="164" y="21"/>
                    <a:pt x="161" y="21"/>
                  </a:cubicBezTo>
                  <a:cubicBezTo>
                    <a:pt x="156" y="20"/>
                    <a:pt x="151" y="19"/>
                    <a:pt x="147" y="18"/>
                  </a:cubicBezTo>
                  <a:cubicBezTo>
                    <a:pt x="141" y="16"/>
                    <a:pt x="139" y="11"/>
                    <a:pt x="138" y="7"/>
                  </a:cubicBezTo>
                  <a:cubicBezTo>
                    <a:pt x="138" y="7"/>
                    <a:pt x="138" y="6"/>
                    <a:pt x="138" y="6"/>
                  </a:cubicBezTo>
                  <a:cubicBezTo>
                    <a:pt x="138" y="3"/>
                    <a:pt x="137" y="1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1"/>
                    <a:pt x="132" y="1"/>
                    <a:pt x="129" y="5"/>
                  </a:cubicBezTo>
                  <a:cubicBezTo>
                    <a:pt x="128" y="6"/>
                    <a:pt x="128" y="6"/>
                    <a:pt x="128" y="6"/>
                  </a:cubicBezTo>
                  <a:cubicBezTo>
                    <a:pt x="124" y="10"/>
                    <a:pt x="120" y="14"/>
                    <a:pt x="119" y="20"/>
                  </a:cubicBezTo>
                  <a:cubicBezTo>
                    <a:pt x="118" y="23"/>
                    <a:pt x="116" y="25"/>
                    <a:pt x="115" y="28"/>
                  </a:cubicBezTo>
                  <a:cubicBezTo>
                    <a:pt x="114" y="31"/>
                    <a:pt x="112" y="34"/>
                    <a:pt x="111" y="38"/>
                  </a:cubicBezTo>
                  <a:cubicBezTo>
                    <a:pt x="110" y="43"/>
                    <a:pt x="106" y="45"/>
                    <a:pt x="102" y="46"/>
                  </a:cubicBezTo>
                  <a:cubicBezTo>
                    <a:pt x="100" y="46"/>
                    <a:pt x="99" y="47"/>
                    <a:pt x="98" y="47"/>
                  </a:cubicBezTo>
                  <a:cubicBezTo>
                    <a:pt x="96" y="48"/>
                    <a:pt x="94" y="49"/>
                    <a:pt x="92" y="50"/>
                  </a:cubicBezTo>
                  <a:cubicBezTo>
                    <a:pt x="89" y="51"/>
                    <a:pt x="85" y="53"/>
                    <a:pt x="81" y="54"/>
                  </a:cubicBezTo>
                  <a:cubicBezTo>
                    <a:pt x="80" y="54"/>
                    <a:pt x="79" y="54"/>
                    <a:pt x="79" y="54"/>
                  </a:cubicBezTo>
                  <a:cubicBezTo>
                    <a:pt x="77" y="54"/>
                    <a:pt x="76" y="54"/>
                    <a:pt x="74" y="53"/>
                  </a:cubicBezTo>
                  <a:cubicBezTo>
                    <a:pt x="73" y="53"/>
                    <a:pt x="72" y="53"/>
                    <a:pt x="72" y="53"/>
                  </a:cubicBezTo>
                  <a:cubicBezTo>
                    <a:pt x="71" y="53"/>
                    <a:pt x="70" y="53"/>
                    <a:pt x="70" y="53"/>
                  </a:cubicBezTo>
                  <a:cubicBezTo>
                    <a:pt x="68" y="53"/>
                    <a:pt x="66" y="53"/>
                    <a:pt x="64" y="53"/>
                  </a:cubicBezTo>
                  <a:cubicBezTo>
                    <a:pt x="63" y="53"/>
                    <a:pt x="62" y="54"/>
                    <a:pt x="61" y="54"/>
                  </a:cubicBezTo>
                  <a:cubicBezTo>
                    <a:pt x="60" y="54"/>
                    <a:pt x="59" y="54"/>
                    <a:pt x="58" y="54"/>
                  </a:cubicBezTo>
                  <a:cubicBezTo>
                    <a:pt x="57" y="54"/>
                    <a:pt x="56" y="54"/>
                    <a:pt x="55" y="54"/>
                  </a:cubicBezTo>
                  <a:cubicBezTo>
                    <a:pt x="54" y="54"/>
                    <a:pt x="53" y="54"/>
                    <a:pt x="52" y="54"/>
                  </a:cubicBezTo>
                  <a:cubicBezTo>
                    <a:pt x="50" y="54"/>
                    <a:pt x="46" y="54"/>
                    <a:pt x="43" y="55"/>
                  </a:cubicBezTo>
                  <a:cubicBezTo>
                    <a:pt x="41" y="56"/>
                    <a:pt x="40" y="57"/>
                    <a:pt x="38" y="58"/>
                  </a:cubicBezTo>
                  <a:cubicBezTo>
                    <a:pt x="34" y="60"/>
                    <a:pt x="31" y="62"/>
                    <a:pt x="26" y="62"/>
                  </a:cubicBezTo>
                  <a:cubicBezTo>
                    <a:pt x="19" y="62"/>
                    <a:pt x="13" y="64"/>
                    <a:pt x="8" y="66"/>
                  </a:cubicBezTo>
                  <a:cubicBezTo>
                    <a:pt x="6" y="66"/>
                    <a:pt x="6" y="66"/>
                    <a:pt x="6" y="66"/>
                  </a:cubicBezTo>
                  <a:cubicBezTo>
                    <a:pt x="6" y="68"/>
                    <a:pt x="6" y="68"/>
                    <a:pt x="6" y="68"/>
                  </a:cubicBezTo>
                  <a:cubicBezTo>
                    <a:pt x="7" y="70"/>
                    <a:pt x="8" y="73"/>
                    <a:pt x="11" y="75"/>
                  </a:cubicBezTo>
                  <a:cubicBezTo>
                    <a:pt x="12" y="75"/>
                    <a:pt x="13" y="75"/>
                    <a:pt x="14" y="75"/>
                  </a:cubicBezTo>
                  <a:cubicBezTo>
                    <a:pt x="16" y="75"/>
                    <a:pt x="18" y="75"/>
                    <a:pt x="20" y="74"/>
                  </a:cubicBezTo>
                  <a:cubicBezTo>
                    <a:pt x="20" y="74"/>
                    <a:pt x="21" y="74"/>
                    <a:pt x="22" y="73"/>
                  </a:cubicBezTo>
                  <a:cubicBezTo>
                    <a:pt x="23" y="73"/>
                    <a:pt x="24" y="73"/>
                    <a:pt x="24" y="73"/>
                  </a:cubicBezTo>
                  <a:cubicBezTo>
                    <a:pt x="27" y="73"/>
                    <a:pt x="29" y="74"/>
                    <a:pt x="30" y="76"/>
                  </a:cubicBezTo>
                  <a:cubicBezTo>
                    <a:pt x="31" y="77"/>
                    <a:pt x="32" y="80"/>
                    <a:pt x="28" y="83"/>
                  </a:cubicBezTo>
                  <a:cubicBezTo>
                    <a:pt x="25" y="86"/>
                    <a:pt x="21" y="87"/>
                    <a:pt x="17" y="87"/>
                  </a:cubicBezTo>
                  <a:cubicBezTo>
                    <a:pt x="15" y="88"/>
                    <a:pt x="13" y="88"/>
                    <a:pt x="11" y="89"/>
                  </a:cubicBezTo>
                  <a:cubicBezTo>
                    <a:pt x="7" y="91"/>
                    <a:pt x="0" y="96"/>
                    <a:pt x="1" y="101"/>
                  </a:cubicBezTo>
                  <a:cubicBezTo>
                    <a:pt x="1" y="103"/>
                    <a:pt x="2" y="105"/>
                    <a:pt x="4" y="107"/>
                  </a:cubicBezTo>
                  <a:cubicBezTo>
                    <a:pt x="4" y="107"/>
                    <a:pt x="5" y="108"/>
                    <a:pt x="5" y="109"/>
                  </a:cubicBezTo>
                  <a:cubicBezTo>
                    <a:pt x="6" y="110"/>
                    <a:pt x="6" y="111"/>
                    <a:pt x="7" y="112"/>
                  </a:cubicBezTo>
                  <a:cubicBezTo>
                    <a:pt x="7" y="114"/>
                    <a:pt x="7" y="114"/>
                    <a:pt x="7" y="114"/>
                  </a:cubicBezTo>
                  <a:cubicBezTo>
                    <a:pt x="9" y="114"/>
                    <a:pt x="9" y="114"/>
                    <a:pt x="9" y="114"/>
                  </a:cubicBezTo>
                  <a:cubicBezTo>
                    <a:pt x="10" y="114"/>
                    <a:pt x="11" y="113"/>
                    <a:pt x="12" y="113"/>
                  </a:cubicBezTo>
                  <a:cubicBezTo>
                    <a:pt x="12" y="113"/>
                    <a:pt x="13" y="113"/>
                    <a:pt x="14" y="113"/>
                  </a:cubicBezTo>
                  <a:cubicBezTo>
                    <a:pt x="15" y="112"/>
                    <a:pt x="15" y="112"/>
                    <a:pt x="15" y="112"/>
                  </a:cubicBezTo>
                  <a:cubicBezTo>
                    <a:pt x="15" y="110"/>
                    <a:pt x="15" y="110"/>
                    <a:pt x="15" y="110"/>
                  </a:cubicBezTo>
                  <a:cubicBezTo>
                    <a:pt x="15" y="108"/>
                    <a:pt x="14" y="106"/>
                    <a:pt x="11" y="105"/>
                  </a:cubicBezTo>
                  <a:cubicBezTo>
                    <a:pt x="11" y="104"/>
                    <a:pt x="10" y="104"/>
                    <a:pt x="10" y="104"/>
                  </a:cubicBezTo>
                  <a:cubicBezTo>
                    <a:pt x="9" y="104"/>
                    <a:pt x="9" y="104"/>
                    <a:pt x="8" y="104"/>
                  </a:cubicBezTo>
                  <a:cubicBezTo>
                    <a:pt x="8" y="104"/>
                    <a:pt x="8" y="104"/>
                    <a:pt x="8" y="104"/>
                  </a:cubicBezTo>
                  <a:cubicBezTo>
                    <a:pt x="9" y="103"/>
                    <a:pt x="13" y="101"/>
                    <a:pt x="14" y="101"/>
                  </a:cubicBezTo>
                  <a:cubicBezTo>
                    <a:pt x="15" y="100"/>
                    <a:pt x="16" y="100"/>
                    <a:pt x="17" y="100"/>
                  </a:cubicBezTo>
                  <a:cubicBezTo>
                    <a:pt x="17" y="100"/>
                    <a:pt x="17" y="99"/>
                    <a:pt x="18" y="99"/>
                  </a:cubicBezTo>
                  <a:cubicBezTo>
                    <a:pt x="19" y="99"/>
                    <a:pt x="19" y="99"/>
                    <a:pt x="20" y="99"/>
                  </a:cubicBezTo>
                  <a:cubicBezTo>
                    <a:pt x="20" y="99"/>
                    <a:pt x="20" y="99"/>
                    <a:pt x="20" y="99"/>
                  </a:cubicBezTo>
                  <a:cubicBezTo>
                    <a:pt x="21" y="99"/>
                    <a:pt x="21" y="99"/>
                    <a:pt x="22" y="100"/>
                  </a:cubicBezTo>
                  <a:cubicBezTo>
                    <a:pt x="23" y="100"/>
                    <a:pt x="24" y="101"/>
                    <a:pt x="25" y="101"/>
                  </a:cubicBezTo>
                  <a:cubicBezTo>
                    <a:pt x="26" y="101"/>
                    <a:pt x="26" y="101"/>
                    <a:pt x="27" y="101"/>
                  </a:cubicBezTo>
                  <a:cubicBezTo>
                    <a:pt x="30" y="101"/>
                    <a:pt x="32" y="100"/>
                    <a:pt x="34" y="99"/>
                  </a:cubicBezTo>
                  <a:cubicBezTo>
                    <a:pt x="35" y="98"/>
                    <a:pt x="36" y="98"/>
                    <a:pt x="37" y="97"/>
                  </a:cubicBezTo>
                  <a:cubicBezTo>
                    <a:pt x="38" y="97"/>
                    <a:pt x="39" y="97"/>
                    <a:pt x="40" y="97"/>
                  </a:cubicBezTo>
                  <a:cubicBezTo>
                    <a:pt x="40" y="97"/>
                    <a:pt x="41" y="97"/>
                    <a:pt x="42" y="97"/>
                  </a:cubicBezTo>
                  <a:cubicBezTo>
                    <a:pt x="43" y="97"/>
                    <a:pt x="44" y="97"/>
                    <a:pt x="45" y="97"/>
                  </a:cubicBezTo>
                  <a:cubicBezTo>
                    <a:pt x="47" y="97"/>
                    <a:pt x="48" y="97"/>
                    <a:pt x="50" y="97"/>
                  </a:cubicBezTo>
                  <a:cubicBezTo>
                    <a:pt x="53" y="96"/>
                    <a:pt x="56" y="95"/>
                    <a:pt x="60" y="95"/>
                  </a:cubicBezTo>
                  <a:cubicBezTo>
                    <a:pt x="63" y="95"/>
                    <a:pt x="66" y="96"/>
                    <a:pt x="69" y="97"/>
                  </a:cubicBezTo>
                  <a:cubicBezTo>
                    <a:pt x="72" y="99"/>
                    <a:pt x="75" y="100"/>
                    <a:pt x="79" y="100"/>
                  </a:cubicBezTo>
                  <a:cubicBezTo>
                    <a:pt x="79" y="100"/>
                    <a:pt x="79" y="100"/>
                    <a:pt x="80" y="100"/>
                  </a:cubicBezTo>
                  <a:cubicBezTo>
                    <a:pt x="83" y="100"/>
                    <a:pt x="86" y="100"/>
                    <a:pt x="90" y="100"/>
                  </a:cubicBezTo>
                  <a:cubicBezTo>
                    <a:pt x="94" y="99"/>
                    <a:pt x="94" y="99"/>
                    <a:pt x="94" y="99"/>
                  </a:cubicBezTo>
                  <a:cubicBezTo>
                    <a:pt x="96" y="99"/>
                    <a:pt x="99" y="100"/>
                    <a:pt x="102" y="100"/>
                  </a:cubicBezTo>
                  <a:cubicBezTo>
                    <a:pt x="105" y="101"/>
                    <a:pt x="107" y="101"/>
                    <a:pt x="110" y="101"/>
                  </a:cubicBezTo>
                  <a:cubicBezTo>
                    <a:pt x="113" y="101"/>
                    <a:pt x="115" y="101"/>
                    <a:pt x="117" y="100"/>
                  </a:cubicBezTo>
                  <a:cubicBezTo>
                    <a:pt x="123" y="99"/>
                    <a:pt x="123" y="95"/>
                    <a:pt x="123" y="91"/>
                  </a:cubicBezTo>
                  <a:cubicBezTo>
                    <a:pt x="123" y="76"/>
                    <a:pt x="136" y="71"/>
                    <a:pt x="149" y="68"/>
                  </a:cubicBezTo>
                  <a:cubicBezTo>
                    <a:pt x="155" y="67"/>
                    <a:pt x="165" y="65"/>
                    <a:pt x="167" y="56"/>
                  </a:cubicBezTo>
                  <a:cubicBezTo>
                    <a:pt x="168" y="51"/>
                    <a:pt x="168" y="47"/>
                    <a:pt x="168" y="45"/>
                  </a:cubicBezTo>
                  <a:cubicBezTo>
                    <a:pt x="168" y="43"/>
                    <a:pt x="168" y="42"/>
                    <a:pt x="167" y="41"/>
                  </a:cubicBezTo>
                  <a:cubicBezTo>
                    <a:pt x="167" y="37"/>
                    <a:pt x="167" y="33"/>
                    <a:pt x="169" y="30"/>
                  </a:cubicBezTo>
                  <a:cubicBezTo>
                    <a:pt x="170" y="29"/>
                    <a:pt x="171" y="28"/>
                    <a:pt x="171" y="27"/>
                  </a:cubicBezTo>
                  <a:cubicBezTo>
                    <a:pt x="173" y="26"/>
                    <a:pt x="173" y="26"/>
                    <a:pt x="173" y="26"/>
                  </a:cubicBezTo>
                  <a:lnTo>
                    <a:pt x="171" y="2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4188" y="2609"/>
              <a:ext cx="252" cy="378"/>
            </a:xfrm>
            <a:custGeom>
              <a:avLst/>
              <a:gdLst/>
              <a:ahLst/>
              <a:cxnLst/>
              <a:rect l="l" t="t" r="r" b="b"/>
              <a:pathLst>
                <a:path w="103" h="155" extrusionOk="0">
                  <a:moveTo>
                    <a:pt x="102" y="22"/>
                  </a:moveTo>
                  <a:cubicBezTo>
                    <a:pt x="100" y="21"/>
                    <a:pt x="98" y="19"/>
                    <a:pt x="96" y="17"/>
                  </a:cubicBezTo>
                  <a:cubicBezTo>
                    <a:pt x="94" y="16"/>
                    <a:pt x="93" y="16"/>
                    <a:pt x="91" y="15"/>
                  </a:cubicBezTo>
                  <a:cubicBezTo>
                    <a:pt x="90" y="14"/>
                    <a:pt x="88" y="13"/>
                    <a:pt x="87" y="12"/>
                  </a:cubicBezTo>
                  <a:cubicBezTo>
                    <a:pt x="86" y="11"/>
                    <a:pt x="85" y="11"/>
                    <a:pt x="85" y="10"/>
                  </a:cubicBezTo>
                  <a:cubicBezTo>
                    <a:pt x="84" y="9"/>
                    <a:pt x="83" y="8"/>
                    <a:pt x="82" y="8"/>
                  </a:cubicBezTo>
                  <a:cubicBezTo>
                    <a:pt x="80" y="7"/>
                    <a:pt x="78" y="5"/>
                    <a:pt x="76" y="4"/>
                  </a:cubicBezTo>
                  <a:cubicBezTo>
                    <a:pt x="76" y="4"/>
                    <a:pt x="73" y="3"/>
                    <a:pt x="72" y="3"/>
                  </a:cubicBezTo>
                  <a:cubicBezTo>
                    <a:pt x="72" y="2"/>
                    <a:pt x="71" y="2"/>
                    <a:pt x="71" y="2"/>
                  </a:cubicBezTo>
                  <a:cubicBezTo>
                    <a:pt x="70" y="1"/>
                    <a:pt x="69" y="0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7" y="0"/>
                    <a:pt x="67" y="0"/>
                    <a:pt x="66" y="0"/>
                  </a:cubicBezTo>
                  <a:cubicBezTo>
                    <a:pt x="66" y="1"/>
                    <a:pt x="65" y="1"/>
                    <a:pt x="64" y="1"/>
                  </a:cubicBezTo>
                  <a:cubicBezTo>
                    <a:pt x="64" y="2"/>
                    <a:pt x="63" y="2"/>
                    <a:pt x="62" y="3"/>
                  </a:cubicBezTo>
                  <a:cubicBezTo>
                    <a:pt x="61" y="3"/>
                    <a:pt x="61" y="3"/>
                    <a:pt x="61" y="3"/>
                  </a:cubicBezTo>
                  <a:cubicBezTo>
                    <a:pt x="60" y="4"/>
                    <a:pt x="59" y="5"/>
                    <a:pt x="57" y="6"/>
                  </a:cubicBezTo>
                  <a:cubicBezTo>
                    <a:pt x="57" y="6"/>
                    <a:pt x="56" y="6"/>
                    <a:pt x="56" y="6"/>
                  </a:cubicBezTo>
                  <a:cubicBezTo>
                    <a:pt x="55" y="6"/>
                    <a:pt x="54" y="5"/>
                    <a:pt x="53" y="5"/>
                  </a:cubicBezTo>
                  <a:cubicBezTo>
                    <a:pt x="51" y="3"/>
                    <a:pt x="51" y="3"/>
                    <a:pt x="51" y="3"/>
                  </a:cubicBezTo>
                  <a:cubicBezTo>
                    <a:pt x="49" y="7"/>
                    <a:pt x="49" y="7"/>
                    <a:pt x="49" y="7"/>
                  </a:cubicBezTo>
                  <a:cubicBezTo>
                    <a:pt x="49" y="9"/>
                    <a:pt x="46" y="11"/>
                    <a:pt x="45" y="12"/>
                  </a:cubicBezTo>
                  <a:cubicBezTo>
                    <a:pt x="44" y="13"/>
                    <a:pt x="43" y="13"/>
                    <a:pt x="42" y="13"/>
                  </a:cubicBezTo>
                  <a:cubicBezTo>
                    <a:pt x="41" y="14"/>
                    <a:pt x="40" y="14"/>
                    <a:pt x="39" y="15"/>
                  </a:cubicBezTo>
                  <a:cubicBezTo>
                    <a:pt x="38" y="17"/>
                    <a:pt x="40" y="21"/>
                    <a:pt x="41" y="21"/>
                  </a:cubicBezTo>
                  <a:cubicBezTo>
                    <a:pt x="41" y="22"/>
                    <a:pt x="41" y="22"/>
                    <a:pt x="42" y="22"/>
                  </a:cubicBezTo>
                  <a:cubicBezTo>
                    <a:pt x="43" y="23"/>
                    <a:pt x="43" y="24"/>
                    <a:pt x="42" y="26"/>
                  </a:cubicBezTo>
                  <a:cubicBezTo>
                    <a:pt x="42" y="27"/>
                    <a:pt x="42" y="27"/>
                    <a:pt x="42" y="28"/>
                  </a:cubicBezTo>
                  <a:cubicBezTo>
                    <a:pt x="42" y="29"/>
                    <a:pt x="41" y="31"/>
                    <a:pt x="42" y="33"/>
                  </a:cubicBezTo>
                  <a:cubicBezTo>
                    <a:pt x="42" y="34"/>
                    <a:pt x="43" y="34"/>
                    <a:pt x="44" y="36"/>
                  </a:cubicBezTo>
                  <a:cubicBezTo>
                    <a:pt x="46" y="38"/>
                    <a:pt x="47" y="39"/>
                    <a:pt x="46" y="40"/>
                  </a:cubicBezTo>
                  <a:cubicBezTo>
                    <a:pt x="46" y="41"/>
                    <a:pt x="46" y="42"/>
                    <a:pt x="44" y="42"/>
                  </a:cubicBezTo>
                  <a:cubicBezTo>
                    <a:pt x="44" y="42"/>
                    <a:pt x="44" y="42"/>
                    <a:pt x="44" y="42"/>
                  </a:cubicBezTo>
                  <a:cubicBezTo>
                    <a:pt x="43" y="42"/>
                    <a:pt x="41" y="42"/>
                    <a:pt x="40" y="42"/>
                  </a:cubicBezTo>
                  <a:cubicBezTo>
                    <a:pt x="33" y="39"/>
                    <a:pt x="33" y="39"/>
                    <a:pt x="33" y="39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9" y="46"/>
                    <a:pt x="40" y="48"/>
                    <a:pt x="41" y="50"/>
                  </a:cubicBezTo>
                  <a:cubicBezTo>
                    <a:pt x="42" y="51"/>
                    <a:pt x="42" y="51"/>
                    <a:pt x="42" y="51"/>
                  </a:cubicBezTo>
                  <a:cubicBezTo>
                    <a:pt x="44" y="55"/>
                    <a:pt x="44" y="62"/>
                    <a:pt x="44" y="64"/>
                  </a:cubicBezTo>
                  <a:cubicBezTo>
                    <a:pt x="44" y="69"/>
                    <a:pt x="41" y="72"/>
                    <a:pt x="38" y="74"/>
                  </a:cubicBezTo>
                  <a:cubicBezTo>
                    <a:pt x="36" y="76"/>
                    <a:pt x="34" y="79"/>
                    <a:pt x="33" y="82"/>
                  </a:cubicBezTo>
                  <a:cubicBezTo>
                    <a:pt x="33" y="83"/>
                    <a:pt x="33" y="84"/>
                    <a:pt x="32" y="85"/>
                  </a:cubicBezTo>
                  <a:cubicBezTo>
                    <a:pt x="32" y="88"/>
                    <a:pt x="31" y="90"/>
                    <a:pt x="29" y="92"/>
                  </a:cubicBezTo>
                  <a:cubicBezTo>
                    <a:pt x="27" y="94"/>
                    <a:pt x="25" y="95"/>
                    <a:pt x="24" y="97"/>
                  </a:cubicBezTo>
                  <a:cubicBezTo>
                    <a:pt x="23" y="98"/>
                    <a:pt x="23" y="99"/>
                    <a:pt x="22" y="100"/>
                  </a:cubicBezTo>
                  <a:cubicBezTo>
                    <a:pt x="19" y="104"/>
                    <a:pt x="16" y="104"/>
                    <a:pt x="13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8" y="104"/>
                    <a:pt x="5" y="105"/>
                    <a:pt x="3" y="109"/>
                  </a:cubicBezTo>
                  <a:cubicBezTo>
                    <a:pt x="2" y="111"/>
                    <a:pt x="2" y="114"/>
                    <a:pt x="1" y="116"/>
                  </a:cubicBezTo>
                  <a:cubicBezTo>
                    <a:pt x="1" y="117"/>
                    <a:pt x="1" y="119"/>
                    <a:pt x="1" y="120"/>
                  </a:cubicBezTo>
                  <a:cubicBezTo>
                    <a:pt x="1" y="121"/>
                    <a:pt x="1" y="123"/>
                    <a:pt x="0" y="125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" y="130"/>
                    <a:pt x="1" y="130"/>
                    <a:pt x="1" y="130"/>
                  </a:cubicBezTo>
                  <a:cubicBezTo>
                    <a:pt x="3" y="131"/>
                    <a:pt x="3" y="134"/>
                    <a:pt x="3" y="136"/>
                  </a:cubicBezTo>
                  <a:cubicBezTo>
                    <a:pt x="3" y="136"/>
                    <a:pt x="4" y="136"/>
                    <a:pt x="4" y="137"/>
                  </a:cubicBezTo>
                  <a:cubicBezTo>
                    <a:pt x="5" y="143"/>
                    <a:pt x="7" y="146"/>
                    <a:pt x="12" y="147"/>
                  </a:cubicBezTo>
                  <a:cubicBezTo>
                    <a:pt x="16" y="149"/>
                    <a:pt x="21" y="150"/>
                    <a:pt x="26" y="150"/>
                  </a:cubicBezTo>
                  <a:cubicBezTo>
                    <a:pt x="29" y="151"/>
                    <a:pt x="31" y="151"/>
                    <a:pt x="34" y="153"/>
                  </a:cubicBezTo>
                  <a:cubicBezTo>
                    <a:pt x="35" y="153"/>
                    <a:pt x="36" y="154"/>
                    <a:pt x="37" y="155"/>
                  </a:cubicBezTo>
                  <a:cubicBezTo>
                    <a:pt x="39" y="155"/>
                    <a:pt x="39" y="155"/>
                    <a:pt x="39" y="155"/>
                  </a:cubicBezTo>
                  <a:cubicBezTo>
                    <a:pt x="40" y="154"/>
                    <a:pt x="40" y="154"/>
                    <a:pt x="40" y="154"/>
                  </a:cubicBezTo>
                  <a:cubicBezTo>
                    <a:pt x="41" y="153"/>
                    <a:pt x="42" y="151"/>
                    <a:pt x="43" y="150"/>
                  </a:cubicBezTo>
                  <a:cubicBezTo>
                    <a:pt x="44" y="148"/>
                    <a:pt x="44" y="146"/>
                    <a:pt x="44" y="145"/>
                  </a:cubicBezTo>
                  <a:cubicBezTo>
                    <a:pt x="44" y="142"/>
                    <a:pt x="44" y="141"/>
                    <a:pt x="46" y="139"/>
                  </a:cubicBezTo>
                  <a:cubicBezTo>
                    <a:pt x="47" y="138"/>
                    <a:pt x="49" y="137"/>
                    <a:pt x="50" y="136"/>
                  </a:cubicBezTo>
                  <a:cubicBezTo>
                    <a:pt x="52" y="136"/>
                    <a:pt x="54" y="135"/>
                    <a:pt x="56" y="133"/>
                  </a:cubicBezTo>
                  <a:cubicBezTo>
                    <a:pt x="58" y="131"/>
                    <a:pt x="59" y="129"/>
                    <a:pt x="60" y="127"/>
                  </a:cubicBezTo>
                  <a:cubicBezTo>
                    <a:pt x="60" y="126"/>
                    <a:pt x="60" y="125"/>
                    <a:pt x="60" y="124"/>
                  </a:cubicBezTo>
                  <a:cubicBezTo>
                    <a:pt x="62" y="121"/>
                    <a:pt x="64" y="119"/>
                    <a:pt x="66" y="116"/>
                  </a:cubicBezTo>
                  <a:cubicBezTo>
                    <a:pt x="68" y="114"/>
                    <a:pt x="70" y="111"/>
                    <a:pt x="72" y="108"/>
                  </a:cubicBezTo>
                  <a:cubicBezTo>
                    <a:pt x="73" y="106"/>
                    <a:pt x="74" y="104"/>
                    <a:pt x="75" y="102"/>
                  </a:cubicBezTo>
                  <a:cubicBezTo>
                    <a:pt x="77" y="97"/>
                    <a:pt x="78" y="93"/>
                    <a:pt x="82" y="90"/>
                  </a:cubicBezTo>
                  <a:cubicBezTo>
                    <a:pt x="83" y="89"/>
                    <a:pt x="84" y="89"/>
                    <a:pt x="86" y="89"/>
                  </a:cubicBezTo>
                  <a:cubicBezTo>
                    <a:pt x="88" y="88"/>
                    <a:pt x="91" y="87"/>
                    <a:pt x="93" y="84"/>
                  </a:cubicBezTo>
                  <a:cubicBezTo>
                    <a:pt x="94" y="83"/>
                    <a:pt x="94" y="81"/>
                    <a:pt x="94" y="79"/>
                  </a:cubicBezTo>
                  <a:cubicBezTo>
                    <a:pt x="94" y="78"/>
                    <a:pt x="95" y="77"/>
                    <a:pt x="95" y="76"/>
                  </a:cubicBezTo>
                  <a:cubicBezTo>
                    <a:pt x="96" y="73"/>
                    <a:pt x="97" y="70"/>
                    <a:pt x="98" y="66"/>
                  </a:cubicBezTo>
                  <a:cubicBezTo>
                    <a:pt x="98" y="63"/>
                    <a:pt x="98" y="59"/>
                    <a:pt x="97" y="56"/>
                  </a:cubicBezTo>
                  <a:cubicBezTo>
                    <a:pt x="97" y="51"/>
                    <a:pt x="97" y="47"/>
                    <a:pt x="97" y="43"/>
                  </a:cubicBezTo>
                  <a:cubicBezTo>
                    <a:pt x="98" y="39"/>
                    <a:pt x="99" y="35"/>
                    <a:pt x="101" y="31"/>
                  </a:cubicBezTo>
                  <a:cubicBezTo>
                    <a:pt x="102" y="29"/>
                    <a:pt x="102" y="27"/>
                    <a:pt x="103" y="25"/>
                  </a:cubicBezTo>
                  <a:cubicBezTo>
                    <a:pt x="103" y="23"/>
                    <a:pt x="103" y="23"/>
                    <a:pt x="103" y="23"/>
                  </a:cubicBezTo>
                  <a:lnTo>
                    <a:pt x="102" y="22"/>
                  </a:lnTo>
                  <a:close/>
                </a:path>
              </a:pathLst>
            </a:custGeom>
            <a:solidFill>
              <a:srgbClr val="31BC5C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4642" y="1694"/>
              <a:ext cx="205" cy="229"/>
            </a:xfrm>
            <a:custGeom>
              <a:avLst/>
              <a:gdLst/>
              <a:ahLst/>
              <a:cxnLst/>
              <a:rect l="l" t="t" r="r" b="b"/>
              <a:pathLst>
                <a:path w="84" h="94" extrusionOk="0">
                  <a:moveTo>
                    <a:pt x="82" y="47"/>
                  </a:moveTo>
                  <a:cubicBezTo>
                    <a:pt x="81" y="46"/>
                    <a:pt x="79" y="45"/>
                    <a:pt x="78" y="44"/>
                  </a:cubicBezTo>
                  <a:cubicBezTo>
                    <a:pt x="76" y="43"/>
                    <a:pt x="76" y="43"/>
                    <a:pt x="75" y="41"/>
                  </a:cubicBezTo>
                  <a:cubicBezTo>
                    <a:pt x="75" y="41"/>
                    <a:pt x="75" y="40"/>
                    <a:pt x="74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3" y="39"/>
                    <a:pt x="73" y="39"/>
                    <a:pt x="73" y="39"/>
                  </a:cubicBezTo>
                  <a:cubicBezTo>
                    <a:pt x="72" y="38"/>
                    <a:pt x="72" y="38"/>
                    <a:pt x="71" y="38"/>
                  </a:cubicBezTo>
                  <a:cubicBezTo>
                    <a:pt x="71" y="38"/>
                    <a:pt x="71" y="38"/>
                    <a:pt x="71" y="37"/>
                  </a:cubicBezTo>
                  <a:cubicBezTo>
                    <a:pt x="70" y="37"/>
                    <a:pt x="70" y="37"/>
                    <a:pt x="69" y="36"/>
                  </a:cubicBezTo>
                  <a:cubicBezTo>
                    <a:pt x="65" y="34"/>
                    <a:pt x="63" y="34"/>
                    <a:pt x="61" y="29"/>
                  </a:cubicBezTo>
                  <a:cubicBezTo>
                    <a:pt x="61" y="26"/>
                    <a:pt x="59" y="25"/>
                    <a:pt x="57" y="24"/>
                  </a:cubicBezTo>
                  <a:cubicBezTo>
                    <a:pt x="56" y="23"/>
                    <a:pt x="55" y="22"/>
                    <a:pt x="54" y="22"/>
                  </a:cubicBezTo>
                  <a:cubicBezTo>
                    <a:pt x="53" y="21"/>
                    <a:pt x="52" y="20"/>
                    <a:pt x="52" y="19"/>
                  </a:cubicBezTo>
                  <a:cubicBezTo>
                    <a:pt x="50" y="17"/>
                    <a:pt x="48" y="15"/>
                    <a:pt x="46" y="13"/>
                  </a:cubicBezTo>
                  <a:cubicBezTo>
                    <a:pt x="44" y="12"/>
                    <a:pt x="43" y="12"/>
                    <a:pt x="41" y="12"/>
                  </a:cubicBezTo>
                  <a:cubicBezTo>
                    <a:pt x="41" y="12"/>
                    <a:pt x="41" y="12"/>
                    <a:pt x="41" y="12"/>
                  </a:cubicBezTo>
                  <a:cubicBezTo>
                    <a:pt x="40" y="12"/>
                    <a:pt x="39" y="12"/>
                    <a:pt x="38" y="11"/>
                  </a:cubicBezTo>
                  <a:cubicBezTo>
                    <a:pt x="37" y="11"/>
                    <a:pt x="35" y="11"/>
                    <a:pt x="34" y="11"/>
                  </a:cubicBezTo>
                  <a:cubicBezTo>
                    <a:pt x="34" y="10"/>
                    <a:pt x="33" y="10"/>
                    <a:pt x="32" y="9"/>
                  </a:cubicBezTo>
                  <a:cubicBezTo>
                    <a:pt x="31" y="8"/>
                    <a:pt x="31" y="7"/>
                    <a:pt x="30" y="7"/>
                  </a:cubicBezTo>
                  <a:cubicBezTo>
                    <a:pt x="29" y="6"/>
                    <a:pt x="28" y="5"/>
                    <a:pt x="26" y="5"/>
                  </a:cubicBezTo>
                  <a:cubicBezTo>
                    <a:pt x="26" y="5"/>
                    <a:pt x="24" y="5"/>
                    <a:pt x="24" y="5"/>
                  </a:cubicBezTo>
                  <a:cubicBezTo>
                    <a:pt x="23" y="5"/>
                    <a:pt x="20" y="4"/>
                    <a:pt x="19" y="4"/>
                  </a:cubicBezTo>
                  <a:cubicBezTo>
                    <a:pt x="19" y="3"/>
                    <a:pt x="19" y="3"/>
                    <a:pt x="18" y="3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4" y="8"/>
                    <a:pt x="13" y="12"/>
                    <a:pt x="16" y="16"/>
                  </a:cubicBezTo>
                  <a:cubicBezTo>
                    <a:pt x="17" y="17"/>
                    <a:pt x="18" y="18"/>
                    <a:pt x="19" y="19"/>
                  </a:cubicBezTo>
                  <a:cubicBezTo>
                    <a:pt x="22" y="21"/>
                    <a:pt x="24" y="24"/>
                    <a:pt x="24" y="28"/>
                  </a:cubicBezTo>
                  <a:cubicBezTo>
                    <a:pt x="24" y="29"/>
                    <a:pt x="24" y="31"/>
                    <a:pt x="23" y="32"/>
                  </a:cubicBezTo>
                  <a:cubicBezTo>
                    <a:pt x="23" y="33"/>
                    <a:pt x="22" y="35"/>
                    <a:pt x="22" y="36"/>
                  </a:cubicBezTo>
                  <a:cubicBezTo>
                    <a:pt x="22" y="37"/>
                    <a:pt x="22" y="38"/>
                    <a:pt x="22" y="39"/>
                  </a:cubicBezTo>
                  <a:cubicBezTo>
                    <a:pt x="23" y="41"/>
                    <a:pt x="23" y="42"/>
                    <a:pt x="22" y="44"/>
                  </a:cubicBezTo>
                  <a:cubicBezTo>
                    <a:pt x="22" y="45"/>
                    <a:pt x="22" y="46"/>
                    <a:pt x="21" y="47"/>
                  </a:cubicBezTo>
                  <a:cubicBezTo>
                    <a:pt x="20" y="51"/>
                    <a:pt x="19" y="55"/>
                    <a:pt x="15" y="56"/>
                  </a:cubicBezTo>
                  <a:cubicBezTo>
                    <a:pt x="14" y="57"/>
                    <a:pt x="14" y="57"/>
                    <a:pt x="13" y="57"/>
                  </a:cubicBezTo>
                  <a:cubicBezTo>
                    <a:pt x="12" y="57"/>
                    <a:pt x="12" y="56"/>
                    <a:pt x="10" y="56"/>
                  </a:cubicBezTo>
                  <a:cubicBezTo>
                    <a:pt x="10" y="55"/>
                    <a:pt x="10" y="55"/>
                    <a:pt x="10" y="55"/>
                  </a:cubicBezTo>
                  <a:cubicBezTo>
                    <a:pt x="8" y="54"/>
                    <a:pt x="7" y="54"/>
                    <a:pt x="5" y="54"/>
                  </a:cubicBezTo>
                  <a:cubicBezTo>
                    <a:pt x="5" y="54"/>
                    <a:pt x="4" y="54"/>
                    <a:pt x="4" y="54"/>
                  </a:cubicBezTo>
                  <a:cubicBezTo>
                    <a:pt x="3" y="54"/>
                    <a:pt x="3" y="54"/>
                    <a:pt x="3" y="54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0" y="58"/>
                    <a:pt x="1" y="62"/>
                    <a:pt x="4" y="66"/>
                  </a:cubicBezTo>
                  <a:cubicBezTo>
                    <a:pt x="6" y="69"/>
                    <a:pt x="8" y="72"/>
                    <a:pt x="9" y="75"/>
                  </a:cubicBezTo>
                  <a:cubicBezTo>
                    <a:pt x="10" y="77"/>
                    <a:pt x="10" y="77"/>
                    <a:pt x="10" y="77"/>
                  </a:cubicBezTo>
                  <a:cubicBezTo>
                    <a:pt x="11" y="78"/>
                    <a:pt x="11" y="80"/>
                    <a:pt x="11" y="82"/>
                  </a:cubicBezTo>
                  <a:cubicBezTo>
                    <a:pt x="11" y="85"/>
                    <a:pt x="11" y="88"/>
                    <a:pt x="13" y="89"/>
                  </a:cubicBezTo>
                  <a:cubicBezTo>
                    <a:pt x="15" y="91"/>
                    <a:pt x="19" y="91"/>
                    <a:pt x="22" y="91"/>
                  </a:cubicBezTo>
                  <a:cubicBezTo>
                    <a:pt x="27" y="91"/>
                    <a:pt x="27" y="91"/>
                    <a:pt x="27" y="91"/>
                  </a:cubicBezTo>
                  <a:cubicBezTo>
                    <a:pt x="29" y="91"/>
                    <a:pt x="31" y="91"/>
                    <a:pt x="32" y="92"/>
                  </a:cubicBezTo>
                  <a:cubicBezTo>
                    <a:pt x="33" y="92"/>
                    <a:pt x="34" y="93"/>
                    <a:pt x="34" y="93"/>
                  </a:cubicBezTo>
                  <a:cubicBezTo>
                    <a:pt x="36" y="94"/>
                    <a:pt x="36" y="94"/>
                    <a:pt x="36" y="94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8" y="91"/>
                    <a:pt x="39" y="90"/>
                    <a:pt x="40" y="89"/>
                  </a:cubicBezTo>
                  <a:cubicBezTo>
                    <a:pt x="41" y="89"/>
                    <a:pt x="42" y="88"/>
                    <a:pt x="43" y="87"/>
                  </a:cubicBezTo>
                  <a:cubicBezTo>
                    <a:pt x="45" y="85"/>
                    <a:pt x="45" y="82"/>
                    <a:pt x="46" y="79"/>
                  </a:cubicBezTo>
                  <a:cubicBezTo>
                    <a:pt x="46" y="78"/>
                    <a:pt x="46" y="77"/>
                    <a:pt x="46" y="76"/>
                  </a:cubicBezTo>
                  <a:cubicBezTo>
                    <a:pt x="47" y="73"/>
                    <a:pt x="49" y="70"/>
                    <a:pt x="52" y="68"/>
                  </a:cubicBezTo>
                  <a:cubicBezTo>
                    <a:pt x="55" y="65"/>
                    <a:pt x="58" y="64"/>
                    <a:pt x="62" y="62"/>
                  </a:cubicBezTo>
                  <a:cubicBezTo>
                    <a:pt x="65" y="61"/>
                    <a:pt x="67" y="60"/>
                    <a:pt x="70" y="59"/>
                  </a:cubicBezTo>
                  <a:cubicBezTo>
                    <a:pt x="75" y="56"/>
                    <a:pt x="79" y="53"/>
                    <a:pt x="82" y="50"/>
                  </a:cubicBezTo>
                  <a:cubicBezTo>
                    <a:pt x="84" y="49"/>
                    <a:pt x="84" y="49"/>
                    <a:pt x="84" y="49"/>
                  </a:cubicBezTo>
                  <a:lnTo>
                    <a:pt x="82" y="4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3734" y="1572"/>
              <a:ext cx="996" cy="1091"/>
            </a:xfrm>
            <a:custGeom>
              <a:avLst/>
              <a:gdLst/>
              <a:ahLst/>
              <a:cxnLst/>
              <a:rect l="l" t="t" r="r" b="b"/>
              <a:pathLst>
                <a:path w="408" h="447" extrusionOk="0">
                  <a:moveTo>
                    <a:pt x="407" y="144"/>
                  </a:moveTo>
                  <a:cubicBezTo>
                    <a:pt x="406" y="143"/>
                    <a:pt x="405" y="143"/>
                    <a:pt x="404" y="142"/>
                  </a:cubicBezTo>
                  <a:cubicBezTo>
                    <a:pt x="403" y="142"/>
                    <a:pt x="401" y="142"/>
                    <a:pt x="399" y="142"/>
                  </a:cubicBezTo>
                  <a:cubicBezTo>
                    <a:pt x="395" y="142"/>
                    <a:pt x="395" y="142"/>
                    <a:pt x="395" y="142"/>
                  </a:cubicBezTo>
                  <a:cubicBezTo>
                    <a:pt x="392" y="142"/>
                    <a:pt x="387" y="142"/>
                    <a:pt x="384" y="139"/>
                  </a:cubicBezTo>
                  <a:cubicBezTo>
                    <a:pt x="383" y="138"/>
                    <a:pt x="383" y="135"/>
                    <a:pt x="383" y="132"/>
                  </a:cubicBezTo>
                  <a:cubicBezTo>
                    <a:pt x="383" y="131"/>
                    <a:pt x="383" y="129"/>
                    <a:pt x="382" y="127"/>
                  </a:cubicBezTo>
                  <a:cubicBezTo>
                    <a:pt x="381" y="125"/>
                    <a:pt x="381" y="125"/>
                    <a:pt x="381" y="125"/>
                  </a:cubicBezTo>
                  <a:cubicBezTo>
                    <a:pt x="379" y="122"/>
                    <a:pt x="378" y="119"/>
                    <a:pt x="376" y="117"/>
                  </a:cubicBezTo>
                  <a:cubicBezTo>
                    <a:pt x="373" y="113"/>
                    <a:pt x="371" y="109"/>
                    <a:pt x="375" y="103"/>
                  </a:cubicBezTo>
                  <a:cubicBezTo>
                    <a:pt x="376" y="103"/>
                    <a:pt x="377" y="103"/>
                    <a:pt x="377" y="103"/>
                  </a:cubicBezTo>
                  <a:cubicBezTo>
                    <a:pt x="379" y="103"/>
                    <a:pt x="380" y="104"/>
                    <a:pt x="382" y="105"/>
                  </a:cubicBezTo>
                  <a:cubicBezTo>
                    <a:pt x="383" y="105"/>
                    <a:pt x="383" y="105"/>
                    <a:pt x="383" y="105"/>
                  </a:cubicBezTo>
                  <a:cubicBezTo>
                    <a:pt x="384" y="106"/>
                    <a:pt x="384" y="106"/>
                    <a:pt x="385" y="106"/>
                  </a:cubicBezTo>
                  <a:cubicBezTo>
                    <a:pt x="386" y="106"/>
                    <a:pt x="386" y="106"/>
                    <a:pt x="387" y="106"/>
                  </a:cubicBezTo>
                  <a:cubicBezTo>
                    <a:pt x="391" y="105"/>
                    <a:pt x="392" y="101"/>
                    <a:pt x="393" y="97"/>
                  </a:cubicBezTo>
                  <a:cubicBezTo>
                    <a:pt x="393" y="96"/>
                    <a:pt x="393" y="95"/>
                    <a:pt x="394" y="94"/>
                  </a:cubicBezTo>
                  <a:cubicBezTo>
                    <a:pt x="394" y="92"/>
                    <a:pt x="394" y="91"/>
                    <a:pt x="394" y="89"/>
                  </a:cubicBezTo>
                  <a:cubicBezTo>
                    <a:pt x="394" y="88"/>
                    <a:pt x="394" y="87"/>
                    <a:pt x="394" y="86"/>
                  </a:cubicBezTo>
                  <a:cubicBezTo>
                    <a:pt x="394" y="85"/>
                    <a:pt x="394" y="83"/>
                    <a:pt x="395" y="82"/>
                  </a:cubicBezTo>
                  <a:cubicBezTo>
                    <a:pt x="395" y="81"/>
                    <a:pt x="396" y="79"/>
                    <a:pt x="396" y="78"/>
                  </a:cubicBezTo>
                  <a:cubicBezTo>
                    <a:pt x="396" y="74"/>
                    <a:pt x="393" y="72"/>
                    <a:pt x="391" y="69"/>
                  </a:cubicBezTo>
                  <a:cubicBezTo>
                    <a:pt x="390" y="68"/>
                    <a:pt x="389" y="67"/>
                    <a:pt x="388" y="66"/>
                  </a:cubicBezTo>
                  <a:cubicBezTo>
                    <a:pt x="385" y="62"/>
                    <a:pt x="386" y="57"/>
                    <a:pt x="387" y="53"/>
                  </a:cubicBezTo>
                  <a:cubicBezTo>
                    <a:pt x="387" y="52"/>
                    <a:pt x="387" y="49"/>
                    <a:pt x="387" y="49"/>
                  </a:cubicBezTo>
                  <a:cubicBezTo>
                    <a:pt x="386" y="48"/>
                    <a:pt x="386" y="48"/>
                    <a:pt x="386" y="48"/>
                  </a:cubicBezTo>
                  <a:cubicBezTo>
                    <a:pt x="385" y="48"/>
                    <a:pt x="384" y="47"/>
                    <a:pt x="383" y="47"/>
                  </a:cubicBezTo>
                  <a:cubicBezTo>
                    <a:pt x="382" y="46"/>
                    <a:pt x="381" y="46"/>
                    <a:pt x="380" y="45"/>
                  </a:cubicBezTo>
                  <a:cubicBezTo>
                    <a:pt x="378" y="44"/>
                    <a:pt x="375" y="40"/>
                    <a:pt x="375" y="37"/>
                  </a:cubicBezTo>
                  <a:cubicBezTo>
                    <a:pt x="375" y="36"/>
                    <a:pt x="375" y="36"/>
                    <a:pt x="375" y="36"/>
                  </a:cubicBezTo>
                  <a:cubicBezTo>
                    <a:pt x="375" y="35"/>
                    <a:pt x="375" y="35"/>
                    <a:pt x="375" y="35"/>
                  </a:cubicBezTo>
                  <a:cubicBezTo>
                    <a:pt x="374" y="34"/>
                    <a:pt x="374" y="33"/>
                    <a:pt x="374" y="32"/>
                  </a:cubicBezTo>
                  <a:cubicBezTo>
                    <a:pt x="374" y="31"/>
                    <a:pt x="374" y="31"/>
                    <a:pt x="374" y="30"/>
                  </a:cubicBezTo>
                  <a:cubicBezTo>
                    <a:pt x="374" y="26"/>
                    <a:pt x="374" y="26"/>
                    <a:pt x="370" y="24"/>
                  </a:cubicBezTo>
                  <a:cubicBezTo>
                    <a:pt x="367" y="24"/>
                    <a:pt x="367" y="23"/>
                    <a:pt x="366" y="21"/>
                  </a:cubicBezTo>
                  <a:cubicBezTo>
                    <a:pt x="365" y="21"/>
                    <a:pt x="365" y="20"/>
                    <a:pt x="364" y="20"/>
                  </a:cubicBezTo>
                  <a:cubicBezTo>
                    <a:pt x="364" y="19"/>
                    <a:pt x="364" y="19"/>
                    <a:pt x="363" y="19"/>
                  </a:cubicBezTo>
                  <a:cubicBezTo>
                    <a:pt x="362" y="20"/>
                    <a:pt x="362" y="20"/>
                    <a:pt x="362" y="20"/>
                  </a:cubicBezTo>
                  <a:cubicBezTo>
                    <a:pt x="361" y="19"/>
                    <a:pt x="361" y="19"/>
                    <a:pt x="361" y="19"/>
                  </a:cubicBezTo>
                  <a:cubicBezTo>
                    <a:pt x="360" y="19"/>
                    <a:pt x="359" y="20"/>
                    <a:pt x="359" y="20"/>
                  </a:cubicBezTo>
                  <a:cubicBezTo>
                    <a:pt x="358" y="20"/>
                    <a:pt x="358" y="20"/>
                    <a:pt x="357" y="19"/>
                  </a:cubicBezTo>
                  <a:cubicBezTo>
                    <a:pt x="357" y="19"/>
                    <a:pt x="356" y="18"/>
                    <a:pt x="356" y="18"/>
                  </a:cubicBezTo>
                  <a:cubicBezTo>
                    <a:pt x="355" y="17"/>
                    <a:pt x="355" y="16"/>
                    <a:pt x="355" y="16"/>
                  </a:cubicBezTo>
                  <a:cubicBezTo>
                    <a:pt x="354" y="16"/>
                    <a:pt x="354" y="15"/>
                    <a:pt x="353" y="15"/>
                  </a:cubicBezTo>
                  <a:cubicBezTo>
                    <a:pt x="353" y="14"/>
                    <a:pt x="352" y="14"/>
                    <a:pt x="352" y="14"/>
                  </a:cubicBezTo>
                  <a:cubicBezTo>
                    <a:pt x="352" y="14"/>
                    <a:pt x="351" y="13"/>
                    <a:pt x="351" y="13"/>
                  </a:cubicBezTo>
                  <a:cubicBezTo>
                    <a:pt x="351" y="13"/>
                    <a:pt x="351" y="13"/>
                    <a:pt x="351" y="13"/>
                  </a:cubicBezTo>
                  <a:cubicBezTo>
                    <a:pt x="350" y="13"/>
                    <a:pt x="350" y="13"/>
                    <a:pt x="350" y="13"/>
                  </a:cubicBezTo>
                  <a:cubicBezTo>
                    <a:pt x="350" y="13"/>
                    <a:pt x="350" y="13"/>
                    <a:pt x="349" y="12"/>
                  </a:cubicBezTo>
                  <a:cubicBezTo>
                    <a:pt x="345" y="12"/>
                    <a:pt x="340" y="11"/>
                    <a:pt x="336" y="8"/>
                  </a:cubicBezTo>
                  <a:cubicBezTo>
                    <a:pt x="335" y="7"/>
                    <a:pt x="334" y="6"/>
                    <a:pt x="333" y="5"/>
                  </a:cubicBezTo>
                  <a:cubicBezTo>
                    <a:pt x="332" y="3"/>
                    <a:pt x="332" y="1"/>
                    <a:pt x="329" y="1"/>
                  </a:cubicBezTo>
                  <a:cubicBezTo>
                    <a:pt x="328" y="0"/>
                    <a:pt x="328" y="0"/>
                    <a:pt x="327" y="0"/>
                  </a:cubicBezTo>
                  <a:cubicBezTo>
                    <a:pt x="324" y="0"/>
                    <a:pt x="322" y="2"/>
                    <a:pt x="321" y="4"/>
                  </a:cubicBezTo>
                  <a:cubicBezTo>
                    <a:pt x="319" y="5"/>
                    <a:pt x="318" y="6"/>
                    <a:pt x="316" y="7"/>
                  </a:cubicBezTo>
                  <a:cubicBezTo>
                    <a:pt x="315" y="8"/>
                    <a:pt x="314" y="8"/>
                    <a:pt x="313" y="9"/>
                  </a:cubicBezTo>
                  <a:cubicBezTo>
                    <a:pt x="312" y="10"/>
                    <a:pt x="311" y="10"/>
                    <a:pt x="310" y="11"/>
                  </a:cubicBezTo>
                  <a:cubicBezTo>
                    <a:pt x="308" y="12"/>
                    <a:pt x="307" y="12"/>
                    <a:pt x="306" y="13"/>
                  </a:cubicBezTo>
                  <a:cubicBezTo>
                    <a:pt x="304" y="14"/>
                    <a:pt x="304" y="16"/>
                    <a:pt x="303" y="17"/>
                  </a:cubicBezTo>
                  <a:cubicBezTo>
                    <a:pt x="302" y="18"/>
                    <a:pt x="301" y="20"/>
                    <a:pt x="299" y="21"/>
                  </a:cubicBezTo>
                  <a:cubicBezTo>
                    <a:pt x="296" y="23"/>
                    <a:pt x="294" y="23"/>
                    <a:pt x="291" y="24"/>
                  </a:cubicBezTo>
                  <a:cubicBezTo>
                    <a:pt x="290" y="24"/>
                    <a:pt x="290" y="24"/>
                    <a:pt x="290" y="24"/>
                  </a:cubicBezTo>
                  <a:cubicBezTo>
                    <a:pt x="287" y="24"/>
                    <a:pt x="286" y="25"/>
                    <a:pt x="286" y="28"/>
                  </a:cubicBezTo>
                  <a:cubicBezTo>
                    <a:pt x="286" y="29"/>
                    <a:pt x="286" y="29"/>
                    <a:pt x="286" y="29"/>
                  </a:cubicBezTo>
                  <a:cubicBezTo>
                    <a:pt x="285" y="33"/>
                    <a:pt x="283" y="34"/>
                    <a:pt x="281" y="36"/>
                  </a:cubicBezTo>
                  <a:cubicBezTo>
                    <a:pt x="280" y="36"/>
                    <a:pt x="279" y="38"/>
                    <a:pt x="279" y="38"/>
                  </a:cubicBezTo>
                  <a:cubicBezTo>
                    <a:pt x="276" y="40"/>
                    <a:pt x="274" y="42"/>
                    <a:pt x="270" y="42"/>
                  </a:cubicBezTo>
                  <a:cubicBezTo>
                    <a:pt x="270" y="42"/>
                    <a:pt x="269" y="42"/>
                    <a:pt x="269" y="42"/>
                  </a:cubicBezTo>
                  <a:cubicBezTo>
                    <a:pt x="267" y="42"/>
                    <a:pt x="266" y="42"/>
                    <a:pt x="265" y="41"/>
                  </a:cubicBezTo>
                  <a:cubicBezTo>
                    <a:pt x="265" y="40"/>
                    <a:pt x="264" y="39"/>
                    <a:pt x="265" y="38"/>
                  </a:cubicBezTo>
                  <a:cubicBezTo>
                    <a:pt x="265" y="37"/>
                    <a:pt x="265" y="36"/>
                    <a:pt x="266" y="35"/>
                  </a:cubicBezTo>
                  <a:cubicBezTo>
                    <a:pt x="266" y="33"/>
                    <a:pt x="267" y="31"/>
                    <a:pt x="267" y="29"/>
                  </a:cubicBezTo>
                  <a:cubicBezTo>
                    <a:pt x="266" y="28"/>
                    <a:pt x="265" y="27"/>
                    <a:pt x="263" y="26"/>
                  </a:cubicBezTo>
                  <a:cubicBezTo>
                    <a:pt x="262" y="25"/>
                    <a:pt x="261" y="24"/>
                    <a:pt x="261" y="23"/>
                  </a:cubicBezTo>
                  <a:cubicBezTo>
                    <a:pt x="259" y="21"/>
                    <a:pt x="259" y="19"/>
                    <a:pt x="259" y="17"/>
                  </a:cubicBezTo>
                  <a:cubicBezTo>
                    <a:pt x="259" y="16"/>
                    <a:pt x="259" y="14"/>
                    <a:pt x="258" y="12"/>
                  </a:cubicBezTo>
                  <a:cubicBezTo>
                    <a:pt x="258" y="11"/>
                    <a:pt x="256" y="9"/>
                    <a:pt x="254" y="8"/>
                  </a:cubicBezTo>
                  <a:cubicBezTo>
                    <a:pt x="254" y="8"/>
                    <a:pt x="253" y="7"/>
                    <a:pt x="252" y="6"/>
                  </a:cubicBezTo>
                  <a:cubicBezTo>
                    <a:pt x="252" y="6"/>
                    <a:pt x="251" y="6"/>
                    <a:pt x="250" y="5"/>
                  </a:cubicBezTo>
                  <a:cubicBezTo>
                    <a:pt x="249" y="4"/>
                    <a:pt x="248" y="4"/>
                    <a:pt x="247" y="3"/>
                  </a:cubicBezTo>
                  <a:cubicBezTo>
                    <a:pt x="246" y="2"/>
                    <a:pt x="246" y="2"/>
                    <a:pt x="246" y="2"/>
                  </a:cubicBezTo>
                  <a:cubicBezTo>
                    <a:pt x="245" y="2"/>
                    <a:pt x="245" y="2"/>
                    <a:pt x="245" y="2"/>
                  </a:cubicBezTo>
                  <a:cubicBezTo>
                    <a:pt x="241" y="2"/>
                    <a:pt x="239" y="5"/>
                    <a:pt x="236" y="9"/>
                  </a:cubicBezTo>
                  <a:cubicBezTo>
                    <a:pt x="235" y="10"/>
                    <a:pt x="235" y="10"/>
                    <a:pt x="235" y="10"/>
                  </a:cubicBezTo>
                  <a:cubicBezTo>
                    <a:pt x="232" y="13"/>
                    <a:pt x="229" y="14"/>
                    <a:pt x="226" y="16"/>
                  </a:cubicBezTo>
                  <a:cubicBezTo>
                    <a:pt x="226" y="16"/>
                    <a:pt x="225" y="16"/>
                    <a:pt x="224" y="17"/>
                  </a:cubicBezTo>
                  <a:cubicBezTo>
                    <a:pt x="222" y="17"/>
                    <a:pt x="222" y="18"/>
                    <a:pt x="222" y="18"/>
                  </a:cubicBezTo>
                  <a:cubicBezTo>
                    <a:pt x="222" y="18"/>
                    <a:pt x="222" y="18"/>
                    <a:pt x="222" y="18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19"/>
                    <a:pt x="221" y="19"/>
                    <a:pt x="221" y="19"/>
                  </a:cubicBezTo>
                  <a:cubicBezTo>
                    <a:pt x="221" y="20"/>
                    <a:pt x="221" y="21"/>
                    <a:pt x="220" y="22"/>
                  </a:cubicBezTo>
                  <a:cubicBezTo>
                    <a:pt x="220" y="23"/>
                    <a:pt x="218" y="26"/>
                    <a:pt x="216" y="27"/>
                  </a:cubicBezTo>
                  <a:cubicBezTo>
                    <a:pt x="213" y="29"/>
                    <a:pt x="209" y="29"/>
                    <a:pt x="205" y="29"/>
                  </a:cubicBezTo>
                  <a:cubicBezTo>
                    <a:pt x="202" y="29"/>
                    <a:pt x="200" y="29"/>
                    <a:pt x="197" y="30"/>
                  </a:cubicBezTo>
                  <a:cubicBezTo>
                    <a:pt x="194" y="30"/>
                    <a:pt x="192" y="32"/>
                    <a:pt x="190" y="34"/>
                  </a:cubicBezTo>
                  <a:cubicBezTo>
                    <a:pt x="187" y="36"/>
                    <a:pt x="184" y="38"/>
                    <a:pt x="180" y="38"/>
                  </a:cubicBezTo>
                  <a:cubicBezTo>
                    <a:pt x="174" y="38"/>
                    <a:pt x="171" y="38"/>
                    <a:pt x="166" y="35"/>
                  </a:cubicBezTo>
                  <a:cubicBezTo>
                    <a:pt x="165" y="35"/>
                    <a:pt x="165" y="34"/>
                    <a:pt x="164" y="33"/>
                  </a:cubicBezTo>
                  <a:cubicBezTo>
                    <a:pt x="161" y="32"/>
                    <a:pt x="159" y="30"/>
                    <a:pt x="155" y="30"/>
                  </a:cubicBezTo>
                  <a:cubicBezTo>
                    <a:pt x="155" y="30"/>
                    <a:pt x="155" y="30"/>
                    <a:pt x="155" y="30"/>
                  </a:cubicBezTo>
                  <a:cubicBezTo>
                    <a:pt x="154" y="30"/>
                    <a:pt x="153" y="30"/>
                    <a:pt x="152" y="30"/>
                  </a:cubicBezTo>
                  <a:cubicBezTo>
                    <a:pt x="150" y="31"/>
                    <a:pt x="149" y="31"/>
                    <a:pt x="148" y="31"/>
                  </a:cubicBezTo>
                  <a:cubicBezTo>
                    <a:pt x="148" y="31"/>
                    <a:pt x="147" y="31"/>
                    <a:pt x="147" y="31"/>
                  </a:cubicBezTo>
                  <a:cubicBezTo>
                    <a:pt x="145" y="31"/>
                    <a:pt x="144" y="30"/>
                    <a:pt x="143" y="29"/>
                  </a:cubicBezTo>
                  <a:cubicBezTo>
                    <a:pt x="142" y="29"/>
                    <a:pt x="142" y="29"/>
                    <a:pt x="141" y="28"/>
                  </a:cubicBezTo>
                  <a:cubicBezTo>
                    <a:pt x="140" y="28"/>
                    <a:pt x="140" y="28"/>
                    <a:pt x="139" y="28"/>
                  </a:cubicBezTo>
                  <a:cubicBezTo>
                    <a:pt x="138" y="28"/>
                    <a:pt x="137" y="28"/>
                    <a:pt x="136" y="29"/>
                  </a:cubicBezTo>
                  <a:cubicBezTo>
                    <a:pt x="135" y="29"/>
                    <a:pt x="135" y="29"/>
                    <a:pt x="135" y="29"/>
                  </a:cubicBezTo>
                  <a:cubicBezTo>
                    <a:pt x="133" y="30"/>
                    <a:pt x="132" y="31"/>
                    <a:pt x="130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29" y="34"/>
                    <a:pt x="129" y="34"/>
                    <a:pt x="129" y="34"/>
                  </a:cubicBezTo>
                  <a:cubicBezTo>
                    <a:pt x="132" y="43"/>
                    <a:pt x="134" y="54"/>
                    <a:pt x="130" y="64"/>
                  </a:cubicBezTo>
                  <a:cubicBezTo>
                    <a:pt x="127" y="70"/>
                    <a:pt x="119" y="81"/>
                    <a:pt x="111" y="84"/>
                  </a:cubicBezTo>
                  <a:cubicBezTo>
                    <a:pt x="109" y="84"/>
                    <a:pt x="108" y="84"/>
                    <a:pt x="106" y="84"/>
                  </a:cubicBezTo>
                  <a:cubicBezTo>
                    <a:pt x="105" y="84"/>
                    <a:pt x="104" y="84"/>
                    <a:pt x="103" y="84"/>
                  </a:cubicBezTo>
                  <a:cubicBezTo>
                    <a:pt x="102" y="84"/>
                    <a:pt x="101" y="84"/>
                    <a:pt x="100" y="84"/>
                  </a:cubicBezTo>
                  <a:cubicBezTo>
                    <a:pt x="99" y="84"/>
                    <a:pt x="98" y="84"/>
                    <a:pt x="97" y="84"/>
                  </a:cubicBezTo>
                  <a:cubicBezTo>
                    <a:pt x="93" y="85"/>
                    <a:pt x="91" y="88"/>
                    <a:pt x="89" y="90"/>
                  </a:cubicBezTo>
                  <a:cubicBezTo>
                    <a:pt x="88" y="91"/>
                    <a:pt x="86" y="92"/>
                    <a:pt x="85" y="93"/>
                  </a:cubicBezTo>
                  <a:cubicBezTo>
                    <a:pt x="83" y="95"/>
                    <a:pt x="79" y="96"/>
                    <a:pt x="75" y="96"/>
                  </a:cubicBezTo>
                  <a:cubicBezTo>
                    <a:pt x="70" y="96"/>
                    <a:pt x="64" y="94"/>
                    <a:pt x="59" y="92"/>
                  </a:cubicBezTo>
                  <a:cubicBezTo>
                    <a:pt x="55" y="89"/>
                    <a:pt x="53" y="85"/>
                    <a:pt x="51" y="80"/>
                  </a:cubicBezTo>
                  <a:cubicBezTo>
                    <a:pt x="51" y="79"/>
                    <a:pt x="50" y="78"/>
                    <a:pt x="50" y="77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48" y="73"/>
                    <a:pt x="47" y="70"/>
                    <a:pt x="45" y="70"/>
                  </a:cubicBezTo>
                  <a:cubicBezTo>
                    <a:pt x="44" y="69"/>
                    <a:pt x="43" y="69"/>
                    <a:pt x="42" y="69"/>
                  </a:cubicBezTo>
                  <a:cubicBezTo>
                    <a:pt x="41" y="69"/>
                    <a:pt x="40" y="69"/>
                    <a:pt x="38" y="69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4"/>
                    <a:pt x="32" y="77"/>
                    <a:pt x="29" y="78"/>
                  </a:cubicBezTo>
                  <a:cubicBezTo>
                    <a:pt x="28" y="79"/>
                    <a:pt x="27" y="79"/>
                    <a:pt x="26" y="79"/>
                  </a:cubicBezTo>
                  <a:cubicBezTo>
                    <a:pt x="22" y="80"/>
                    <a:pt x="19" y="81"/>
                    <a:pt x="16" y="84"/>
                  </a:cubicBezTo>
                  <a:cubicBezTo>
                    <a:pt x="14" y="87"/>
                    <a:pt x="13" y="89"/>
                    <a:pt x="13" y="92"/>
                  </a:cubicBezTo>
                  <a:cubicBezTo>
                    <a:pt x="12" y="93"/>
                    <a:pt x="12" y="95"/>
                    <a:pt x="12" y="96"/>
                  </a:cubicBezTo>
                  <a:cubicBezTo>
                    <a:pt x="11" y="99"/>
                    <a:pt x="9" y="101"/>
                    <a:pt x="7" y="104"/>
                  </a:cubicBezTo>
                  <a:cubicBezTo>
                    <a:pt x="6" y="105"/>
                    <a:pt x="6" y="106"/>
                    <a:pt x="5" y="107"/>
                  </a:cubicBezTo>
                  <a:cubicBezTo>
                    <a:pt x="2" y="111"/>
                    <a:pt x="0" y="115"/>
                    <a:pt x="4" y="119"/>
                  </a:cubicBezTo>
                  <a:cubicBezTo>
                    <a:pt x="6" y="121"/>
                    <a:pt x="8" y="121"/>
                    <a:pt x="11" y="122"/>
                  </a:cubicBezTo>
                  <a:cubicBezTo>
                    <a:pt x="13" y="122"/>
                    <a:pt x="15" y="122"/>
                    <a:pt x="17" y="123"/>
                  </a:cubicBezTo>
                  <a:cubicBezTo>
                    <a:pt x="19" y="124"/>
                    <a:pt x="21" y="126"/>
                    <a:pt x="21" y="128"/>
                  </a:cubicBezTo>
                  <a:cubicBezTo>
                    <a:pt x="21" y="129"/>
                    <a:pt x="20" y="131"/>
                    <a:pt x="18" y="132"/>
                  </a:cubicBezTo>
                  <a:cubicBezTo>
                    <a:pt x="17" y="132"/>
                    <a:pt x="17" y="132"/>
                    <a:pt x="17" y="132"/>
                  </a:cubicBezTo>
                  <a:cubicBezTo>
                    <a:pt x="17" y="132"/>
                    <a:pt x="16" y="133"/>
                    <a:pt x="16" y="133"/>
                  </a:cubicBezTo>
                  <a:cubicBezTo>
                    <a:pt x="11" y="136"/>
                    <a:pt x="11" y="136"/>
                    <a:pt x="11" y="136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7" y="137"/>
                    <a:pt x="17" y="137"/>
                    <a:pt x="17" y="137"/>
                  </a:cubicBezTo>
                  <a:cubicBezTo>
                    <a:pt x="19" y="137"/>
                    <a:pt x="20" y="137"/>
                    <a:pt x="21" y="138"/>
                  </a:cubicBezTo>
                  <a:cubicBezTo>
                    <a:pt x="22" y="138"/>
                    <a:pt x="22" y="139"/>
                    <a:pt x="22" y="140"/>
                  </a:cubicBezTo>
                  <a:cubicBezTo>
                    <a:pt x="22" y="142"/>
                    <a:pt x="18" y="144"/>
                    <a:pt x="16" y="145"/>
                  </a:cubicBezTo>
                  <a:cubicBezTo>
                    <a:pt x="14" y="146"/>
                    <a:pt x="13" y="146"/>
                    <a:pt x="13" y="147"/>
                  </a:cubicBezTo>
                  <a:cubicBezTo>
                    <a:pt x="11" y="149"/>
                    <a:pt x="10" y="150"/>
                    <a:pt x="10" y="152"/>
                  </a:cubicBezTo>
                  <a:cubicBezTo>
                    <a:pt x="9" y="153"/>
                    <a:pt x="9" y="154"/>
                    <a:pt x="9" y="156"/>
                  </a:cubicBezTo>
                  <a:cubicBezTo>
                    <a:pt x="9" y="157"/>
                    <a:pt x="9" y="157"/>
                    <a:pt x="9" y="157"/>
                  </a:cubicBezTo>
                  <a:cubicBezTo>
                    <a:pt x="10" y="158"/>
                    <a:pt x="10" y="159"/>
                    <a:pt x="10" y="160"/>
                  </a:cubicBezTo>
                  <a:cubicBezTo>
                    <a:pt x="9" y="161"/>
                    <a:pt x="9" y="162"/>
                    <a:pt x="10" y="163"/>
                  </a:cubicBezTo>
                  <a:cubicBezTo>
                    <a:pt x="11" y="164"/>
                    <a:pt x="12" y="165"/>
                    <a:pt x="13" y="165"/>
                  </a:cubicBezTo>
                  <a:cubicBezTo>
                    <a:pt x="14" y="166"/>
                    <a:pt x="14" y="166"/>
                    <a:pt x="15" y="167"/>
                  </a:cubicBezTo>
                  <a:cubicBezTo>
                    <a:pt x="16" y="168"/>
                    <a:pt x="18" y="169"/>
                    <a:pt x="18" y="171"/>
                  </a:cubicBezTo>
                  <a:cubicBezTo>
                    <a:pt x="18" y="173"/>
                    <a:pt x="17" y="174"/>
                    <a:pt x="16" y="176"/>
                  </a:cubicBezTo>
                  <a:cubicBezTo>
                    <a:pt x="15" y="176"/>
                    <a:pt x="15" y="177"/>
                    <a:pt x="15" y="177"/>
                  </a:cubicBezTo>
                  <a:cubicBezTo>
                    <a:pt x="13" y="181"/>
                    <a:pt x="13" y="181"/>
                    <a:pt x="13" y="181"/>
                  </a:cubicBezTo>
                  <a:cubicBezTo>
                    <a:pt x="15" y="182"/>
                    <a:pt x="15" y="182"/>
                    <a:pt x="15" y="182"/>
                  </a:cubicBezTo>
                  <a:cubicBezTo>
                    <a:pt x="16" y="182"/>
                    <a:pt x="17" y="183"/>
                    <a:pt x="18" y="184"/>
                  </a:cubicBezTo>
                  <a:cubicBezTo>
                    <a:pt x="19" y="187"/>
                    <a:pt x="19" y="189"/>
                    <a:pt x="18" y="191"/>
                  </a:cubicBezTo>
                  <a:cubicBezTo>
                    <a:pt x="17" y="192"/>
                    <a:pt x="17" y="193"/>
                    <a:pt x="17" y="194"/>
                  </a:cubicBezTo>
                  <a:cubicBezTo>
                    <a:pt x="16" y="196"/>
                    <a:pt x="17" y="197"/>
                    <a:pt x="18" y="199"/>
                  </a:cubicBezTo>
                  <a:cubicBezTo>
                    <a:pt x="19" y="201"/>
                    <a:pt x="20" y="202"/>
                    <a:pt x="19" y="204"/>
                  </a:cubicBezTo>
                  <a:cubicBezTo>
                    <a:pt x="19" y="205"/>
                    <a:pt x="18" y="206"/>
                    <a:pt x="17" y="207"/>
                  </a:cubicBezTo>
                  <a:cubicBezTo>
                    <a:pt x="17" y="207"/>
                    <a:pt x="16" y="208"/>
                    <a:pt x="16" y="208"/>
                  </a:cubicBezTo>
                  <a:cubicBezTo>
                    <a:pt x="15" y="210"/>
                    <a:pt x="14" y="212"/>
                    <a:pt x="13" y="214"/>
                  </a:cubicBezTo>
                  <a:cubicBezTo>
                    <a:pt x="11" y="218"/>
                    <a:pt x="11" y="221"/>
                    <a:pt x="11" y="226"/>
                  </a:cubicBezTo>
                  <a:cubicBezTo>
                    <a:pt x="10" y="230"/>
                    <a:pt x="12" y="233"/>
                    <a:pt x="13" y="236"/>
                  </a:cubicBezTo>
                  <a:cubicBezTo>
                    <a:pt x="14" y="237"/>
                    <a:pt x="14" y="238"/>
                    <a:pt x="15" y="239"/>
                  </a:cubicBezTo>
                  <a:cubicBezTo>
                    <a:pt x="15" y="241"/>
                    <a:pt x="17" y="243"/>
                    <a:pt x="18" y="245"/>
                  </a:cubicBezTo>
                  <a:cubicBezTo>
                    <a:pt x="19" y="247"/>
                    <a:pt x="21" y="248"/>
                    <a:pt x="23" y="249"/>
                  </a:cubicBezTo>
                  <a:cubicBezTo>
                    <a:pt x="24" y="251"/>
                    <a:pt x="24" y="253"/>
                    <a:pt x="24" y="256"/>
                  </a:cubicBezTo>
                  <a:cubicBezTo>
                    <a:pt x="24" y="257"/>
                    <a:pt x="24" y="258"/>
                    <a:pt x="24" y="259"/>
                  </a:cubicBezTo>
                  <a:cubicBezTo>
                    <a:pt x="24" y="259"/>
                    <a:pt x="24" y="260"/>
                    <a:pt x="24" y="261"/>
                  </a:cubicBezTo>
                  <a:cubicBezTo>
                    <a:pt x="25" y="264"/>
                    <a:pt x="25" y="267"/>
                    <a:pt x="24" y="270"/>
                  </a:cubicBezTo>
                  <a:cubicBezTo>
                    <a:pt x="23" y="272"/>
                    <a:pt x="22" y="273"/>
                    <a:pt x="21" y="275"/>
                  </a:cubicBezTo>
                  <a:cubicBezTo>
                    <a:pt x="20" y="276"/>
                    <a:pt x="20" y="276"/>
                    <a:pt x="20" y="276"/>
                  </a:cubicBezTo>
                  <a:cubicBezTo>
                    <a:pt x="19" y="277"/>
                    <a:pt x="19" y="277"/>
                    <a:pt x="19" y="277"/>
                  </a:cubicBezTo>
                  <a:cubicBezTo>
                    <a:pt x="18" y="278"/>
                    <a:pt x="18" y="278"/>
                    <a:pt x="18" y="278"/>
                  </a:cubicBezTo>
                  <a:cubicBezTo>
                    <a:pt x="18" y="279"/>
                    <a:pt x="18" y="279"/>
                    <a:pt x="18" y="279"/>
                  </a:cubicBezTo>
                  <a:cubicBezTo>
                    <a:pt x="19" y="280"/>
                    <a:pt x="20" y="285"/>
                    <a:pt x="21" y="286"/>
                  </a:cubicBezTo>
                  <a:cubicBezTo>
                    <a:pt x="23" y="289"/>
                    <a:pt x="26" y="289"/>
                    <a:pt x="26" y="289"/>
                  </a:cubicBezTo>
                  <a:cubicBezTo>
                    <a:pt x="28" y="289"/>
                    <a:pt x="29" y="288"/>
                    <a:pt x="30" y="288"/>
                  </a:cubicBezTo>
                  <a:cubicBezTo>
                    <a:pt x="31" y="288"/>
                    <a:pt x="32" y="288"/>
                    <a:pt x="33" y="287"/>
                  </a:cubicBezTo>
                  <a:cubicBezTo>
                    <a:pt x="33" y="286"/>
                    <a:pt x="33" y="286"/>
                    <a:pt x="34" y="286"/>
                  </a:cubicBezTo>
                  <a:cubicBezTo>
                    <a:pt x="34" y="285"/>
                    <a:pt x="35" y="285"/>
                    <a:pt x="36" y="284"/>
                  </a:cubicBezTo>
                  <a:cubicBezTo>
                    <a:pt x="36" y="284"/>
                    <a:pt x="37" y="284"/>
                    <a:pt x="37" y="283"/>
                  </a:cubicBezTo>
                  <a:cubicBezTo>
                    <a:pt x="38" y="283"/>
                    <a:pt x="38" y="282"/>
                    <a:pt x="38" y="282"/>
                  </a:cubicBezTo>
                  <a:cubicBezTo>
                    <a:pt x="39" y="281"/>
                    <a:pt x="39" y="280"/>
                    <a:pt x="40" y="280"/>
                  </a:cubicBezTo>
                  <a:cubicBezTo>
                    <a:pt x="40" y="280"/>
                    <a:pt x="41" y="280"/>
                    <a:pt x="41" y="280"/>
                  </a:cubicBezTo>
                  <a:cubicBezTo>
                    <a:pt x="41" y="280"/>
                    <a:pt x="42" y="280"/>
                    <a:pt x="43" y="281"/>
                  </a:cubicBezTo>
                  <a:cubicBezTo>
                    <a:pt x="44" y="281"/>
                    <a:pt x="44" y="281"/>
                    <a:pt x="44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5" y="281"/>
                    <a:pt x="45" y="281"/>
                    <a:pt x="45" y="281"/>
                  </a:cubicBezTo>
                  <a:cubicBezTo>
                    <a:pt x="47" y="280"/>
                    <a:pt x="51" y="276"/>
                    <a:pt x="52" y="274"/>
                  </a:cubicBezTo>
                  <a:cubicBezTo>
                    <a:pt x="56" y="272"/>
                    <a:pt x="60" y="270"/>
                    <a:pt x="64" y="268"/>
                  </a:cubicBezTo>
                  <a:cubicBezTo>
                    <a:pt x="67" y="266"/>
                    <a:pt x="67" y="266"/>
                    <a:pt x="67" y="266"/>
                  </a:cubicBezTo>
                  <a:cubicBezTo>
                    <a:pt x="70" y="265"/>
                    <a:pt x="72" y="263"/>
                    <a:pt x="74" y="261"/>
                  </a:cubicBezTo>
                  <a:cubicBezTo>
                    <a:pt x="76" y="259"/>
                    <a:pt x="78" y="257"/>
                    <a:pt x="80" y="256"/>
                  </a:cubicBezTo>
                  <a:cubicBezTo>
                    <a:pt x="85" y="253"/>
                    <a:pt x="91" y="251"/>
                    <a:pt x="97" y="250"/>
                  </a:cubicBezTo>
                  <a:cubicBezTo>
                    <a:pt x="98" y="250"/>
                    <a:pt x="99" y="250"/>
                    <a:pt x="100" y="250"/>
                  </a:cubicBezTo>
                  <a:cubicBezTo>
                    <a:pt x="104" y="250"/>
                    <a:pt x="109" y="251"/>
                    <a:pt x="113" y="252"/>
                  </a:cubicBezTo>
                  <a:cubicBezTo>
                    <a:pt x="114" y="252"/>
                    <a:pt x="114" y="252"/>
                    <a:pt x="114" y="252"/>
                  </a:cubicBezTo>
                  <a:cubicBezTo>
                    <a:pt x="117" y="253"/>
                    <a:pt x="118" y="254"/>
                    <a:pt x="118" y="255"/>
                  </a:cubicBezTo>
                  <a:cubicBezTo>
                    <a:pt x="119" y="256"/>
                    <a:pt x="118" y="257"/>
                    <a:pt x="117" y="260"/>
                  </a:cubicBezTo>
                  <a:cubicBezTo>
                    <a:pt x="116" y="262"/>
                    <a:pt x="115" y="265"/>
                    <a:pt x="117" y="267"/>
                  </a:cubicBezTo>
                  <a:cubicBezTo>
                    <a:pt x="118" y="271"/>
                    <a:pt x="119" y="271"/>
                    <a:pt x="122" y="273"/>
                  </a:cubicBezTo>
                  <a:cubicBezTo>
                    <a:pt x="123" y="273"/>
                    <a:pt x="123" y="273"/>
                    <a:pt x="123" y="273"/>
                  </a:cubicBezTo>
                  <a:cubicBezTo>
                    <a:pt x="125" y="275"/>
                    <a:pt x="128" y="276"/>
                    <a:pt x="130" y="276"/>
                  </a:cubicBezTo>
                  <a:cubicBezTo>
                    <a:pt x="131" y="276"/>
                    <a:pt x="131" y="276"/>
                    <a:pt x="131" y="276"/>
                  </a:cubicBezTo>
                  <a:cubicBezTo>
                    <a:pt x="133" y="276"/>
                    <a:pt x="135" y="274"/>
                    <a:pt x="138" y="272"/>
                  </a:cubicBezTo>
                  <a:cubicBezTo>
                    <a:pt x="139" y="271"/>
                    <a:pt x="139" y="271"/>
                    <a:pt x="139" y="271"/>
                  </a:cubicBezTo>
                  <a:cubicBezTo>
                    <a:pt x="141" y="270"/>
                    <a:pt x="142" y="270"/>
                    <a:pt x="144" y="270"/>
                  </a:cubicBezTo>
                  <a:cubicBezTo>
                    <a:pt x="145" y="270"/>
                    <a:pt x="147" y="270"/>
                    <a:pt x="148" y="270"/>
                  </a:cubicBezTo>
                  <a:cubicBezTo>
                    <a:pt x="149" y="271"/>
                    <a:pt x="149" y="271"/>
                    <a:pt x="149" y="271"/>
                  </a:cubicBezTo>
                  <a:cubicBezTo>
                    <a:pt x="150" y="271"/>
                    <a:pt x="150" y="271"/>
                    <a:pt x="151" y="271"/>
                  </a:cubicBezTo>
                  <a:cubicBezTo>
                    <a:pt x="152" y="271"/>
                    <a:pt x="153" y="271"/>
                    <a:pt x="154" y="272"/>
                  </a:cubicBezTo>
                  <a:cubicBezTo>
                    <a:pt x="155" y="272"/>
                    <a:pt x="156" y="273"/>
                    <a:pt x="156" y="274"/>
                  </a:cubicBezTo>
                  <a:cubicBezTo>
                    <a:pt x="156" y="274"/>
                    <a:pt x="156" y="275"/>
                    <a:pt x="157" y="275"/>
                  </a:cubicBezTo>
                  <a:cubicBezTo>
                    <a:pt x="158" y="278"/>
                    <a:pt x="160" y="279"/>
                    <a:pt x="162" y="280"/>
                  </a:cubicBezTo>
                  <a:cubicBezTo>
                    <a:pt x="165" y="282"/>
                    <a:pt x="165" y="282"/>
                    <a:pt x="165" y="282"/>
                  </a:cubicBezTo>
                  <a:cubicBezTo>
                    <a:pt x="170" y="285"/>
                    <a:pt x="174" y="288"/>
                    <a:pt x="180" y="290"/>
                  </a:cubicBezTo>
                  <a:cubicBezTo>
                    <a:pt x="183" y="292"/>
                    <a:pt x="186" y="293"/>
                    <a:pt x="189" y="294"/>
                  </a:cubicBezTo>
                  <a:cubicBezTo>
                    <a:pt x="192" y="296"/>
                    <a:pt x="195" y="296"/>
                    <a:pt x="198" y="296"/>
                  </a:cubicBezTo>
                  <a:cubicBezTo>
                    <a:pt x="200" y="296"/>
                    <a:pt x="201" y="296"/>
                    <a:pt x="203" y="296"/>
                  </a:cubicBezTo>
                  <a:cubicBezTo>
                    <a:pt x="208" y="297"/>
                    <a:pt x="212" y="301"/>
                    <a:pt x="215" y="304"/>
                  </a:cubicBezTo>
                  <a:cubicBezTo>
                    <a:pt x="216" y="306"/>
                    <a:pt x="217" y="307"/>
                    <a:pt x="218" y="308"/>
                  </a:cubicBezTo>
                  <a:cubicBezTo>
                    <a:pt x="221" y="310"/>
                    <a:pt x="224" y="313"/>
                    <a:pt x="225" y="318"/>
                  </a:cubicBezTo>
                  <a:cubicBezTo>
                    <a:pt x="225" y="318"/>
                    <a:pt x="225" y="319"/>
                    <a:pt x="225" y="319"/>
                  </a:cubicBezTo>
                  <a:cubicBezTo>
                    <a:pt x="226" y="322"/>
                    <a:pt x="226" y="324"/>
                    <a:pt x="228" y="326"/>
                  </a:cubicBezTo>
                  <a:cubicBezTo>
                    <a:pt x="229" y="326"/>
                    <a:pt x="230" y="326"/>
                    <a:pt x="231" y="326"/>
                  </a:cubicBezTo>
                  <a:cubicBezTo>
                    <a:pt x="232" y="326"/>
                    <a:pt x="234" y="326"/>
                    <a:pt x="236" y="325"/>
                  </a:cubicBezTo>
                  <a:cubicBezTo>
                    <a:pt x="236" y="325"/>
                    <a:pt x="237" y="325"/>
                    <a:pt x="237" y="325"/>
                  </a:cubicBezTo>
                  <a:cubicBezTo>
                    <a:pt x="239" y="325"/>
                    <a:pt x="241" y="324"/>
                    <a:pt x="243" y="324"/>
                  </a:cubicBezTo>
                  <a:cubicBezTo>
                    <a:pt x="248" y="324"/>
                    <a:pt x="252" y="326"/>
                    <a:pt x="256" y="327"/>
                  </a:cubicBezTo>
                  <a:cubicBezTo>
                    <a:pt x="263" y="329"/>
                    <a:pt x="269" y="332"/>
                    <a:pt x="275" y="334"/>
                  </a:cubicBezTo>
                  <a:cubicBezTo>
                    <a:pt x="276" y="334"/>
                    <a:pt x="276" y="334"/>
                    <a:pt x="276" y="334"/>
                  </a:cubicBezTo>
                  <a:cubicBezTo>
                    <a:pt x="282" y="337"/>
                    <a:pt x="287" y="340"/>
                    <a:pt x="286" y="346"/>
                  </a:cubicBezTo>
                  <a:cubicBezTo>
                    <a:pt x="284" y="353"/>
                    <a:pt x="280" y="359"/>
                    <a:pt x="275" y="362"/>
                  </a:cubicBezTo>
                  <a:cubicBezTo>
                    <a:pt x="274" y="362"/>
                    <a:pt x="274" y="362"/>
                    <a:pt x="273" y="363"/>
                  </a:cubicBezTo>
                  <a:cubicBezTo>
                    <a:pt x="271" y="364"/>
                    <a:pt x="269" y="365"/>
                    <a:pt x="268" y="368"/>
                  </a:cubicBezTo>
                  <a:cubicBezTo>
                    <a:pt x="267" y="369"/>
                    <a:pt x="267" y="371"/>
                    <a:pt x="267" y="372"/>
                  </a:cubicBezTo>
                  <a:cubicBezTo>
                    <a:pt x="267" y="374"/>
                    <a:pt x="266" y="375"/>
                    <a:pt x="266" y="377"/>
                  </a:cubicBezTo>
                  <a:cubicBezTo>
                    <a:pt x="265" y="380"/>
                    <a:pt x="262" y="380"/>
                    <a:pt x="259" y="381"/>
                  </a:cubicBezTo>
                  <a:cubicBezTo>
                    <a:pt x="257" y="382"/>
                    <a:pt x="254" y="383"/>
                    <a:pt x="253" y="386"/>
                  </a:cubicBezTo>
                  <a:cubicBezTo>
                    <a:pt x="251" y="392"/>
                    <a:pt x="252" y="397"/>
                    <a:pt x="253" y="403"/>
                  </a:cubicBezTo>
                  <a:cubicBezTo>
                    <a:pt x="255" y="408"/>
                    <a:pt x="258" y="412"/>
                    <a:pt x="261" y="416"/>
                  </a:cubicBezTo>
                  <a:cubicBezTo>
                    <a:pt x="264" y="418"/>
                    <a:pt x="264" y="418"/>
                    <a:pt x="264" y="418"/>
                  </a:cubicBezTo>
                  <a:cubicBezTo>
                    <a:pt x="265" y="420"/>
                    <a:pt x="267" y="421"/>
                    <a:pt x="267" y="423"/>
                  </a:cubicBezTo>
                  <a:cubicBezTo>
                    <a:pt x="267" y="425"/>
                    <a:pt x="267" y="426"/>
                    <a:pt x="266" y="428"/>
                  </a:cubicBezTo>
                  <a:cubicBezTo>
                    <a:pt x="266" y="428"/>
                    <a:pt x="266" y="428"/>
                    <a:pt x="265" y="429"/>
                  </a:cubicBezTo>
                  <a:cubicBezTo>
                    <a:pt x="265" y="430"/>
                    <a:pt x="265" y="430"/>
                    <a:pt x="265" y="430"/>
                  </a:cubicBezTo>
                  <a:cubicBezTo>
                    <a:pt x="268" y="432"/>
                    <a:pt x="268" y="432"/>
                    <a:pt x="268" y="432"/>
                  </a:cubicBezTo>
                  <a:cubicBezTo>
                    <a:pt x="270" y="433"/>
                    <a:pt x="270" y="434"/>
                    <a:pt x="271" y="435"/>
                  </a:cubicBezTo>
                  <a:cubicBezTo>
                    <a:pt x="272" y="435"/>
                    <a:pt x="272" y="436"/>
                    <a:pt x="273" y="436"/>
                  </a:cubicBezTo>
                  <a:cubicBezTo>
                    <a:pt x="274" y="437"/>
                    <a:pt x="276" y="438"/>
                    <a:pt x="277" y="439"/>
                  </a:cubicBezTo>
                  <a:cubicBezTo>
                    <a:pt x="279" y="440"/>
                    <a:pt x="280" y="441"/>
                    <a:pt x="282" y="442"/>
                  </a:cubicBezTo>
                  <a:cubicBezTo>
                    <a:pt x="283" y="443"/>
                    <a:pt x="285" y="445"/>
                    <a:pt x="287" y="446"/>
                  </a:cubicBezTo>
                  <a:cubicBezTo>
                    <a:pt x="289" y="447"/>
                    <a:pt x="289" y="447"/>
                    <a:pt x="289" y="447"/>
                  </a:cubicBezTo>
                  <a:cubicBezTo>
                    <a:pt x="290" y="444"/>
                    <a:pt x="290" y="444"/>
                    <a:pt x="290" y="444"/>
                  </a:cubicBezTo>
                  <a:cubicBezTo>
                    <a:pt x="291" y="444"/>
                    <a:pt x="291" y="444"/>
                    <a:pt x="291" y="443"/>
                  </a:cubicBezTo>
                  <a:cubicBezTo>
                    <a:pt x="292" y="440"/>
                    <a:pt x="295" y="438"/>
                    <a:pt x="298" y="436"/>
                  </a:cubicBezTo>
                  <a:cubicBezTo>
                    <a:pt x="299" y="435"/>
                    <a:pt x="299" y="435"/>
                    <a:pt x="299" y="435"/>
                  </a:cubicBezTo>
                  <a:cubicBezTo>
                    <a:pt x="301" y="434"/>
                    <a:pt x="302" y="433"/>
                    <a:pt x="303" y="432"/>
                  </a:cubicBezTo>
                  <a:cubicBezTo>
                    <a:pt x="304" y="431"/>
                    <a:pt x="304" y="431"/>
                    <a:pt x="304" y="431"/>
                  </a:cubicBezTo>
                  <a:cubicBezTo>
                    <a:pt x="305" y="430"/>
                    <a:pt x="306" y="430"/>
                    <a:pt x="307" y="429"/>
                  </a:cubicBezTo>
                  <a:cubicBezTo>
                    <a:pt x="308" y="428"/>
                    <a:pt x="309" y="428"/>
                    <a:pt x="310" y="427"/>
                  </a:cubicBezTo>
                  <a:cubicBezTo>
                    <a:pt x="314" y="424"/>
                    <a:pt x="313" y="418"/>
                    <a:pt x="313" y="413"/>
                  </a:cubicBezTo>
                  <a:cubicBezTo>
                    <a:pt x="312" y="409"/>
                    <a:pt x="312" y="405"/>
                    <a:pt x="312" y="400"/>
                  </a:cubicBezTo>
                  <a:cubicBezTo>
                    <a:pt x="313" y="397"/>
                    <a:pt x="314" y="393"/>
                    <a:pt x="315" y="390"/>
                  </a:cubicBezTo>
                  <a:cubicBezTo>
                    <a:pt x="316" y="387"/>
                    <a:pt x="316" y="387"/>
                    <a:pt x="316" y="387"/>
                  </a:cubicBezTo>
                  <a:cubicBezTo>
                    <a:pt x="318" y="382"/>
                    <a:pt x="319" y="377"/>
                    <a:pt x="319" y="371"/>
                  </a:cubicBezTo>
                  <a:cubicBezTo>
                    <a:pt x="320" y="368"/>
                    <a:pt x="320" y="368"/>
                    <a:pt x="320" y="368"/>
                  </a:cubicBezTo>
                  <a:cubicBezTo>
                    <a:pt x="320" y="364"/>
                    <a:pt x="322" y="360"/>
                    <a:pt x="324" y="355"/>
                  </a:cubicBezTo>
                  <a:cubicBezTo>
                    <a:pt x="324" y="354"/>
                    <a:pt x="325" y="353"/>
                    <a:pt x="325" y="351"/>
                  </a:cubicBezTo>
                  <a:cubicBezTo>
                    <a:pt x="325" y="351"/>
                    <a:pt x="325" y="351"/>
                    <a:pt x="325" y="351"/>
                  </a:cubicBezTo>
                  <a:cubicBezTo>
                    <a:pt x="326" y="348"/>
                    <a:pt x="327" y="346"/>
                    <a:pt x="328" y="344"/>
                  </a:cubicBezTo>
                  <a:cubicBezTo>
                    <a:pt x="330" y="341"/>
                    <a:pt x="330" y="339"/>
                    <a:pt x="330" y="337"/>
                  </a:cubicBezTo>
                  <a:cubicBezTo>
                    <a:pt x="330" y="336"/>
                    <a:pt x="330" y="336"/>
                    <a:pt x="330" y="336"/>
                  </a:cubicBezTo>
                  <a:cubicBezTo>
                    <a:pt x="330" y="333"/>
                    <a:pt x="330" y="331"/>
                    <a:pt x="330" y="328"/>
                  </a:cubicBezTo>
                  <a:cubicBezTo>
                    <a:pt x="330" y="326"/>
                    <a:pt x="331" y="323"/>
                    <a:pt x="331" y="321"/>
                  </a:cubicBezTo>
                  <a:cubicBezTo>
                    <a:pt x="331" y="318"/>
                    <a:pt x="331" y="318"/>
                    <a:pt x="331" y="318"/>
                  </a:cubicBezTo>
                  <a:cubicBezTo>
                    <a:pt x="331" y="314"/>
                    <a:pt x="331" y="309"/>
                    <a:pt x="330" y="305"/>
                  </a:cubicBezTo>
                  <a:cubicBezTo>
                    <a:pt x="328" y="299"/>
                    <a:pt x="327" y="293"/>
                    <a:pt x="327" y="287"/>
                  </a:cubicBezTo>
                  <a:cubicBezTo>
                    <a:pt x="327" y="284"/>
                    <a:pt x="328" y="282"/>
                    <a:pt x="329" y="279"/>
                  </a:cubicBezTo>
                  <a:cubicBezTo>
                    <a:pt x="329" y="277"/>
                    <a:pt x="330" y="275"/>
                    <a:pt x="330" y="273"/>
                  </a:cubicBezTo>
                  <a:cubicBezTo>
                    <a:pt x="330" y="271"/>
                    <a:pt x="330" y="270"/>
                    <a:pt x="330" y="269"/>
                  </a:cubicBezTo>
                  <a:cubicBezTo>
                    <a:pt x="330" y="267"/>
                    <a:pt x="330" y="266"/>
                    <a:pt x="331" y="265"/>
                  </a:cubicBezTo>
                  <a:cubicBezTo>
                    <a:pt x="331" y="264"/>
                    <a:pt x="332" y="263"/>
                    <a:pt x="332" y="261"/>
                  </a:cubicBezTo>
                  <a:cubicBezTo>
                    <a:pt x="333" y="260"/>
                    <a:pt x="333" y="260"/>
                    <a:pt x="333" y="259"/>
                  </a:cubicBezTo>
                  <a:cubicBezTo>
                    <a:pt x="335" y="255"/>
                    <a:pt x="334" y="252"/>
                    <a:pt x="333" y="250"/>
                  </a:cubicBezTo>
                  <a:cubicBezTo>
                    <a:pt x="332" y="248"/>
                    <a:pt x="331" y="247"/>
                    <a:pt x="331" y="246"/>
                  </a:cubicBezTo>
                  <a:cubicBezTo>
                    <a:pt x="331" y="244"/>
                    <a:pt x="331" y="243"/>
                    <a:pt x="332" y="241"/>
                  </a:cubicBezTo>
                  <a:cubicBezTo>
                    <a:pt x="332" y="239"/>
                    <a:pt x="333" y="236"/>
                    <a:pt x="331" y="233"/>
                  </a:cubicBezTo>
                  <a:cubicBezTo>
                    <a:pt x="329" y="229"/>
                    <a:pt x="330" y="228"/>
                    <a:pt x="333" y="224"/>
                  </a:cubicBezTo>
                  <a:cubicBezTo>
                    <a:pt x="334" y="221"/>
                    <a:pt x="336" y="219"/>
                    <a:pt x="338" y="217"/>
                  </a:cubicBezTo>
                  <a:cubicBezTo>
                    <a:pt x="339" y="216"/>
                    <a:pt x="341" y="215"/>
                    <a:pt x="342" y="213"/>
                  </a:cubicBezTo>
                  <a:cubicBezTo>
                    <a:pt x="344" y="210"/>
                    <a:pt x="344" y="207"/>
                    <a:pt x="344" y="205"/>
                  </a:cubicBezTo>
                  <a:cubicBezTo>
                    <a:pt x="344" y="203"/>
                    <a:pt x="343" y="202"/>
                    <a:pt x="344" y="201"/>
                  </a:cubicBezTo>
                  <a:cubicBezTo>
                    <a:pt x="344" y="199"/>
                    <a:pt x="347" y="196"/>
                    <a:pt x="349" y="196"/>
                  </a:cubicBezTo>
                  <a:cubicBezTo>
                    <a:pt x="349" y="196"/>
                    <a:pt x="349" y="196"/>
                    <a:pt x="349" y="196"/>
                  </a:cubicBezTo>
                  <a:cubicBezTo>
                    <a:pt x="352" y="197"/>
                    <a:pt x="352" y="202"/>
                    <a:pt x="351" y="204"/>
                  </a:cubicBezTo>
                  <a:cubicBezTo>
                    <a:pt x="351" y="207"/>
                    <a:pt x="352" y="209"/>
                    <a:pt x="353" y="211"/>
                  </a:cubicBezTo>
                  <a:cubicBezTo>
                    <a:pt x="354" y="213"/>
                    <a:pt x="356" y="213"/>
                    <a:pt x="357" y="213"/>
                  </a:cubicBezTo>
                  <a:cubicBezTo>
                    <a:pt x="359" y="213"/>
                    <a:pt x="360" y="213"/>
                    <a:pt x="362" y="211"/>
                  </a:cubicBezTo>
                  <a:cubicBezTo>
                    <a:pt x="363" y="210"/>
                    <a:pt x="364" y="209"/>
                    <a:pt x="365" y="207"/>
                  </a:cubicBezTo>
                  <a:cubicBezTo>
                    <a:pt x="365" y="207"/>
                    <a:pt x="366" y="206"/>
                    <a:pt x="366" y="205"/>
                  </a:cubicBezTo>
                  <a:cubicBezTo>
                    <a:pt x="368" y="203"/>
                    <a:pt x="371" y="200"/>
                    <a:pt x="373" y="198"/>
                  </a:cubicBezTo>
                  <a:cubicBezTo>
                    <a:pt x="376" y="195"/>
                    <a:pt x="379" y="192"/>
                    <a:pt x="382" y="189"/>
                  </a:cubicBezTo>
                  <a:cubicBezTo>
                    <a:pt x="387" y="183"/>
                    <a:pt x="392" y="177"/>
                    <a:pt x="396" y="172"/>
                  </a:cubicBezTo>
                  <a:cubicBezTo>
                    <a:pt x="396" y="171"/>
                    <a:pt x="397" y="170"/>
                    <a:pt x="397" y="169"/>
                  </a:cubicBezTo>
                  <a:cubicBezTo>
                    <a:pt x="399" y="167"/>
                    <a:pt x="401" y="165"/>
                    <a:pt x="402" y="162"/>
                  </a:cubicBezTo>
                  <a:cubicBezTo>
                    <a:pt x="402" y="161"/>
                    <a:pt x="402" y="160"/>
                    <a:pt x="403" y="159"/>
                  </a:cubicBezTo>
                  <a:cubicBezTo>
                    <a:pt x="403" y="156"/>
                    <a:pt x="404" y="154"/>
                    <a:pt x="405" y="152"/>
                  </a:cubicBezTo>
                  <a:cubicBezTo>
                    <a:pt x="406" y="150"/>
                    <a:pt x="406" y="149"/>
                    <a:pt x="407" y="147"/>
                  </a:cubicBezTo>
                  <a:cubicBezTo>
                    <a:pt x="407" y="146"/>
                    <a:pt x="407" y="146"/>
                    <a:pt x="407" y="146"/>
                  </a:cubicBezTo>
                  <a:cubicBezTo>
                    <a:pt x="408" y="145"/>
                    <a:pt x="408" y="145"/>
                    <a:pt x="408" y="145"/>
                  </a:cubicBezTo>
                  <a:lnTo>
                    <a:pt x="407" y="144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24AEE7"/>
                </a:solidFill>
              </a:endParaRPr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4649" y="1623"/>
              <a:ext cx="342" cy="190"/>
            </a:xfrm>
            <a:custGeom>
              <a:avLst/>
              <a:gdLst/>
              <a:ahLst/>
              <a:cxnLst/>
              <a:rect l="l" t="t" r="r" b="b"/>
              <a:pathLst>
                <a:path w="140" h="78" extrusionOk="0">
                  <a:moveTo>
                    <a:pt x="135" y="8"/>
                  </a:moveTo>
                  <a:cubicBezTo>
                    <a:pt x="133" y="8"/>
                    <a:pt x="132" y="7"/>
                    <a:pt x="130" y="6"/>
                  </a:cubicBezTo>
                  <a:cubicBezTo>
                    <a:pt x="129" y="6"/>
                    <a:pt x="127" y="5"/>
                    <a:pt x="126" y="5"/>
                  </a:cubicBezTo>
                  <a:cubicBezTo>
                    <a:pt x="123" y="4"/>
                    <a:pt x="120" y="2"/>
                    <a:pt x="118" y="2"/>
                  </a:cubicBezTo>
                  <a:cubicBezTo>
                    <a:pt x="117" y="2"/>
                    <a:pt x="117" y="2"/>
                    <a:pt x="116" y="2"/>
                  </a:cubicBezTo>
                  <a:cubicBezTo>
                    <a:pt x="114" y="2"/>
                    <a:pt x="113" y="3"/>
                    <a:pt x="111" y="4"/>
                  </a:cubicBezTo>
                  <a:cubicBezTo>
                    <a:pt x="110" y="5"/>
                    <a:pt x="110" y="6"/>
                    <a:pt x="109" y="6"/>
                  </a:cubicBezTo>
                  <a:cubicBezTo>
                    <a:pt x="107" y="7"/>
                    <a:pt x="106" y="8"/>
                    <a:pt x="104" y="8"/>
                  </a:cubicBezTo>
                  <a:cubicBezTo>
                    <a:pt x="102" y="8"/>
                    <a:pt x="100" y="9"/>
                    <a:pt x="98" y="10"/>
                  </a:cubicBezTo>
                  <a:cubicBezTo>
                    <a:pt x="96" y="13"/>
                    <a:pt x="93" y="16"/>
                    <a:pt x="90" y="17"/>
                  </a:cubicBezTo>
                  <a:cubicBezTo>
                    <a:pt x="87" y="19"/>
                    <a:pt x="85" y="20"/>
                    <a:pt x="82" y="20"/>
                  </a:cubicBezTo>
                  <a:cubicBezTo>
                    <a:pt x="81" y="20"/>
                    <a:pt x="80" y="21"/>
                    <a:pt x="79" y="21"/>
                  </a:cubicBezTo>
                  <a:cubicBezTo>
                    <a:pt x="75" y="22"/>
                    <a:pt x="71" y="22"/>
                    <a:pt x="67" y="22"/>
                  </a:cubicBezTo>
                  <a:cubicBezTo>
                    <a:pt x="65" y="22"/>
                    <a:pt x="62" y="22"/>
                    <a:pt x="60" y="21"/>
                  </a:cubicBezTo>
                  <a:cubicBezTo>
                    <a:pt x="58" y="21"/>
                    <a:pt x="57" y="21"/>
                    <a:pt x="55" y="20"/>
                  </a:cubicBezTo>
                  <a:cubicBezTo>
                    <a:pt x="49" y="20"/>
                    <a:pt x="45" y="15"/>
                    <a:pt x="42" y="11"/>
                  </a:cubicBezTo>
                  <a:cubicBezTo>
                    <a:pt x="40" y="9"/>
                    <a:pt x="40" y="9"/>
                    <a:pt x="40" y="9"/>
                  </a:cubicBezTo>
                  <a:cubicBezTo>
                    <a:pt x="38" y="7"/>
                    <a:pt x="37" y="6"/>
                    <a:pt x="34" y="5"/>
                  </a:cubicBezTo>
                  <a:cubicBezTo>
                    <a:pt x="32" y="5"/>
                    <a:pt x="31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4"/>
                    <a:pt x="28" y="3"/>
                    <a:pt x="27" y="2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4" y="1"/>
                    <a:pt x="22" y="3"/>
                    <a:pt x="18" y="8"/>
                  </a:cubicBezTo>
                  <a:cubicBezTo>
                    <a:pt x="17" y="10"/>
                    <a:pt x="15" y="13"/>
                    <a:pt x="11" y="13"/>
                  </a:cubicBezTo>
                  <a:cubicBezTo>
                    <a:pt x="10" y="13"/>
                    <a:pt x="10" y="13"/>
                    <a:pt x="9" y="13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8" y="13"/>
                    <a:pt x="7" y="13"/>
                    <a:pt x="7" y="13"/>
                  </a:cubicBezTo>
                  <a:cubicBezTo>
                    <a:pt x="6" y="13"/>
                    <a:pt x="6" y="13"/>
                    <a:pt x="5" y="14"/>
                  </a:cubicBezTo>
                  <a:cubicBezTo>
                    <a:pt x="4" y="14"/>
                    <a:pt x="4" y="14"/>
                    <a:pt x="3" y="15"/>
                  </a:cubicBezTo>
                  <a:cubicBezTo>
                    <a:pt x="3" y="15"/>
                    <a:pt x="3" y="15"/>
                    <a:pt x="2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9"/>
                    <a:pt x="3" y="23"/>
                    <a:pt x="5" y="24"/>
                  </a:cubicBezTo>
                  <a:cubicBezTo>
                    <a:pt x="6" y="24"/>
                    <a:pt x="7" y="25"/>
                    <a:pt x="8" y="25"/>
                  </a:cubicBezTo>
                  <a:cubicBezTo>
                    <a:pt x="10" y="26"/>
                    <a:pt x="12" y="27"/>
                    <a:pt x="13" y="28"/>
                  </a:cubicBezTo>
                  <a:cubicBezTo>
                    <a:pt x="14" y="29"/>
                    <a:pt x="14" y="29"/>
                    <a:pt x="14" y="30"/>
                  </a:cubicBezTo>
                  <a:cubicBezTo>
                    <a:pt x="15" y="31"/>
                    <a:pt x="15" y="32"/>
                    <a:pt x="16" y="32"/>
                  </a:cubicBezTo>
                  <a:cubicBezTo>
                    <a:pt x="18" y="33"/>
                    <a:pt x="19" y="33"/>
                    <a:pt x="21" y="33"/>
                  </a:cubicBezTo>
                  <a:cubicBezTo>
                    <a:pt x="21" y="33"/>
                    <a:pt x="23" y="34"/>
                    <a:pt x="24" y="34"/>
                  </a:cubicBezTo>
                  <a:cubicBezTo>
                    <a:pt x="25" y="34"/>
                    <a:pt x="26" y="34"/>
                    <a:pt x="28" y="35"/>
                  </a:cubicBezTo>
                  <a:cubicBezTo>
                    <a:pt x="28" y="36"/>
                    <a:pt x="29" y="37"/>
                    <a:pt x="30" y="37"/>
                  </a:cubicBezTo>
                  <a:cubicBezTo>
                    <a:pt x="31" y="39"/>
                    <a:pt x="31" y="39"/>
                    <a:pt x="32" y="39"/>
                  </a:cubicBezTo>
                  <a:cubicBezTo>
                    <a:pt x="32" y="40"/>
                    <a:pt x="33" y="40"/>
                    <a:pt x="35" y="40"/>
                  </a:cubicBezTo>
                  <a:cubicBezTo>
                    <a:pt x="36" y="40"/>
                    <a:pt x="37" y="40"/>
                    <a:pt x="38" y="40"/>
                  </a:cubicBezTo>
                  <a:cubicBezTo>
                    <a:pt x="39" y="40"/>
                    <a:pt x="39" y="40"/>
                    <a:pt x="39" y="40"/>
                  </a:cubicBezTo>
                  <a:cubicBezTo>
                    <a:pt x="40" y="41"/>
                    <a:pt x="41" y="41"/>
                    <a:pt x="43" y="42"/>
                  </a:cubicBezTo>
                  <a:cubicBezTo>
                    <a:pt x="45" y="43"/>
                    <a:pt x="47" y="45"/>
                    <a:pt x="49" y="47"/>
                  </a:cubicBezTo>
                  <a:cubicBezTo>
                    <a:pt x="50" y="48"/>
                    <a:pt x="51" y="49"/>
                    <a:pt x="52" y="50"/>
                  </a:cubicBezTo>
                  <a:cubicBezTo>
                    <a:pt x="52" y="51"/>
                    <a:pt x="53" y="52"/>
                    <a:pt x="54" y="52"/>
                  </a:cubicBezTo>
                  <a:cubicBezTo>
                    <a:pt x="56" y="54"/>
                    <a:pt x="58" y="55"/>
                    <a:pt x="59" y="58"/>
                  </a:cubicBezTo>
                  <a:cubicBezTo>
                    <a:pt x="60" y="62"/>
                    <a:pt x="62" y="63"/>
                    <a:pt x="66" y="65"/>
                  </a:cubicBezTo>
                  <a:cubicBezTo>
                    <a:pt x="67" y="65"/>
                    <a:pt x="67" y="66"/>
                    <a:pt x="68" y="66"/>
                  </a:cubicBezTo>
                  <a:cubicBezTo>
                    <a:pt x="68" y="66"/>
                    <a:pt x="68" y="66"/>
                    <a:pt x="69" y="67"/>
                  </a:cubicBezTo>
                  <a:cubicBezTo>
                    <a:pt x="69" y="67"/>
                    <a:pt x="69" y="67"/>
                    <a:pt x="70" y="67"/>
                  </a:cubicBezTo>
                  <a:cubicBezTo>
                    <a:pt x="70" y="68"/>
                    <a:pt x="71" y="68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4" y="72"/>
                    <a:pt x="75" y="73"/>
                  </a:cubicBezTo>
                  <a:cubicBezTo>
                    <a:pt x="77" y="74"/>
                    <a:pt x="78" y="75"/>
                    <a:pt x="80" y="76"/>
                  </a:cubicBezTo>
                  <a:cubicBezTo>
                    <a:pt x="81" y="78"/>
                    <a:pt x="81" y="78"/>
                    <a:pt x="81" y="78"/>
                  </a:cubicBezTo>
                  <a:cubicBezTo>
                    <a:pt x="82" y="76"/>
                    <a:pt x="82" y="76"/>
                    <a:pt x="82" y="76"/>
                  </a:cubicBezTo>
                  <a:cubicBezTo>
                    <a:pt x="85" y="74"/>
                    <a:pt x="88" y="72"/>
                    <a:pt x="90" y="70"/>
                  </a:cubicBezTo>
                  <a:cubicBezTo>
                    <a:pt x="92" y="68"/>
                    <a:pt x="94" y="67"/>
                    <a:pt x="96" y="65"/>
                  </a:cubicBezTo>
                  <a:cubicBezTo>
                    <a:pt x="98" y="64"/>
                    <a:pt x="99" y="62"/>
                    <a:pt x="101" y="60"/>
                  </a:cubicBezTo>
                  <a:cubicBezTo>
                    <a:pt x="101" y="59"/>
                    <a:pt x="101" y="59"/>
                    <a:pt x="102" y="58"/>
                  </a:cubicBezTo>
                  <a:cubicBezTo>
                    <a:pt x="103" y="56"/>
                    <a:pt x="104" y="55"/>
                    <a:pt x="105" y="54"/>
                  </a:cubicBezTo>
                  <a:cubicBezTo>
                    <a:pt x="106" y="53"/>
                    <a:pt x="107" y="52"/>
                    <a:pt x="108" y="51"/>
                  </a:cubicBezTo>
                  <a:cubicBezTo>
                    <a:pt x="109" y="49"/>
                    <a:pt x="110" y="48"/>
                    <a:pt x="111" y="47"/>
                  </a:cubicBezTo>
                  <a:cubicBezTo>
                    <a:pt x="112" y="45"/>
                    <a:pt x="114" y="43"/>
                    <a:pt x="115" y="42"/>
                  </a:cubicBezTo>
                  <a:cubicBezTo>
                    <a:pt x="116" y="41"/>
                    <a:pt x="118" y="40"/>
                    <a:pt x="120" y="39"/>
                  </a:cubicBezTo>
                  <a:cubicBezTo>
                    <a:pt x="121" y="38"/>
                    <a:pt x="122" y="38"/>
                    <a:pt x="123" y="37"/>
                  </a:cubicBezTo>
                  <a:cubicBezTo>
                    <a:pt x="125" y="35"/>
                    <a:pt x="127" y="33"/>
                    <a:pt x="128" y="31"/>
                  </a:cubicBezTo>
                  <a:cubicBezTo>
                    <a:pt x="129" y="30"/>
                    <a:pt x="129" y="30"/>
                    <a:pt x="129" y="30"/>
                  </a:cubicBezTo>
                  <a:cubicBezTo>
                    <a:pt x="133" y="24"/>
                    <a:pt x="136" y="18"/>
                    <a:pt x="139" y="12"/>
                  </a:cubicBezTo>
                  <a:cubicBezTo>
                    <a:pt x="140" y="10"/>
                    <a:pt x="140" y="10"/>
                    <a:pt x="140" y="10"/>
                  </a:cubicBezTo>
                  <a:cubicBezTo>
                    <a:pt x="140" y="10"/>
                    <a:pt x="136" y="9"/>
                    <a:pt x="135" y="8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4335" y="1435"/>
              <a:ext cx="705" cy="242"/>
            </a:xfrm>
            <a:custGeom>
              <a:avLst/>
              <a:gdLst/>
              <a:ahLst/>
              <a:cxnLst/>
              <a:rect l="l" t="t" r="r" b="b"/>
              <a:pathLst>
                <a:path w="289" h="99" extrusionOk="0">
                  <a:moveTo>
                    <a:pt x="288" y="27"/>
                  </a:moveTo>
                  <a:cubicBezTo>
                    <a:pt x="287" y="26"/>
                    <a:pt x="286" y="26"/>
                    <a:pt x="286" y="25"/>
                  </a:cubicBezTo>
                  <a:cubicBezTo>
                    <a:pt x="285" y="25"/>
                    <a:pt x="284" y="25"/>
                    <a:pt x="283" y="25"/>
                  </a:cubicBezTo>
                  <a:cubicBezTo>
                    <a:pt x="282" y="24"/>
                    <a:pt x="281" y="24"/>
                    <a:pt x="279" y="22"/>
                  </a:cubicBezTo>
                  <a:cubicBezTo>
                    <a:pt x="278" y="20"/>
                    <a:pt x="277" y="20"/>
                    <a:pt x="275" y="19"/>
                  </a:cubicBezTo>
                  <a:cubicBezTo>
                    <a:pt x="274" y="19"/>
                    <a:pt x="273" y="19"/>
                    <a:pt x="273" y="19"/>
                  </a:cubicBezTo>
                  <a:cubicBezTo>
                    <a:pt x="272" y="19"/>
                    <a:pt x="271" y="18"/>
                    <a:pt x="270" y="18"/>
                  </a:cubicBezTo>
                  <a:cubicBezTo>
                    <a:pt x="269" y="17"/>
                    <a:pt x="268" y="17"/>
                    <a:pt x="267" y="17"/>
                  </a:cubicBezTo>
                  <a:cubicBezTo>
                    <a:pt x="266" y="17"/>
                    <a:pt x="266" y="17"/>
                    <a:pt x="266" y="17"/>
                  </a:cubicBezTo>
                  <a:cubicBezTo>
                    <a:pt x="261" y="18"/>
                    <a:pt x="259" y="20"/>
                    <a:pt x="258" y="24"/>
                  </a:cubicBezTo>
                  <a:cubicBezTo>
                    <a:pt x="257" y="25"/>
                    <a:pt x="257" y="26"/>
                    <a:pt x="256" y="27"/>
                  </a:cubicBezTo>
                  <a:cubicBezTo>
                    <a:pt x="254" y="29"/>
                    <a:pt x="253" y="29"/>
                    <a:pt x="251" y="30"/>
                  </a:cubicBezTo>
                  <a:cubicBezTo>
                    <a:pt x="250" y="30"/>
                    <a:pt x="250" y="30"/>
                    <a:pt x="249" y="30"/>
                  </a:cubicBezTo>
                  <a:cubicBezTo>
                    <a:pt x="248" y="30"/>
                    <a:pt x="247" y="30"/>
                    <a:pt x="246" y="31"/>
                  </a:cubicBezTo>
                  <a:cubicBezTo>
                    <a:pt x="245" y="31"/>
                    <a:pt x="244" y="32"/>
                    <a:pt x="242" y="32"/>
                  </a:cubicBezTo>
                  <a:cubicBezTo>
                    <a:pt x="241" y="32"/>
                    <a:pt x="241" y="32"/>
                    <a:pt x="240" y="33"/>
                  </a:cubicBezTo>
                  <a:cubicBezTo>
                    <a:pt x="238" y="33"/>
                    <a:pt x="236" y="33"/>
                    <a:pt x="235" y="33"/>
                  </a:cubicBezTo>
                  <a:cubicBezTo>
                    <a:pt x="233" y="33"/>
                    <a:pt x="232" y="33"/>
                    <a:pt x="231" y="33"/>
                  </a:cubicBezTo>
                  <a:cubicBezTo>
                    <a:pt x="230" y="33"/>
                    <a:pt x="229" y="33"/>
                    <a:pt x="228" y="33"/>
                  </a:cubicBezTo>
                  <a:cubicBezTo>
                    <a:pt x="228" y="33"/>
                    <a:pt x="227" y="33"/>
                    <a:pt x="227" y="33"/>
                  </a:cubicBezTo>
                  <a:cubicBezTo>
                    <a:pt x="226" y="33"/>
                    <a:pt x="225" y="33"/>
                    <a:pt x="224" y="33"/>
                  </a:cubicBezTo>
                  <a:cubicBezTo>
                    <a:pt x="223" y="33"/>
                    <a:pt x="222" y="33"/>
                    <a:pt x="220" y="33"/>
                  </a:cubicBezTo>
                  <a:cubicBezTo>
                    <a:pt x="220" y="33"/>
                    <a:pt x="220" y="33"/>
                    <a:pt x="220" y="33"/>
                  </a:cubicBezTo>
                  <a:cubicBezTo>
                    <a:pt x="218" y="33"/>
                    <a:pt x="217" y="33"/>
                    <a:pt x="216" y="34"/>
                  </a:cubicBezTo>
                  <a:cubicBezTo>
                    <a:pt x="215" y="35"/>
                    <a:pt x="215" y="35"/>
                    <a:pt x="214" y="36"/>
                  </a:cubicBezTo>
                  <a:cubicBezTo>
                    <a:pt x="213" y="37"/>
                    <a:pt x="212" y="37"/>
                    <a:pt x="211" y="37"/>
                  </a:cubicBezTo>
                  <a:cubicBezTo>
                    <a:pt x="210" y="38"/>
                    <a:pt x="209" y="38"/>
                    <a:pt x="208" y="39"/>
                  </a:cubicBezTo>
                  <a:cubicBezTo>
                    <a:pt x="206" y="40"/>
                    <a:pt x="205" y="42"/>
                    <a:pt x="204" y="45"/>
                  </a:cubicBezTo>
                  <a:cubicBezTo>
                    <a:pt x="203" y="48"/>
                    <a:pt x="202" y="48"/>
                    <a:pt x="199" y="49"/>
                  </a:cubicBezTo>
                  <a:cubicBezTo>
                    <a:pt x="199" y="50"/>
                    <a:pt x="198" y="50"/>
                    <a:pt x="197" y="50"/>
                  </a:cubicBezTo>
                  <a:cubicBezTo>
                    <a:pt x="196" y="51"/>
                    <a:pt x="194" y="52"/>
                    <a:pt x="192" y="52"/>
                  </a:cubicBezTo>
                  <a:cubicBezTo>
                    <a:pt x="189" y="52"/>
                    <a:pt x="184" y="47"/>
                    <a:pt x="183" y="44"/>
                  </a:cubicBezTo>
                  <a:cubicBezTo>
                    <a:pt x="183" y="43"/>
                    <a:pt x="183" y="42"/>
                    <a:pt x="183" y="41"/>
                  </a:cubicBezTo>
                  <a:cubicBezTo>
                    <a:pt x="183" y="39"/>
                    <a:pt x="183" y="38"/>
                    <a:pt x="182" y="37"/>
                  </a:cubicBezTo>
                  <a:cubicBezTo>
                    <a:pt x="181" y="36"/>
                    <a:pt x="180" y="36"/>
                    <a:pt x="179" y="36"/>
                  </a:cubicBezTo>
                  <a:cubicBezTo>
                    <a:pt x="178" y="36"/>
                    <a:pt x="178" y="36"/>
                    <a:pt x="178" y="36"/>
                  </a:cubicBezTo>
                  <a:cubicBezTo>
                    <a:pt x="177" y="36"/>
                    <a:pt x="176" y="36"/>
                    <a:pt x="176" y="35"/>
                  </a:cubicBezTo>
                  <a:cubicBezTo>
                    <a:pt x="176" y="35"/>
                    <a:pt x="176" y="34"/>
                    <a:pt x="176" y="33"/>
                  </a:cubicBezTo>
                  <a:cubicBezTo>
                    <a:pt x="177" y="32"/>
                    <a:pt x="178" y="30"/>
                    <a:pt x="179" y="29"/>
                  </a:cubicBezTo>
                  <a:cubicBezTo>
                    <a:pt x="180" y="27"/>
                    <a:pt x="181" y="26"/>
                    <a:pt x="182" y="24"/>
                  </a:cubicBezTo>
                  <a:cubicBezTo>
                    <a:pt x="182" y="23"/>
                    <a:pt x="183" y="22"/>
                    <a:pt x="184" y="20"/>
                  </a:cubicBezTo>
                  <a:cubicBezTo>
                    <a:pt x="186" y="17"/>
                    <a:pt x="188" y="14"/>
                    <a:pt x="188" y="12"/>
                  </a:cubicBezTo>
                  <a:cubicBezTo>
                    <a:pt x="188" y="9"/>
                    <a:pt x="184" y="6"/>
                    <a:pt x="181" y="6"/>
                  </a:cubicBezTo>
                  <a:cubicBezTo>
                    <a:pt x="180" y="6"/>
                    <a:pt x="180" y="5"/>
                    <a:pt x="179" y="5"/>
                  </a:cubicBezTo>
                  <a:cubicBezTo>
                    <a:pt x="176" y="5"/>
                    <a:pt x="173" y="7"/>
                    <a:pt x="170" y="10"/>
                  </a:cubicBezTo>
                  <a:cubicBezTo>
                    <a:pt x="167" y="13"/>
                    <a:pt x="164" y="15"/>
                    <a:pt x="161" y="16"/>
                  </a:cubicBezTo>
                  <a:cubicBezTo>
                    <a:pt x="158" y="17"/>
                    <a:pt x="157" y="19"/>
                    <a:pt x="154" y="20"/>
                  </a:cubicBezTo>
                  <a:cubicBezTo>
                    <a:pt x="153" y="21"/>
                    <a:pt x="152" y="22"/>
                    <a:pt x="151" y="23"/>
                  </a:cubicBezTo>
                  <a:cubicBezTo>
                    <a:pt x="148" y="25"/>
                    <a:pt x="146" y="25"/>
                    <a:pt x="143" y="25"/>
                  </a:cubicBezTo>
                  <a:cubicBezTo>
                    <a:pt x="142" y="25"/>
                    <a:pt x="140" y="25"/>
                    <a:pt x="139" y="26"/>
                  </a:cubicBezTo>
                  <a:cubicBezTo>
                    <a:pt x="138" y="26"/>
                    <a:pt x="138" y="26"/>
                    <a:pt x="137" y="26"/>
                  </a:cubicBezTo>
                  <a:cubicBezTo>
                    <a:pt x="137" y="26"/>
                    <a:pt x="136" y="27"/>
                    <a:pt x="135" y="27"/>
                  </a:cubicBezTo>
                  <a:cubicBezTo>
                    <a:pt x="134" y="27"/>
                    <a:pt x="134" y="27"/>
                    <a:pt x="134" y="27"/>
                  </a:cubicBezTo>
                  <a:cubicBezTo>
                    <a:pt x="132" y="26"/>
                    <a:pt x="132" y="25"/>
                    <a:pt x="131" y="24"/>
                  </a:cubicBezTo>
                  <a:cubicBezTo>
                    <a:pt x="131" y="24"/>
                    <a:pt x="131" y="23"/>
                    <a:pt x="130" y="23"/>
                  </a:cubicBezTo>
                  <a:cubicBezTo>
                    <a:pt x="130" y="22"/>
                    <a:pt x="129" y="22"/>
                    <a:pt x="128" y="22"/>
                  </a:cubicBezTo>
                  <a:cubicBezTo>
                    <a:pt x="127" y="22"/>
                    <a:pt x="126" y="22"/>
                    <a:pt x="125" y="23"/>
                  </a:cubicBezTo>
                  <a:cubicBezTo>
                    <a:pt x="124" y="24"/>
                    <a:pt x="122" y="24"/>
                    <a:pt x="121" y="24"/>
                  </a:cubicBezTo>
                  <a:cubicBezTo>
                    <a:pt x="121" y="24"/>
                    <a:pt x="121" y="24"/>
                    <a:pt x="120" y="24"/>
                  </a:cubicBezTo>
                  <a:cubicBezTo>
                    <a:pt x="119" y="23"/>
                    <a:pt x="118" y="22"/>
                    <a:pt x="118" y="20"/>
                  </a:cubicBezTo>
                  <a:cubicBezTo>
                    <a:pt x="118" y="18"/>
                    <a:pt x="117" y="17"/>
                    <a:pt x="116" y="16"/>
                  </a:cubicBezTo>
                  <a:cubicBezTo>
                    <a:pt x="115" y="15"/>
                    <a:pt x="115" y="15"/>
                    <a:pt x="115" y="15"/>
                  </a:cubicBezTo>
                  <a:cubicBezTo>
                    <a:pt x="113" y="16"/>
                    <a:pt x="113" y="16"/>
                    <a:pt x="113" y="16"/>
                  </a:cubicBezTo>
                  <a:cubicBezTo>
                    <a:pt x="113" y="17"/>
                    <a:pt x="112" y="18"/>
                    <a:pt x="111" y="19"/>
                  </a:cubicBezTo>
                  <a:cubicBezTo>
                    <a:pt x="110" y="19"/>
                    <a:pt x="110" y="19"/>
                    <a:pt x="109" y="20"/>
                  </a:cubicBezTo>
                  <a:cubicBezTo>
                    <a:pt x="107" y="22"/>
                    <a:pt x="103" y="25"/>
                    <a:pt x="100" y="25"/>
                  </a:cubicBezTo>
                  <a:cubicBezTo>
                    <a:pt x="99" y="25"/>
                    <a:pt x="98" y="24"/>
                    <a:pt x="97" y="24"/>
                  </a:cubicBezTo>
                  <a:cubicBezTo>
                    <a:pt x="94" y="22"/>
                    <a:pt x="92" y="20"/>
                    <a:pt x="89" y="17"/>
                  </a:cubicBezTo>
                  <a:cubicBezTo>
                    <a:pt x="88" y="16"/>
                    <a:pt x="86" y="14"/>
                    <a:pt x="85" y="13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80" y="9"/>
                    <a:pt x="77" y="6"/>
                    <a:pt x="74" y="3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3" y="2"/>
                    <a:pt x="73" y="2"/>
                    <a:pt x="73" y="2"/>
                  </a:cubicBezTo>
                  <a:cubicBezTo>
                    <a:pt x="71" y="2"/>
                    <a:pt x="68" y="2"/>
                    <a:pt x="66" y="1"/>
                  </a:cubicBezTo>
                  <a:cubicBezTo>
                    <a:pt x="65" y="1"/>
                    <a:pt x="64" y="1"/>
                    <a:pt x="63" y="1"/>
                  </a:cubicBezTo>
                  <a:cubicBezTo>
                    <a:pt x="63" y="1"/>
                    <a:pt x="62" y="1"/>
                    <a:pt x="62" y="1"/>
                  </a:cubicBezTo>
                  <a:cubicBezTo>
                    <a:pt x="59" y="1"/>
                    <a:pt x="57" y="2"/>
                    <a:pt x="55" y="3"/>
                  </a:cubicBezTo>
                  <a:cubicBezTo>
                    <a:pt x="54" y="3"/>
                    <a:pt x="53" y="3"/>
                    <a:pt x="51" y="3"/>
                  </a:cubicBezTo>
                  <a:cubicBezTo>
                    <a:pt x="50" y="3"/>
                    <a:pt x="48" y="3"/>
                    <a:pt x="47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2" y="2"/>
                    <a:pt x="40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3" y="1"/>
                    <a:pt x="32" y="1"/>
                  </a:cubicBezTo>
                  <a:cubicBezTo>
                    <a:pt x="32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6" y="2"/>
                    <a:pt x="25" y="3"/>
                    <a:pt x="25" y="4"/>
                  </a:cubicBezTo>
                  <a:cubicBezTo>
                    <a:pt x="25" y="4"/>
                    <a:pt x="25" y="5"/>
                    <a:pt x="26" y="6"/>
                  </a:cubicBezTo>
                  <a:cubicBezTo>
                    <a:pt x="26" y="7"/>
                    <a:pt x="26" y="7"/>
                    <a:pt x="27" y="7"/>
                  </a:cubicBezTo>
                  <a:cubicBezTo>
                    <a:pt x="28" y="8"/>
                    <a:pt x="28" y="8"/>
                    <a:pt x="28" y="10"/>
                  </a:cubicBezTo>
                  <a:cubicBezTo>
                    <a:pt x="29" y="11"/>
                    <a:pt x="28" y="13"/>
                    <a:pt x="28" y="14"/>
                  </a:cubicBezTo>
                  <a:cubicBezTo>
                    <a:pt x="27" y="15"/>
                    <a:pt x="27" y="16"/>
                    <a:pt x="27" y="18"/>
                  </a:cubicBezTo>
                  <a:cubicBezTo>
                    <a:pt x="28" y="19"/>
                    <a:pt x="29" y="20"/>
                    <a:pt x="30" y="21"/>
                  </a:cubicBezTo>
                  <a:cubicBezTo>
                    <a:pt x="30" y="22"/>
                    <a:pt x="31" y="22"/>
                    <a:pt x="31" y="23"/>
                  </a:cubicBezTo>
                  <a:cubicBezTo>
                    <a:pt x="33" y="26"/>
                    <a:pt x="32" y="31"/>
                    <a:pt x="29" y="33"/>
                  </a:cubicBezTo>
                  <a:cubicBezTo>
                    <a:pt x="24" y="39"/>
                    <a:pt x="19" y="42"/>
                    <a:pt x="14" y="45"/>
                  </a:cubicBezTo>
                  <a:cubicBezTo>
                    <a:pt x="12" y="46"/>
                    <a:pt x="11" y="47"/>
                    <a:pt x="9" y="48"/>
                  </a:cubicBezTo>
                  <a:cubicBezTo>
                    <a:pt x="8" y="49"/>
                    <a:pt x="7" y="50"/>
                    <a:pt x="6" y="50"/>
                  </a:cubicBezTo>
                  <a:cubicBezTo>
                    <a:pt x="5" y="51"/>
                    <a:pt x="5" y="51"/>
                    <a:pt x="4" y="51"/>
                  </a:cubicBezTo>
                  <a:cubicBezTo>
                    <a:pt x="2" y="52"/>
                    <a:pt x="0" y="53"/>
                    <a:pt x="0" y="56"/>
                  </a:cubicBezTo>
                  <a:cubicBezTo>
                    <a:pt x="1" y="58"/>
                    <a:pt x="2" y="59"/>
                    <a:pt x="5" y="61"/>
                  </a:cubicBezTo>
                  <a:cubicBezTo>
                    <a:pt x="5" y="61"/>
                    <a:pt x="6" y="62"/>
                    <a:pt x="6" y="62"/>
                  </a:cubicBezTo>
                  <a:cubicBezTo>
                    <a:pt x="7" y="63"/>
                    <a:pt x="8" y="63"/>
                    <a:pt x="8" y="64"/>
                  </a:cubicBezTo>
                  <a:cubicBezTo>
                    <a:pt x="10" y="65"/>
                    <a:pt x="12" y="66"/>
                    <a:pt x="13" y="68"/>
                  </a:cubicBezTo>
                  <a:cubicBezTo>
                    <a:pt x="14" y="70"/>
                    <a:pt x="14" y="72"/>
                    <a:pt x="14" y="73"/>
                  </a:cubicBezTo>
                  <a:cubicBezTo>
                    <a:pt x="14" y="75"/>
                    <a:pt x="14" y="77"/>
                    <a:pt x="15" y="79"/>
                  </a:cubicBezTo>
                  <a:cubicBezTo>
                    <a:pt x="16" y="80"/>
                    <a:pt x="17" y="81"/>
                    <a:pt x="18" y="81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22" y="87"/>
                    <a:pt x="21" y="89"/>
                    <a:pt x="20" y="91"/>
                  </a:cubicBezTo>
                  <a:cubicBezTo>
                    <a:pt x="20" y="92"/>
                    <a:pt x="19" y="93"/>
                    <a:pt x="19" y="94"/>
                  </a:cubicBezTo>
                  <a:cubicBezTo>
                    <a:pt x="19" y="95"/>
                    <a:pt x="19" y="96"/>
                    <a:pt x="19" y="96"/>
                  </a:cubicBezTo>
                  <a:cubicBezTo>
                    <a:pt x="19" y="96"/>
                    <a:pt x="19" y="96"/>
                    <a:pt x="19" y="96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20" y="97"/>
                    <a:pt x="22" y="98"/>
                    <a:pt x="23" y="98"/>
                  </a:cubicBezTo>
                  <a:cubicBezTo>
                    <a:pt x="23" y="98"/>
                    <a:pt x="24" y="98"/>
                    <a:pt x="24" y="98"/>
                  </a:cubicBezTo>
                  <a:cubicBezTo>
                    <a:pt x="28" y="97"/>
                    <a:pt x="30" y="95"/>
                    <a:pt x="33" y="93"/>
                  </a:cubicBezTo>
                  <a:cubicBezTo>
                    <a:pt x="33" y="93"/>
                    <a:pt x="33" y="93"/>
                    <a:pt x="33" y="93"/>
                  </a:cubicBezTo>
                  <a:cubicBezTo>
                    <a:pt x="34" y="93"/>
                    <a:pt x="34" y="92"/>
                    <a:pt x="35" y="92"/>
                  </a:cubicBezTo>
                  <a:cubicBezTo>
                    <a:pt x="37" y="90"/>
                    <a:pt x="39" y="89"/>
                    <a:pt x="39" y="85"/>
                  </a:cubicBezTo>
                  <a:cubicBezTo>
                    <a:pt x="39" y="84"/>
                    <a:pt x="39" y="84"/>
                    <a:pt x="39" y="84"/>
                  </a:cubicBezTo>
                  <a:cubicBezTo>
                    <a:pt x="40" y="81"/>
                    <a:pt x="40" y="79"/>
                    <a:pt x="44" y="79"/>
                  </a:cubicBezTo>
                  <a:cubicBezTo>
                    <a:pt x="45" y="79"/>
                    <a:pt x="45" y="79"/>
                    <a:pt x="45" y="79"/>
                  </a:cubicBezTo>
                  <a:cubicBezTo>
                    <a:pt x="48" y="79"/>
                    <a:pt x="50" y="79"/>
                    <a:pt x="53" y="77"/>
                  </a:cubicBezTo>
                  <a:cubicBezTo>
                    <a:pt x="54" y="76"/>
                    <a:pt x="55" y="74"/>
                    <a:pt x="56" y="73"/>
                  </a:cubicBezTo>
                  <a:cubicBezTo>
                    <a:pt x="57" y="72"/>
                    <a:pt x="58" y="70"/>
                    <a:pt x="59" y="69"/>
                  </a:cubicBezTo>
                  <a:cubicBezTo>
                    <a:pt x="60" y="68"/>
                    <a:pt x="62" y="67"/>
                    <a:pt x="64" y="66"/>
                  </a:cubicBezTo>
                  <a:cubicBezTo>
                    <a:pt x="65" y="66"/>
                    <a:pt x="66" y="65"/>
                    <a:pt x="67" y="65"/>
                  </a:cubicBezTo>
                  <a:cubicBezTo>
                    <a:pt x="68" y="64"/>
                    <a:pt x="69" y="63"/>
                    <a:pt x="70" y="63"/>
                  </a:cubicBezTo>
                  <a:cubicBezTo>
                    <a:pt x="72" y="62"/>
                    <a:pt x="73" y="61"/>
                    <a:pt x="74" y="59"/>
                  </a:cubicBezTo>
                  <a:cubicBezTo>
                    <a:pt x="76" y="57"/>
                    <a:pt x="78" y="56"/>
                    <a:pt x="81" y="56"/>
                  </a:cubicBezTo>
                  <a:cubicBezTo>
                    <a:pt x="82" y="56"/>
                    <a:pt x="82" y="56"/>
                    <a:pt x="83" y="56"/>
                  </a:cubicBezTo>
                  <a:cubicBezTo>
                    <a:pt x="86" y="57"/>
                    <a:pt x="87" y="59"/>
                    <a:pt x="88" y="60"/>
                  </a:cubicBezTo>
                  <a:cubicBezTo>
                    <a:pt x="88" y="62"/>
                    <a:pt x="89" y="63"/>
                    <a:pt x="90" y="64"/>
                  </a:cubicBezTo>
                  <a:cubicBezTo>
                    <a:pt x="94" y="67"/>
                    <a:pt x="99" y="68"/>
                    <a:pt x="103" y="68"/>
                  </a:cubicBezTo>
                  <a:cubicBezTo>
                    <a:pt x="104" y="68"/>
                    <a:pt x="105" y="68"/>
                    <a:pt x="105" y="69"/>
                  </a:cubicBezTo>
                  <a:cubicBezTo>
                    <a:pt x="106" y="69"/>
                    <a:pt x="106" y="69"/>
                    <a:pt x="106" y="70"/>
                  </a:cubicBezTo>
                  <a:cubicBezTo>
                    <a:pt x="106" y="70"/>
                    <a:pt x="107" y="70"/>
                    <a:pt x="107" y="70"/>
                  </a:cubicBezTo>
                  <a:cubicBezTo>
                    <a:pt x="108" y="71"/>
                    <a:pt x="109" y="71"/>
                    <a:pt x="109" y="72"/>
                  </a:cubicBezTo>
                  <a:cubicBezTo>
                    <a:pt x="109" y="72"/>
                    <a:pt x="110" y="73"/>
                    <a:pt x="110" y="73"/>
                  </a:cubicBezTo>
                  <a:cubicBezTo>
                    <a:pt x="111" y="74"/>
                    <a:pt x="111" y="75"/>
                    <a:pt x="111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2" y="75"/>
                    <a:pt x="112" y="75"/>
                    <a:pt x="112" y="75"/>
                  </a:cubicBezTo>
                  <a:cubicBezTo>
                    <a:pt x="113" y="75"/>
                    <a:pt x="113" y="75"/>
                    <a:pt x="113" y="75"/>
                  </a:cubicBezTo>
                  <a:cubicBezTo>
                    <a:pt x="113" y="75"/>
                    <a:pt x="114" y="75"/>
                    <a:pt x="115" y="75"/>
                  </a:cubicBezTo>
                  <a:cubicBezTo>
                    <a:pt x="115" y="74"/>
                    <a:pt x="116" y="74"/>
                    <a:pt x="116" y="74"/>
                  </a:cubicBezTo>
                  <a:cubicBezTo>
                    <a:pt x="117" y="74"/>
                    <a:pt x="118" y="74"/>
                    <a:pt x="119" y="75"/>
                  </a:cubicBezTo>
                  <a:cubicBezTo>
                    <a:pt x="119" y="76"/>
                    <a:pt x="120" y="77"/>
                    <a:pt x="120" y="77"/>
                  </a:cubicBezTo>
                  <a:cubicBezTo>
                    <a:pt x="121" y="79"/>
                    <a:pt x="121" y="79"/>
                    <a:pt x="124" y="80"/>
                  </a:cubicBezTo>
                  <a:cubicBezTo>
                    <a:pt x="128" y="81"/>
                    <a:pt x="129" y="82"/>
                    <a:pt x="129" y="86"/>
                  </a:cubicBezTo>
                  <a:cubicBezTo>
                    <a:pt x="129" y="88"/>
                    <a:pt x="129" y="88"/>
                    <a:pt x="129" y="88"/>
                  </a:cubicBezTo>
                  <a:cubicBezTo>
                    <a:pt x="129" y="88"/>
                    <a:pt x="129" y="89"/>
                    <a:pt x="129" y="90"/>
                  </a:cubicBezTo>
                  <a:cubicBezTo>
                    <a:pt x="129" y="92"/>
                    <a:pt x="129" y="92"/>
                    <a:pt x="129" y="92"/>
                  </a:cubicBezTo>
                  <a:cubicBezTo>
                    <a:pt x="131" y="91"/>
                    <a:pt x="131" y="91"/>
                    <a:pt x="131" y="91"/>
                  </a:cubicBezTo>
                  <a:cubicBezTo>
                    <a:pt x="131" y="91"/>
                    <a:pt x="132" y="91"/>
                    <a:pt x="132" y="91"/>
                  </a:cubicBezTo>
                  <a:cubicBezTo>
                    <a:pt x="133" y="91"/>
                    <a:pt x="133" y="91"/>
                    <a:pt x="134" y="90"/>
                  </a:cubicBezTo>
                  <a:cubicBezTo>
                    <a:pt x="134" y="90"/>
                    <a:pt x="135" y="90"/>
                    <a:pt x="136" y="89"/>
                  </a:cubicBezTo>
                  <a:cubicBezTo>
                    <a:pt x="136" y="89"/>
                    <a:pt x="137" y="89"/>
                    <a:pt x="137" y="89"/>
                  </a:cubicBezTo>
                  <a:cubicBezTo>
                    <a:pt x="138" y="89"/>
                    <a:pt x="138" y="89"/>
                    <a:pt x="139" y="89"/>
                  </a:cubicBezTo>
                  <a:cubicBezTo>
                    <a:pt x="139" y="89"/>
                    <a:pt x="139" y="89"/>
                    <a:pt x="140" y="89"/>
                  </a:cubicBezTo>
                  <a:cubicBezTo>
                    <a:pt x="140" y="89"/>
                    <a:pt x="140" y="89"/>
                    <a:pt x="140" y="89"/>
                  </a:cubicBezTo>
                  <a:cubicBezTo>
                    <a:pt x="143" y="89"/>
                    <a:pt x="145" y="88"/>
                    <a:pt x="147" y="85"/>
                  </a:cubicBezTo>
                  <a:cubicBezTo>
                    <a:pt x="149" y="82"/>
                    <a:pt x="152" y="77"/>
                    <a:pt x="155" y="77"/>
                  </a:cubicBezTo>
                  <a:cubicBezTo>
                    <a:pt x="155" y="77"/>
                    <a:pt x="155" y="77"/>
                    <a:pt x="155" y="77"/>
                  </a:cubicBezTo>
                  <a:cubicBezTo>
                    <a:pt x="155" y="77"/>
                    <a:pt x="156" y="78"/>
                    <a:pt x="157" y="80"/>
                  </a:cubicBezTo>
                  <a:cubicBezTo>
                    <a:pt x="158" y="82"/>
                    <a:pt x="158" y="82"/>
                    <a:pt x="158" y="82"/>
                  </a:cubicBezTo>
                  <a:cubicBezTo>
                    <a:pt x="160" y="82"/>
                    <a:pt x="160" y="82"/>
                    <a:pt x="160" y="82"/>
                  </a:cubicBezTo>
                  <a:cubicBezTo>
                    <a:pt x="160" y="82"/>
                    <a:pt x="162" y="82"/>
                    <a:pt x="163" y="82"/>
                  </a:cubicBezTo>
                  <a:cubicBezTo>
                    <a:pt x="166" y="82"/>
                    <a:pt x="167" y="84"/>
                    <a:pt x="169" y="86"/>
                  </a:cubicBezTo>
                  <a:cubicBezTo>
                    <a:pt x="171" y="88"/>
                    <a:pt x="171" y="88"/>
                    <a:pt x="171" y="88"/>
                  </a:cubicBezTo>
                  <a:cubicBezTo>
                    <a:pt x="175" y="92"/>
                    <a:pt x="178" y="96"/>
                    <a:pt x="184" y="97"/>
                  </a:cubicBezTo>
                  <a:cubicBezTo>
                    <a:pt x="186" y="97"/>
                    <a:pt x="187" y="98"/>
                    <a:pt x="189" y="98"/>
                  </a:cubicBezTo>
                  <a:cubicBezTo>
                    <a:pt x="191" y="98"/>
                    <a:pt x="194" y="99"/>
                    <a:pt x="196" y="99"/>
                  </a:cubicBezTo>
                  <a:cubicBezTo>
                    <a:pt x="196" y="99"/>
                    <a:pt x="196" y="99"/>
                    <a:pt x="196" y="99"/>
                  </a:cubicBezTo>
                  <a:cubicBezTo>
                    <a:pt x="200" y="99"/>
                    <a:pt x="204" y="98"/>
                    <a:pt x="208" y="97"/>
                  </a:cubicBezTo>
                  <a:cubicBezTo>
                    <a:pt x="209" y="97"/>
                    <a:pt x="210" y="97"/>
                    <a:pt x="211" y="97"/>
                  </a:cubicBezTo>
                  <a:cubicBezTo>
                    <a:pt x="214" y="96"/>
                    <a:pt x="216" y="96"/>
                    <a:pt x="219" y="94"/>
                  </a:cubicBezTo>
                  <a:cubicBezTo>
                    <a:pt x="222" y="92"/>
                    <a:pt x="224" y="90"/>
                    <a:pt x="227" y="87"/>
                  </a:cubicBezTo>
                  <a:cubicBezTo>
                    <a:pt x="229" y="85"/>
                    <a:pt x="231" y="85"/>
                    <a:pt x="233" y="85"/>
                  </a:cubicBezTo>
                  <a:cubicBezTo>
                    <a:pt x="234" y="84"/>
                    <a:pt x="236" y="84"/>
                    <a:pt x="237" y="83"/>
                  </a:cubicBezTo>
                  <a:cubicBezTo>
                    <a:pt x="238" y="82"/>
                    <a:pt x="239" y="82"/>
                    <a:pt x="240" y="81"/>
                  </a:cubicBezTo>
                  <a:cubicBezTo>
                    <a:pt x="242" y="80"/>
                    <a:pt x="243" y="78"/>
                    <a:pt x="245" y="78"/>
                  </a:cubicBezTo>
                  <a:cubicBezTo>
                    <a:pt x="246" y="78"/>
                    <a:pt x="246" y="78"/>
                    <a:pt x="247" y="79"/>
                  </a:cubicBezTo>
                  <a:cubicBezTo>
                    <a:pt x="249" y="79"/>
                    <a:pt x="252" y="80"/>
                    <a:pt x="255" y="82"/>
                  </a:cubicBezTo>
                  <a:cubicBezTo>
                    <a:pt x="257" y="82"/>
                    <a:pt x="258" y="83"/>
                    <a:pt x="259" y="83"/>
                  </a:cubicBezTo>
                  <a:cubicBezTo>
                    <a:pt x="261" y="84"/>
                    <a:pt x="263" y="84"/>
                    <a:pt x="264" y="85"/>
                  </a:cubicBezTo>
                  <a:cubicBezTo>
                    <a:pt x="265" y="85"/>
                    <a:pt x="266" y="86"/>
                    <a:pt x="268" y="86"/>
                  </a:cubicBezTo>
                  <a:cubicBezTo>
                    <a:pt x="269" y="87"/>
                    <a:pt x="269" y="87"/>
                    <a:pt x="269" y="87"/>
                  </a:cubicBezTo>
                  <a:cubicBezTo>
                    <a:pt x="270" y="85"/>
                    <a:pt x="270" y="85"/>
                    <a:pt x="270" y="85"/>
                  </a:cubicBezTo>
                  <a:cubicBezTo>
                    <a:pt x="271" y="84"/>
                    <a:pt x="272" y="82"/>
                    <a:pt x="273" y="81"/>
                  </a:cubicBezTo>
                  <a:cubicBezTo>
                    <a:pt x="275" y="77"/>
                    <a:pt x="277" y="74"/>
                    <a:pt x="278" y="71"/>
                  </a:cubicBezTo>
                  <a:cubicBezTo>
                    <a:pt x="279" y="67"/>
                    <a:pt x="280" y="64"/>
                    <a:pt x="280" y="61"/>
                  </a:cubicBezTo>
                  <a:cubicBezTo>
                    <a:pt x="281" y="58"/>
                    <a:pt x="281" y="55"/>
                    <a:pt x="282" y="52"/>
                  </a:cubicBezTo>
                  <a:cubicBezTo>
                    <a:pt x="283" y="50"/>
                    <a:pt x="283" y="50"/>
                    <a:pt x="283" y="50"/>
                  </a:cubicBezTo>
                  <a:cubicBezTo>
                    <a:pt x="286" y="44"/>
                    <a:pt x="288" y="38"/>
                    <a:pt x="289" y="31"/>
                  </a:cubicBezTo>
                  <a:cubicBezTo>
                    <a:pt x="289" y="31"/>
                    <a:pt x="289" y="29"/>
                    <a:pt x="289" y="29"/>
                  </a:cubicBezTo>
                  <a:cubicBezTo>
                    <a:pt x="289" y="27"/>
                    <a:pt x="289" y="27"/>
                    <a:pt x="289" y="27"/>
                  </a:cubicBezTo>
                  <a:lnTo>
                    <a:pt x="288" y="27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3029" y="2782"/>
              <a:ext cx="905" cy="616"/>
            </a:xfrm>
            <a:custGeom>
              <a:avLst/>
              <a:gdLst/>
              <a:ahLst/>
              <a:cxnLst/>
              <a:rect l="l" t="t" r="r" b="b"/>
              <a:pathLst>
                <a:path w="371" h="252" extrusionOk="0">
                  <a:moveTo>
                    <a:pt x="370" y="135"/>
                  </a:moveTo>
                  <a:cubicBezTo>
                    <a:pt x="369" y="133"/>
                    <a:pt x="367" y="132"/>
                    <a:pt x="364" y="132"/>
                  </a:cubicBezTo>
                  <a:cubicBezTo>
                    <a:pt x="364" y="132"/>
                    <a:pt x="363" y="132"/>
                    <a:pt x="362" y="133"/>
                  </a:cubicBezTo>
                  <a:cubicBezTo>
                    <a:pt x="361" y="133"/>
                    <a:pt x="361" y="133"/>
                    <a:pt x="360" y="133"/>
                  </a:cubicBezTo>
                  <a:cubicBezTo>
                    <a:pt x="358" y="134"/>
                    <a:pt x="356" y="135"/>
                    <a:pt x="354" y="135"/>
                  </a:cubicBezTo>
                  <a:cubicBezTo>
                    <a:pt x="353" y="135"/>
                    <a:pt x="352" y="135"/>
                    <a:pt x="351" y="134"/>
                  </a:cubicBezTo>
                  <a:cubicBezTo>
                    <a:pt x="349" y="133"/>
                    <a:pt x="347" y="131"/>
                    <a:pt x="346" y="127"/>
                  </a:cubicBezTo>
                  <a:cubicBezTo>
                    <a:pt x="346" y="125"/>
                    <a:pt x="346" y="125"/>
                    <a:pt x="346" y="125"/>
                  </a:cubicBezTo>
                  <a:cubicBezTo>
                    <a:pt x="340" y="127"/>
                    <a:pt x="340" y="127"/>
                    <a:pt x="340" y="127"/>
                  </a:cubicBezTo>
                  <a:cubicBezTo>
                    <a:pt x="334" y="129"/>
                    <a:pt x="329" y="131"/>
                    <a:pt x="323" y="132"/>
                  </a:cubicBezTo>
                  <a:cubicBezTo>
                    <a:pt x="321" y="133"/>
                    <a:pt x="319" y="133"/>
                    <a:pt x="317" y="133"/>
                  </a:cubicBezTo>
                  <a:cubicBezTo>
                    <a:pt x="315" y="133"/>
                    <a:pt x="313" y="133"/>
                    <a:pt x="310" y="134"/>
                  </a:cubicBezTo>
                  <a:cubicBezTo>
                    <a:pt x="308" y="135"/>
                    <a:pt x="307" y="136"/>
                    <a:pt x="305" y="138"/>
                  </a:cubicBezTo>
                  <a:cubicBezTo>
                    <a:pt x="304" y="140"/>
                    <a:pt x="303" y="141"/>
                    <a:pt x="302" y="142"/>
                  </a:cubicBezTo>
                  <a:cubicBezTo>
                    <a:pt x="300" y="143"/>
                    <a:pt x="296" y="144"/>
                    <a:pt x="292" y="144"/>
                  </a:cubicBezTo>
                  <a:cubicBezTo>
                    <a:pt x="291" y="144"/>
                    <a:pt x="289" y="144"/>
                    <a:pt x="288" y="144"/>
                  </a:cubicBezTo>
                  <a:cubicBezTo>
                    <a:pt x="284" y="144"/>
                    <a:pt x="281" y="142"/>
                    <a:pt x="279" y="140"/>
                  </a:cubicBezTo>
                  <a:cubicBezTo>
                    <a:pt x="277" y="138"/>
                    <a:pt x="277" y="136"/>
                    <a:pt x="277" y="133"/>
                  </a:cubicBezTo>
                  <a:cubicBezTo>
                    <a:pt x="277" y="131"/>
                    <a:pt x="277" y="129"/>
                    <a:pt x="276" y="128"/>
                  </a:cubicBezTo>
                  <a:cubicBezTo>
                    <a:pt x="275" y="126"/>
                    <a:pt x="274" y="125"/>
                    <a:pt x="272" y="125"/>
                  </a:cubicBezTo>
                  <a:cubicBezTo>
                    <a:pt x="270" y="124"/>
                    <a:pt x="268" y="123"/>
                    <a:pt x="267" y="121"/>
                  </a:cubicBezTo>
                  <a:cubicBezTo>
                    <a:pt x="266" y="119"/>
                    <a:pt x="267" y="116"/>
                    <a:pt x="267" y="113"/>
                  </a:cubicBezTo>
                  <a:cubicBezTo>
                    <a:pt x="268" y="111"/>
                    <a:pt x="268" y="110"/>
                    <a:pt x="268" y="108"/>
                  </a:cubicBezTo>
                  <a:cubicBezTo>
                    <a:pt x="268" y="108"/>
                    <a:pt x="268" y="107"/>
                    <a:pt x="268" y="106"/>
                  </a:cubicBezTo>
                  <a:cubicBezTo>
                    <a:pt x="268" y="99"/>
                    <a:pt x="269" y="90"/>
                    <a:pt x="272" y="86"/>
                  </a:cubicBezTo>
                  <a:cubicBezTo>
                    <a:pt x="273" y="85"/>
                    <a:pt x="273" y="85"/>
                    <a:pt x="274" y="84"/>
                  </a:cubicBezTo>
                  <a:cubicBezTo>
                    <a:pt x="276" y="82"/>
                    <a:pt x="276" y="81"/>
                    <a:pt x="275" y="78"/>
                  </a:cubicBezTo>
                  <a:cubicBezTo>
                    <a:pt x="273" y="76"/>
                    <a:pt x="272" y="75"/>
                    <a:pt x="269" y="75"/>
                  </a:cubicBezTo>
                  <a:cubicBezTo>
                    <a:pt x="268" y="75"/>
                    <a:pt x="266" y="75"/>
                    <a:pt x="265" y="75"/>
                  </a:cubicBezTo>
                  <a:cubicBezTo>
                    <a:pt x="263" y="75"/>
                    <a:pt x="262" y="76"/>
                    <a:pt x="261" y="76"/>
                  </a:cubicBezTo>
                  <a:cubicBezTo>
                    <a:pt x="259" y="76"/>
                    <a:pt x="258" y="75"/>
                    <a:pt x="257" y="75"/>
                  </a:cubicBezTo>
                  <a:cubicBezTo>
                    <a:pt x="255" y="74"/>
                    <a:pt x="253" y="70"/>
                    <a:pt x="251" y="65"/>
                  </a:cubicBezTo>
                  <a:cubicBezTo>
                    <a:pt x="251" y="65"/>
                    <a:pt x="251" y="65"/>
                    <a:pt x="251" y="65"/>
                  </a:cubicBezTo>
                  <a:cubicBezTo>
                    <a:pt x="251" y="64"/>
                    <a:pt x="250" y="63"/>
                    <a:pt x="250" y="62"/>
                  </a:cubicBezTo>
                  <a:cubicBezTo>
                    <a:pt x="249" y="61"/>
                    <a:pt x="249" y="61"/>
                    <a:pt x="249" y="61"/>
                  </a:cubicBezTo>
                  <a:cubicBezTo>
                    <a:pt x="247" y="57"/>
                    <a:pt x="244" y="52"/>
                    <a:pt x="246" y="48"/>
                  </a:cubicBezTo>
                  <a:cubicBezTo>
                    <a:pt x="247" y="47"/>
                    <a:pt x="248" y="46"/>
                    <a:pt x="249" y="46"/>
                  </a:cubicBezTo>
                  <a:cubicBezTo>
                    <a:pt x="250" y="44"/>
                    <a:pt x="251" y="44"/>
                    <a:pt x="251" y="41"/>
                  </a:cubicBezTo>
                  <a:cubicBezTo>
                    <a:pt x="250" y="39"/>
                    <a:pt x="249" y="38"/>
                    <a:pt x="247" y="36"/>
                  </a:cubicBezTo>
                  <a:cubicBezTo>
                    <a:pt x="246" y="35"/>
                    <a:pt x="245" y="34"/>
                    <a:pt x="244" y="33"/>
                  </a:cubicBezTo>
                  <a:cubicBezTo>
                    <a:pt x="243" y="31"/>
                    <a:pt x="244" y="29"/>
                    <a:pt x="244" y="26"/>
                  </a:cubicBezTo>
                  <a:cubicBezTo>
                    <a:pt x="245" y="25"/>
                    <a:pt x="245" y="23"/>
                    <a:pt x="245" y="21"/>
                  </a:cubicBezTo>
                  <a:cubicBezTo>
                    <a:pt x="244" y="20"/>
                    <a:pt x="244" y="19"/>
                    <a:pt x="244" y="19"/>
                  </a:cubicBezTo>
                  <a:cubicBezTo>
                    <a:pt x="243" y="18"/>
                    <a:pt x="243" y="18"/>
                    <a:pt x="243" y="18"/>
                  </a:cubicBezTo>
                  <a:cubicBezTo>
                    <a:pt x="242" y="18"/>
                    <a:pt x="242" y="18"/>
                    <a:pt x="242" y="18"/>
                  </a:cubicBezTo>
                  <a:cubicBezTo>
                    <a:pt x="242" y="18"/>
                    <a:pt x="241" y="18"/>
                    <a:pt x="240" y="17"/>
                  </a:cubicBezTo>
                  <a:cubicBezTo>
                    <a:pt x="239" y="16"/>
                    <a:pt x="239" y="15"/>
                    <a:pt x="239" y="14"/>
                  </a:cubicBezTo>
                  <a:cubicBezTo>
                    <a:pt x="238" y="13"/>
                    <a:pt x="238" y="12"/>
                    <a:pt x="237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6" y="12"/>
                    <a:pt x="236" y="12"/>
                    <a:pt x="236" y="12"/>
                  </a:cubicBezTo>
                  <a:cubicBezTo>
                    <a:pt x="235" y="12"/>
                    <a:pt x="234" y="12"/>
                    <a:pt x="233" y="13"/>
                  </a:cubicBezTo>
                  <a:cubicBezTo>
                    <a:pt x="233" y="13"/>
                    <a:pt x="232" y="14"/>
                    <a:pt x="231" y="14"/>
                  </a:cubicBezTo>
                  <a:cubicBezTo>
                    <a:pt x="230" y="14"/>
                    <a:pt x="229" y="14"/>
                    <a:pt x="228" y="14"/>
                  </a:cubicBezTo>
                  <a:cubicBezTo>
                    <a:pt x="227" y="14"/>
                    <a:pt x="226" y="14"/>
                    <a:pt x="225" y="14"/>
                  </a:cubicBezTo>
                  <a:cubicBezTo>
                    <a:pt x="224" y="14"/>
                    <a:pt x="223" y="14"/>
                    <a:pt x="222" y="14"/>
                  </a:cubicBezTo>
                  <a:cubicBezTo>
                    <a:pt x="220" y="14"/>
                    <a:pt x="219" y="14"/>
                    <a:pt x="217" y="14"/>
                  </a:cubicBezTo>
                  <a:cubicBezTo>
                    <a:pt x="217" y="15"/>
                    <a:pt x="217" y="15"/>
                    <a:pt x="216" y="15"/>
                  </a:cubicBezTo>
                  <a:cubicBezTo>
                    <a:pt x="214" y="16"/>
                    <a:pt x="212" y="17"/>
                    <a:pt x="210" y="17"/>
                  </a:cubicBezTo>
                  <a:cubicBezTo>
                    <a:pt x="210" y="17"/>
                    <a:pt x="209" y="17"/>
                    <a:pt x="209" y="17"/>
                  </a:cubicBezTo>
                  <a:cubicBezTo>
                    <a:pt x="208" y="16"/>
                    <a:pt x="207" y="16"/>
                    <a:pt x="207" y="15"/>
                  </a:cubicBezTo>
                  <a:cubicBezTo>
                    <a:pt x="206" y="14"/>
                    <a:pt x="206" y="14"/>
                    <a:pt x="206" y="14"/>
                  </a:cubicBezTo>
                  <a:cubicBezTo>
                    <a:pt x="205" y="14"/>
                    <a:pt x="205" y="14"/>
                    <a:pt x="205" y="14"/>
                  </a:cubicBezTo>
                  <a:cubicBezTo>
                    <a:pt x="203" y="14"/>
                    <a:pt x="201" y="14"/>
                    <a:pt x="199" y="15"/>
                  </a:cubicBezTo>
                  <a:cubicBezTo>
                    <a:pt x="198" y="15"/>
                    <a:pt x="197" y="15"/>
                    <a:pt x="196" y="15"/>
                  </a:cubicBezTo>
                  <a:cubicBezTo>
                    <a:pt x="194" y="15"/>
                    <a:pt x="192" y="16"/>
                    <a:pt x="191" y="16"/>
                  </a:cubicBezTo>
                  <a:cubicBezTo>
                    <a:pt x="189" y="17"/>
                    <a:pt x="188" y="17"/>
                    <a:pt x="187" y="17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2" y="18"/>
                    <a:pt x="182" y="18"/>
                    <a:pt x="180" y="21"/>
                  </a:cubicBezTo>
                  <a:cubicBezTo>
                    <a:pt x="179" y="21"/>
                    <a:pt x="179" y="21"/>
                    <a:pt x="179" y="21"/>
                  </a:cubicBezTo>
                  <a:cubicBezTo>
                    <a:pt x="177" y="23"/>
                    <a:pt x="176" y="25"/>
                    <a:pt x="173" y="25"/>
                  </a:cubicBezTo>
                  <a:cubicBezTo>
                    <a:pt x="173" y="25"/>
                    <a:pt x="172" y="25"/>
                    <a:pt x="172" y="25"/>
                  </a:cubicBezTo>
                  <a:cubicBezTo>
                    <a:pt x="171" y="24"/>
                    <a:pt x="171" y="23"/>
                    <a:pt x="171" y="22"/>
                  </a:cubicBezTo>
                  <a:cubicBezTo>
                    <a:pt x="170" y="20"/>
                    <a:pt x="170" y="20"/>
                    <a:pt x="170" y="20"/>
                  </a:cubicBezTo>
                  <a:cubicBezTo>
                    <a:pt x="168" y="21"/>
                    <a:pt x="168" y="21"/>
                    <a:pt x="168" y="21"/>
                  </a:cubicBezTo>
                  <a:cubicBezTo>
                    <a:pt x="167" y="21"/>
                    <a:pt x="167" y="21"/>
                    <a:pt x="166" y="22"/>
                  </a:cubicBezTo>
                  <a:cubicBezTo>
                    <a:pt x="166" y="22"/>
                    <a:pt x="165" y="23"/>
                    <a:pt x="164" y="23"/>
                  </a:cubicBezTo>
                  <a:cubicBezTo>
                    <a:pt x="164" y="23"/>
                    <a:pt x="164" y="23"/>
                    <a:pt x="164" y="23"/>
                  </a:cubicBezTo>
                  <a:cubicBezTo>
                    <a:pt x="163" y="23"/>
                    <a:pt x="162" y="22"/>
                    <a:pt x="162" y="21"/>
                  </a:cubicBezTo>
                  <a:cubicBezTo>
                    <a:pt x="160" y="19"/>
                    <a:pt x="160" y="17"/>
                    <a:pt x="160" y="14"/>
                  </a:cubicBezTo>
                  <a:cubicBezTo>
                    <a:pt x="160" y="12"/>
                    <a:pt x="160" y="11"/>
                    <a:pt x="159" y="9"/>
                  </a:cubicBezTo>
                  <a:cubicBezTo>
                    <a:pt x="158" y="7"/>
                    <a:pt x="155" y="6"/>
                    <a:pt x="147" y="6"/>
                  </a:cubicBezTo>
                  <a:cubicBezTo>
                    <a:pt x="145" y="6"/>
                    <a:pt x="143" y="6"/>
                    <a:pt x="142" y="6"/>
                  </a:cubicBezTo>
                  <a:cubicBezTo>
                    <a:pt x="141" y="6"/>
                    <a:pt x="139" y="6"/>
                    <a:pt x="139" y="6"/>
                  </a:cubicBezTo>
                  <a:cubicBezTo>
                    <a:pt x="136" y="6"/>
                    <a:pt x="134" y="5"/>
                    <a:pt x="132" y="5"/>
                  </a:cubicBezTo>
                  <a:cubicBezTo>
                    <a:pt x="131" y="4"/>
                    <a:pt x="130" y="4"/>
                    <a:pt x="129" y="4"/>
                  </a:cubicBezTo>
                  <a:cubicBezTo>
                    <a:pt x="128" y="3"/>
                    <a:pt x="127" y="3"/>
                    <a:pt x="125" y="3"/>
                  </a:cubicBezTo>
                  <a:cubicBezTo>
                    <a:pt x="124" y="3"/>
                    <a:pt x="123" y="3"/>
                    <a:pt x="122" y="3"/>
                  </a:cubicBezTo>
                  <a:cubicBezTo>
                    <a:pt x="121" y="3"/>
                    <a:pt x="120" y="4"/>
                    <a:pt x="119" y="4"/>
                  </a:cubicBezTo>
                  <a:cubicBezTo>
                    <a:pt x="118" y="4"/>
                    <a:pt x="118" y="4"/>
                    <a:pt x="118" y="4"/>
                  </a:cubicBezTo>
                  <a:cubicBezTo>
                    <a:pt x="116" y="3"/>
                    <a:pt x="115" y="3"/>
                    <a:pt x="114" y="2"/>
                  </a:cubicBezTo>
                  <a:cubicBezTo>
                    <a:pt x="113" y="1"/>
                    <a:pt x="112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7" y="0"/>
                    <a:pt x="103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3"/>
                    <a:pt x="102" y="3"/>
                    <a:pt x="102" y="3"/>
                  </a:cubicBezTo>
                  <a:cubicBezTo>
                    <a:pt x="102" y="4"/>
                    <a:pt x="101" y="4"/>
                    <a:pt x="101" y="4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0" y="3"/>
                    <a:pt x="100" y="3"/>
                    <a:pt x="100" y="3"/>
                  </a:cubicBezTo>
                  <a:cubicBezTo>
                    <a:pt x="98" y="3"/>
                    <a:pt x="89" y="5"/>
                    <a:pt x="87" y="8"/>
                  </a:cubicBezTo>
                  <a:cubicBezTo>
                    <a:pt x="87" y="9"/>
                    <a:pt x="87" y="9"/>
                    <a:pt x="87" y="9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11"/>
                    <a:pt x="87" y="12"/>
                    <a:pt x="88" y="13"/>
                  </a:cubicBezTo>
                  <a:cubicBezTo>
                    <a:pt x="89" y="14"/>
                    <a:pt x="90" y="16"/>
                    <a:pt x="89" y="17"/>
                  </a:cubicBezTo>
                  <a:cubicBezTo>
                    <a:pt x="88" y="19"/>
                    <a:pt x="84" y="21"/>
                    <a:pt x="79" y="22"/>
                  </a:cubicBezTo>
                  <a:cubicBezTo>
                    <a:pt x="78" y="22"/>
                    <a:pt x="77" y="23"/>
                    <a:pt x="76" y="23"/>
                  </a:cubicBezTo>
                  <a:cubicBezTo>
                    <a:pt x="71" y="25"/>
                    <a:pt x="67" y="27"/>
                    <a:pt x="64" y="31"/>
                  </a:cubicBezTo>
                  <a:cubicBezTo>
                    <a:pt x="62" y="34"/>
                    <a:pt x="61" y="37"/>
                    <a:pt x="60" y="40"/>
                  </a:cubicBezTo>
                  <a:cubicBezTo>
                    <a:pt x="59" y="42"/>
                    <a:pt x="59" y="43"/>
                    <a:pt x="58" y="45"/>
                  </a:cubicBezTo>
                  <a:cubicBezTo>
                    <a:pt x="58" y="47"/>
                    <a:pt x="56" y="49"/>
                    <a:pt x="54" y="51"/>
                  </a:cubicBezTo>
                  <a:cubicBezTo>
                    <a:pt x="53" y="53"/>
                    <a:pt x="52" y="54"/>
                    <a:pt x="51" y="56"/>
                  </a:cubicBezTo>
                  <a:cubicBezTo>
                    <a:pt x="50" y="58"/>
                    <a:pt x="50" y="61"/>
                    <a:pt x="50" y="63"/>
                  </a:cubicBezTo>
                  <a:cubicBezTo>
                    <a:pt x="49" y="65"/>
                    <a:pt x="49" y="68"/>
                    <a:pt x="47" y="70"/>
                  </a:cubicBezTo>
                  <a:cubicBezTo>
                    <a:pt x="46" y="72"/>
                    <a:pt x="45" y="74"/>
                    <a:pt x="44" y="76"/>
                  </a:cubicBezTo>
                  <a:cubicBezTo>
                    <a:pt x="43" y="78"/>
                    <a:pt x="41" y="80"/>
                    <a:pt x="40" y="82"/>
                  </a:cubicBezTo>
                  <a:cubicBezTo>
                    <a:pt x="37" y="85"/>
                    <a:pt x="35" y="89"/>
                    <a:pt x="33" y="92"/>
                  </a:cubicBezTo>
                  <a:cubicBezTo>
                    <a:pt x="30" y="98"/>
                    <a:pt x="26" y="104"/>
                    <a:pt x="21" y="107"/>
                  </a:cubicBezTo>
                  <a:cubicBezTo>
                    <a:pt x="20" y="108"/>
                    <a:pt x="17" y="109"/>
                    <a:pt x="15" y="110"/>
                  </a:cubicBezTo>
                  <a:cubicBezTo>
                    <a:pt x="13" y="111"/>
                    <a:pt x="11" y="112"/>
                    <a:pt x="9" y="114"/>
                  </a:cubicBezTo>
                  <a:cubicBezTo>
                    <a:pt x="6" y="115"/>
                    <a:pt x="4" y="117"/>
                    <a:pt x="2" y="120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3" y="123"/>
                    <a:pt x="3" y="123"/>
                    <a:pt x="3" y="123"/>
                  </a:cubicBezTo>
                  <a:cubicBezTo>
                    <a:pt x="4" y="124"/>
                    <a:pt x="7" y="125"/>
                    <a:pt x="9" y="125"/>
                  </a:cubicBezTo>
                  <a:cubicBezTo>
                    <a:pt x="10" y="125"/>
                    <a:pt x="10" y="125"/>
                    <a:pt x="10" y="125"/>
                  </a:cubicBezTo>
                  <a:cubicBezTo>
                    <a:pt x="12" y="125"/>
                    <a:pt x="13" y="124"/>
                    <a:pt x="14" y="124"/>
                  </a:cubicBezTo>
                  <a:cubicBezTo>
                    <a:pt x="16" y="124"/>
                    <a:pt x="17" y="123"/>
                    <a:pt x="19" y="123"/>
                  </a:cubicBezTo>
                  <a:cubicBezTo>
                    <a:pt x="20" y="123"/>
                    <a:pt x="21" y="124"/>
                    <a:pt x="22" y="124"/>
                  </a:cubicBezTo>
                  <a:cubicBezTo>
                    <a:pt x="23" y="124"/>
                    <a:pt x="24" y="124"/>
                    <a:pt x="25" y="125"/>
                  </a:cubicBezTo>
                  <a:cubicBezTo>
                    <a:pt x="26" y="125"/>
                    <a:pt x="27" y="126"/>
                    <a:pt x="28" y="126"/>
                  </a:cubicBezTo>
                  <a:cubicBezTo>
                    <a:pt x="29" y="126"/>
                    <a:pt x="30" y="125"/>
                    <a:pt x="31" y="125"/>
                  </a:cubicBezTo>
                  <a:cubicBezTo>
                    <a:pt x="31" y="124"/>
                    <a:pt x="32" y="124"/>
                    <a:pt x="33" y="124"/>
                  </a:cubicBezTo>
                  <a:cubicBezTo>
                    <a:pt x="34" y="123"/>
                    <a:pt x="36" y="123"/>
                    <a:pt x="38" y="123"/>
                  </a:cubicBezTo>
                  <a:cubicBezTo>
                    <a:pt x="40" y="123"/>
                    <a:pt x="43" y="124"/>
                    <a:pt x="44" y="124"/>
                  </a:cubicBezTo>
                  <a:cubicBezTo>
                    <a:pt x="47" y="125"/>
                    <a:pt x="49" y="126"/>
                    <a:pt x="51" y="127"/>
                  </a:cubicBezTo>
                  <a:cubicBezTo>
                    <a:pt x="53" y="128"/>
                    <a:pt x="56" y="129"/>
                    <a:pt x="58" y="129"/>
                  </a:cubicBezTo>
                  <a:cubicBezTo>
                    <a:pt x="59" y="130"/>
                    <a:pt x="60" y="130"/>
                    <a:pt x="61" y="130"/>
                  </a:cubicBezTo>
                  <a:cubicBezTo>
                    <a:pt x="62" y="130"/>
                    <a:pt x="63" y="130"/>
                    <a:pt x="64" y="129"/>
                  </a:cubicBezTo>
                  <a:cubicBezTo>
                    <a:pt x="66" y="129"/>
                    <a:pt x="67" y="129"/>
                    <a:pt x="68" y="129"/>
                  </a:cubicBezTo>
                  <a:cubicBezTo>
                    <a:pt x="70" y="129"/>
                    <a:pt x="72" y="130"/>
                    <a:pt x="73" y="130"/>
                  </a:cubicBezTo>
                  <a:cubicBezTo>
                    <a:pt x="76" y="132"/>
                    <a:pt x="76" y="132"/>
                    <a:pt x="76" y="132"/>
                  </a:cubicBezTo>
                  <a:cubicBezTo>
                    <a:pt x="80" y="134"/>
                    <a:pt x="84" y="137"/>
                    <a:pt x="88" y="138"/>
                  </a:cubicBezTo>
                  <a:cubicBezTo>
                    <a:pt x="93" y="140"/>
                    <a:pt x="100" y="142"/>
                    <a:pt x="105" y="142"/>
                  </a:cubicBezTo>
                  <a:cubicBezTo>
                    <a:pt x="106" y="142"/>
                    <a:pt x="107" y="142"/>
                    <a:pt x="108" y="142"/>
                  </a:cubicBezTo>
                  <a:cubicBezTo>
                    <a:pt x="110" y="142"/>
                    <a:pt x="112" y="142"/>
                    <a:pt x="114" y="142"/>
                  </a:cubicBezTo>
                  <a:cubicBezTo>
                    <a:pt x="115" y="142"/>
                    <a:pt x="117" y="142"/>
                    <a:pt x="119" y="142"/>
                  </a:cubicBezTo>
                  <a:cubicBezTo>
                    <a:pt x="121" y="142"/>
                    <a:pt x="123" y="142"/>
                    <a:pt x="124" y="142"/>
                  </a:cubicBezTo>
                  <a:cubicBezTo>
                    <a:pt x="127" y="143"/>
                    <a:pt x="131" y="147"/>
                    <a:pt x="134" y="149"/>
                  </a:cubicBezTo>
                  <a:cubicBezTo>
                    <a:pt x="135" y="150"/>
                    <a:pt x="135" y="150"/>
                    <a:pt x="135" y="150"/>
                  </a:cubicBezTo>
                  <a:cubicBezTo>
                    <a:pt x="139" y="154"/>
                    <a:pt x="140" y="161"/>
                    <a:pt x="140" y="167"/>
                  </a:cubicBezTo>
                  <a:cubicBezTo>
                    <a:pt x="140" y="170"/>
                    <a:pt x="141" y="172"/>
                    <a:pt x="142" y="175"/>
                  </a:cubicBezTo>
                  <a:cubicBezTo>
                    <a:pt x="142" y="178"/>
                    <a:pt x="142" y="179"/>
                    <a:pt x="141" y="181"/>
                  </a:cubicBezTo>
                  <a:cubicBezTo>
                    <a:pt x="141" y="182"/>
                    <a:pt x="140" y="183"/>
                    <a:pt x="140" y="184"/>
                  </a:cubicBezTo>
                  <a:cubicBezTo>
                    <a:pt x="140" y="188"/>
                    <a:pt x="147" y="197"/>
                    <a:pt x="150" y="200"/>
                  </a:cubicBezTo>
                  <a:cubicBezTo>
                    <a:pt x="151" y="201"/>
                    <a:pt x="151" y="201"/>
                    <a:pt x="151" y="201"/>
                  </a:cubicBezTo>
                  <a:cubicBezTo>
                    <a:pt x="152" y="202"/>
                    <a:pt x="154" y="204"/>
                    <a:pt x="155" y="206"/>
                  </a:cubicBezTo>
                  <a:cubicBezTo>
                    <a:pt x="155" y="209"/>
                    <a:pt x="154" y="210"/>
                    <a:pt x="153" y="211"/>
                  </a:cubicBezTo>
                  <a:cubicBezTo>
                    <a:pt x="152" y="212"/>
                    <a:pt x="152" y="212"/>
                    <a:pt x="151" y="213"/>
                  </a:cubicBezTo>
                  <a:cubicBezTo>
                    <a:pt x="150" y="215"/>
                    <a:pt x="150" y="217"/>
                    <a:pt x="151" y="219"/>
                  </a:cubicBezTo>
                  <a:cubicBezTo>
                    <a:pt x="152" y="221"/>
                    <a:pt x="155" y="223"/>
                    <a:pt x="166" y="223"/>
                  </a:cubicBezTo>
                  <a:cubicBezTo>
                    <a:pt x="168" y="223"/>
                    <a:pt x="170" y="223"/>
                    <a:pt x="173" y="223"/>
                  </a:cubicBezTo>
                  <a:cubicBezTo>
                    <a:pt x="174" y="223"/>
                    <a:pt x="175" y="223"/>
                    <a:pt x="176" y="223"/>
                  </a:cubicBezTo>
                  <a:cubicBezTo>
                    <a:pt x="179" y="223"/>
                    <a:pt x="181" y="223"/>
                    <a:pt x="185" y="226"/>
                  </a:cubicBezTo>
                  <a:cubicBezTo>
                    <a:pt x="185" y="227"/>
                    <a:pt x="185" y="229"/>
                    <a:pt x="184" y="231"/>
                  </a:cubicBezTo>
                  <a:cubicBezTo>
                    <a:pt x="183" y="233"/>
                    <a:pt x="182" y="235"/>
                    <a:pt x="183" y="237"/>
                  </a:cubicBezTo>
                  <a:cubicBezTo>
                    <a:pt x="184" y="239"/>
                    <a:pt x="187" y="239"/>
                    <a:pt x="189" y="239"/>
                  </a:cubicBezTo>
                  <a:cubicBezTo>
                    <a:pt x="191" y="239"/>
                    <a:pt x="192" y="239"/>
                    <a:pt x="193" y="240"/>
                  </a:cubicBezTo>
                  <a:cubicBezTo>
                    <a:pt x="195" y="241"/>
                    <a:pt x="196" y="243"/>
                    <a:pt x="197" y="244"/>
                  </a:cubicBezTo>
                  <a:cubicBezTo>
                    <a:pt x="198" y="246"/>
                    <a:pt x="199" y="247"/>
                    <a:pt x="200" y="248"/>
                  </a:cubicBezTo>
                  <a:cubicBezTo>
                    <a:pt x="201" y="249"/>
                    <a:pt x="201" y="249"/>
                    <a:pt x="202" y="250"/>
                  </a:cubicBezTo>
                  <a:cubicBezTo>
                    <a:pt x="203" y="250"/>
                    <a:pt x="203" y="250"/>
                    <a:pt x="204" y="251"/>
                  </a:cubicBezTo>
                  <a:cubicBezTo>
                    <a:pt x="206" y="252"/>
                    <a:pt x="206" y="252"/>
                    <a:pt x="206" y="252"/>
                  </a:cubicBezTo>
                  <a:cubicBezTo>
                    <a:pt x="207" y="250"/>
                    <a:pt x="207" y="250"/>
                    <a:pt x="207" y="250"/>
                  </a:cubicBezTo>
                  <a:cubicBezTo>
                    <a:pt x="207" y="249"/>
                    <a:pt x="207" y="247"/>
                    <a:pt x="208" y="246"/>
                  </a:cubicBezTo>
                  <a:cubicBezTo>
                    <a:pt x="208" y="244"/>
                    <a:pt x="209" y="241"/>
                    <a:pt x="210" y="239"/>
                  </a:cubicBezTo>
                  <a:cubicBezTo>
                    <a:pt x="211" y="238"/>
                    <a:pt x="211" y="238"/>
                    <a:pt x="211" y="238"/>
                  </a:cubicBezTo>
                  <a:cubicBezTo>
                    <a:pt x="213" y="236"/>
                    <a:pt x="215" y="234"/>
                    <a:pt x="217" y="233"/>
                  </a:cubicBezTo>
                  <a:cubicBezTo>
                    <a:pt x="220" y="231"/>
                    <a:pt x="223" y="230"/>
                    <a:pt x="226" y="229"/>
                  </a:cubicBezTo>
                  <a:cubicBezTo>
                    <a:pt x="227" y="228"/>
                    <a:pt x="229" y="227"/>
                    <a:pt x="231" y="227"/>
                  </a:cubicBezTo>
                  <a:cubicBezTo>
                    <a:pt x="233" y="226"/>
                    <a:pt x="235" y="224"/>
                    <a:pt x="237" y="223"/>
                  </a:cubicBezTo>
                  <a:cubicBezTo>
                    <a:pt x="238" y="223"/>
                    <a:pt x="239" y="222"/>
                    <a:pt x="240" y="221"/>
                  </a:cubicBezTo>
                  <a:cubicBezTo>
                    <a:pt x="241" y="220"/>
                    <a:pt x="242" y="220"/>
                    <a:pt x="243" y="219"/>
                  </a:cubicBezTo>
                  <a:cubicBezTo>
                    <a:pt x="246" y="217"/>
                    <a:pt x="248" y="216"/>
                    <a:pt x="250" y="213"/>
                  </a:cubicBezTo>
                  <a:cubicBezTo>
                    <a:pt x="252" y="212"/>
                    <a:pt x="252" y="212"/>
                    <a:pt x="255" y="212"/>
                  </a:cubicBezTo>
                  <a:cubicBezTo>
                    <a:pt x="256" y="212"/>
                    <a:pt x="258" y="211"/>
                    <a:pt x="259" y="211"/>
                  </a:cubicBezTo>
                  <a:cubicBezTo>
                    <a:pt x="260" y="211"/>
                    <a:pt x="261" y="211"/>
                    <a:pt x="261" y="210"/>
                  </a:cubicBezTo>
                  <a:cubicBezTo>
                    <a:pt x="262" y="210"/>
                    <a:pt x="263" y="210"/>
                    <a:pt x="263" y="210"/>
                  </a:cubicBezTo>
                  <a:cubicBezTo>
                    <a:pt x="265" y="210"/>
                    <a:pt x="266" y="210"/>
                    <a:pt x="268" y="209"/>
                  </a:cubicBezTo>
                  <a:cubicBezTo>
                    <a:pt x="271" y="207"/>
                    <a:pt x="273" y="204"/>
                    <a:pt x="275" y="201"/>
                  </a:cubicBezTo>
                  <a:cubicBezTo>
                    <a:pt x="275" y="200"/>
                    <a:pt x="275" y="200"/>
                    <a:pt x="276" y="199"/>
                  </a:cubicBezTo>
                  <a:cubicBezTo>
                    <a:pt x="276" y="198"/>
                    <a:pt x="276" y="197"/>
                    <a:pt x="277" y="197"/>
                  </a:cubicBezTo>
                  <a:cubicBezTo>
                    <a:pt x="277" y="196"/>
                    <a:pt x="278" y="196"/>
                    <a:pt x="279" y="196"/>
                  </a:cubicBezTo>
                  <a:cubicBezTo>
                    <a:pt x="279" y="195"/>
                    <a:pt x="280" y="195"/>
                    <a:pt x="280" y="195"/>
                  </a:cubicBezTo>
                  <a:cubicBezTo>
                    <a:pt x="281" y="195"/>
                    <a:pt x="282" y="194"/>
                    <a:pt x="283" y="193"/>
                  </a:cubicBezTo>
                  <a:cubicBezTo>
                    <a:pt x="284" y="192"/>
                    <a:pt x="285" y="192"/>
                    <a:pt x="286" y="192"/>
                  </a:cubicBezTo>
                  <a:cubicBezTo>
                    <a:pt x="288" y="192"/>
                    <a:pt x="289" y="191"/>
                    <a:pt x="291" y="190"/>
                  </a:cubicBezTo>
                  <a:cubicBezTo>
                    <a:pt x="292" y="190"/>
                    <a:pt x="294" y="189"/>
                    <a:pt x="295" y="189"/>
                  </a:cubicBezTo>
                  <a:cubicBezTo>
                    <a:pt x="296" y="189"/>
                    <a:pt x="296" y="189"/>
                    <a:pt x="296" y="189"/>
                  </a:cubicBezTo>
                  <a:cubicBezTo>
                    <a:pt x="307" y="191"/>
                    <a:pt x="307" y="191"/>
                    <a:pt x="307" y="191"/>
                  </a:cubicBezTo>
                  <a:cubicBezTo>
                    <a:pt x="307" y="191"/>
                    <a:pt x="308" y="191"/>
                    <a:pt x="308" y="191"/>
                  </a:cubicBezTo>
                  <a:cubicBezTo>
                    <a:pt x="309" y="191"/>
                    <a:pt x="311" y="192"/>
                    <a:pt x="312" y="192"/>
                  </a:cubicBezTo>
                  <a:cubicBezTo>
                    <a:pt x="313" y="192"/>
                    <a:pt x="314" y="191"/>
                    <a:pt x="315" y="190"/>
                  </a:cubicBezTo>
                  <a:cubicBezTo>
                    <a:pt x="316" y="189"/>
                    <a:pt x="316" y="187"/>
                    <a:pt x="316" y="186"/>
                  </a:cubicBezTo>
                  <a:cubicBezTo>
                    <a:pt x="316" y="186"/>
                    <a:pt x="316" y="186"/>
                    <a:pt x="316" y="186"/>
                  </a:cubicBezTo>
                  <a:cubicBezTo>
                    <a:pt x="316" y="186"/>
                    <a:pt x="316" y="186"/>
                    <a:pt x="316" y="185"/>
                  </a:cubicBezTo>
                  <a:cubicBezTo>
                    <a:pt x="318" y="184"/>
                    <a:pt x="319" y="183"/>
                    <a:pt x="321" y="182"/>
                  </a:cubicBezTo>
                  <a:cubicBezTo>
                    <a:pt x="324" y="181"/>
                    <a:pt x="326" y="179"/>
                    <a:pt x="328" y="178"/>
                  </a:cubicBezTo>
                  <a:cubicBezTo>
                    <a:pt x="330" y="176"/>
                    <a:pt x="332" y="175"/>
                    <a:pt x="334" y="174"/>
                  </a:cubicBezTo>
                  <a:cubicBezTo>
                    <a:pt x="335" y="173"/>
                    <a:pt x="337" y="173"/>
                    <a:pt x="339" y="173"/>
                  </a:cubicBezTo>
                  <a:cubicBezTo>
                    <a:pt x="339" y="173"/>
                    <a:pt x="339" y="173"/>
                    <a:pt x="339" y="173"/>
                  </a:cubicBezTo>
                  <a:cubicBezTo>
                    <a:pt x="341" y="173"/>
                    <a:pt x="342" y="173"/>
                    <a:pt x="343" y="173"/>
                  </a:cubicBezTo>
                  <a:cubicBezTo>
                    <a:pt x="347" y="173"/>
                    <a:pt x="347" y="173"/>
                    <a:pt x="347" y="173"/>
                  </a:cubicBezTo>
                  <a:cubicBezTo>
                    <a:pt x="346" y="170"/>
                    <a:pt x="346" y="170"/>
                    <a:pt x="346" y="170"/>
                  </a:cubicBezTo>
                  <a:cubicBezTo>
                    <a:pt x="346" y="170"/>
                    <a:pt x="345" y="169"/>
                    <a:pt x="345" y="168"/>
                  </a:cubicBezTo>
                  <a:cubicBezTo>
                    <a:pt x="345" y="168"/>
                    <a:pt x="344" y="167"/>
                    <a:pt x="343" y="166"/>
                  </a:cubicBezTo>
                  <a:cubicBezTo>
                    <a:pt x="342" y="164"/>
                    <a:pt x="341" y="162"/>
                    <a:pt x="340" y="160"/>
                  </a:cubicBezTo>
                  <a:cubicBezTo>
                    <a:pt x="340" y="155"/>
                    <a:pt x="346" y="150"/>
                    <a:pt x="351" y="148"/>
                  </a:cubicBezTo>
                  <a:cubicBezTo>
                    <a:pt x="353" y="147"/>
                    <a:pt x="355" y="146"/>
                    <a:pt x="357" y="146"/>
                  </a:cubicBezTo>
                  <a:cubicBezTo>
                    <a:pt x="361" y="145"/>
                    <a:pt x="365" y="144"/>
                    <a:pt x="368" y="142"/>
                  </a:cubicBezTo>
                  <a:cubicBezTo>
                    <a:pt x="371" y="139"/>
                    <a:pt x="370" y="136"/>
                    <a:pt x="370" y="13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722" y="1433"/>
              <a:ext cx="823" cy="432"/>
            </a:xfrm>
            <a:custGeom>
              <a:avLst/>
              <a:gdLst/>
              <a:ahLst/>
              <a:cxnLst/>
              <a:rect l="l" t="t" r="r" b="b"/>
              <a:pathLst>
                <a:path w="337" h="177" extrusionOk="0">
                  <a:moveTo>
                    <a:pt x="245" y="78"/>
                  </a:moveTo>
                  <a:cubicBezTo>
                    <a:pt x="172" y="42"/>
                    <a:pt x="172" y="42"/>
                    <a:pt x="172" y="42"/>
                  </a:cubicBezTo>
                  <a:cubicBezTo>
                    <a:pt x="171" y="43"/>
                    <a:pt x="171" y="43"/>
                    <a:pt x="171" y="43"/>
                  </a:cubicBezTo>
                  <a:cubicBezTo>
                    <a:pt x="172" y="41"/>
                    <a:pt x="172" y="41"/>
                    <a:pt x="172" y="41"/>
                  </a:cubicBezTo>
                  <a:cubicBezTo>
                    <a:pt x="166" y="38"/>
                    <a:pt x="66" y="22"/>
                    <a:pt x="65" y="2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7"/>
                    <a:pt x="11" y="7"/>
                    <a:pt x="11" y="9"/>
                  </a:cubicBezTo>
                  <a:cubicBezTo>
                    <a:pt x="11" y="10"/>
                    <a:pt x="11" y="10"/>
                    <a:pt x="10" y="11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3" y="15"/>
                    <a:pt x="0" y="17"/>
                    <a:pt x="0" y="21"/>
                  </a:cubicBezTo>
                  <a:cubicBezTo>
                    <a:pt x="0" y="23"/>
                    <a:pt x="1" y="25"/>
                    <a:pt x="3" y="27"/>
                  </a:cubicBezTo>
                  <a:cubicBezTo>
                    <a:pt x="4" y="28"/>
                    <a:pt x="5" y="28"/>
                    <a:pt x="6" y="29"/>
                  </a:cubicBezTo>
                  <a:cubicBezTo>
                    <a:pt x="8" y="31"/>
                    <a:pt x="13" y="34"/>
                    <a:pt x="13" y="35"/>
                  </a:cubicBezTo>
                  <a:cubicBezTo>
                    <a:pt x="13" y="35"/>
                    <a:pt x="13" y="36"/>
                    <a:pt x="12" y="37"/>
                  </a:cubicBezTo>
                  <a:cubicBezTo>
                    <a:pt x="11" y="38"/>
                    <a:pt x="10" y="40"/>
                    <a:pt x="12" y="43"/>
                  </a:cubicBezTo>
                  <a:cubicBezTo>
                    <a:pt x="13" y="44"/>
                    <a:pt x="15" y="44"/>
                    <a:pt x="16" y="45"/>
                  </a:cubicBezTo>
                  <a:cubicBezTo>
                    <a:pt x="16" y="45"/>
                    <a:pt x="17" y="45"/>
                    <a:pt x="17" y="45"/>
                  </a:cubicBezTo>
                  <a:cubicBezTo>
                    <a:pt x="18" y="45"/>
                    <a:pt x="18" y="46"/>
                    <a:pt x="18" y="47"/>
                  </a:cubicBezTo>
                  <a:cubicBezTo>
                    <a:pt x="18" y="47"/>
                    <a:pt x="18" y="47"/>
                    <a:pt x="19" y="48"/>
                  </a:cubicBezTo>
                  <a:cubicBezTo>
                    <a:pt x="20" y="50"/>
                    <a:pt x="20" y="52"/>
                    <a:pt x="21" y="55"/>
                  </a:cubicBezTo>
                  <a:cubicBezTo>
                    <a:pt x="22" y="57"/>
                    <a:pt x="24" y="59"/>
                    <a:pt x="25" y="60"/>
                  </a:cubicBezTo>
                  <a:cubicBezTo>
                    <a:pt x="26" y="60"/>
                    <a:pt x="26" y="60"/>
                    <a:pt x="27" y="61"/>
                  </a:cubicBezTo>
                  <a:cubicBezTo>
                    <a:pt x="28" y="62"/>
                    <a:pt x="29" y="63"/>
                    <a:pt x="29" y="64"/>
                  </a:cubicBezTo>
                  <a:cubicBezTo>
                    <a:pt x="29" y="65"/>
                    <a:pt x="30" y="66"/>
                    <a:pt x="30" y="67"/>
                  </a:cubicBezTo>
                  <a:cubicBezTo>
                    <a:pt x="31" y="69"/>
                    <a:pt x="33" y="70"/>
                    <a:pt x="34" y="71"/>
                  </a:cubicBezTo>
                  <a:cubicBezTo>
                    <a:pt x="35" y="71"/>
                    <a:pt x="36" y="72"/>
                    <a:pt x="36" y="73"/>
                  </a:cubicBezTo>
                  <a:cubicBezTo>
                    <a:pt x="38" y="75"/>
                    <a:pt x="40" y="76"/>
                    <a:pt x="42" y="78"/>
                  </a:cubicBezTo>
                  <a:cubicBezTo>
                    <a:pt x="43" y="79"/>
                    <a:pt x="44" y="80"/>
                    <a:pt x="45" y="81"/>
                  </a:cubicBezTo>
                  <a:cubicBezTo>
                    <a:pt x="46" y="82"/>
                    <a:pt x="46" y="83"/>
                    <a:pt x="47" y="84"/>
                  </a:cubicBezTo>
                  <a:cubicBezTo>
                    <a:pt x="47" y="84"/>
                    <a:pt x="48" y="84"/>
                    <a:pt x="48" y="85"/>
                  </a:cubicBezTo>
                  <a:cubicBezTo>
                    <a:pt x="49" y="85"/>
                    <a:pt x="50" y="87"/>
                    <a:pt x="51" y="88"/>
                  </a:cubicBezTo>
                  <a:cubicBezTo>
                    <a:pt x="51" y="89"/>
                    <a:pt x="50" y="91"/>
                    <a:pt x="49" y="92"/>
                  </a:cubicBezTo>
                  <a:cubicBezTo>
                    <a:pt x="49" y="93"/>
                    <a:pt x="49" y="93"/>
                    <a:pt x="49" y="93"/>
                  </a:cubicBezTo>
                  <a:cubicBezTo>
                    <a:pt x="49" y="94"/>
                    <a:pt x="48" y="96"/>
                    <a:pt x="46" y="98"/>
                  </a:cubicBezTo>
                  <a:cubicBezTo>
                    <a:pt x="46" y="98"/>
                    <a:pt x="46" y="99"/>
                    <a:pt x="45" y="99"/>
                  </a:cubicBezTo>
                  <a:cubicBezTo>
                    <a:pt x="44" y="100"/>
                    <a:pt x="42" y="102"/>
                    <a:pt x="42" y="105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5" y="106"/>
                    <a:pt x="45" y="106"/>
                    <a:pt x="45" y="106"/>
                  </a:cubicBezTo>
                  <a:cubicBezTo>
                    <a:pt x="49" y="106"/>
                    <a:pt x="53" y="107"/>
                    <a:pt x="57" y="107"/>
                  </a:cubicBezTo>
                  <a:cubicBezTo>
                    <a:pt x="58" y="107"/>
                    <a:pt x="59" y="108"/>
                    <a:pt x="59" y="108"/>
                  </a:cubicBezTo>
                  <a:cubicBezTo>
                    <a:pt x="62" y="108"/>
                    <a:pt x="64" y="108"/>
                    <a:pt x="67" y="108"/>
                  </a:cubicBezTo>
                  <a:cubicBezTo>
                    <a:pt x="67" y="108"/>
                    <a:pt x="68" y="108"/>
                    <a:pt x="69" y="108"/>
                  </a:cubicBezTo>
                  <a:cubicBezTo>
                    <a:pt x="69" y="108"/>
                    <a:pt x="70" y="108"/>
                    <a:pt x="71" y="108"/>
                  </a:cubicBezTo>
                  <a:cubicBezTo>
                    <a:pt x="72" y="108"/>
                    <a:pt x="73" y="108"/>
                    <a:pt x="74" y="108"/>
                  </a:cubicBezTo>
                  <a:cubicBezTo>
                    <a:pt x="76" y="108"/>
                    <a:pt x="77" y="108"/>
                    <a:pt x="78" y="109"/>
                  </a:cubicBezTo>
                  <a:cubicBezTo>
                    <a:pt x="80" y="110"/>
                    <a:pt x="80" y="112"/>
                    <a:pt x="81" y="114"/>
                  </a:cubicBezTo>
                  <a:cubicBezTo>
                    <a:pt x="82" y="115"/>
                    <a:pt x="82" y="116"/>
                    <a:pt x="82" y="117"/>
                  </a:cubicBezTo>
                  <a:cubicBezTo>
                    <a:pt x="83" y="118"/>
                    <a:pt x="83" y="119"/>
                    <a:pt x="83" y="120"/>
                  </a:cubicBezTo>
                  <a:cubicBezTo>
                    <a:pt x="85" y="125"/>
                    <a:pt x="87" y="129"/>
                    <a:pt x="90" y="130"/>
                  </a:cubicBezTo>
                  <a:cubicBezTo>
                    <a:pt x="91" y="131"/>
                    <a:pt x="92" y="131"/>
                    <a:pt x="93" y="131"/>
                  </a:cubicBezTo>
                  <a:cubicBezTo>
                    <a:pt x="94" y="131"/>
                    <a:pt x="95" y="131"/>
                    <a:pt x="97" y="131"/>
                  </a:cubicBezTo>
                  <a:cubicBezTo>
                    <a:pt x="97" y="131"/>
                    <a:pt x="98" y="130"/>
                    <a:pt x="99" y="130"/>
                  </a:cubicBezTo>
                  <a:cubicBezTo>
                    <a:pt x="101" y="130"/>
                    <a:pt x="101" y="130"/>
                    <a:pt x="101" y="130"/>
                  </a:cubicBezTo>
                  <a:cubicBezTo>
                    <a:pt x="107" y="131"/>
                    <a:pt x="107" y="131"/>
                    <a:pt x="107" y="131"/>
                  </a:cubicBezTo>
                  <a:cubicBezTo>
                    <a:pt x="117" y="131"/>
                    <a:pt x="127" y="130"/>
                    <a:pt x="135" y="125"/>
                  </a:cubicBezTo>
                  <a:cubicBezTo>
                    <a:pt x="138" y="122"/>
                    <a:pt x="141" y="119"/>
                    <a:pt x="144" y="116"/>
                  </a:cubicBezTo>
                  <a:cubicBezTo>
                    <a:pt x="145" y="115"/>
                    <a:pt x="146" y="114"/>
                    <a:pt x="147" y="113"/>
                  </a:cubicBezTo>
                  <a:cubicBezTo>
                    <a:pt x="148" y="113"/>
                    <a:pt x="148" y="112"/>
                    <a:pt x="149" y="111"/>
                  </a:cubicBezTo>
                  <a:cubicBezTo>
                    <a:pt x="151" y="110"/>
                    <a:pt x="153" y="108"/>
                    <a:pt x="154" y="106"/>
                  </a:cubicBezTo>
                  <a:cubicBezTo>
                    <a:pt x="155" y="105"/>
                    <a:pt x="155" y="105"/>
                    <a:pt x="155" y="105"/>
                  </a:cubicBezTo>
                  <a:cubicBezTo>
                    <a:pt x="156" y="104"/>
                    <a:pt x="156" y="103"/>
                    <a:pt x="157" y="102"/>
                  </a:cubicBezTo>
                  <a:cubicBezTo>
                    <a:pt x="157" y="103"/>
                    <a:pt x="157" y="104"/>
                    <a:pt x="157" y="104"/>
                  </a:cubicBezTo>
                  <a:cubicBezTo>
                    <a:pt x="157" y="105"/>
                    <a:pt x="158" y="106"/>
                    <a:pt x="158" y="107"/>
                  </a:cubicBezTo>
                  <a:cubicBezTo>
                    <a:pt x="158" y="108"/>
                    <a:pt x="158" y="108"/>
                    <a:pt x="158" y="108"/>
                  </a:cubicBezTo>
                  <a:cubicBezTo>
                    <a:pt x="159" y="110"/>
                    <a:pt x="160" y="111"/>
                    <a:pt x="159" y="113"/>
                  </a:cubicBezTo>
                  <a:cubicBezTo>
                    <a:pt x="159" y="113"/>
                    <a:pt x="158" y="114"/>
                    <a:pt x="157" y="114"/>
                  </a:cubicBezTo>
                  <a:cubicBezTo>
                    <a:pt x="156" y="115"/>
                    <a:pt x="155" y="116"/>
                    <a:pt x="154" y="117"/>
                  </a:cubicBezTo>
                  <a:cubicBezTo>
                    <a:pt x="154" y="119"/>
                    <a:pt x="154" y="121"/>
                    <a:pt x="154" y="124"/>
                  </a:cubicBezTo>
                  <a:cubicBezTo>
                    <a:pt x="154" y="124"/>
                    <a:pt x="154" y="125"/>
                    <a:pt x="155" y="125"/>
                  </a:cubicBezTo>
                  <a:cubicBezTo>
                    <a:pt x="155" y="129"/>
                    <a:pt x="156" y="133"/>
                    <a:pt x="156" y="136"/>
                  </a:cubicBezTo>
                  <a:cubicBezTo>
                    <a:pt x="157" y="138"/>
                    <a:pt x="157" y="138"/>
                    <a:pt x="157" y="138"/>
                  </a:cubicBezTo>
                  <a:cubicBezTo>
                    <a:pt x="157" y="141"/>
                    <a:pt x="157" y="144"/>
                    <a:pt x="157" y="147"/>
                  </a:cubicBezTo>
                  <a:cubicBezTo>
                    <a:pt x="157" y="149"/>
                    <a:pt x="157" y="150"/>
                    <a:pt x="157" y="152"/>
                  </a:cubicBezTo>
                  <a:cubicBezTo>
                    <a:pt x="157" y="154"/>
                    <a:pt x="158" y="157"/>
                    <a:pt x="158" y="159"/>
                  </a:cubicBezTo>
                  <a:cubicBezTo>
                    <a:pt x="158" y="161"/>
                    <a:pt x="159" y="164"/>
                    <a:pt x="159" y="166"/>
                  </a:cubicBezTo>
                  <a:cubicBezTo>
                    <a:pt x="158" y="167"/>
                    <a:pt x="158" y="167"/>
                    <a:pt x="158" y="167"/>
                  </a:cubicBezTo>
                  <a:cubicBezTo>
                    <a:pt x="159" y="168"/>
                    <a:pt x="159" y="168"/>
                    <a:pt x="159" y="168"/>
                  </a:cubicBezTo>
                  <a:cubicBezTo>
                    <a:pt x="160" y="169"/>
                    <a:pt x="161" y="169"/>
                    <a:pt x="162" y="170"/>
                  </a:cubicBezTo>
                  <a:cubicBezTo>
                    <a:pt x="163" y="172"/>
                    <a:pt x="165" y="173"/>
                    <a:pt x="166" y="174"/>
                  </a:cubicBezTo>
                  <a:cubicBezTo>
                    <a:pt x="167" y="174"/>
                    <a:pt x="167" y="174"/>
                    <a:pt x="167" y="174"/>
                  </a:cubicBezTo>
                  <a:cubicBezTo>
                    <a:pt x="169" y="175"/>
                    <a:pt x="171" y="176"/>
                    <a:pt x="173" y="176"/>
                  </a:cubicBezTo>
                  <a:cubicBezTo>
                    <a:pt x="174" y="176"/>
                    <a:pt x="175" y="176"/>
                    <a:pt x="176" y="176"/>
                  </a:cubicBezTo>
                  <a:cubicBezTo>
                    <a:pt x="179" y="175"/>
                    <a:pt x="181" y="173"/>
                    <a:pt x="183" y="172"/>
                  </a:cubicBezTo>
                  <a:cubicBezTo>
                    <a:pt x="186" y="170"/>
                    <a:pt x="189" y="168"/>
                    <a:pt x="192" y="167"/>
                  </a:cubicBezTo>
                  <a:cubicBezTo>
                    <a:pt x="193" y="167"/>
                    <a:pt x="193" y="167"/>
                    <a:pt x="194" y="167"/>
                  </a:cubicBezTo>
                  <a:cubicBezTo>
                    <a:pt x="195" y="167"/>
                    <a:pt x="196" y="167"/>
                    <a:pt x="198" y="168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00" y="168"/>
                    <a:pt x="200" y="168"/>
                    <a:pt x="201" y="168"/>
                  </a:cubicBezTo>
                  <a:cubicBezTo>
                    <a:pt x="202" y="168"/>
                    <a:pt x="204" y="168"/>
                    <a:pt x="205" y="168"/>
                  </a:cubicBezTo>
                  <a:cubicBezTo>
                    <a:pt x="206" y="167"/>
                    <a:pt x="207" y="167"/>
                    <a:pt x="208" y="167"/>
                  </a:cubicBezTo>
                  <a:cubicBezTo>
                    <a:pt x="208" y="167"/>
                    <a:pt x="208" y="167"/>
                    <a:pt x="208" y="167"/>
                  </a:cubicBezTo>
                  <a:cubicBezTo>
                    <a:pt x="210" y="167"/>
                    <a:pt x="212" y="168"/>
                    <a:pt x="215" y="169"/>
                  </a:cubicBezTo>
                  <a:cubicBezTo>
                    <a:pt x="217" y="169"/>
                    <a:pt x="219" y="170"/>
                    <a:pt x="222" y="170"/>
                  </a:cubicBezTo>
                  <a:cubicBezTo>
                    <a:pt x="222" y="170"/>
                    <a:pt x="223" y="170"/>
                    <a:pt x="223" y="170"/>
                  </a:cubicBezTo>
                  <a:cubicBezTo>
                    <a:pt x="225" y="170"/>
                    <a:pt x="226" y="170"/>
                    <a:pt x="228" y="170"/>
                  </a:cubicBezTo>
                  <a:cubicBezTo>
                    <a:pt x="229" y="169"/>
                    <a:pt x="231" y="169"/>
                    <a:pt x="233" y="169"/>
                  </a:cubicBezTo>
                  <a:cubicBezTo>
                    <a:pt x="234" y="169"/>
                    <a:pt x="234" y="169"/>
                    <a:pt x="235" y="169"/>
                  </a:cubicBezTo>
                  <a:cubicBezTo>
                    <a:pt x="236" y="169"/>
                    <a:pt x="236" y="169"/>
                    <a:pt x="236" y="169"/>
                  </a:cubicBezTo>
                  <a:cubicBezTo>
                    <a:pt x="238" y="169"/>
                    <a:pt x="240" y="170"/>
                    <a:pt x="241" y="170"/>
                  </a:cubicBezTo>
                  <a:cubicBezTo>
                    <a:pt x="241" y="171"/>
                    <a:pt x="241" y="172"/>
                    <a:pt x="241" y="173"/>
                  </a:cubicBezTo>
                  <a:cubicBezTo>
                    <a:pt x="242" y="173"/>
                    <a:pt x="242" y="174"/>
                    <a:pt x="242" y="175"/>
                  </a:cubicBezTo>
                  <a:cubicBezTo>
                    <a:pt x="242" y="177"/>
                    <a:pt x="242" y="177"/>
                    <a:pt x="242" y="177"/>
                  </a:cubicBezTo>
                  <a:cubicBezTo>
                    <a:pt x="244" y="177"/>
                    <a:pt x="244" y="177"/>
                    <a:pt x="244" y="177"/>
                  </a:cubicBezTo>
                  <a:cubicBezTo>
                    <a:pt x="247" y="176"/>
                    <a:pt x="251" y="175"/>
                    <a:pt x="256" y="172"/>
                  </a:cubicBezTo>
                  <a:cubicBezTo>
                    <a:pt x="257" y="172"/>
                    <a:pt x="257" y="172"/>
                    <a:pt x="258" y="171"/>
                  </a:cubicBezTo>
                  <a:cubicBezTo>
                    <a:pt x="259" y="171"/>
                    <a:pt x="261" y="170"/>
                    <a:pt x="262" y="169"/>
                  </a:cubicBezTo>
                  <a:cubicBezTo>
                    <a:pt x="266" y="165"/>
                    <a:pt x="269" y="162"/>
                    <a:pt x="270" y="159"/>
                  </a:cubicBezTo>
                  <a:cubicBezTo>
                    <a:pt x="271" y="158"/>
                    <a:pt x="271" y="158"/>
                    <a:pt x="271" y="158"/>
                  </a:cubicBezTo>
                  <a:cubicBezTo>
                    <a:pt x="272" y="155"/>
                    <a:pt x="273" y="152"/>
                    <a:pt x="276" y="151"/>
                  </a:cubicBezTo>
                  <a:cubicBezTo>
                    <a:pt x="277" y="151"/>
                    <a:pt x="277" y="151"/>
                    <a:pt x="278" y="151"/>
                  </a:cubicBezTo>
                  <a:cubicBezTo>
                    <a:pt x="279" y="151"/>
                    <a:pt x="280" y="151"/>
                    <a:pt x="281" y="151"/>
                  </a:cubicBezTo>
                  <a:cubicBezTo>
                    <a:pt x="282" y="151"/>
                    <a:pt x="283" y="152"/>
                    <a:pt x="285" y="152"/>
                  </a:cubicBezTo>
                  <a:cubicBezTo>
                    <a:pt x="287" y="152"/>
                    <a:pt x="289" y="151"/>
                    <a:pt x="290" y="150"/>
                  </a:cubicBezTo>
                  <a:cubicBezTo>
                    <a:pt x="293" y="148"/>
                    <a:pt x="295" y="146"/>
                    <a:pt x="297" y="143"/>
                  </a:cubicBezTo>
                  <a:cubicBezTo>
                    <a:pt x="302" y="139"/>
                    <a:pt x="305" y="135"/>
                    <a:pt x="311" y="134"/>
                  </a:cubicBezTo>
                  <a:cubicBezTo>
                    <a:pt x="314" y="133"/>
                    <a:pt x="316" y="131"/>
                    <a:pt x="318" y="129"/>
                  </a:cubicBezTo>
                  <a:cubicBezTo>
                    <a:pt x="319" y="128"/>
                    <a:pt x="320" y="127"/>
                    <a:pt x="321" y="126"/>
                  </a:cubicBezTo>
                  <a:cubicBezTo>
                    <a:pt x="324" y="125"/>
                    <a:pt x="326" y="123"/>
                    <a:pt x="328" y="120"/>
                  </a:cubicBezTo>
                  <a:cubicBezTo>
                    <a:pt x="330" y="119"/>
                    <a:pt x="331" y="118"/>
                    <a:pt x="333" y="116"/>
                  </a:cubicBezTo>
                  <a:cubicBezTo>
                    <a:pt x="333" y="116"/>
                    <a:pt x="337" y="113"/>
                    <a:pt x="337" y="113"/>
                  </a:cubicBezTo>
                  <a:lnTo>
                    <a:pt x="245" y="78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2092" y="1389"/>
              <a:ext cx="1247" cy="1188"/>
            </a:xfrm>
            <a:custGeom>
              <a:avLst/>
              <a:gdLst/>
              <a:ahLst/>
              <a:cxnLst/>
              <a:rect l="l" t="t" r="r" b="b"/>
              <a:pathLst>
                <a:path w="511" h="487" extrusionOk="0">
                  <a:moveTo>
                    <a:pt x="235" y="99"/>
                  </a:moveTo>
                  <a:cubicBezTo>
                    <a:pt x="233" y="98"/>
                    <a:pt x="232" y="98"/>
                    <a:pt x="231" y="97"/>
                  </a:cubicBezTo>
                  <a:cubicBezTo>
                    <a:pt x="229" y="96"/>
                    <a:pt x="227" y="95"/>
                    <a:pt x="225" y="95"/>
                  </a:cubicBezTo>
                  <a:cubicBezTo>
                    <a:pt x="225" y="95"/>
                    <a:pt x="224" y="95"/>
                    <a:pt x="224" y="95"/>
                  </a:cubicBezTo>
                  <a:cubicBezTo>
                    <a:pt x="223" y="95"/>
                    <a:pt x="222" y="95"/>
                    <a:pt x="221" y="96"/>
                  </a:cubicBezTo>
                  <a:cubicBezTo>
                    <a:pt x="221" y="96"/>
                    <a:pt x="220" y="96"/>
                    <a:pt x="219" y="96"/>
                  </a:cubicBezTo>
                  <a:cubicBezTo>
                    <a:pt x="218" y="96"/>
                    <a:pt x="217" y="96"/>
                    <a:pt x="215" y="92"/>
                  </a:cubicBezTo>
                  <a:cubicBezTo>
                    <a:pt x="213" y="89"/>
                    <a:pt x="212" y="89"/>
                    <a:pt x="210" y="88"/>
                  </a:cubicBezTo>
                  <a:cubicBezTo>
                    <a:pt x="209" y="88"/>
                    <a:pt x="208" y="87"/>
                    <a:pt x="207" y="87"/>
                  </a:cubicBezTo>
                  <a:cubicBezTo>
                    <a:pt x="205" y="86"/>
                    <a:pt x="203" y="84"/>
                    <a:pt x="202" y="82"/>
                  </a:cubicBezTo>
                  <a:cubicBezTo>
                    <a:pt x="201" y="81"/>
                    <a:pt x="200" y="80"/>
                    <a:pt x="200" y="80"/>
                  </a:cubicBezTo>
                  <a:cubicBezTo>
                    <a:pt x="195" y="75"/>
                    <a:pt x="191" y="71"/>
                    <a:pt x="185" y="68"/>
                  </a:cubicBezTo>
                  <a:cubicBezTo>
                    <a:pt x="178" y="65"/>
                    <a:pt x="175" y="58"/>
                    <a:pt x="176" y="50"/>
                  </a:cubicBezTo>
                  <a:cubicBezTo>
                    <a:pt x="176" y="48"/>
                    <a:pt x="176" y="48"/>
                    <a:pt x="176" y="48"/>
                  </a:cubicBezTo>
                  <a:cubicBezTo>
                    <a:pt x="177" y="45"/>
                    <a:pt x="177" y="43"/>
                    <a:pt x="175" y="39"/>
                  </a:cubicBezTo>
                  <a:cubicBezTo>
                    <a:pt x="171" y="32"/>
                    <a:pt x="167" y="24"/>
                    <a:pt x="165" y="15"/>
                  </a:cubicBezTo>
                  <a:cubicBezTo>
                    <a:pt x="164" y="12"/>
                    <a:pt x="162" y="10"/>
                    <a:pt x="160" y="8"/>
                  </a:cubicBezTo>
                  <a:cubicBezTo>
                    <a:pt x="159" y="7"/>
                    <a:pt x="158" y="6"/>
                    <a:pt x="157" y="5"/>
                  </a:cubicBezTo>
                  <a:cubicBezTo>
                    <a:pt x="157" y="5"/>
                    <a:pt x="157" y="4"/>
                    <a:pt x="157" y="4"/>
                  </a:cubicBezTo>
                  <a:cubicBezTo>
                    <a:pt x="157" y="4"/>
                    <a:pt x="157" y="4"/>
                    <a:pt x="157" y="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5"/>
                    <a:pt x="152" y="6"/>
                    <a:pt x="152" y="7"/>
                  </a:cubicBezTo>
                  <a:cubicBezTo>
                    <a:pt x="151" y="8"/>
                    <a:pt x="151" y="9"/>
                    <a:pt x="151" y="10"/>
                  </a:cubicBezTo>
                  <a:cubicBezTo>
                    <a:pt x="151" y="11"/>
                    <a:pt x="151" y="12"/>
                    <a:pt x="151" y="13"/>
                  </a:cubicBezTo>
                  <a:cubicBezTo>
                    <a:pt x="150" y="15"/>
                    <a:pt x="149" y="17"/>
                    <a:pt x="148" y="18"/>
                  </a:cubicBezTo>
                  <a:cubicBezTo>
                    <a:pt x="146" y="21"/>
                    <a:pt x="145" y="23"/>
                    <a:pt x="144" y="25"/>
                  </a:cubicBezTo>
                  <a:cubicBezTo>
                    <a:pt x="144" y="26"/>
                    <a:pt x="144" y="26"/>
                    <a:pt x="144" y="26"/>
                  </a:cubicBezTo>
                  <a:cubicBezTo>
                    <a:pt x="144" y="27"/>
                    <a:pt x="144" y="28"/>
                    <a:pt x="144" y="29"/>
                  </a:cubicBezTo>
                  <a:cubicBezTo>
                    <a:pt x="145" y="30"/>
                    <a:pt x="145" y="30"/>
                    <a:pt x="145" y="31"/>
                  </a:cubicBezTo>
                  <a:cubicBezTo>
                    <a:pt x="146" y="31"/>
                    <a:pt x="146" y="32"/>
                    <a:pt x="146" y="33"/>
                  </a:cubicBezTo>
                  <a:cubicBezTo>
                    <a:pt x="146" y="34"/>
                    <a:pt x="146" y="34"/>
                    <a:pt x="146" y="35"/>
                  </a:cubicBezTo>
                  <a:cubicBezTo>
                    <a:pt x="146" y="36"/>
                    <a:pt x="146" y="36"/>
                    <a:pt x="145" y="36"/>
                  </a:cubicBezTo>
                  <a:cubicBezTo>
                    <a:pt x="145" y="37"/>
                    <a:pt x="145" y="38"/>
                    <a:pt x="146" y="39"/>
                  </a:cubicBezTo>
                  <a:cubicBezTo>
                    <a:pt x="146" y="39"/>
                    <a:pt x="146" y="39"/>
                    <a:pt x="146" y="40"/>
                  </a:cubicBezTo>
                  <a:cubicBezTo>
                    <a:pt x="146" y="43"/>
                    <a:pt x="145" y="44"/>
                    <a:pt x="144" y="46"/>
                  </a:cubicBezTo>
                  <a:cubicBezTo>
                    <a:pt x="143" y="48"/>
                    <a:pt x="143" y="49"/>
                    <a:pt x="142" y="51"/>
                  </a:cubicBezTo>
                  <a:cubicBezTo>
                    <a:pt x="142" y="52"/>
                    <a:pt x="142" y="52"/>
                    <a:pt x="142" y="53"/>
                  </a:cubicBezTo>
                  <a:cubicBezTo>
                    <a:pt x="142" y="54"/>
                    <a:pt x="142" y="56"/>
                    <a:pt x="142" y="57"/>
                  </a:cubicBezTo>
                  <a:cubicBezTo>
                    <a:pt x="142" y="58"/>
                    <a:pt x="142" y="60"/>
                    <a:pt x="141" y="61"/>
                  </a:cubicBezTo>
                  <a:cubicBezTo>
                    <a:pt x="141" y="64"/>
                    <a:pt x="139" y="66"/>
                    <a:pt x="137" y="68"/>
                  </a:cubicBezTo>
                  <a:cubicBezTo>
                    <a:pt x="2" y="71"/>
                    <a:pt x="2" y="71"/>
                    <a:pt x="2" y="71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4" y="77"/>
                    <a:pt x="3" y="79"/>
                    <a:pt x="3" y="82"/>
                  </a:cubicBezTo>
                  <a:cubicBezTo>
                    <a:pt x="2" y="83"/>
                    <a:pt x="2" y="85"/>
                    <a:pt x="2" y="86"/>
                  </a:cubicBezTo>
                  <a:cubicBezTo>
                    <a:pt x="1" y="87"/>
                    <a:pt x="1" y="88"/>
                    <a:pt x="1" y="89"/>
                  </a:cubicBezTo>
                  <a:cubicBezTo>
                    <a:pt x="0" y="91"/>
                    <a:pt x="0" y="93"/>
                    <a:pt x="0" y="96"/>
                  </a:cubicBezTo>
                  <a:cubicBezTo>
                    <a:pt x="0" y="97"/>
                    <a:pt x="1" y="99"/>
                    <a:pt x="1" y="100"/>
                  </a:cubicBezTo>
                  <a:cubicBezTo>
                    <a:pt x="2" y="102"/>
                    <a:pt x="3" y="104"/>
                    <a:pt x="3" y="106"/>
                  </a:cubicBezTo>
                  <a:cubicBezTo>
                    <a:pt x="3" y="108"/>
                    <a:pt x="3" y="110"/>
                    <a:pt x="2" y="112"/>
                  </a:cubicBezTo>
                  <a:cubicBezTo>
                    <a:pt x="2" y="114"/>
                    <a:pt x="2" y="116"/>
                    <a:pt x="2" y="119"/>
                  </a:cubicBezTo>
                  <a:cubicBezTo>
                    <a:pt x="3" y="121"/>
                    <a:pt x="2" y="124"/>
                    <a:pt x="2" y="127"/>
                  </a:cubicBezTo>
                  <a:cubicBezTo>
                    <a:pt x="1" y="129"/>
                    <a:pt x="1" y="132"/>
                    <a:pt x="1" y="134"/>
                  </a:cubicBezTo>
                  <a:cubicBezTo>
                    <a:pt x="2" y="136"/>
                    <a:pt x="2" y="138"/>
                    <a:pt x="4" y="139"/>
                  </a:cubicBezTo>
                  <a:cubicBezTo>
                    <a:pt x="4" y="140"/>
                    <a:pt x="5" y="141"/>
                    <a:pt x="5" y="142"/>
                  </a:cubicBezTo>
                  <a:cubicBezTo>
                    <a:pt x="6" y="144"/>
                    <a:pt x="7" y="146"/>
                    <a:pt x="7" y="149"/>
                  </a:cubicBezTo>
                  <a:cubicBezTo>
                    <a:pt x="6" y="150"/>
                    <a:pt x="6" y="151"/>
                    <a:pt x="6" y="152"/>
                  </a:cubicBezTo>
                  <a:cubicBezTo>
                    <a:pt x="6" y="154"/>
                    <a:pt x="5" y="155"/>
                    <a:pt x="5" y="157"/>
                  </a:cubicBezTo>
                  <a:cubicBezTo>
                    <a:pt x="6" y="159"/>
                    <a:pt x="6" y="161"/>
                    <a:pt x="6" y="164"/>
                  </a:cubicBezTo>
                  <a:cubicBezTo>
                    <a:pt x="6" y="166"/>
                    <a:pt x="6" y="166"/>
                    <a:pt x="6" y="166"/>
                  </a:cubicBezTo>
                  <a:cubicBezTo>
                    <a:pt x="6" y="170"/>
                    <a:pt x="10" y="171"/>
                    <a:pt x="13" y="171"/>
                  </a:cubicBezTo>
                  <a:cubicBezTo>
                    <a:pt x="14" y="171"/>
                    <a:pt x="14" y="170"/>
                    <a:pt x="15" y="170"/>
                  </a:cubicBezTo>
                  <a:cubicBezTo>
                    <a:pt x="19" y="170"/>
                    <a:pt x="24" y="170"/>
                    <a:pt x="30" y="170"/>
                  </a:cubicBezTo>
                  <a:cubicBezTo>
                    <a:pt x="31" y="170"/>
                    <a:pt x="33" y="170"/>
                    <a:pt x="34" y="170"/>
                  </a:cubicBezTo>
                  <a:cubicBezTo>
                    <a:pt x="35" y="170"/>
                    <a:pt x="37" y="170"/>
                    <a:pt x="38" y="170"/>
                  </a:cubicBezTo>
                  <a:cubicBezTo>
                    <a:pt x="39" y="170"/>
                    <a:pt x="39" y="170"/>
                    <a:pt x="40" y="170"/>
                  </a:cubicBezTo>
                  <a:cubicBezTo>
                    <a:pt x="41" y="170"/>
                    <a:pt x="42" y="170"/>
                    <a:pt x="43" y="170"/>
                  </a:cubicBezTo>
                  <a:cubicBezTo>
                    <a:pt x="44" y="170"/>
                    <a:pt x="44" y="170"/>
                    <a:pt x="44" y="170"/>
                  </a:cubicBezTo>
                  <a:cubicBezTo>
                    <a:pt x="45" y="170"/>
                    <a:pt x="47" y="170"/>
                    <a:pt x="49" y="170"/>
                  </a:cubicBezTo>
                  <a:cubicBezTo>
                    <a:pt x="49" y="170"/>
                    <a:pt x="49" y="170"/>
                    <a:pt x="49" y="170"/>
                  </a:cubicBezTo>
                  <a:cubicBezTo>
                    <a:pt x="52" y="170"/>
                    <a:pt x="53" y="171"/>
                    <a:pt x="54" y="172"/>
                  </a:cubicBezTo>
                  <a:cubicBezTo>
                    <a:pt x="54" y="172"/>
                    <a:pt x="55" y="173"/>
                    <a:pt x="56" y="174"/>
                  </a:cubicBezTo>
                  <a:cubicBezTo>
                    <a:pt x="57" y="174"/>
                    <a:pt x="58" y="174"/>
                    <a:pt x="59" y="174"/>
                  </a:cubicBezTo>
                  <a:cubicBezTo>
                    <a:pt x="60" y="174"/>
                    <a:pt x="61" y="174"/>
                    <a:pt x="62" y="174"/>
                  </a:cubicBezTo>
                  <a:cubicBezTo>
                    <a:pt x="63" y="174"/>
                    <a:pt x="64" y="174"/>
                    <a:pt x="65" y="174"/>
                  </a:cubicBezTo>
                  <a:cubicBezTo>
                    <a:pt x="66" y="174"/>
                    <a:pt x="67" y="174"/>
                    <a:pt x="67" y="174"/>
                  </a:cubicBezTo>
                  <a:cubicBezTo>
                    <a:pt x="70" y="174"/>
                    <a:pt x="74" y="177"/>
                    <a:pt x="75" y="180"/>
                  </a:cubicBezTo>
                  <a:cubicBezTo>
                    <a:pt x="76" y="181"/>
                    <a:pt x="76" y="181"/>
                    <a:pt x="76" y="181"/>
                  </a:cubicBezTo>
                  <a:cubicBezTo>
                    <a:pt x="77" y="184"/>
                    <a:pt x="78" y="187"/>
                    <a:pt x="77" y="189"/>
                  </a:cubicBezTo>
                  <a:cubicBezTo>
                    <a:pt x="77" y="191"/>
                    <a:pt x="75" y="192"/>
                    <a:pt x="74" y="193"/>
                  </a:cubicBezTo>
                  <a:cubicBezTo>
                    <a:pt x="73" y="194"/>
                    <a:pt x="72" y="195"/>
                    <a:pt x="71" y="195"/>
                  </a:cubicBezTo>
                  <a:cubicBezTo>
                    <a:pt x="69" y="198"/>
                    <a:pt x="69" y="201"/>
                    <a:pt x="69" y="204"/>
                  </a:cubicBezTo>
                  <a:cubicBezTo>
                    <a:pt x="70" y="206"/>
                    <a:pt x="71" y="208"/>
                    <a:pt x="73" y="209"/>
                  </a:cubicBezTo>
                  <a:cubicBezTo>
                    <a:pt x="74" y="211"/>
                    <a:pt x="75" y="212"/>
                    <a:pt x="76" y="213"/>
                  </a:cubicBezTo>
                  <a:cubicBezTo>
                    <a:pt x="77" y="216"/>
                    <a:pt x="78" y="220"/>
                    <a:pt x="79" y="223"/>
                  </a:cubicBezTo>
                  <a:cubicBezTo>
                    <a:pt x="79" y="224"/>
                    <a:pt x="79" y="226"/>
                    <a:pt x="80" y="227"/>
                  </a:cubicBezTo>
                  <a:cubicBezTo>
                    <a:pt x="80" y="228"/>
                    <a:pt x="80" y="229"/>
                    <a:pt x="81" y="230"/>
                  </a:cubicBezTo>
                  <a:cubicBezTo>
                    <a:pt x="81" y="231"/>
                    <a:pt x="82" y="233"/>
                    <a:pt x="82" y="235"/>
                  </a:cubicBezTo>
                  <a:cubicBezTo>
                    <a:pt x="82" y="236"/>
                    <a:pt x="81" y="238"/>
                    <a:pt x="80" y="239"/>
                  </a:cubicBezTo>
                  <a:cubicBezTo>
                    <a:pt x="79" y="240"/>
                    <a:pt x="79" y="241"/>
                    <a:pt x="78" y="241"/>
                  </a:cubicBezTo>
                  <a:cubicBezTo>
                    <a:pt x="78" y="242"/>
                    <a:pt x="77" y="243"/>
                    <a:pt x="77" y="245"/>
                  </a:cubicBezTo>
                  <a:cubicBezTo>
                    <a:pt x="77" y="246"/>
                    <a:pt x="76" y="247"/>
                    <a:pt x="75" y="248"/>
                  </a:cubicBezTo>
                  <a:cubicBezTo>
                    <a:pt x="75" y="249"/>
                    <a:pt x="75" y="250"/>
                    <a:pt x="74" y="250"/>
                  </a:cubicBezTo>
                  <a:cubicBezTo>
                    <a:pt x="73" y="251"/>
                    <a:pt x="73" y="252"/>
                    <a:pt x="72" y="254"/>
                  </a:cubicBezTo>
                  <a:cubicBezTo>
                    <a:pt x="72" y="254"/>
                    <a:pt x="72" y="254"/>
                    <a:pt x="72" y="254"/>
                  </a:cubicBezTo>
                  <a:cubicBezTo>
                    <a:pt x="72" y="257"/>
                    <a:pt x="72" y="259"/>
                    <a:pt x="69" y="260"/>
                  </a:cubicBezTo>
                  <a:cubicBezTo>
                    <a:pt x="68" y="261"/>
                    <a:pt x="68" y="261"/>
                    <a:pt x="68" y="261"/>
                  </a:cubicBezTo>
                  <a:cubicBezTo>
                    <a:pt x="66" y="262"/>
                    <a:pt x="65" y="262"/>
                    <a:pt x="64" y="265"/>
                  </a:cubicBezTo>
                  <a:cubicBezTo>
                    <a:pt x="61" y="270"/>
                    <a:pt x="59" y="276"/>
                    <a:pt x="58" y="280"/>
                  </a:cubicBezTo>
                  <a:cubicBezTo>
                    <a:pt x="57" y="280"/>
                    <a:pt x="57" y="281"/>
                    <a:pt x="56" y="282"/>
                  </a:cubicBezTo>
                  <a:cubicBezTo>
                    <a:pt x="55" y="283"/>
                    <a:pt x="55" y="284"/>
                    <a:pt x="54" y="284"/>
                  </a:cubicBezTo>
                  <a:cubicBezTo>
                    <a:pt x="53" y="284"/>
                    <a:pt x="53" y="285"/>
                    <a:pt x="52" y="285"/>
                  </a:cubicBezTo>
                  <a:cubicBezTo>
                    <a:pt x="51" y="286"/>
                    <a:pt x="50" y="286"/>
                    <a:pt x="49" y="288"/>
                  </a:cubicBezTo>
                  <a:cubicBezTo>
                    <a:pt x="47" y="289"/>
                    <a:pt x="45" y="292"/>
                    <a:pt x="43" y="294"/>
                  </a:cubicBezTo>
                  <a:cubicBezTo>
                    <a:pt x="42" y="296"/>
                    <a:pt x="42" y="296"/>
                    <a:pt x="42" y="296"/>
                  </a:cubicBezTo>
                  <a:cubicBezTo>
                    <a:pt x="44" y="297"/>
                    <a:pt x="44" y="297"/>
                    <a:pt x="44" y="297"/>
                  </a:cubicBezTo>
                  <a:cubicBezTo>
                    <a:pt x="46" y="298"/>
                    <a:pt x="48" y="299"/>
                    <a:pt x="51" y="301"/>
                  </a:cubicBezTo>
                  <a:cubicBezTo>
                    <a:pt x="52" y="302"/>
                    <a:pt x="54" y="304"/>
                    <a:pt x="55" y="306"/>
                  </a:cubicBezTo>
                  <a:cubicBezTo>
                    <a:pt x="55" y="307"/>
                    <a:pt x="54" y="309"/>
                    <a:pt x="54" y="311"/>
                  </a:cubicBezTo>
                  <a:cubicBezTo>
                    <a:pt x="53" y="312"/>
                    <a:pt x="53" y="313"/>
                    <a:pt x="53" y="314"/>
                  </a:cubicBezTo>
                  <a:cubicBezTo>
                    <a:pt x="52" y="318"/>
                    <a:pt x="54" y="321"/>
                    <a:pt x="55" y="324"/>
                  </a:cubicBezTo>
                  <a:cubicBezTo>
                    <a:pt x="56" y="324"/>
                    <a:pt x="56" y="325"/>
                    <a:pt x="56" y="325"/>
                  </a:cubicBezTo>
                  <a:cubicBezTo>
                    <a:pt x="57" y="326"/>
                    <a:pt x="57" y="327"/>
                    <a:pt x="58" y="328"/>
                  </a:cubicBezTo>
                  <a:cubicBezTo>
                    <a:pt x="59" y="331"/>
                    <a:pt x="60" y="333"/>
                    <a:pt x="61" y="336"/>
                  </a:cubicBezTo>
                  <a:cubicBezTo>
                    <a:pt x="63" y="341"/>
                    <a:pt x="64" y="348"/>
                    <a:pt x="63" y="355"/>
                  </a:cubicBezTo>
                  <a:cubicBezTo>
                    <a:pt x="62" y="355"/>
                    <a:pt x="61" y="355"/>
                    <a:pt x="60" y="355"/>
                  </a:cubicBezTo>
                  <a:cubicBezTo>
                    <a:pt x="59" y="355"/>
                    <a:pt x="58" y="355"/>
                    <a:pt x="56" y="355"/>
                  </a:cubicBezTo>
                  <a:cubicBezTo>
                    <a:pt x="54" y="355"/>
                    <a:pt x="52" y="355"/>
                    <a:pt x="50" y="356"/>
                  </a:cubicBezTo>
                  <a:cubicBezTo>
                    <a:pt x="49" y="357"/>
                    <a:pt x="49" y="357"/>
                    <a:pt x="49" y="357"/>
                  </a:cubicBezTo>
                  <a:cubicBezTo>
                    <a:pt x="49" y="359"/>
                    <a:pt x="49" y="359"/>
                    <a:pt x="49" y="359"/>
                  </a:cubicBezTo>
                  <a:cubicBezTo>
                    <a:pt x="51" y="362"/>
                    <a:pt x="54" y="364"/>
                    <a:pt x="56" y="367"/>
                  </a:cubicBezTo>
                  <a:cubicBezTo>
                    <a:pt x="57" y="367"/>
                    <a:pt x="57" y="368"/>
                    <a:pt x="58" y="368"/>
                  </a:cubicBezTo>
                  <a:cubicBezTo>
                    <a:pt x="59" y="369"/>
                    <a:pt x="59" y="370"/>
                    <a:pt x="60" y="370"/>
                  </a:cubicBezTo>
                  <a:cubicBezTo>
                    <a:pt x="62" y="372"/>
                    <a:pt x="64" y="373"/>
                    <a:pt x="64" y="375"/>
                  </a:cubicBezTo>
                  <a:cubicBezTo>
                    <a:pt x="65" y="378"/>
                    <a:pt x="66" y="381"/>
                    <a:pt x="66" y="384"/>
                  </a:cubicBezTo>
                  <a:cubicBezTo>
                    <a:pt x="66" y="386"/>
                    <a:pt x="66" y="386"/>
                    <a:pt x="66" y="386"/>
                  </a:cubicBezTo>
                  <a:cubicBezTo>
                    <a:pt x="67" y="390"/>
                    <a:pt x="67" y="394"/>
                    <a:pt x="67" y="398"/>
                  </a:cubicBezTo>
                  <a:cubicBezTo>
                    <a:pt x="67" y="399"/>
                    <a:pt x="67" y="399"/>
                    <a:pt x="67" y="400"/>
                  </a:cubicBezTo>
                  <a:cubicBezTo>
                    <a:pt x="67" y="404"/>
                    <a:pt x="66" y="410"/>
                    <a:pt x="72" y="411"/>
                  </a:cubicBezTo>
                  <a:cubicBezTo>
                    <a:pt x="73" y="412"/>
                    <a:pt x="74" y="412"/>
                    <a:pt x="75" y="412"/>
                  </a:cubicBezTo>
                  <a:cubicBezTo>
                    <a:pt x="75" y="412"/>
                    <a:pt x="76" y="412"/>
                    <a:pt x="77" y="412"/>
                  </a:cubicBezTo>
                  <a:cubicBezTo>
                    <a:pt x="78" y="412"/>
                    <a:pt x="78" y="411"/>
                    <a:pt x="79" y="411"/>
                  </a:cubicBezTo>
                  <a:cubicBezTo>
                    <a:pt x="79" y="411"/>
                    <a:pt x="79" y="411"/>
                    <a:pt x="79" y="411"/>
                  </a:cubicBezTo>
                  <a:cubicBezTo>
                    <a:pt x="86" y="412"/>
                    <a:pt x="92" y="412"/>
                    <a:pt x="99" y="412"/>
                  </a:cubicBezTo>
                  <a:cubicBezTo>
                    <a:pt x="106" y="412"/>
                    <a:pt x="114" y="412"/>
                    <a:pt x="122" y="412"/>
                  </a:cubicBezTo>
                  <a:cubicBezTo>
                    <a:pt x="128" y="413"/>
                    <a:pt x="135" y="413"/>
                    <a:pt x="141" y="413"/>
                  </a:cubicBezTo>
                  <a:cubicBezTo>
                    <a:pt x="147" y="413"/>
                    <a:pt x="147" y="413"/>
                    <a:pt x="147" y="413"/>
                  </a:cubicBezTo>
                  <a:cubicBezTo>
                    <a:pt x="147" y="415"/>
                    <a:pt x="147" y="416"/>
                    <a:pt x="146" y="418"/>
                  </a:cubicBezTo>
                  <a:cubicBezTo>
                    <a:pt x="146" y="420"/>
                    <a:pt x="146" y="420"/>
                    <a:pt x="145" y="421"/>
                  </a:cubicBezTo>
                  <a:cubicBezTo>
                    <a:pt x="144" y="422"/>
                    <a:pt x="144" y="422"/>
                    <a:pt x="144" y="423"/>
                  </a:cubicBezTo>
                  <a:cubicBezTo>
                    <a:pt x="138" y="430"/>
                    <a:pt x="144" y="445"/>
                    <a:pt x="146" y="450"/>
                  </a:cubicBezTo>
                  <a:cubicBezTo>
                    <a:pt x="149" y="456"/>
                    <a:pt x="154" y="459"/>
                    <a:pt x="158" y="462"/>
                  </a:cubicBezTo>
                  <a:cubicBezTo>
                    <a:pt x="160" y="463"/>
                    <a:pt x="163" y="464"/>
                    <a:pt x="165" y="465"/>
                  </a:cubicBezTo>
                  <a:cubicBezTo>
                    <a:pt x="167" y="465"/>
                    <a:pt x="168" y="466"/>
                    <a:pt x="170" y="466"/>
                  </a:cubicBezTo>
                  <a:cubicBezTo>
                    <a:pt x="171" y="467"/>
                    <a:pt x="172" y="468"/>
                    <a:pt x="172" y="469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3" y="470"/>
                    <a:pt x="173" y="470"/>
                    <a:pt x="173" y="470"/>
                  </a:cubicBezTo>
                  <a:cubicBezTo>
                    <a:pt x="174" y="471"/>
                    <a:pt x="175" y="471"/>
                    <a:pt x="176" y="471"/>
                  </a:cubicBezTo>
                  <a:cubicBezTo>
                    <a:pt x="179" y="472"/>
                    <a:pt x="181" y="473"/>
                    <a:pt x="183" y="475"/>
                  </a:cubicBezTo>
                  <a:cubicBezTo>
                    <a:pt x="184" y="475"/>
                    <a:pt x="185" y="476"/>
                    <a:pt x="186" y="477"/>
                  </a:cubicBezTo>
                  <a:cubicBezTo>
                    <a:pt x="187" y="479"/>
                    <a:pt x="189" y="481"/>
                    <a:pt x="191" y="481"/>
                  </a:cubicBezTo>
                  <a:cubicBezTo>
                    <a:pt x="191" y="481"/>
                    <a:pt x="192" y="481"/>
                    <a:pt x="193" y="480"/>
                  </a:cubicBezTo>
                  <a:cubicBezTo>
                    <a:pt x="194" y="480"/>
                    <a:pt x="196" y="480"/>
                    <a:pt x="198" y="479"/>
                  </a:cubicBezTo>
                  <a:cubicBezTo>
                    <a:pt x="201" y="479"/>
                    <a:pt x="204" y="478"/>
                    <a:pt x="207" y="476"/>
                  </a:cubicBezTo>
                  <a:cubicBezTo>
                    <a:pt x="208" y="475"/>
                    <a:pt x="209" y="473"/>
                    <a:pt x="210" y="472"/>
                  </a:cubicBezTo>
                  <a:cubicBezTo>
                    <a:pt x="210" y="471"/>
                    <a:pt x="211" y="471"/>
                    <a:pt x="211" y="470"/>
                  </a:cubicBezTo>
                  <a:cubicBezTo>
                    <a:pt x="212" y="469"/>
                    <a:pt x="212" y="468"/>
                    <a:pt x="213" y="467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2" y="466"/>
                    <a:pt x="212" y="466"/>
                    <a:pt x="212" y="466"/>
                  </a:cubicBezTo>
                  <a:cubicBezTo>
                    <a:pt x="213" y="467"/>
                    <a:pt x="213" y="467"/>
                    <a:pt x="213" y="467"/>
                  </a:cubicBezTo>
                  <a:cubicBezTo>
                    <a:pt x="214" y="466"/>
                    <a:pt x="215" y="464"/>
                    <a:pt x="216" y="463"/>
                  </a:cubicBezTo>
                  <a:cubicBezTo>
                    <a:pt x="217" y="462"/>
                    <a:pt x="217" y="461"/>
                    <a:pt x="218" y="460"/>
                  </a:cubicBezTo>
                  <a:cubicBezTo>
                    <a:pt x="219" y="458"/>
                    <a:pt x="220" y="456"/>
                    <a:pt x="221" y="456"/>
                  </a:cubicBezTo>
                  <a:cubicBezTo>
                    <a:pt x="222" y="455"/>
                    <a:pt x="224" y="455"/>
                    <a:pt x="227" y="454"/>
                  </a:cubicBezTo>
                  <a:cubicBezTo>
                    <a:pt x="228" y="454"/>
                    <a:pt x="229" y="454"/>
                    <a:pt x="229" y="454"/>
                  </a:cubicBezTo>
                  <a:cubicBezTo>
                    <a:pt x="230" y="454"/>
                    <a:pt x="230" y="454"/>
                    <a:pt x="231" y="454"/>
                  </a:cubicBezTo>
                  <a:cubicBezTo>
                    <a:pt x="231" y="454"/>
                    <a:pt x="232" y="454"/>
                    <a:pt x="233" y="454"/>
                  </a:cubicBezTo>
                  <a:cubicBezTo>
                    <a:pt x="233" y="454"/>
                    <a:pt x="234" y="454"/>
                    <a:pt x="234" y="454"/>
                  </a:cubicBezTo>
                  <a:cubicBezTo>
                    <a:pt x="235" y="454"/>
                    <a:pt x="236" y="454"/>
                    <a:pt x="237" y="454"/>
                  </a:cubicBezTo>
                  <a:cubicBezTo>
                    <a:pt x="239" y="453"/>
                    <a:pt x="240" y="452"/>
                    <a:pt x="242" y="451"/>
                  </a:cubicBezTo>
                  <a:cubicBezTo>
                    <a:pt x="243" y="449"/>
                    <a:pt x="245" y="448"/>
                    <a:pt x="248" y="448"/>
                  </a:cubicBezTo>
                  <a:cubicBezTo>
                    <a:pt x="248" y="448"/>
                    <a:pt x="248" y="448"/>
                    <a:pt x="248" y="448"/>
                  </a:cubicBezTo>
                  <a:cubicBezTo>
                    <a:pt x="251" y="448"/>
                    <a:pt x="253" y="449"/>
                    <a:pt x="255" y="451"/>
                  </a:cubicBezTo>
                  <a:cubicBezTo>
                    <a:pt x="256" y="452"/>
                    <a:pt x="258" y="453"/>
                    <a:pt x="259" y="454"/>
                  </a:cubicBezTo>
                  <a:cubicBezTo>
                    <a:pt x="260" y="454"/>
                    <a:pt x="260" y="454"/>
                    <a:pt x="261" y="454"/>
                  </a:cubicBezTo>
                  <a:cubicBezTo>
                    <a:pt x="263" y="454"/>
                    <a:pt x="264" y="454"/>
                    <a:pt x="266" y="456"/>
                  </a:cubicBezTo>
                  <a:cubicBezTo>
                    <a:pt x="267" y="456"/>
                    <a:pt x="268" y="457"/>
                    <a:pt x="268" y="458"/>
                  </a:cubicBezTo>
                  <a:cubicBezTo>
                    <a:pt x="269" y="458"/>
                    <a:pt x="270" y="459"/>
                    <a:pt x="272" y="460"/>
                  </a:cubicBezTo>
                  <a:cubicBezTo>
                    <a:pt x="274" y="461"/>
                    <a:pt x="276" y="463"/>
                    <a:pt x="277" y="464"/>
                  </a:cubicBezTo>
                  <a:cubicBezTo>
                    <a:pt x="280" y="466"/>
                    <a:pt x="283" y="468"/>
                    <a:pt x="286" y="469"/>
                  </a:cubicBezTo>
                  <a:cubicBezTo>
                    <a:pt x="288" y="470"/>
                    <a:pt x="290" y="471"/>
                    <a:pt x="292" y="471"/>
                  </a:cubicBezTo>
                  <a:cubicBezTo>
                    <a:pt x="298" y="471"/>
                    <a:pt x="303" y="468"/>
                    <a:pt x="307" y="466"/>
                  </a:cubicBezTo>
                  <a:cubicBezTo>
                    <a:pt x="307" y="466"/>
                    <a:pt x="308" y="466"/>
                    <a:pt x="309" y="465"/>
                  </a:cubicBezTo>
                  <a:cubicBezTo>
                    <a:pt x="310" y="464"/>
                    <a:pt x="312" y="463"/>
                    <a:pt x="314" y="463"/>
                  </a:cubicBezTo>
                  <a:cubicBezTo>
                    <a:pt x="315" y="463"/>
                    <a:pt x="315" y="463"/>
                    <a:pt x="316" y="463"/>
                  </a:cubicBezTo>
                  <a:cubicBezTo>
                    <a:pt x="318" y="464"/>
                    <a:pt x="320" y="465"/>
                    <a:pt x="322" y="467"/>
                  </a:cubicBezTo>
                  <a:cubicBezTo>
                    <a:pt x="323" y="467"/>
                    <a:pt x="323" y="468"/>
                    <a:pt x="324" y="468"/>
                  </a:cubicBezTo>
                  <a:cubicBezTo>
                    <a:pt x="326" y="469"/>
                    <a:pt x="328" y="469"/>
                    <a:pt x="329" y="469"/>
                  </a:cubicBezTo>
                  <a:cubicBezTo>
                    <a:pt x="334" y="469"/>
                    <a:pt x="339" y="466"/>
                    <a:pt x="346" y="459"/>
                  </a:cubicBezTo>
                  <a:cubicBezTo>
                    <a:pt x="346" y="459"/>
                    <a:pt x="347" y="458"/>
                    <a:pt x="348" y="456"/>
                  </a:cubicBezTo>
                  <a:cubicBezTo>
                    <a:pt x="350" y="454"/>
                    <a:pt x="351" y="451"/>
                    <a:pt x="354" y="451"/>
                  </a:cubicBezTo>
                  <a:cubicBezTo>
                    <a:pt x="354" y="451"/>
                    <a:pt x="355" y="451"/>
                    <a:pt x="355" y="451"/>
                  </a:cubicBezTo>
                  <a:cubicBezTo>
                    <a:pt x="355" y="452"/>
                    <a:pt x="356" y="455"/>
                    <a:pt x="355" y="460"/>
                  </a:cubicBezTo>
                  <a:cubicBezTo>
                    <a:pt x="355" y="462"/>
                    <a:pt x="354" y="463"/>
                    <a:pt x="353" y="465"/>
                  </a:cubicBezTo>
                  <a:cubicBezTo>
                    <a:pt x="353" y="466"/>
                    <a:pt x="353" y="466"/>
                    <a:pt x="353" y="466"/>
                  </a:cubicBezTo>
                  <a:cubicBezTo>
                    <a:pt x="352" y="468"/>
                    <a:pt x="350" y="470"/>
                    <a:pt x="349" y="472"/>
                  </a:cubicBezTo>
                  <a:cubicBezTo>
                    <a:pt x="347" y="475"/>
                    <a:pt x="346" y="477"/>
                    <a:pt x="344" y="479"/>
                  </a:cubicBezTo>
                  <a:cubicBezTo>
                    <a:pt x="344" y="480"/>
                    <a:pt x="344" y="480"/>
                    <a:pt x="344" y="480"/>
                  </a:cubicBezTo>
                  <a:cubicBezTo>
                    <a:pt x="343" y="483"/>
                    <a:pt x="343" y="483"/>
                    <a:pt x="343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5" y="483"/>
                    <a:pt x="345" y="483"/>
                    <a:pt x="345" y="483"/>
                  </a:cubicBezTo>
                  <a:cubicBezTo>
                    <a:pt x="346" y="484"/>
                    <a:pt x="348" y="485"/>
                    <a:pt x="349" y="486"/>
                  </a:cubicBezTo>
                  <a:cubicBezTo>
                    <a:pt x="350" y="487"/>
                    <a:pt x="350" y="487"/>
                    <a:pt x="351" y="487"/>
                  </a:cubicBezTo>
                  <a:cubicBezTo>
                    <a:pt x="352" y="487"/>
                    <a:pt x="352" y="486"/>
                    <a:pt x="353" y="486"/>
                  </a:cubicBezTo>
                  <a:cubicBezTo>
                    <a:pt x="354" y="486"/>
                    <a:pt x="354" y="486"/>
                    <a:pt x="355" y="486"/>
                  </a:cubicBezTo>
                  <a:cubicBezTo>
                    <a:pt x="355" y="486"/>
                    <a:pt x="356" y="486"/>
                    <a:pt x="356" y="486"/>
                  </a:cubicBezTo>
                  <a:cubicBezTo>
                    <a:pt x="357" y="486"/>
                    <a:pt x="357" y="486"/>
                    <a:pt x="358" y="486"/>
                  </a:cubicBezTo>
                  <a:cubicBezTo>
                    <a:pt x="358" y="486"/>
                    <a:pt x="359" y="486"/>
                    <a:pt x="359" y="486"/>
                  </a:cubicBezTo>
                  <a:cubicBezTo>
                    <a:pt x="360" y="486"/>
                    <a:pt x="361" y="487"/>
                    <a:pt x="361" y="487"/>
                  </a:cubicBezTo>
                  <a:cubicBezTo>
                    <a:pt x="363" y="487"/>
                    <a:pt x="364" y="486"/>
                    <a:pt x="366" y="486"/>
                  </a:cubicBezTo>
                  <a:cubicBezTo>
                    <a:pt x="367" y="485"/>
                    <a:pt x="369" y="485"/>
                    <a:pt x="371" y="485"/>
                  </a:cubicBezTo>
                  <a:cubicBezTo>
                    <a:pt x="371" y="485"/>
                    <a:pt x="372" y="485"/>
                    <a:pt x="372" y="485"/>
                  </a:cubicBezTo>
                  <a:cubicBezTo>
                    <a:pt x="373" y="485"/>
                    <a:pt x="374" y="485"/>
                    <a:pt x="375" y="485"/>
                  </a:cubicBezTo>
                  <a:cubicBezTo>
                    <a:pt x="378" y="485"/>
                    <a:pt x="378" y="485"/>
                    <a:pt x="378" y="485"/>
                  </a:cubicBezTo>
                  <a:cubicBezTo>
                    <a:pt x="378" y="482"/>
                    <a:pt x="378" y="482"/>
                    <a:pt x="378" y="482"/>
                  </a:cubicBezTo>
                  <a:cubicBezTo>
                    <a:pt x="378" y="481"/>
                    <a:pt x="378" y="480"/>
                    <a:pt x="378" y="478"/>
                  </a:cubicBezTo>
                  <a:cubicBezTo>
                    <a:pt x="377" y="477"/>
                    <a:pt x="377" y="476"/>
                    <a:pt x="376" y="475"/>
                  </a:cubicBezTo>
                  <a:cubicBezTo>
                    <a:pt x="376" y="473"/>
                    <a:pt x="375" y="472"/>
                    <a:pt x="375" y="470"/>
                  </a:cubicBezTo>
                  <a:cubicBezTo>
                    <a:pt x="375" y="469"/>
                    <a:pt x="375" y="468"/>
                    <a:pt x="375" y="466"/>
                  </a:cubicBezTo>
                  <a:cubicBezTo>
                    <a:pt x="374" y="462"/>
                    <a:pt x="374" y="457"/>
                    <a:pt x="375" y="452"/>
                  </a:cubicBezTo>
                  <a:cubicBezTo>
                    <a:pt x="376" y="450"/>
                    <a:pt x="378" y="447"/>
                    <a:pt x="379" y="445"/>
                  </a:cubicBezTo>
                  <a:cubicBezTo>
                    <a:pt x="380" y="443"/>
                    <a:pt x="381" y="442"/>
                    <a:pt x="382" y="440"/>
                  </a:cubicBezTo>
                  <a:cubicBezTo>
                    <a:pt x="383" y="439"/>
                    <a:pt x="383" y="438"/>
                    <a:pt x="384" y="437"/>
                  </a:cubicBezTo>
                  <a:cubicBezTo>
                    <a:pt x="385" y="435"/>
                    <a:pt x="388" y="433"/>
                    <a:pt x="390" y="432"/>
                  </a:cubicBezTo>
                  <a:cubicBezTo>
                    <a:pt x="392" y="431"/>
                    <a:pt x="394" y="430"/>
                    <a:pt x="395" y="428"/>
                  </a:cubicBezTo>
                  <a:cubicBezTo>
                    <a:pt x="399" y="424"/>
                    <a:pt x="401" y="421"/>
                    <a:pt x="401" y="416"/>
                  </a:cubicBezTo>
                  <a:cubicBezTo>
                    <a:pt x="400" y="410"/>
                    <a:pt x="405" y="405"/>
                    <a:pt x="410" y="401"/>
                  </a:cubicBezTo>
                  <a:cubicBezTo>
                    <a:pt x="411" y="400"/>
                    <a:pt x="411" y="400"/>
                    <a:pt x="412" y="399"/>
                  </a:cubicBezTo>
                  <a:cubicBezTo>
                    <a:pt x="413" y="398"/>
                    <a:pt x="414" y="397"/>
                    <a:pt x="414" y="396"/>
                  </a:cubicBezTo>
                  <a:cubicBezTo>
                    <a:pt x="415" y="395"/>
                    <a:pt x="416" y="394"/>
                    <a:pt x="417" y="393"/>
                  </a:cubicBezTo>
                  <a:cubicBezTo>
                    <a:pt x="419" y="392"/>
                    <a:pt x="421" y="391"/>
                    <a:pt x="424" y="390"/>
                  </a:cubicBezTo>
                  <a:cubicBezTo>
                    <a:pt x="425" y="389"/>
                    <a:pt x="427" y="389"/>
                    <a:pt x="428" y="389"/>
                  </a:cubicBezTo>
                  <a:cubicBezTo>
                    <a:pt x="429" y="389"/>
                    <a:pt x="431" y="389"/>
                    <a:pt x="432" y="389"/>
                  </a:cubicBezTo>
                  <a:cubicBezTo>
                    <a:pt x="435" y="388"/>
                    <a:pt x="436" y="384"/>
                    <a:pt x="438" y="381"/>
                  </a:cubicBezTo>
                  <a:cubicBezTo>
                    <a:pt x="438" y="380"/>
                    <a:pt x="439" y="379"/>
                    <a:pt x="439" y="378"/>
                  </a:cubicBezTo>
                  <a:cubicBezTo>
                    <a:pt x="441" y="375"/>
                    <a:pt x="442" y="371"/>
                    <a:pt x="443" y="367"/>
                  </a:cubicBezTo>
                  <a:cubicBezTo>
                    <a:pt x="444" y="361"/>
                    <a:pt x="446" y="358"/>
                    <a:pt x="451" y="355"/>
                  </a:cubicBezTo>
                  <a:cubicBezTo>
                    <a:pt x="451" y="354"/>
                    <a:pt x="451" y="354"/>
                    <a:pt x="451" y="354"/>
                  </a:cubicBezTo>
                  <a:cubicBezTo>
                    <a:pt x="453" y="353"/>
                    <a:pt x="455" y="352"/>
                    <a:pt x="457" y="352"/>
                  </a:cubicBezTo>
                  <a:cubicBezTo>
                    <a:pt x="458" y="352"/>
                    <a:pt x="458" y="352"/>
                    <a:pt x="458" y="352"/>
                  </a:cubicBezTo>
                  <a:cubicBezTo>
                    <a:pt x="458" y="352"/>
                    <a:pt x="460" y="352"/>
                    <a:pt x="460" y="352"/>
                  </a:cubicBezTo>
                  <a:cubicBezTo>
                    <a:pt x="461" y="352"/>
                    <a:pt x="463" y="352"/>
                    <a:pt x="464" y="351"/>
                  </a:cubicBezTo>
                  <a:cubicBezTo>
                    <a:pt x="467" y="348"/>
                    <a:pt x="469" y="345"/>
                    <a:pt x="470" y="341"/>
                  </a:cubicBezTo>
                  <a:cubicBezTo>
                    <a:pt x="471" y="340"/>
                    <a:pt x="472" y="339"/>
                    <a:pt x="472" y="337"/>
                  </a:cubicBezTo>
                  <a:cubicBezTo>
                    <a:pt x="474" y="335"/>
                    <a:pt x="475" y="332"/>
                    <a:pt x="475" y="329"/>
                  </a:cubicBezTo>
                  <a:cubicBezTo>
                    <a:pt x="475" y="327"/>
                    <a:pt x="475" y="326"/>
                    <a:pt x="475" y="325"/>
                  </a:cubicBezTo>
                  <a:cubicBezTo>
                    <a:pt x="475" y="321"/>
                    <a:pt x="474" y="318"/>
                    <a:pt x="476" y="315"/>
                  </a:cubicBezTo>
                  <a:cubicBezTo>
                    <a:pt x="477" y="314"/>
                    <a:pt x="477" y="313"/>
                    <a:pt x="478" y="312"/>
                  </a:cubicBezTo>
                  <a:cubicBezTo>
                    <a:pt x="479" y="312"/>
                    <a:pt x="480" y="311"/>
                    <a:pt x="480" y="310"/>
                  </a:cubicBezTo>
                  <a:cubicBezTo>
                    <a:pt x="481" y="309"/>
                    <a:pt x="481" y="306"/>
                    <a:pt x="480" y="304"/>
                  </a:cubicBezTo>
                  <a:cubicBezTo>
                    <a:pt x="480" y="303"/>
                    <a:pt x="480" y="301"/>
                    <a:pt x="480" y="300"/>
                  </a:cubicBezTo>
                  <a:cubicBezTo>
                    <a:pt x="481" y="296"/>
                    <a:pt x="482" y="293"/>
                    <a:pt x="484" y="290"/>
                  </a:cubicBezTo>
                  <a:cubicBezTo>
                    <a:pt x="484" y="289"/>
                    <a:pt x="485" y="288"/>
                    <a:pt x="485" y="287"/>
                  </a:cubicBezTo>
                  <a:cubicBezTo>
                    <a:pt x="485" y="286"/>
                    <a:pt x="486" y="285"/>
                    <a:pt x="487" y="284"/>
                  </a:cubicBezTo>
                  <a:cubicBezTo>
                    <a:pt x="487" y="284"/>
                    <a:pt x="488" y="283"/>
                    <a:pt x="488" y="282"/>
                  </a:cubicBezTo>
                  <a:cubicBezTo>
                    <a:pt x="489" y="282"/>
                    <a:pt x="490" y="281"/>
                    <a:pt x="490" y="280"/>
                  </a:cubicBezTo>
                  <a:cubicBezTo>
                    <a:pt x="492" y="276"/>
                    <a:pt x="493" y="271"/>
                    <a:pt x="493" y="267"/>
                  </a:cubicBezTo>
                  <a:cubicBezTo>
                    <a:pt x="493" y="267"/>
                    <a:pt x="493" y="266"/>
                    <a:pt x="493" y="266"/>
                  </a:cubicBezTo>
                  <a:cubicBezTo>
                    <a:pt x="493" y="264"/>
                    <a:pt x="493" y="263"/>
                    <a:pt x="494" y="261"/>
                  </a:cubicBezTo>
                  <a:cubicBezTo>
                    <a:pt x="495" y="261"/>
                    <a:pt x="495" y="260"/>
                    <a:pt x="496" y="260"/>
                  </a:cubicBezTo>
                  <a:cubicBezTo>
                    <a:pt x="496" y="259"/>
                    <a:pt x="497" y="258"/>
                    <a:pt x="498" y="257"/>
                  </a:cubicBezTo>
                  <a:cubicBezTo>
                    <a:pt x="499" y="254"/>
                    <a:pt x="498" y="253"/>
                    <a:pt x="495" y="251"/>
                  </a:cubicBezTo>
                  <a:cubicBezTo>
                    <a:pt x="493" y="249"/>
                    <a:pt x="491" y="247"/>
                    <a:pt x="491" y="244"/>
                  </a:cubicBezTo>
                  <a:cubicBezTo>
                    <a:pt x="490" y="242"/>
                    <a:pt x="490" y="239"/>
                    <a:pt x="491" y="237"/>
                  </a:cubicBezTo>
                  <a:cubicBezTo>
                    <a:pt x="491" y="235"/>
                    <a:pt x="492" y="233"/>
                    <a:pt x="491" y="230"/>
                  </a:cubicBezTo>
                  <a:cubicBezTo>
                    <a:pt x="491" y="229"/>
                    <a:pt x="491" y="227"/>
                    <a:pt x="491" y="226"/>
                  </a:cubicBezTo>
                  <a:cubicBezTo>
                    <a:pt x="490" y="223"/>
                    <a:pt x="489" y="220"/>
                    <a:pt x="489" y="217"/>
                  </a:cubicBezTo>
                  <a:cubicBezTo>
                    <a:pt x="490" y="216"/>
                    <a:pt x="490" y="215"/>
                    <a:pt x="490" y="214"/>
                  </a:cubicBezTo>
                  <a:cubicBezTo>
                    <a:pt x="490" y="213"/>
                    <a:pt x="490" y="212"/>
                    <a:pt x="490" y="211"/>
                  </a:cubicBezTo>
                  <a:cubicBezTo>
                    <a:pt x="490" y="209"/>
                    <a:pt x="490" y="208"/>
                    <a:pt x="490" y="207"/>
                  </a:cubicBezTo>
                  <a:cubicBezTo>
                    <a:pt x="489" y="206"/>
                    <a:pt x="489" y="205"/>
                    <a:pt x="489" y="204"/>
                  </a:cubicBezTo>
                  <a:cubicBezTo>
                    <a:pt x="489" y="203"/>
                    <a:pt x="489" y="202"/>
                    <a:pt x="489" y="201"/>
                  </a:cubicBezTo>
                  <a:cubicBezTo>
                    <a:pt x="489" y="200"/>
                    <a:pt x="490" y="199"/>
                    <a:pt x="490" y="198"/>
                  </a:cubicBezTo>
                  <a:cubicBezTo>
                    <a:pt x="489" y="197"/>
                    <a:pt x="489" y="196"/>
                    <a:pt x="488" y="195"/>
                  </a:cubicBezTo>
                  <a:cubicBezTo>
                    <a:pt x="488" y="194"/>
                    <a:pt x="488" y="193"/>
                    <a:pt x="488" y="193"/>
                  </a:cubicBezTo>
                  <a:cubicBezTo>
                    <a:pt x="487" y="189"/>
                    <a:pt x="488" y="186"/>
                    <a:pt x="489" y="182"/>
                  </a:cubicBezTo>
                  <a:cubicBezTo>
                    <a:pt x="489" y="181"/>
                    <a:pt x="490" y="181"/>
                    <a:pt x="490" y="180"/>
                  </a:cubicBezTo>
                  <a:cubicBezTo>
                    <a:pt x="490" y="179"/>
                    <a:pt x="491" y="178"/>
                    <a:pt x="491" y="177"/>
                  </a:cubicBezTo>
                  <a:cubicBezTo>
                    <a:pt x="492" y="176"/>
                    <a:pt x="492" y="175"/>
                    <a:pt x="492" y="174"/>
                  </a:cubicBezTo>
                  <a:cubicBezTo>
                    <a:pt x="493" y="173"/>
                    <a:pt x="493" y="171"/>
                    <a:pt x="493" y="170"/>
                  </a:cubicBezTo>
                  <a:cubicBezTo>
                    <a:pt x="493" y="169"/>
                    <a:pt x="493" y="168"/>
                    <a:pt x="493" y="168"/>
                  </a:cubicBezTo>
                  <a:cubicBezTo>
                    <a:pt x="493" y="167"/>
                    <a:pt x="493" y="166"/>
                    <a:pt x="493" y="165"/>
                  </a:cubicBezTo>
                  <a:cubicBezTo>
                    <a:pt x="493" y="161"/>
                    <a:pt x="493" y="158"/>
                    <a:pt x="495" y="155"/>
                  </a:cubicBezTo>
                  <a:cubicBezTo>
                    <a:pt x="496" y="153"/>
                    <a:pt x="496" y="151"/>
                    <a:pt x="497" y="149"/>
                  </a:cubicBezTo>
                  <a:cubicBezTo>
                    <a:pt x="498" y="147"/>
                    <a:pt x="499" y="144"/>
                    <a:pt x="501" y="142"/>
                  </a:cubicBezTo>
                  <a:cubicBezTo>
                    <a:pt x="503" y="139"/>
                    <a:pt x="504" y="136"/>
                    <a:pt x="504" y="133"/>
                  </a:cubicBezTo>
                  <a:cubicBezTo>
                    <a:pt x="505" y="131"/>
                    <a:pt x="505" y="129"/>
                    <a:pt x="506" y="127"/>
                  </a:cubicBezTo>
                  <a:cubicBezTo>
                    <a:pt x="507" y="127"/>
                    <a:pt x="507" y="126"/>
                    <a:pt x="507" y="125"/>
                  </a:cubicBezTo>
                  <a:cubicBezTo>
                    <a:pt x="508" y="123"/>
                    <a:pt x="509" y="121"/>
                    <a:pt x="510" y="119"/>
                  </a:cubicBezTo>
                  <a:cubicBezTo>
                    <a:pt x="511" y="116"/>
                    <a:pt x="511" y="116"/>
                    <a:pt x="511" y="116"/>
                  </a:cubicBezTo>
                  <a:lnTo>
                    <a:pt x="235" y="99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28" y="1474"/>
              <a:ext cx="764" cy="635"/>
            </a:xfrm>
            <a:custGeom>
              <a:avLst/>
              <a:gdLst/>
              <a:ahLst/>
              <a:cxnLst/>
              <a:rect l="l" t="t" r="r" b="b"/>
              <a:pathLst>
                <a:path w="313" h="260" extrusionOk="0">
                  <a:moveTo>
                    <a:pt x="311" y="195"/>
                  </a:moveTo>
                  <a:cubicBezTo>
                    <a:pt x="311" y="194"/>
                    <a:pt x="310" y="193"/>
                    <a:pt x="310" y="192"/>
                  </a:cubicBezTo>
                  <a:cubicBezTo>
                    <a:pt x="310" y="191"/>
                    <a:pt x="310" y="189"/>
                    <a:pt x="309" y="188"/>
                  </a:cubicBezTo>
                  <a:cubicBezTo>
                    <a:pt x="309" y="185"/>
                    <a:pt x="308" y="181"/>
                    <a:pt x="306" y="178"/>
                  </a:cubicBezTo>
                  <a:cubicBezTo>
                    <a:pt x="306" y="177"/>
                    <a:pt x="305" y="176"/>
                    <a:pt x="303" y="175"/>
                  </a:cubicBezTo>
                  <a:cubicBezTo>
                    <a:pt x="302" y="173"/>
                    <a:pt x="301" y="171"/>
                    <a:pt x="300" y="169"/>
                  </a:cubicBezTo>
                  <a:cubicBezTo>
                    <a:pt x="299" y="166"/>
                    <a:pt x="300" y="163"/>
                    <a:pt x="302" y="160"/>
                  </a:cubicBezTo>
                  <a:cubicBezTo>
                    <a:pt x="303" y="159"/>
                    <a:pt x="303" y="159"/>
                    <a:pt x="304" y="158"/>
                  </a:cubicBezTo>
                  <a:cubicBezTo>
                    <a:pt x="306" y="157"/>
                    <a:pt x="307" y="155"/>
                    <a:pt x="308" y="154"/>
                  </a:cubicBezTo>
                  <a:cubicBezTo>
                    <a:pt x="308" y="152"/>
                    <a:pt x="307" y="149"/>
                    <a:pt x="306" y="146"/>
                  </a:cubicBezTo>
                  <a:cubicBezTo>
                    <a:pt x="306" y="145"/>
                    <a:pt x="306" y="145"/>
                    <a:pt x="306" y="145"/>
                  </a:cubicBezTo>
                  <a:cubicBezTo>
                    <a:pt x="305" y="143"/>
                    <a:pt x="301" y="140"/>
                    <a:pt x="298" y="139"/>
                  </a:cubicBezTo>
                  <a:cubicBezTo>
                    <a:pt x="298" y="139"/>
                    <a:pt x="297" y="139"/>
                    <a:pt x="296" y="139"/>
                  </a:cubicBezTo>
                  <a:cubicBezTo>
                    <a:pt x="295" y="139"/>
                    <a:pt x="294" y="139"/>
                    <a:pt x="293" y="139"/>
                  </a:cubicBezTo>
                  <a:cubicBezTo>
                    <a:pt x="292" y="140"/>
                    <a:pt x="291" y="140"/>
                    <a:pt x="290" y="140"/>
                  </a:cubicBezTo>
                  <a:cubicBezTo>
                    <a:pt x="289" y="140"/>
                    <a:pt x="288" y="140"/>
                    <a:pt x="287" y="139"/>
                  </a:cubicBezTo>
                  <a:cubicBezTo>
                    <a:pt x="285" y="138"/>
                    <a:pt x="285" y="138"/>
                    <a:pt x="284" y="137"/>
                  </a:cubicBezTo>
                  <a:cubicBezTo>
                    <a:pt x="283" y="136"/>
                    <a:pt x="282" y="135"/>
                    <a:pt x="280" y="135"/>
                  </a:cubicBezTo>
                  <a:cubicBezTo>
                    <a:pt x="278" y="135"/>
                    <a:pt x="276" y="135"/>
                    <a:pt x="274" y="135"/>
                  </a:cubicBezTo>
                  <a:cubicBezTo>
                    <a:pt x="273" y="136"/>
                    <a:pt x="272" y="136"/>
                    <a:pt x="271" y="136"/>
                  </a:cubicBezTo>
                  <a:cubicBezTo>
                    <a:pt x="270" y="136"/>
                    <a:pt x="270" y="136"/>
                    <a:pt x="269" y="136"/>
                  </a:cubicBezTo>
                  <a:cubicBezTo>
                    <a:pt x="268" y="136"/>
                    <a:pt x="266" y="136"/>
                    <a:pt x="265" y="136"/>
                  </a:cubicBezTo>
                  <a:cubicBezTo>
                    <a:pt x="263" y="135"/>
                    <a:pt x="262" y="135"/>
                    <a:pt x="261" y="135"/>
                  </a:cubicBezTo>
                  <a:cubicBezTo>
                    <a:pt x="256" y="135"/>
                    <a:pt x="251" y="136"/>
                    <a:pt x="246" y="136"/>
                  </a:cubicBezTo>
                  <a:cubicBezTo>
                    <a:pt x="246" y="136"/>
                    <a:pt x="245" y="136"/>
                    <a:pt x="244" y="136"/>
                  </a:cubicBezTo>
                  <a:cubicBezTo>
                    <a:pt x="238" y="136"/>
                    <a:pt x="237" y="133"/>
                    <a:pt x="237" y="131"/>
                  </a:cubicBezTo>
                  <a:cubicBezTo>
                    <a:pt x="237" y="129"/>
                    <a:pt x="237" y="129"/>
                    <a:pt x="237" y="129"/>
                  </a:cubicBezTo>
                  <a:cubicBezTo>
                    <a:pt x="237" y="126"/>
                    <a:pt x="236" y="124"/>
                    <a:pt x="236" y="122"/>
                  </a:cubicBezTo>
                  <a:cubicBezTo>
                    <a:pt x="236" y="120"/>
                    <a:pt x="236" y="119"/>
                    <a:pt x="237" y="117"/>
                  </a:cubicBezTo>
                  <a:cubicBezTo>
                    <a:pt x="237" y="116"/>
                    <a:pt x="237" y="115"/>
                    <a:pt x="237" y="114"/>
                  </a:cubicBezTo>
                  <a:cubicBezTo>
                    <a:pt x="237" y="112"/>
                    <a:pt x="237" y="109"/>
                    <a:pt x="236" y="107"/>
                  </a:cubicBezTo>
                  <a:cubicBezTo>
                    <a:pt x="235" y="106"/>
                    <a:pt x="235" y="105"/>
                    <a:pt x="234" y="104"/>
                  </a:cubicBezTo>
                  <a:cubicBezTo>
                    <a:pt x="233" y="103"/>
                    <a:pt x="232" y="102"/>
                    <a:pt x="232" y="100"/>
                  </a:cubicBezTo>
                  <a:cubicBezTo>
                    <a:pt x="231" y="97"/>
                    <a:pt x="232" y="94"/>
                    <a:pt x="232" y="92"/>
                  </a:cubicBezTo>
                  <a:cubicBezTo>
                    <a:pt x="233" y="89"/>
                    <a:pt x="233" y="86"/>
                    <a:pt x="233" y="84"/>
                  </a:cubicBezTo>
                  <a:cubicBezTo>
                    <a:pt x="233" y="81"/>
                    <a:pt x="233" y="79"/>
                    <a:pt x="233" y="76"/>
                  </a:cubicBezTo>
                  <a:cubicBezTo>
                    <a:pt x="233" y="75"/>
                    <a:pt x="233" y="73"/>
                    <a:pt x="233" y="71"/>
                  </a:cubicBezTo>
                  <a:cubicBezTo>
                    <a:pt x="233" y="69"/>
                    <a:pt x="233" y="67"/>
                    <a:pt x="232" y="66"/>
                  </a:cubicBezTo>
                  <a:cubicBezTo>
                    <a:pt x="231" y="64"/>
                    <a:pt x="231" y="62"/>
                    <a:pt x="231" y="61"/>
                  </a:cubicBezTo>
                  <a:cubicBezTo>
                    <a:pt x="230" y="58"/>
                    <a:pt x="231" y="56"/>
                    <a:pt x="232" y="53"/>
                  </a:cubicBezTo>
                  <a:cubicBezTo>
                    <a:pt x="232" y="53"/>
                    <a:pt x="232" y="52"/>
                    <a:pt x="232" y="51"/>
                  </a:cubicBezTo>
                  <a:cubicBezTo>
                    <a:pt x="232" y="50"/>
                    <a:pt x="233" y="48"/>
                    <a:pt x="233" y="47"/>
                  </a:cubicBezTo>
                  <a:cubicBezTo>
                    <a:pt x="234" y="43"/>
                    <a:pt x="235" y="40"/>
                    <a:pt x="233" y="36"/>
                  </a:cubicBezTo>
                  <a:cubicBezTo>
                    <a:pt x="232" y="35"/>
                    <a:pt x="232" y="35"/>
                    <a:pt x="232" y="35"/>
                  </a:cubicBezTo>
                  <a:cubicBezTo>
                    <a:pt x="231" y="33"/>
                    <a:pt x="230" y="31"/>
                    <a:pt x="227" y="31"/>
                  </a:cubicBezTo>
                  <a:cubicBezTo>
                    <a:pt x="227" y="31"/>
                    <a:pt x="227" y="31"/>
                    <a:pt x="227" y="31"/>
                  </a:cubicBezTo>
                  <a:cubicBezTo>
                    <a:pt x="225" y="31"/>
                    <a:pt x="223" y="32"/>
                    <a:pt x="222" y="33"/>
                  </a:cubicBezTo>
                  <a:cubicBezTo>
                    <a:pt x="222" y="34"/>
                    <a:pt x="221" y="34"/>
                    <a:pt x="221" y="35"/>
                  </a:cubicBezTo>
                  <a:cubicBezTo>
                    <a:pt x="219" y="36"/>
                    <a:pt x="217" y="37"/>
                    <a:pt x="215" y="37"/>
                  </a:cubicBezTo>
                  <a:cubicBezTo>
                    <a:pt x="214" y="37"/>
                    <a:pt x="214" y="37"/>
                    <a:pt x="214" y="37"/>
                  </a:cubicBezTo>
                  <a:cubicBezTo>
                    <a:pt x="211" y="37"/>
                    <a:pt x="209" y="35"/>
                    <a:pt x="207" y="33"/>
                  </a:cubicBezTo>
                  <a:cubicBezTo>
                    <a:pt x="207" y="32"/>
                    <a:pt x="207" y="32"/>
                    <a:pt x="206" y="31"/>
                  </a:cubicBezTo>
                  <a:cubicBezTo>
                    <a:pt x="205" y="29"/>
                    <a:pt x="204" y="28"/>
                    <a:pt x="202" y="27"/>
                  </a:cubicBezTo>
                  <a:cubicBezTo>
                    <a:pt x="202" y="26"/>
                    <a:pt x="201" y="26"/>
                    <a:pt x="200" y="25"/>
                  </a:cubicBezTo>
                  <a:cubicBezTo>
                    <a:pt x="199" y="25"/>
                    <a:pt x="198" y="24"/>
                    <a:pt x="197" y="23"/>
                  </a:cubicBezTo>
                  <a:cubicBezTo>
                    <a:pt x="196" y="22"/>
                    <a:pt x="196" y="21"/>
                    <a:pt x="196" y="20"/>
                  </a:cubicBezTo>
                  <a:cubicBezTo>
                    <a:pt x="195" y="19"/>
                    <a:pt x="195" y="18"/>
                    <a:pt x="194" y="17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3" y="17"/>
                    <a:pt x="193" y="17"/>
                    <a:pt x="193" y="17"/>
                  </a:cubicBezTo>
                  <a:cubicBezTo>
                    <a:pt x="193" y="16"/>
                    <a:pt x="191" y="16"/>
                    <a:pt x="190" y="16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9" y="15"/>
                    <a:pt x="189" y="15"/>
                    <a:pt x="189" y="15"/>
                  </a:cubicBezTo>
                  <a:cubicBezTo>
                    <a:pt x="188" y="13"/>
                    <a:pt x="186" y="11"/>
                    <a:pt x="184" y="9"/>
                  </a:cubicBezTo>
                  <a:cubicBezTo>
                    <a:pt x="184" y="8"/>
                    <a:pt x="182" y="7"/>
                    <a:pt x="182" y="6"/>
                  </a:cubicBezTo>
                  <a:cubicBezTo>
                    <a:pt x="178" y="1"/>
                    <a:pt x="172" y="1"/>
                    <a:pt x="167" y="1"/>
                  </a:cubicBezTo>
                  <a:cubicBezTo>
                    <a:pt x="165" y="1"/>
                    <a:pt x="164" y="1"/>
                    <a:pt x="163" y="1"/>
                  </a:cubicBezTo>
                  <a:cubicBezTo>
                    <a:pt x="161" y="1"/>
                    <a:pt x="161" y="1"/>
                    <a:pt x="161" y="1"/>
                  </a:cubicBezTo>
                  <a:cubicBezTo>
                    <a:pt x="160" y="1"/>
                    <a:pt x="158" y="1"/>
                    <a:pt x="157" y="1"/>
                  </a:cubicBezTo>
                  <a:cubicBezTo>
                    <a:pt x="155" y="0"/>
                    <a:pt x="154" y="0"/>
                    <a:pt x="152" y="0"/>
                  </a:cubicBezTo>
                  <a:cubicBezTo>
                    <a:pt x="151" y="0"/>
                    <a:pt x="150" y="0"/>
                    <a:pt x="149" y="1"/>
                  </a:cubicBezTo>
                  <a:cubicBezTo>
                    <a:pt x="148" y="1"/>
                    <a:pt x="148" y="1"/>
                    <a:pt x="148" y="1"/>
                  </a:cubicBezTo>
                  <a:cubicBezTo>
                    <a:pt x="147" y="1"/>
                    <a:pt x="144" y="1"/>
                    <a:pt x="143" y="2"/>
                  </a:cubicBezTo>
                  <a:cubicBezTo>
                    <a:pt x="141" y="3"/>
                    <a:pt x="141" y="4"/>
                    <a:pt x="141" y="6"/>
                  </a:cubicBezTo>
                  <a:cubicBezTo>
                    <a:pt x="141" y="6"/>
                    <a:pt x="140" y="7"/>
                    <a:pt x="140" y="7"/>
                  </a:cubicBezTo>
                  <a:cubicBezTo>
                    <a:pt x="140" y="10"/>
                    <a:pt x="139" y="11"/>
                    <a:pt x="137" y="11"/>
                  </a:cubicBezTo>
                  <a:cubicBezTo>
                    <a:pt x="137" y="12"/>
                    <a:pt x="136" y="12"/>
                    <a:pt x="136" y="12"/>
                  </a:cubicBezTo>
                  <a:cubicBezTo>
                    <a:pt x="135" y="12"/>
                    <a:pt x="134" y="12"/>
                    <a:pt x="133" y="13"/>
                  </a:cubicBezTo>
                  <a:cubicBezTo>
                    <a:pt x="133" y="13"/>
                    <a:pt x="132" y="14"/>
                    <a:pt x="132" y="14"/>
                  </a:cubicBezTo>
                  <a:cubicBezTo>
                    <a:pt x="132" y="15"/>
                    <a:pt x="131" y="16"/>
                    <a:pt x="131" y="16"/>
                  </a:cubicBezTo>
                  <a:cubicBezTo>
                    <a:pt x="130" y="17"/>
                    <a:pt x="129" y="17"/>
                    <a:pt x="127" y="18"/>
                  </a:cubicBezTo>
                  <a:cubicBezTo>
                    <a:pt x="125" y="19"/>
                    <a:pt x="124" y="19"/>
                    <a:pt x="123" y="21"/>
                  </a:cubicBezTo>
                  <a:cubicBezTo>
                    <a:pt x="123" y="22"/>
                    <a:pt x="123" y="24"/>
                    <a:pt x="124" y="25"/>
                  </a:cubicBezTo>
                  <a:cubicBezTo>
                    <a:pt x="125" y="27"/>
                    <a:pt x="126" y="28"/>
                    <a:pt x="125" y="30"/>
                  </a:cubicBezTo>
                  <a:cubicBezTo>
                    <a:pt x="124" y="33"/>
                    <a:pt x="123" y="33"/>
                    <a:pt x="121" y="34"/>
                  </a:cubicBezTo>
                  <a:cubicBezTo>
                    <a:pt x="121" y="34"/>
                    <a:pt x="120" y="34"/>
                    <a:pt x="120" y="35"/>
                  </a:cubicBezTo>
                  <a:cubicBezTo>
                    <a:pt x="118" y="35"/>
                    <a:pt x="118" y="35"/>
                    <a:pt x="118" y="35"/>
                  </a:cubicBezTo>
                  <a:cubicBezTo>
                    <a:pt x="119" y="37"/>
                    <a:pt x="119" y="37"/>
                    <a:pt x="119" y="37"/>
                  </a:cubicBezTo>
                  <a:cubicBezTo>
                    <a:pt x="119" y="40"/>
                    <a:pt x="119" y="43"/>
                    <a:pt x="118" y="44"/>
                  </a:cubicBezTo>
                  <a:cubicBezTo>
                    <a:pt x="117" y="45"/>
                    <a:pt x="116" y="46"/>
                    <a:pt x="114" y="46"/>
                  </a:cubicBezTo>
                  <a:cubicBezTo>
                    <a:pt x="113" y="46"/>
                    <a:pt x="113" y="46"/>
                    <a:pt x="112" y="46"/>
                  </a:cubicBezTo>
                  <a:cubicBezTo>
                    <a:pt x="111" y="46"/>
                    <a:pt x="111" y="46"/>
                    <a:pt x="110" y="46"/>
                  </a:cubicBezTo>
                  <a:cubicBezTo>
                    <a:pt x="110" y="46"/>
                    <a:pt x="110" y="46"/>
                    <a:pt x="110" y="46"/>
                  </a:cubicBezTo>
                  <a:cubicBezTo>
                    <a:pt x="109" y="46"/>
                    <a:pt x="108" y="46"/>
                    <a:pt x="108" y="46"/>
                  </a:cubicBezTo>
                  <a:cubicBezTo>
                    <a:pt x="107" y="47"/>
                    <a:pt x="106" y="47"/>
                    <a:pt x="106" y="47"/>
                  </a:cubicBezTo>
                  <a:cubicBezTo>
                    <a:pt x="106" y="47"/>
                    <a:pt x="105" y="47"/>
                    <a:pt x="105" y="47"/>
                  </a:cubicBezTo>
                  <a:cubicBezTo>
                    <a:pt x="104" y="47"/>
                    <a:pt x="104" y="47"/>
                    <a:pt x="104" y="47"/>
                  </a:cubicBezTo>
                  <a:cubicBezTo>
                    <a:pt x="103" y="47"/>
                    <a:pt x="103" y="47"/>
                    <a:pt x="102" y="47"/>
                  </a:cubicBezTo>
                  <a:cubicBezTo>
                    <a:pt x="102" y="47"/>
                    <a:pt x="102" y="47"/>
                    <a:pt x="101" y="47"/>
                  </a:cubicBezTo>
                  <a:cubicBezTo>
                    <a:pt x="100" y="47"/>
                    <a:pt x="99" y="48"/>
                    <a:pt x="98" y="49"/>
                  </a:cubicBezTo>
                  <a:cubicBezTo>
                    <a:pt x="97" y="50"/>
                    <a:pt x="96" y="51"/>
                    <a:pt x="94" y="51"/>
                  </a:cubicBezTo>
                  <a:cubicBezTo>
                    <a:pt x="94" y="51"/>
                    <a:pt x="94" y="51"/>
                    <a:pt x="93" y="51"/>
                  </a:cubicBezTo>
                  <a:cubicBezTo>
                    <a:pt x="93" y="50"/>
                    <a:pt x="93" y="50"/>
                    <a:pt x="93" y="50"/>
                  </a:cubicBezTo>
                  <a:cubicBezTo>
                    <a:pt x="91" y="50"/>
                    <a:pt x="91" y="50"/>
                    <a:pt x="91" y="50"/>
                  </a:cubicBezTo>
                  <a:cubicBezTo>
                    <a:pt x="91" y="50"/>
                    <a:pt x="90" y="50"/>
                    <a:pt x="89" y="50"/>
                  </a:cubicBezTo>
                  <a:cubicBezTo>
                    <a:pt x="89" y="49"/>
                    <a:pt x="89" y="49"/>
                    <a:pt x="89" y="49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4" y="50"/>
                    <a:pt x="84" y="53"/>
                    <a:pt x="83" y="56"/>
                  </a:cubicBezTo>
                  <a:cubicBezTo>
                    <a:pt x="83" y="57"/>
                    <a:pt x="83" y="58"/>
                    <a:pt x="82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1" y="62"/>
                    <a:pt x="81" y="63"/>
                    <a:pt x="79" y="64"/>
                  </a:cubicBezTo>
                  <a:cubicBezTo>
                    <a:pt x="78" y="65"/>
                    <a:pt x="78" y="65"/>
                    <a:pt x="77" y="66"/>
                  </a:cubicBezTo>
                  <a:cubicBezTo>
                    <a:pt x="76" y="68"/>
                    <a:pt x="74" y="69"/>
                    <a:pt x="73" y="69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1" y="69"/>
                    <a:pt x="70" y="68"/>
                    <a:pt x="70" y="66"/>
                  </a:cubicBezTo>
                  <a:cubicBezTo>
                    <a:pt x="69" y="65"/>
                    <a:pt x="69" y="65"/>
                    <a:pt x="69" y="65"/>
                  </a:cubicBezTo>
                  <a:cubicBezTo>
                    <a:pt x="68" y="62"/>
                    <a:pt x="68" y="62"/>
                    <a:pt x="68" y="62"/>
                  </a:cubicBezTo>
                  <a:cubicBezTo>
                    <a:pt x="66" y="64"/>
                    <a:pt x="66" y="64"/>
                    <a:pt x="66" y="64"/>
                  </a:cubicBezTo>
                  <a:cubicBezTo>
                    <a:pt x="66" y="64"/>
                    <a:pt x="66" y="64"/>
                    <a:pt x="65" y="64"/>
                  </a:cubicBezTo>
                  <a:cubicBezTo>
                    <a:pt x="63" y="65"/>
                    <a:pt x="62" y="66"/>
                    <a:pt x="61" y="67"/>
                  </a:cubicBezTo>
                  <a:cubicBezTo>
                    <a:pt x="60" y="68"/>
                    <a:pt x="60" y="68"/>
                    <a:pt x="60" y="69"/>
                  </a:cubicBezTo>
                  <a:cubicBezTo>
                    <a:pt x="59" y="70"/>
                    <a:pt x="58" y="71"/>
                    <a:pt x="57" y="71"/>
                  </a:cubicBezTo>
                  <a:cubicBezTo>
                    <a:pt x="57" y="71"/>
                    <a:pt x="56" y="71"/>
                    <a:pt x="56" y="71"/>
                  </a:cubicBezTo>
                  <a:cubicBezTo>
                    <a:pt x="56" y="71"/>
                    <a:pt x="56" y="70"/>
                    <a:pt x="55" y="70"/>
                  </a:cubicBezTo>
                  <a:cubicBezTo>
                    <a:pt x="54" y="68"/>
                    <a:pt x="54" y="68"/>
                    <a:pt x="54" y="68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2" y="71"/>
                    <a:pt x="52" y="71"/>
                    <a:pt x="52" y="71"/>
                  </a:cubicBezTo>
                  <a:cubicBezTo>
                    <a:pt x="51" y="72"/>
                    <a:pt x="51" y="72"/>
                    <a:pt x="51" y="72"/>
                  </a:cubicBezTo>
                  <a:cubicBezTo>
                    <a:pt x="50" y="73"/>
                    <a:pt x="48" y="75"/>
                    <a:pt x="47" y="76"/>
                  </a:cubicBezTo>
                  <a:cubicBezTo>
                    <a:pt x="46" y="76"/>
                    <a:pt x="46" y="76"/>
                    <a:pt x="45" y="76"/>
                  </a:cubicBezTo>
                  <a:cubicBezTo>
                    <a:pt x="44" y="76"/>
                    <a:pt x="43" y="75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40" y="73"/>
                    <a:pt x="39" y="72"/>
                  </a:cubicBezTo>
                  <a:cubicBezTo>
                    <a:pt x="38" y="72"/>
                    <a:pt x="38" y="72"/>
                    <a:pt x="38" y="71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0"/>
                    <a:pt x="35" y="70"/>
                    <a:pt x="33" y="70"/>
                  </a:cubicBezTo>
                  <a:cubicBezTo>
                    <a:pt x="31" y="70"/>
                    <a:pt x="30" y="70"/>
                    <a:pt x="28" y="70"/>
                  </a:cubicBezTo>
                  <a:cubicBezTo>
                    <a:pt x="27" y="70"/>
                    <a:pt x="25" y="71"/>
                    <a:pt x="24" y="71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21" y="71"/>
                    <a:pt x="20" y="71"/>
                    <a:pt x="18" y="72"/>
                  </a:cubicBezTo>
                  <a:cubicBezTo>
                    <a:pt x="16" y="72"/>
                    <a:pt x="16" y="73"/>
                    <a:pt x="16" y="74"/>
                  </a:cubicBezTo>
                  <a:cubicBezTo>
                    <a:pt x="16" y="75"/>
                    <a:pt x="15" y="76"/>
                    <a:pt x="15" y="77"/>
                  </a:cubicBezTo>
                  <a:cubicBezTo>
                    <a:pt x="14" y="78"/>
                    <a:pt x="14" y="79"/>
                    <a:pt x="13" y="80"/>
                  </a:cubicBezTo>
                  <a:cubicBezTo>
                    <a:pt x="13" y="80"/>
                    <a:pt x="12" y="81"/>
                    <a:pt x="12" y="81"/>
                  </a:cubicBezTo>
                  <a:cubicBezTo>
                    <a:pt x="11" y="83"/>
                    <a:pt x="10" y="84"/>
                    <a:pt x="8" y="84"/>
                  </a:cubicBezTo>
                  <a:cubicBezTo>
                    <a:pt x="8" y="84"/>
                    <a:pt x="8" y="85"/>
                    <a:pt x="7" y="85"/>
                  </a:cubicBezTo>
                  <a:cubicBezTo>
                    <a:pt x="5" y="86"/>
                    <a:pt x="3" y="89"/>
                    <a:pt x="2" y="9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8" y="96"/>
                    <a:pt x="8" y="96"/>
                    <a:pt x="8" y="96"/>
                  </a:cubicBezTo>
                  <a:cubicBezTo>
                    <a:pt x="9" y="95"/>
                    <a:pt x="9" y="95"/>
                    <a:pt x="9" y="95"/>
                  </a:cubicBezTo>
                  <a:cubicBezTo>
                    <a:pt x="11" y="94"/>
                    <a:pt x="13" y="93"/>
                    <a:pt x="16" y="93"/>
                  </a:cubicBezTo>
                  <a:cubicBezTo>
                    <a:pt x="19" y="92"/>
                    <a:pt x="21" y="91"/>
                    <a:pt x="24" y="90"/>
                  </a:cubicBezTo>
                  <a:cubicBezTo>
                    <a:pt x="26" y="90"/>
                    <a:pt x="28" y="89"/>
                    <a:pt x="31" y="88"/>
                  </a:cubicBezTo>
                  <a:cubicBezTo>
                    <a:pt x="36" y="87"/>
                    <a:pt x="41" y="87"/>
                    <a:pt x="46" y="87"/>
                  </a:cubicBezTo>
                  <a:cubicBezTo>
                    <a:pt x="47" y="87"/>
                    <a:pt x="48" y="87"/>
                    <a:pt x="49" y="87"/>
                  </a:cubicBezTo>
                  <a:cubicBezTo>
                    <a:pt x="50" y="87"/>
                    <a:pt x="51" y="87"/>
                    <a:pt x="53" y="87"/>
                  </a:cubicBezTo>
                  <a:cubicBezTo>
                    <a:pt x="54" y="88"/>
                    <a:pt x="55" y="88"/>
                    <a:pt x="56" y="88"/>
                  </a:cubicBezTo>
                  <a:cubicBezTo>
                    <a:pt x="57" y="88"/>
                    <a:pt x="57" y="88"/>
                    <a:pt x="57" y="88"/>
                  </a:cubicBezTo>
                  <a:cubicBezTo>
                    <a:pt x="58" y="88"/>
                    <a:pt x="58" y="88"/>
                    <a:pt x="59" y="88"/>
                  </a:cubicBezTo>
                  <a:cubicBezTo>
                    <a:pt x="59" y="88"/>
                    <a:pt x="59" y="88"/>
                    <a:pt x="60" y="88"/>
                  </a:cubicBezTo>
                  <a:cubicBezTo>
                    <a:pt x="61" y="88"/>
                    <a:pt x="61" y="88"/>
                    <a:pt x="62" y="89"/>
                  </a:cubicBezTo>
                  <a:cubicBezTo>
                    <a:pt x="62" y="90"/>
                    <a:pt x="62" y="91"/>
                    <a:pt x="62" y="93"/>
                  </a:cubicBezTo>
                  <a:cubicBezTo>
                    <a:pt x="62" y="94"/>
                    <a:pt x="62" y="95"/>
                    <a:pt x="63" y="95"/>
                  </a:cubicBezTo>
                  <a:cubicBezTo>
                    <a:pt x="63" y="98"/>
                    <a:pt x="63" y="101"/>
                    <a:pt x="63" y="103"/>
                  </a:cubicBezTo>
                  <a:cubicBezTo>
                    <a:pt x="63" y="106"/>
                    <a:pt x="63" y="107"/>
                    <a:pt x="62" y="109"/>
                  </a:cubicBezTo>
                  <a:cubicBezTo>
                    <a:pt x="61" y="111"/>
                    <a:pt x="60" y="114"/>
                    <a:pt x="59" y="116"/>
                  </a:cubicBezTo>
                  <a:cubicBezTo>
                    <a:pt x="57" y="120"/>
                    <a:pt x="59" y="123"/>
                    <a:pt x="60" y="126"/>
                  </a:cubicBezTo>
                  <a:cubicBezTo>
                    <a:pt x="61" y="127"/>
                    <a:pt x="61" y="128"/>
                    <a:pt x="62" y="130"/>
                  </a:cubicBezTo>
                  <a:cubicBezTo>
                    <a:pt x="63" y="134"/>
                    <a:pt x="64" y="138"/>
                    <a:pt x="63" y="142"/>
                  </a:cubicBezTo>
                  <a:cubicBezTo>
                    <a:pt x="63" y="143"/>
                    <a:pt x="63" y="144"/>
                    <a:pt x="62" y="145"/>
                  </a:cubicBezTo>
                  <a:cubicBezTo>
                    <a:pt x="62" y="146"/>
                    <a:pt x="61" y="147"/>
                    <a:pt x="61" y="149"/>
                  </a:cubicBezTo>
                  <a:cubicBezTo>
                    <a:pt x="60" y="156"/>
                    <a:pt x="63" y="161"/>
                    <a:pt x="67" y="166"/>
                  </a:cubicBezTo>
                  <a:cubicBezTo>
                    <a:pt x="68" y="167"/>
                    <a:pt x="68" y="169"/>
                    <a:pt x="69" y="170"/>
                  </a:cubicBezTo>
                  <a:cubicBezTo>
                    <a:pt x="70" y="172"/>
                    <a:pt x="71" y="173"/>
                    <a:pt x="72" y="175"/>
                  </a:cubicBezTo>
                  <a:cubicBezTo>
                    <a:pt x="73" y="176"/>
                    <a:pt x="74" y="177"/>
                    <a:pt x="75" y="178"/>
                  </a:cubicBezTo>
                  <a:cubicBezTo>
                    <a:pt x="76" y="179"/>
                    <a:pt x="77" y="180"/>
                    <a:pt x="78" y="181"/>
                  </a:cubicBezTo>
                  <a:cubicBezTo>
                    <a:pt x="78" y="182"/>
                    <a:pt x="78" y="182"/>
                    <a:pt x="79" y="183"/>
                  </a:cubicBezTo>
                  <a:cubicBezTo>
                    <a:pt x="80" y="185"/>
                    <a:pt x="81" y="187"/>
                    <a:pt x="83" y="188"/>
                  </a:cubicBezTo>
                  <a:cubicBezTo>
                    <a:pt x="84" y="189"/>
                    <a:pt x="85" y="189"/>
                    <a:pt x="86" y="189"/>
                  </a:cubicBezTo>
                  <a:cubicBezTo>
                    <a:pt x="87" y="190"/>
                    <a:pt x="89" y="191"/>
                    <a:pt x="90" y="192"/>
                  </a:cubicBezTo>
                  <a:cubicBezTo>
                    <a:pt x="92" y="195"/>
                    <a:pt x="94" y="196"/>
                    <a:pt x="97" y="197"/>
                  </a:cubicBezTo>
                  <a:cubicBezTo>
                    <a:pt x="97" y="197"/>
                    <a:pt x="98" y="197"/>
                    <a:pt x="99" y="198"/>
                  </a:cubicBezTo>
                  <a:cubicBezTo>
                    <a:pt x="101" y="199"/>
                    <a:pt x="101" y="200"/>
                    <a:pt x="102" y="202"/>
                  </a:cubicBezTo>
                  <a:cubicBezTo>
                    <a:pt x="102" y="202"/>
                    <a:pt x="103" y="204"/>
                    <a:pt x="104" y="205"/>
                  </a:cubicBezTo>
                  <a:cubicBezTo>
                    <a:pt x="105" y="207"/>
                    <a:pt x="108" y="208"/>
                    <a:pt x="110" y="209"/>
                  </a:cubicBezTo>
                  <a:cubicBezTo>
                    <a:pt x="111" y="209"/>
                    <a:pt x="111" y="209"/>
                    <a:pt x="112" y="209"/>
                  </a:cubicBezTo>
                  <a:cubicBezTo>
                    <a:pt x="115" y="211"/>
                    <a:pt x="121" y="212"/>
                    <a:pt x="126" y="212"/>
                  </a:cubicBezTo>
                  <a:cubicBezTo>
                    <a:pt x="126" y="212"/>
                    <a:pt x="126" y="212"/>
                    <a:pt x="126" y="212"/>
                  </a:cubicBezTo>
                  <a:cubicBezTo>
                    <a:pt x="129" y="212"/>
                    <a:pt x="130" y="211"/>
                    <a:pt x="132" y="210"/>
                  </a:cubicBezTo>
                  <a:cubicBezTo>
                    <a:pt x="133" y="210"/>
                    <a:pt x="135" y="209"/>
                    <a:pt x="136" y="209"/>
                  </a:cubicBezTo>
                  <a:cubicBezTo>
                    <a:pt x="136" y="209"/>
                    <a:pt x="137" y="209"/>
                    <a:pt x="137" y="209"/>
                  </a:cubicBezTo>
                  <a:cubicBezTo>
                    <a:pt x="139" y="209"/>
                    <a:pt x="141" y="209"/>
                    <a:pt x="142" y="210"/>
                  </a:cubicBezTo>
                  <a:cubicBezTo>
                    <a:pt x="144" y="211"/>
                    <a:pt x="144" y="211"/>
                    <a:pt x="144" y="211"/>
                  </a:cubicBezTo>
                  <a:cubicBezTo>
                    <a:pt x="147" y="211"/>
                    <a:pt x="149" y="212"/>
                    <a:pt x="151" y="214"/>
                  </a:cubicBezTo>
                  <a:cubicBezTo>
                    <a:pt x="152" y="214"/>
                    <a:pt x="152" y="215"/>
                    <a:pt x="153" y="215"/>
                  </a:cubicBezTo>
                  <a:cubicBezTo>
                    <a:pt x="154" y="217"/>
                    <a:pt x="155" y="219"/>
                    <a:pt x="158" y="219"/>
                  </a:cubicBezTo>
                  <a:cubicBezTo>
                    <a:pt x="158" y="219"/>
                    <a:pt x="159" y="219"/>
                    <a:pt x="160" y="218"/>
                  </a:cubicBezTo>
                  <a:cubicBezTo>
                    <a:pt x="161" y="218"/>
                    <a:pt x="163" y="217"/>
                    <a:pt x="163" y="216"/>
                  </a:cubicBezTo>
                  <a:cubicBezTo>
                    <a:pt x="164" y="216"/>
                    <a:pt x="164" y="216"/>
                    <a:pt x="164" y="216"/>
                  </a:cubicBezTo>
                  <a:cubicBezTo>
                    <a:pt x="164" y="216"/>
                    <a:pt x="165" y="216"/>
                    <a:pt x="166" y="216"/>
                  </a:cubicBezTo>
                  <a:cubicBezTo>
                    <a:pt x="167" y="217"/>
                    <a:pt x="169" y="219"/>
                    <a:pt x="170" y="221"/>
                  </a:cubicBezTo>
                  <a:cubicBezTo>
                    <a:pt x="170" y="221"/>
                    <a:pt x="170" y="221"/>
                    <a:pt x="170" y="221"/>
                  </a:cubicBezTo>
                  <a:cubicBezTo>
                    <a:pt x="171" y="222"/>
                    <a:pt x="172" y="223"/>
                    <a:pt x="172" y="224"/>
                  </a:cubicBezTo>
                  <a:cubicBezTo>
                    <a:pt x="173" y="225"/>
                    <a:pt x="174" y="227"/>
                    <a:pt x="176" y="228"/>
                  </a:cubicBezTo>
                  <a:cubicBezTo>
                    <a:pt x="178" y="231"/>
                    <a:pt x="181" y="231"/>
                    <a:pt x="183" y="232"/>
                  </a:cubicBezTo>
                  <a:cubicBezTo>
                    <a:pt x="186" y="232"/>
                    <a:pt x="186" y="232"/>
                    <a:pt x="186" y="232"/>
                  </a:cubicBezTo>
                  <a:cubicBezTo>
                    <a:pt x="188" y="233"/>
                    <a:pt x="191" y="234"/>
                    <a:pt x="193" y="235"/>
                  </a:cubicBezTo>
                  <a:cubicBezTo>
                    <a:pt x="195" y="236"/>
                    <a:pt x="198" y="237"/>
                    <a:pt x="201" y="237"/>
                  </a:cubicBezTo>
                  <a:cubicBezTo>
                    <a:pt x="202" y="237"/>
                    <a:pt x="202" y="237"/>
                    <a:pt x="203" y="237"/>
                  </a:cubicBezTo>
                  <a:cubicBezTo>
                    <a:pt x="204" y="237"/>
                    <a:pt x="205" y="237"/>
                    <a:pt x="206" y="236"/>
                  </a:cubicBezTo>
                  <a:cubicBezTo>
                    <a:pt x="207" y="236"/>
                    <a:pt x="207" y="236"/>
                    <a:pt x="208" y="236"/>
                  </a:cubicBezTo>
                  <a:cubicBezTo>
                    <a:pt x="208" y="236"/>
                    <a:pt x="208" y="236"/>
                    <a:pt x="209" y="236"/>
                  </a:cubicBezTo>
                  <a:cubicBezTo>
                    <a:pt x="209" y="237"/>
                    <a:pt x="209" y="237"/>
                    <a:pt x="209" y="238"/>
                  </a:cubicBezTo>
                  <a:cubicBezTo>
                    <a:pt x="210" y="239"/>
                    <a:pt x="210" y="240"/>
                    <a:pt x="210" y="241"/>
                  </a:cubicBezTo>
                  <a:cubicBezTo>
                    <a:pt x="211" y="243"/>
                    <a:pt x="212" y="244"/>
                    <a:pt x="213" y="245"/>
                  </a:cubicBezTo>
                  <a:cubicBezTo>
                    <a:pt x="214" y="245"/>
                    <a:pt x="214" y="245"/>
                    <a:pt x="214" y="245"/>
                  </a:cubicBezTo>
                  <a:cubicBezTo>
                    <a:pt x="218" y="250"/>
                    <a:pt x="223" y="254"/>
                    <a:pt x="230" y="254"/>
                  </a:cubicBezTo>
                  <a:cubicBezTo>
                    <a:pt x="230" y="254"/>
                    <a:pt x="231" y="254"/>
                    <a:pt x="232" y="254"/>
                  </a:cubicBezTo>
                  <a:cubicBezTo>
                    <a:pt x="235" y="254"/>
                    <a:pt x="235" y="254"/>
                    <a:pt x="235" y="254"/>
                  </a:cubicBezTo>
                  <a:cubicBezTo>
                    <a:pt x="241" y="253"/>
                    <a:pt x="246" y="252"/>
                    <a:pt x="251" y="251"/>
                  </a:cubicBezTo>
                  <a:cubicBezTo>
                    <a:pt x="252" y="251"/>
                    <a:pt x="252" y="251"/>
                    <a:pt x="253" y="251"/>
                  </a:cubicBezTo>
                  <a:cubicBezTo>
                    <a:pt x="254" y="251"/>
                    <a:pt x="255" y="251"/>
                    <a:pt x="256" y="252"/>
                  </a:cubicBezTo>
                  <a:cubicBezTo>
                    <a:pt x="257" y="252"/>
                    <a:pt x="258" y="252"/>
                    <a:pt x="259" y="253"/>
                  </a:cubicBezTo>
                  <a:cubicBezTo>
                    <a:pt x="261" y="253"/>
                    <a:pt x="262" y="254"/>
                    <a:pt x="263" y="255"/>
                  </a:cubicBezTo>
                  <a:cubicBezTo>
                    <a:pt x="264" y="256"/>
                    <a:pt x="265" y="256"/>
                    <a:pt x="266" y="257"/>
                  </a:cubicBezTo>
                  <a:cubicBezTo>
                    <a:pt x="268" y="258"/>
                    <a:pt x="269" y="259"/>
                    <a:pt x="271" y="260"/>
                  </a:cubicBezTo>
                  <a:cubicBezTo>
                    <a:pt x="273" y="260"/>
                    <a:pt x="273" y="260"/>
                    <a:pt x="273" y="260"/>
                  </a:cubicBezTo>
                  <a:cubicBezTo>
                    <a:pt x="274" y="259"/>
                    <a:pt x="274" y="259"/>
                    <a:pt x="274" y="259"/>
                  </a:cubicBezTo>
                  <a:cubicBezTo>
                    <a:pt x="276" y="256"/>
                    <a:pt x="278" y="253"/>
                    <a:pt x="279" y="252"/>
                  </a:cubicBezTo>
                  <a:cubicBezTo>
                    <a:pt x="280" y="251"/>
                    <a:pt x="282" y="250"/>
                    <a:pt x="283" y="249"/>
                  </a:cubicBezTo>
                  <a:cubicBezTo>
                    <a:pt x="284" y="249"/>
                    <a:pt x="284" y="249"/>
                    <a:pt x="285" y="249"/>
                  </a:cubicBezTo>
                  <a:cubicBezTo>
                    <a:pt x="285" y="248"/>
                    <a:pt x="286" y="247"/>
                    <a:pt x="287" y="247"/>
                  </a:cubicBezTo>
                  <a:cubicBezTo>
                    <a:pt x="287" y="246"/>
                    <a:pt x="288" y="245"/>
                    <a:pt x="288" y="245"/>
                  </a:cubicBezTo>
                  <a:cubicBezTo>
                    <a:pt x="289" y="245"/>
                    <a:pt x="289" y="245"/>
                    <a:pt x="289" y="245"/>
                  </a:cubicBezTo>
                  <a:cubicBezTo>
                    <a:pt x="289" y="244"/>
                    <a:pt x="289" y="244"/>
                    <a:pt x="289" y="244"/>
                  </a:cubicBezTo>
                  <a:cubicBezTo>
                    <a:pt x="290" y="240"/>
                    <a:pt x="292" y="235"/>
                    <a:pt x="295" y="229"/>
                  </a:cubicBezTo>
                  <a:cubicBezTo>
                    <a:pt x="296" y="227"/>
                    <a:pt x="297" y="227"/>
                    <a:pt x="298" y="226"/>
                  </a:cubicBezTo>
                  <a:cubicBezTo>
                    <a:pt x="300" y="225"/>
                    <a:pt x="300" y="225"/>
                    <a:pt x="300" y="225"/>
                  </a:cubicBezTo>
                  <a:cubicBezTo>
                    <a:pt x="302" y="223"/>
                    <a:pt x="302" y="222"/>
                    <a:pt x="303" y="219"/>
                  </a:cubicBezTo>
                  <a:cubicBezTo>
                    <a:pt x="303" y="219"/>
                    <a:pt x="303" y="219"/>
                    <a:pt x="303" y="219"/>
                  </a:cubicBezTo>
                  <a:cubicBezTo>
                    <a:pt x="303" y="217"/>
                    <a:pt x="304" y="216"/>
                    <a:pt x="305" y="215"/>
                  </a:cubicBezTo>
                  <a:cubicBezTo>
                    <a:pt x="305" y="214"/>
                    <a:pt x="306" y="214"/>
                    <a:pt x="306" y="213"/>
                  </a:cubicBezTo>
                  <a:cubicBezTo>
                    <a:pt x="307" y="212"/>
                    <a:pt x="307" y="211"/>
                    <a:pt x="308" y="209"/>
                  </a:cubicBezTo>
                  <a:cubicBezTo>
                    <a:pt x="308" y="208"/>
                    <a:pt x="308" y="207"/>
                    <a:pt x="309" y="206"/>
                  </a:cubicBezTo>
                  <a:cubicBezTo>
                    <a:pt x="309" y="205"/>
                    <a:pt x="310" y="205"/>
                    <a:pt x="310" y="204"/>
                  </a:cubicBezTo>
                  <a:cubicBezTo>
                    <a:pt x="312" y="202"/>
                    <a:pt x="313" y="201"/>
                    <a:pt x="313" y="200"/>
                  </a:cubicBezTo>
                  <a:cubicBezTo>
                    <a:pt x="313" y="198"/>
                    <a:pt x="312" y="196"/>
                    <a:pt x="311" y="195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2480" y="2482"/>
              <a:ext cx="766" cy="767"/>
            </a:xfrm>
            <a:custGeom>
              <a:avLst/>
              <a:gdLst/>
              <a:ahLst/>
              <a:cxnLst/>
              <a:rect l="l" t="t" r="r" b="b"/>
              <a:pathLst>
                <a:path w="314" h="314" extrusionOk="0">
                  <a:moveTo>
                    <a:pt x="312" y="133"/>
                  </a:moveTo>
                  <a:cubicBezTo>
                    <a:pt x="311" y="133"/>
                    <a:pt x="311" y="133"/>
                    <a:pt x="311" y="133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2"/>
                    <a:pt x="311" y="132"/>
                    <a:pt x="311" y="132"/>
                  </a:cubicBezTo>
                  <a:cubicBezTo>
                    <a:pt x="311" y="131"/>
                    <a:pt x="311" y="131"/>
                    <a:pt x="311" y="131"/>
                  </a:cubicBezTo>
                  <a:cubicBezTo>
                    <a:pt x="311" y="130"/>
                    <a:pt x="311" y="129"/>
                    <a:pt x="311" y="128"/>
                  </a:cubicBezTo>
                  <a:cubicBezTo>
                    <a:pt x="311" y="127"/>
                    <a:pt x="311" y="126"/>
                    <a:pt x="311" y="125"/>
                  </a:cubicBezTo>
                  <a:cubicBezTo>
                    <a:pt x="310" y="121"/>
                    <a:pt x="310" y="115"/>
                    <a:pt x="313" y="110"/>
                  </a:cubicBezTo>
                  <a:cubicBezTo>
                    <a:pt x="314" y="108"/>
                    <a:pt x="314" y="108"/>
                    <a:pt x="314" y="108"/>
                  </a:cubicBezTo>
                  <a:cubicBezTo>
                    <a:pt x="313" y="107"/>
                    <a:pt x="313" y="107"/>
                    <a:pt x="313" y="107"/>
                  </a:cubicBezTo>
                  <a:cubicBezTo>
                    <a:pt x="311" y="104"/>
                    <a:pt x="309" y="102"/>
                    <a:pt x="306" y="99"/>
                  </a:cubicBezTo>
                  <a:cubicBezTo>
                    <a:pt x="305" y="99"/>
                    <a:pt x="305" y="99"/>
                    <a:pt x="304" y="98"/>
                  </a:cubicBezTo>
                  <a:cubicBezTo>
                    <a:pt x="304" y="98"/>
                    <a:pt x="303" y="97"/>
                    <a:pt x="303" y="97"/>
                  </a:cubicBezTo>
                  <a:cubicBezTo>
                    <a:pt x="302" y="97"/>
                    <a:pt x="302" y="97"/>
                    <a:pt x="301" y="97"/>
                  </a:cubicBezTo>
                  <a:cubicBezTo>
                    <a:pt x="300" y="97"/>
                    <a:pt x="300" y="97"/>
                    <a:pt x="299" y="96"/>
                  </a:cubicBezTo>
                  <a:cubicBezTo>
                    <a:pt x="298" y="96"/>
                    <a:pt x="298" y="95"/>
                    <a:pt x="297" y="94"/>
                  </a:cubicBezTo>
                  <a:cubicBezTo>
                    <a:pt x="296" y="94"/>
                    <a:pt x="295" y="93"/>
                    <a:pt x="295" y="93"/>
                  </a:cubicBezTo>
                  <a:cubicBezTo>
                    <a:pt x="294" y="93"/>
                    <a:pt x="293" y="92"/>
                    <a:pt x="293" y="92"/>
                  </a:cubicBezTo>
                  <a:cubicBezTo>
                    <a:pt x="292" y="92"/>
                    <a:pt x="292" y="92"/>
                    <a:pt x="292" y="92"/>
                  </a:cubicBezTo>
                  <a:cubicBezTo>
                    <a:pt x="292" y="92"/>
                    <a:pt x="291" y="92"/>
                    <a:pt x="291" y="92"/>
                  </a:cubicBezTo>
                  <a:cubicBezTo>
                    <a:pt x="291" y="92"/>
                    <a:pt x="290" y="92"/>
                    <a:pt x="290" y="92"/>
                  </a:cubicBezTo>
                  <a:cubicBezTo>
                    <a:pt x="290" y="92"/>
                    <a:pt x="289" y="92"/>
                    <a:pt x="289" y="92"/>
                  </a:cubicBezTo>
                  <a:cubicBezTo>
                    <a:pt x="289" y="92"/>
                    <a:pt x="288" y="91"/>
                    <a:pt x="288" y="91"/>
                  </a:cubicBezTo>
                  <a:cubicBezTo>
                    <a:pt x="287" y="91"/>
                    <a:pt x="286" y="91"/>
                    <a:pt x="285" y="90"/>
                  </a:cubicBezTo>
                  <a:cubicBezTo>
                    <a:pt x="283" y="90"/>
                    <a:pt x="282" y="90"/>
                    <a:pt x="281" y="89"/>
                  </a:cubicBezTo>
                  <a:cubicBezTo>
                    <a:pt x="278" y="88"/>
                    <a:pt x="276" y="87"/>
                    <a:pt x="274" y="85"/>
                  </a:cubicBezTo>
                  <a:cubicBezTo>
                    <a:pt x="272" y="84"/>
                    <a:pt x="271" y="83"/>
                    <a:pt x="269" y="82"/>
                  </a:cubicBezTo>
                  <a:cubicBezTo>
                    <a:pt x="268" y="82"/>
                    <a:pt x="267" y="81"/>
                    <a:pt x="265" y="81"/>
                  </a:cubicBezTo>
                  <a:cubicBezTo>
                    <a:pt x="264" y="80"/>
                    <a:pt x="264" y="80"/>
                    <a:pt x="263" y="79"/>
                  </a:cubicBezTo>
                  <a:cubicBezTo>
                    <a:pt x="261" y="78"/>
                    <a:pt x="260" y="77"/>
                    <a:pt x="258" y="77"/>
                  </a:cubicBezTo>
                  <a:cubicBezTo>
                    <a:pt x="258" y="77"/>
                    <a:pt x="257" y="77"/>
                    <a:pt x="257" y="77"/>
                  </a:cubicBezTo>
                  <a:cubicBezTo>
                    <a:pt x="256" y="77"/>
                    <a:pt x="256" y="77"/>
                    <a:pt x="256" y="77"/>
                  </a:cubicBezTo>
                  <a:cubicBezTo>
                    <a:pt x="255" y="77"/>
                    <a:pt x="254" y="77"/>
                    <a:pt x="254" y="76"/>
                  </a:cubicBezTo>
                  <a:cubicBezTo>
                    <a:pt x="253" y="76"/>
                    <a:pt x="252" y="75"/>
                    <a:pt x="252" y="74"/>
                  </a:cubicBezTo>
                  <a:cubicBezTo>
                    <a:pt x="252" y="73"/>
                    <a:pt x="251" y="73"/>
                    <a:pt x="251" y="72"/>
                  </a:cubicBezTo>
                  <a:cubicBezTo>
                    <a:pt x="250" y="71"/>
                    <a:pt x="248" y="71"/>
                    <a:pt x="246" y="71"/>
                  </a:cubicBezTo>
                  <a:cubicBezTo>
                    <a:pt x="245" y="71"/>
                    <a:pt x="243" y="71"/>
                    <a:pt x="241" y="71"/>
                  </a:cubicBezTo>
                  <a:cubicBezTo>
                    <a:pt x="239" y="72"/>
                    <a:pt x="237" y="72"/>
                    <a:pt x="236" y="72"/>
                  </a:cubicBezTo>
                  <a:cubicBezTo>
                    <a:pt x="234" y="72"/>
                    <a:pt x="233" y="72"/>
                    <a:pt x="232" y="71"/>
                  </a:cubicBezTo>
                  <a:cubicBezTo>
                    <a:pt x="230" y="70"/>
                    <a:pt x="230" y="66"/>
                    <a:pt x="231" y="62"/>
                  </a:cubicBezTo>
                  <a:cubicBezTo>
                    <a:pt x="231" y="61"/>
                    <a:pt x="231" y="60"/>
                    <a:pt x="231" y="60"/>
                  </a:cubicBezTo>
                  <a:cubicBezTo>
                    <a:pt x="231" y="58"/>
                    <a:pt x="231" y="57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30" y="55"/>
                    <a:pt x="230" y="55"/>
                    <a:pt x="230" y="55"/>
                  </a:cubicBezTo>
                  <a:cubicBezTo>
                    <a:pt x="229" y="54"/>
                    <a:pt x="225" y="53"/>
                    <a:pt x="224" y="53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2"/>
                    <a:pt x="223" y="52"/>
                    <a:pt x="223" y="52"/>
                  </a:cubicBezTo>
                  <a:cubicBezTo>
                    <a:pt x="223" y="51"/>
                    <a:pt x="223" y="50"/>
                    <a:pt x="223" y="49"/>
                  </a:cubicBezTo>
                  <a:cubicBezTo>
                    <a:pt x="223" y="45"/>
                    <a:pt x="224" y="42"/>
                    <a:pt x="223" y="39"/>
                  </a:cubicBezTo>
                  <a:cubicBezTo>
                    <a:pt x="222" y="38"/>
                    <a:pt x="220" y="37"/>
                    <a:pt x="216" y="37"/>
                  </a:cubicBezTo>
                  <a:cubicBezTo>
                    <a:pt x="215" y="37"/>
                    <a:pt x="214" y="37"/>
                    <a:pt x="213" y="37"/>
                  </a:cubicBezTo>
                  <a:cubicBezTo>
                    <a:pt x="213" y="37"/>
                    <a:pt x="212" y="37"/>
                    <a:pt x="212" y="37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2" y="39"/>
                    <a:pt x="212" y="39"/>
                    <a:pt x="212" y="39"/>
                  </a:cubicBezTo>
                  <a:cubicBezTo>
                    <a:pt x="211" y="37"/>
                    <a:pt x="211" y="37"/>
                    <a:pt x="211" y="37"/>
                  </a:cubicBezTo>
                  <a:cubicBezTo>
                    <a:pt x="210" y="37"/>
                    <a:pt x="209" y="38"/>
                    <a:pt x="207" y="38"/>
                  </a:cubicBezTo>
                  <a:cubicBezTo>
                    <a:pt x="206" y="39"/>
                    <a:pt x="204" y="39"/>
                    <a:pt x="202" y="39"/>
                  </a:cubicBezTo>
                  <a:cubicBezTo>
                    <a:pt x="202" y="39"/>
                    <a:pt x="201" y="39"/>
                    <a:pt x="200" y="39"/>
                  </a:cubicBezTo>
                  <a:cubicBezTo>
                    <a:pt x="200" y="39"/>
                    <a:pt x="199" y="38"/>
                    <a:pt x="199" y="38"/>
                  </a:cubicBezTo>
                  <a:cubicBezTo>
                    <a:pt x="198" y="38"/>
                    <a:pt x="198" y="38"/>
                    <a:pt x="197" y="38"/>
                  </a:cubicBezTo>
                  <a:cubicBezTo>
                    <a:pt x="197" y="38"/>
                    <a:pt x="196" y="38"/>
                    <a:pt x="196" y="38"/>
                  </a:cubicBezTo>
                  <a:cubicBezTo>
                    <a:pt x="195" y="38"/>
                    <a:pt x="195" y="38"/>
                    <a:pt x="194" y="39"/>
                  </a:cubicBezTo>
                  <a:cubicBezTo>
                    <a:pt x="193" y="39"/>
                    <a:pt x="193" y="39"/>
                    <a:pt x="192" y="39"/>
                  </a:cubicBezTo>
                  <a:cubicBezTo>
                    <a:pt x="191" y="39"/>
                    <a:pt x="191" y="39"/>
                    <a:pt x="190" y="39"/>
                  </a:cubicBezTo>
                  <a:cubicBezTo>
                    <a:pt x="189" y="38"/>
                    <a:pt x="187" y="37"/>
                    <a:pt x="186" y="35"/>
                  </a:cubicBezTo>
                  <a:cubicBezTo>
                    <a:pt x="184" y="33"/>
                    <a:pt x="184" y="33"/>
                    <a:pt x="185" y="31"/>
                  </a:cubicBezTo>
                  <a:cubicBezTo>
                    <a:pt x="186" y="29"/>
                    <a:pt x="188" y="26"/>
                    <a:pt x="189" y="24"/>
                  </a:cubicBezTo>
                  <a:cubicBezTo>
                    <a:pt x="191" y="22"/>
                    <a:pt x="192" y="20"/>
                    <a:pt x="193" y="18"/>
                  </a:cubicBezTo>
                  <a:cubicBezTo>
                    <a:pt x="194" y="17"/>
                    <a:pt x="194" y="17"/>
                    <a:pt x="194" y="17"/>
                  </a:cubicBezTo>
                  <a:cubicBezTo>
                    <a:pt x="195" y="15"/>
                    <a:pt x="196" y="13"/>
                    <a:pt x="196" y="12"/>
                  </a:cubicBezTo>
                  <a:cubicBezTo>
                    <a:pt x="196" y="11"/>
                    <a:pt x="196" y="8"/>
                    <a:pt x="196" y="6"/>
                  </a:cubicBezTo>
                  <a:cubicBezTo>
                    <a:pt x="196" y="3"/>
                    <a:pt x="196" y="3"/>
                    <a:pt x="196" y="3"/>
                  </a:cubicBezTo>
                  <a:cubicBezTo>
                    <a:pt x="193" y="4"/>
                    <a:pt x="193" y="4"/>
                    <a:pt x="193" y="4"/>
                  </a:cubicBezTo>
                  <a:cubicBezTo>
                    <a:pt x="192" y="5"/>
                    <a:pt x="190" y="7"/>
                    <a:pt x="189" y="9"/>
                  </a:cubicBezTo>
                  <a:cubicBezTo>
                    <a:pt x="188" y="10"/>
                    <a:pt x="188" y="11"/>
                    <a:pt x="187" y="12"/>
                  </a:cubicBezTo>
                  <a:cubicBezTo>
                    <a:pt x="184" y="14"/>
                    <a:pt x="177" y="22"/>
                    <a:pt x="170" y="22"/>
                  </a:cubicBezTo>
                  <a:cubicBezTo>
                    <a:pt x="168" y="22"/>
                    <a:pt x="167" y="21"/>
                    <a:pt x="165" y="20"/>
                  </a:cubicBezTo>
                  <a:cubicBezTo>
                    <a:pt x="164" y="20"/>
                    <a:pt x="163" y="19"/>
                    <a:pt x="162" y="19"/>
                  </a:cubicBezTo>
                  <a:cubicBezTo>
                    <a:pt x="161" y="18"/>
                    <a:pt x="159" y="16"/>
                    <a:pt x="157" y="16"/>
                  </a:cubicBezTo>
                  <a:cubicBezTo>
                    <a:pt x="156" y="16"/>
                    <a:pt x="156" y="16"/>
                    <a:pt x="155" y="16"/>
                  </a:cubicBezTo>
                  <a:cubicBezTo>
                    <a:pt x="153" y="16"/>
                    <a:pt x="152" y="17"/>
                    <a:pt x="150" y="18"/>
                  </a:cubicBezTo>
                  <a:cubicBezTo>
                    <a:pt x="149" y="18"/>
                    <a:pt x="149" y="18"/>
                    <a:pt x="148" y="19"/>
                  </a:cubicBezTo>
                  <a:cubicBezTo>
                    <a:pt x="144" y="21"/>
                    <a:pt x="139" y="23"/>
                    <a:pt x="133" y="23"/>
                  </a:cubicBezTo>
                  <a:cubicBezTo>
                    <a:pt x="131" y="23"/>
                    <a:pt x="129" y="22"/>
                    <a:pt x="127" y="22"/>
                  </a:cubicBezTo>
                  <a:cubicBezTo>
                    <a:pt x="124" y="20"/>
                    <a:pt x="121" y="18"/>
                    <a:pt x="118" y="16"/>
                  </a:cubicBezTo>
                  <a:cubicBezTo>
                    <a:pt x="116" y="15"/>
                    <a:pt x="114" y="13"/>
                    <a:pt x="112" y="12"/>
                  </a:cubicBezTo>
                  <a:cubicBezTo>
                    <a:pt x="111" y="12"/>
                    <a:pt x="110" y="11"/>
                    <a:pt x="109" y="10"/>
                  </a:cubicBezTo>
                  <a:cubicBezTo>
                    <a:pt x="108" y="9"/>
                    <a:pt x="107" y="8"/>
                    <a:pt x="107" y="8"/>
                  </a:cubicBezTo>
                  <a:cubicBezTo>
                    <a:pt x="105" y="7"/>
                    <a:pt x="104" y="7"/>
                    <a:pt x="102" y="6"/>
                  </a:cubicBezTo>
                  <a:cubicBezTo>
                    <a:pt x="101" y="6"/>
                    <a:pt x="101" y="6"/>
                    <a:pt x="100" y="6"/>
                  </a:cubicBezTo>
                  <a:cubicBezTo>
                    <a:pt x="98" y="6"/>
                    <a:pt x="97" y="4"/>
                    <a:pt x="96" y="3"/>
                  </a:cubicBezTo>
                  <a:cubicBezTo>
                    <a:pt x="94" y="2"/>
                    <a:pt x="92" y="0"/>
                    <a:pt x="89" y="0"/>
                  </a:cubicBezTo>
                  <a:cubicBezTo>
                    <a:pt x="87" y="0"/>
                    <a:pt x="85" y="2"/>
                    <a:pt x="83" y="3"/>
                  </a:cubicBezTo>
                  <a:cubicBezTo>
                    <a:pt x="81" y="5"/>
                    <a:pt x="80" y="6"/>
                    <a:pt x="78" y="6"/>
                  </a:cubicBezTo>
                  <a:cubicBezTo>
                    <a:pt x="77" y="6"/>
                    <a:pt x="76" y="7"/>
                    <a:pt x="75" y="7"/>
                  </a:cubicBezTo>
                  <a:cubicBezTo>
                    <a:pt x="75" y="7"/>
                    <a:pt x="74" y="7"/>
                    <a:pt x="73" y="7"/>
                  </a:cubicBezTo>
                  <a:cubicBezTo>
                    <a:pt x="73" y="7"/>
                    <a:pt x="72" y="6"/>
                    <a:pt x="72" y="6"/>
                  </a:cubicBezTo>
                  <a:cubicBezTo>
                    <a:pt x="71" y="6"/>
                    <a:pt x="71" y="7"/>
                    <a:pt x="70" y="7"/>
                  </a:cubicBezTo>
                  <a:cubicBezTo>
                    <a:pt x="70" y="7"/>
                    <a:pt x="69" y="7"/>
                    <a:pt x="68" y="7"/>
                  </a:cubicBezTo>
                  <a:cubicBezTo>
                    <a:pt x="64" y="7"/>
                    <a:pt x="63" y="7"/>
                    <a:pt x="62" y="8"/>
                  </a:cubicBezTo>
                  <a:cubicBezTo>
                    <a:pt x="61" y="8"/>
                    <a:pt x="60" y="10"/>
                    <a:pt x="59" y="12"/>
                  </a:cubicBezTo>
                  <a:cubicBezTo>
                    <a:pt x="59" y="14"/>
                    <a:pt x="58" y="15"/>
                    <a:pt x="58" y="15"/>
                  </a:cubicBezTo>
                  <a:cubicBezTo>
                    <a:pt x="57" y="17"/>
                    <a:pt x="56" y="18"/>
                    <a:pt x="55" y="19"/>
                  </a:cubicBezTo>
                  <a:cubicBezTo>
                    <a:pt x="54" y="20"/>
                    <a:pt x="53" y="21"/>
                    <a:pt x="52" y="22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6"/>
                    <a:pt x="49" y="27"/>
                    <a:pt x="48" y="28"/>
                  </a:cubicBezTo>
                  <a:cubicBezTo>
                    <a:pt x="45" y="30"/>
                    <a:pt x="42" y="31"/>
                    <a:pt x="39" y="32"/>
                  </a:cubicBezTo>
                  <a:cubicBezTo>
                    <a:pt x="37" y="32"/>
                    <a:pt x="35" y="32"/>
                    <a:pt x="34" y="33"/>
                  </a:cubicBezTo>
                  <a:cubicBezTo>
                    <a:pt x="33" y="33"/>
                    <a:pt x="32" y="33"/>
                    <a:pt x="32" y="33"/>
                  </a:cubicBezTo>
                  <a:cubicBezTo>
                    <a:pt x="30" y="33"/>
                    <a:pt x="28" y="31"/>
                    <a:pt x="26" y="30"/>
                  </a:cubicBezTo>
                  <a:cubicBezTo>
                    <a:pt x="25" y="29"/>
                    <a:pt x="25" y="28"/>
                    <a:pt x="23" y="27"/>
                  </a:cubicBezTo>
                  <a:cubicBezTo>
                    <a:pt x="22" y="26"/>
                    <a:pt x="20" y="25"/>
                    <a:pt x="18" y="24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7"/>
                    <a:pt x="16" y="28"/>
                    <a:pt x="16" y="29"/>
                  </a:cubicBezTo>
                  <a:cubicBezTo>
                    <a:pt x="17" y="30"/>
                    <a:pt x="17" y="32"/>
                    <a:pt x="18" y="34"/>
                  </a:cubicBezTo>
                  <a:cubicBezTo>
                    <a:pt x="19" y="36"/>
                    <a:pt x="19" y="37"/>
                    <a:pt x="20" y="38"/>
                  </a:cubicBezTo>
                  <a:cubicBezTo>
                    <a:pt x="20" y="39"/>
                    <a:pt x="20" y="40"/>
                    <a:pt x="21" y="41"/>
                  </a:cubicBezTo>
                  <a:cubicBezTo>
                    <a:pt x="21" y="42"/>
                    <a:pt x="22" y="43"/>
                    <a:pt x="22" y="44"/>
                  </a:cubicBezTo>
                  <a:cubicBezTo>
                    <a:pt x="23" y="46"/>
                    <a:pt x="24" y="47"/>
                    <a:pt x="24" y="48"/>
                  </a:cubicBezTo>
                  <a:cubicBezTo>
                    <a:pt x="25" y="53"/>
                    <a:pt x="22" y="60"/>
                    <a:pt x="21" y="63"/>
                  </a:cubicBezTo>
                  <a:cubicBezTo>
                    <a:pt x="20" y="67"/>
                    <a:pt x="19" y="70"/>
                    <a:pt x="18" y="73"/>
                  </a:cubicBezTo>
                  <a:cubicBezTo>
                    <a:pt x="16" y="78"/>
                    <a:pt x="14" y="83"/>
                    <a:pt x="13" y="88"/>
                  </a:cubicBezTo>
                  <a:cubicBezTo>
                    <a:pt x="12" y="90"/>
                    <a:pt x="11" y="92"/>
                    <a:pt x="11" y="94"/>
                  </a:cubicBezTo>
                  <a:cubicBezTo>
                    <a:pt x="11" y="95"/>
                    <a:pt x="10" y="96"/>
                    <a:pt x="10" y="98"/>
                  </a:cubicBezTo>
                  <a:cubicBezTo>
                    <a:pt x="10" y="99"/>
                    <a:pt x="9" y="100"/>
                    <a:pt x="8" y="102"/>
                  </a:cubicBezTo>
                  <a:cubicBezTo>
                    <a:pt x="7" y="104"/>
                    <a:pt x="6" y="106"/>
                    <a:pt x="6" y="108"/>
                  </a:cubicBezTo>
                  <a:cubicBezTo>
                    <a:pt x="6" y="109"/>
                    <a:pt x="6" y="109"/>
                    <a:pt x="6" y="110"/>
                  </a:cubicBezTo>
                  <a:cubicBezTo>
                    <a:pt x="5" y="111"/>
                    <a:pt x="5" y="112"/>
                    <a:pt x="5" y="113"/>
                  </a:cubicBezTo>
                  <a:cubicBezTo>
                    <a:pt x="4" y="115"/>
                    <a:pt x="3" y="117"/>
                    <a:pt x="5" y="120"/>
                  </a:cubicBezTo>
                  <a:cubicBezTo>
                    <a:pt x="6" y="123"/>
                    <a:pt x="10" y="126"/>
                    <a:pt x="12" y="129"/>
                  </a:cubicBezTo>
                  <a:cubicBezTo>
                    <a:pt x="13" y="129"/>
                    <a:pt x="13" y="129"/>
                    <a:pt x="13" y="130"/>
                  </a:cubicBezTo>
                  <a:cubicBezTo>
                    <a:pt x="13" y="130"/>
                    <a:pt x="11" y="131"/>
                    <a:pt x="8" y="133"/>
                  </a:cubicBezTo>
                  <a:cubicBezTo>
                    <a:pt x="7" y="133"/>
                    <a:pt x="7" y="133"/>
                    <a:pt x="7" y="133"/>
                  </a:cubicBezTo>
                  <a:cubicBezTo>
                    <a:pt x="5" y="135"/>
                    <a:pt x="0" y="138"/>
                    <a:pt x="1" y="142"/>
                  </a:cubicBezTo>
                  <a:cubicBezTo>
                    <a:pt x="2" y="144"/>
                    <a:pt x="3" y="146"/>
                    <a:pt x="4" y="147"/>
                  </a:cubicBezTo>
                  <a:cubicBezTo>
                    <a:pt x="5" y="149"/>
                    <a:pt x="5" y="150"/>
                    <a:pt x="6" y="151"/>
                  </a:cubicBezTo>
                  <a:cubicBezTo>
                    <a:pt x="6" y="154"/>
                    <a:pt x="7" y="156"/>
                    <a:pt x="8" y="158"/>
                  </a:cubicBezTo>
                  <a:cubicBezTo>
                    <a:pt x="10" y="162"/>
                    <a:pt x="12" y="166"/>
                    <a:pt x="12" y="170"/>
                  </a:cubicBezTo>
                  <a:cubicBezTo>
                    <a:pt x="13" y="171"/>
                    <a:pt x="13" y="171"/>
                    <a:pt x="13" y="171"/>
                  </a:cubicBezTo>
                  <a:cubicBezTo>
                    <a:pt x="13" y="174"/>
                    <a:pt x="14" y="176"/>
                    <a:pt x="14" y="179"/>
                  </a:cubicBezTo>
                  <a:cubicBezTo>
                    <a:pt x="14" y="181"/>
                    <a:pt x="14" y="182"/>
                    <a:pt x="14" y="184"/>
                  </a:cubicBezTo>
                  <a:cubicBezTo>
                    <a:pt x="14" y="189"/>
                    <a:pt x="14" y="194"/>
                    <a:pt x="13" y="199"/>
                  </a:cubicBezTo>
                  <a:cubicBezTo>
                    <a:pt x="13" y="201"/>
                    <a:pt x="13" y="201"/>
                    <a:pt x="13" y="201"/>
                  </a:cubicBezTo>
                  <a:cubicBezTo>
                    <a:pt x="13" y="207"/>
                    <a:pt x="12" y="213"/>
                    <a:pt x="11" y="219"/>
                  </a:cubicBezTo>
                  <a:cubicBezTo>
                    <a:pt x="10" y="223"/>
                    <a:pt x="11" y="225"/>
                    <a:pt x="12" y="227"/>
                  </a:cubicBezTo>
                  <a:cubicBezTo>
                    <a:pt x="14" y="229"/>
                    <a:pt x="16" y="229"/>
                    <a:pt x="19" y="229"/>
                  </a:cubicBezTo>
                  <a:cubicBezTo>
                    <a:pt x="20" y="229"/>
                    <a:pt x="20" y="229"/>
                    <a:pt x="21" y="229"/>
                  </a:cubicBezTo>
                  <a:cubicBezTo>
                    <a:pt x="22" y="229"/>
                    <a:pt x="23" y="229"/>
                    <a:pt x="23" y="229"/>
                  </a:cubicBezTo>
                  <a:cubicBezTo>
                    <a:pt x="25" y="229"/>
                    <a:pt x="27" y="229"/>
                    <a:pt x="29" y="230"/>
                  </a:cubicBezTo>
                  <a:cubicBezTo>
                    <a:pt x="36" y="233"/>
                    <a:pt x="42" y="233"/>
                    <a:pt x="49" y="234"/>
                  </a:cubicBezTo>
                  <a:cubicBezTo>
                    <a:pt x="51" y="234"/>
                    <a:pt x="53" y="234"/>
                    <a:pt x="55" y="234"/>
                  </a:cubicBezTo>
                  <a:cubicBezTo>
                    <a:pt x="56" y="234"/>
                    <a:pt x="57" y="234"/>
                    <a:pt x="59" y="234"/>
                  </a:cubicBezTo>
                  <a:cubicBezTo>
                    <a:pt x="62" y="234"/>
                    <a:pt x="66" y="233"/>
                    <a:pt x="69" y="232"/>
                  </a:cubicBezTo>
                  <a:cubicBezTo>
                    <a:pt x="70" y="231"/>
                    <a:pt x="71" y="230"/>
                    <a:pt x="72" y="230"/>
                  </a:cubicBezTo>
                  <a:cubicBezTo>
                    <a:pt x="74" y="228"/>
                    <a:pt x="75" y="227"/>
                    <a:pt x="77" y="227"/>
                  </a:cubicBezTo>
                  <a:cubicBezTo>
                    <a:pt x="77" y="227"/>
                    <a:pt x="77" y="227"/>
                    <a:pt x="77" y="227"/>
                  </a:cubicBezTo>
                  <a:cubicBezTo>
                    <a:pt x="79" y="227"/>
                    <a:pt x="80" y="229"/>
                    <a:pt x="81" y="230"/>
                  </a:cubicBezTo>
                  <a:cubicBezTo>
                    <a:pt x="83" y="232"/>
                    <a:pt x="84" y="234"/>
                    <a:pt x="87" y="235"/>
                  </a:cubicBezTo>
                  <a:cubicBezTo>
                    <a:pt x="89" y="236"/>
                    <a:pt x="92" y="236"/>
                    <a:pt x="95" y="236"/>
                  </a:cubicBezTo>
                  <a:cubicBezTo>
                    <a:pt x="97" y="236"/>
                    <a:pt x="100" y="236"/>
                    <a:pt x="102" y="237"/>
                  </a:cubicBezTo>
                  <a:cubicBezTo>
                    <a:pt x="104" y="238"/>
                    <a:pt x="104" y="240"/>
                    <a:pt x="105" y="242"/>
                  </a:cubicBezTo>
                  <a:cubicBezTo>
                    <a:pt x="105" y="243"/>
                    <a:pt x="106" y="244"/>
                    <a:pt x="106" y="245"/>
                  </a:cubicBezTo>
                  <a:cubicBezTo>
                    <a:pt x="109" y="250"/>
                    <a:pt x="109" y="255"/>
                    <a:pt x="109" y="260"/>
                  </a:cubicBezTo>
                  <a:cubicBezTo>
                    <a:pt x="110" y="262"/>
                    <a:pt x="110" y="264"/>
                    <a:pt x="110" y="266"/>
                  </a:cubicBezTo>
                  <a:cubicBezTo>
                    <a:pt x="110" y="270"/>
                    <a:pt x="111" y="273"/>
                    <a:pt x="112" y="276"/>
                  </a:cubicBezTo>
                  <a:cubicBezTo>
                    <a:pt x="113" y="279"/>
                    <a:pt x="113" y="282"/>
                    <a:pt x="114" y="286"/>
                  </a:cubicBezTo>
                  <a:cubicBezTo>
                    <a:pt x="114" y="287"/>
                    <a:pt x="114" y="287"/>
                    <a:pt x="114" y="288"/>
                  </a:cubicBezTo>
                  <a:cubicBezTo>
                    <a:pt x="114" y="290"/>
                    <a:pt x="114" y="292"/>
                    <a:pt x="115" y="294"/>
                  </a:cubicBezTo>
                  <a:cubicBezTo>
                    <a:pt x="115" y="296"/>
                    <a:pt x="116" y="297"/>
                    <a:pt x="117" y="298"/>
                  </a:cubicBezTo>
                  <a:cubicBezTo>
                    <a:pt x="117" y="299"/>
                    <a:pt x="118" y="300"/>
                    <a:pt x="119" y="302"/>
                  </a:cubicBezTo>
                  <a:cubicBezTo>
                    <a:pt x="119" y="302"/>
                    <a:pt x="119" y="302"/>
                    <a:pt x="119" y="302"/>
                  </a:cubicBezTo>
                  <a:cubicBezTo>
                    <a:pt x="120" y="308"/>
                    <a:pt x="122" y="312"/>
                    <a:pt x="129" y="313"/>
                  </a:cubicBezTo>
                  <a:cubicBezTo>
                    <a:pt x="130" y="314"/>
                    <a:pt x="131" y="314"/>
                    <a:pt x="132" y="314"/>
                  </a:cubicBezTo>
                  <a:cubicBezTo>
                    <a:pt x="137" y="314"/>
                    <a:pt x="141" y="311"/>
                    <a:pt x="144" y="309"/>
                  </a:cubicBezTo>
                  <a:cubicBezTo>
                    <a:pt x="148" y="307"/>
                    <a:pt x="151" y="305"/>
                    <a:pt x="154" y="305"/>
                  </a:cubicBezTo>
                  <a:cubicBezTo>
                    <a:pt x="155" y="305"/>
                    <a:pt x="155" y="305"/>
                    <a:pt x="155" y="305"/>
                  </a:cubicBezTo>
                  <a:cubicBezTo>
                    <a:pt x="159" y="305"/>
                    <a:pt x="162" y="307"/>
                    <a:pt x="163" y="312"/>
                  </a:cubicBezTo>
                  <a:cubicBezTo>
                    <a:pt x="164" y="314"/>
                    <a:pt x="164" y="314"/>
                    <a:pt x="164" y="314"/>
                  </a:cubicBezTo>
                  <a:cubicBezTo>
                    <a:pt x="165" y="313"/>
                    <a:pt x="165" y="313"/>
                    <a:pt x="165" y="313"/>
                  </a:cubicBezTo>
                  <a:cubicBezTo>
                    <a:pt x="167" y="313"/>
                    <a:pt x="168" y="313"/>
                    <a:pt x="169" y="313"/>
                  </a:cubicBezTo>
                  <a:cubicBezTo>
                    <a:pt x="171" y="312"/>
                    <a:pt x="174" y="312"/>
                    <a:pt x="176" y="312"/>
                  </a:cubicBezTo>
                  <a:cubicBezTo>
                    <a:pt x="178" y="312"/>
                    <a:pt x="178" y="312"/>
                    <a:pt x="178" y="312"/>
                  </a:cubicBezTo>
                  <a:cubicBezTo>
                    <a:pt x="178" y="310"/>
                    <a:pt x="178" y="310"/>
                    <a:pt x="178" y="310"/>
                  </a:cubicBezTo>
                  <a:cubicBezTo>
                    <a:pt x="179" y="308"/>
                    <a:pt x="179" y="306"/>
                    <a:pt x="179" y="303"/>
                  </a:cubicBezTo>
                  <a:cubicBezTo>
                    <a:pt x="179" y="301"/>
                    <a:pt x="179" y="299"/>
                    <a:pt x="180" y="297"/>
                  </a:cubicBezTo>
                  <a:cubicBezTo>
                    <a:pt x="181" y="292"/>
                    <a:pt x="183" y="287"/>
                    <a:pt x="185" y="285"/>
                  </a:cubicBezTo>
                  <a:cubicBezTo>
                    <a:pt x="186" y="284"/>
                    <a:pt x="188" y="283"/>
                    <a:pt x="189" y="283"/>
                  </a:cubicBezTo>
                  <a:cubicBezTo>
                    <a:pt x="191" y="281"/>
                    <a:pt x="193" y="280"/>
                    <a:pt x="195" y="277"/>
                  </a:cubicBezTo>
                  <a:cubicBezTo>
                    <a:pt x="195" y="275"/>
                    <a:pt x="196" y="273"/>
                    <a:pt x="196" y="270"/>
                  </a:cubicBezTo>
                  <a:cubicBezTo>
                    <a:pt x="196" y="268"/>
                    <a:pt x="196" y="265"/>
                    <a:pt x="198" y="263"/>
                  </a:cubicBezTo>
                  <a:cubicBezTo>
                    <a:pt x="200" y="259"/>
                    <a:pt x="203" y="258"/>
                    <a:pt x="206" y="258"/>
                  </a:cubicBezTo>
                  <a:cubicBezTo>
                    <a:pt x="207" y="257"/>
                    <a:pt x="209" y="257"/>
                    <a:pt x="210" y="256"/>
                  </a:cubicBezTo>
                  <a:cubicBezTo>
                    <a:pt x="214" y="255"/>
                    <a:pt x="217" y="252"/>
                    <a:pt x="219" y="249"/>
                  </a:cubicBezTo>
                  <a:cubicBezTo>
                    <a:pt x="221" y="248"/>
                    <a:pt x="221" y="248"/>
                    <a:pt x="221" y="248"/>
                  </a:cubicBezTo>
                  <a:cubicBezTo>
                    <a:pt x="222" y="247"/>
                    <a:pt x="224" y="245"/>
                    <a:pt x="225" y="244"/>
                  </a:cubicBezTo>
                  <a:cubicBezTo>
                    <a:pt x="228" y="241"/>
                    <a:pt x="231" y="238"/>
                    <a:pt x="234" y="236"/>
                  </a:cubicBezTo>
                  <a:cubicBezTo>
                    <a:pt x="235" y="235"/>
                    <a:pt x="238" y="234"/>
                    <a:pt x="240" y="233"/>
                  </a:cubicBezTo>
                  <a:cubicBezTo>
                    <a:pt x="242" y="232"/>
                    <a:pt x="244" y="231"/>
                    <a:pt x="246" y="230"/>
                  </a:cubicBezTo>
                  <a:cubicBezTo>
                    <a:pt x="251" y="226"/>
                    <a:pt x="254" y="221"/>
                    <a:pt x="258" y="215"/>
                  </a:cubicBezTo>
                  <a:cubicBezTo>
                    <a:pt x="260" y="211"/>
                    <a:pt x="262" y="208"/>
                    <a:pt x="264" y="205"/>
                  </a:cubicBezTo>
                  <a:cubicBezTo>
                    <a:pt x="266" y="203"/>
                    <a:pt x="267" y="201"/>
                    <a:pt x="269" y="198"/>
                  </a:cubicBezTo>
                  <a:cubicBezTo>
                    <a:pt x="270" y="197"/>
                    <a:pt x="271" y="195"/>
                    <a:pt x="272" y="193"/>
                  </a:cubicBezTo>
                  <a:cubicBezTo>
                    <a:pt x="274" y="191"/>
                    <a:pt x="274" y="188"/>
                    <a:pt x="274" y="186"/>
                  </a:cubicBezTo>
                  <a:cubicBezTo>
                    <a:pt x="274" y="184"/>
                    <a:pt x="274" y="181"/>
                    <a:pt x="276" y="179"/>
                  </a:cubicBezTo>
                  <a:cubicBezTo>
                    <a:pt x="276" y="177"/>
                    <a:pt x="278" y="176"/>
                    <a:pt x="279" y="174"/>
                  </a:cubicBezTo>
                  <a:cubicBezTo>
                    <a:pt x="281" y="172"/>
                    <a:pt x="282" y="170"/>
                    <a:pt x="283" y="167"/>
                  </a:cubicBezTo>
                  <a:cubicBezTo>
                    <a:pt x="284" y="166"/>
                    <a:pt x="284" y="164"/>
                    <a:pt x="285" y="163"/>
                  </a:cubicBezTo>
                  <a:cubicBezTo>
                    <a:pt x="285" y="160"/>
                    <a:pt x="286" y="157"/>
                    <a:pt x="289" y="154"/>
                  </a:cubicBezTo>
                  <a:cubicBezTo>
                    <a:pt x="293" y="149"/>
                    <a:pt x="297" y="147"/>
                    <a:pt x="301" y="145"/>
                  </a:cubicBezTo>
                  <a:cubicBezTo>
                    <a:pt x="302" y="145"/>
                    <a:pt x="303" y="145"/>
                    <a:pt x="304" y="145"/>
                  </a:cubicBezTo>
                  <a:cubicBezTo>
                    <a:pt x="311" y="143"/>
                    <a:pt x="313" y="142"/>
                    <a:pt x="314" y="140"/>
                  </a:cubicBezTo>
                  <a:cubicBezTo>
                    <a:pt x="314" y="140"/>
                    <a:pt x="314" y="140"/>
                    <a:pt x="314" y="140"/>
                  </a:cubicBezTo>
                  <a:cubicBezTo>
                    <a:pt x="314" y="139"/>
                    <a:pt x="314" y="139"/>
                    <a:pt x="314" y="139"/>
                  </a:cubicBezTo>
                  <a:cubicBezTo>
                    <a:pt x="314" y="139"/>
                    <a:pt x="314" y="138"/>
                    <a:pt x="313" y="136"/>
                  </a:cubicBezTo>
                  <a:cubicBezTo>
                    <a:pt x="312" y="135"/>
                    <a:pt x="312" y="134"/>
                    <a:pt x="312" y="133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2934" y="3466"/>
              <a:ext cx="556" cy="368"/>
            </a:xfrm>
            <a:custGeom>
              <a:avLst/>
              <a:gdLst/>
              <a:ahLst/>
              <a:cxnLst/>
              <a:rect l="l" t="t" r="r" b="b"/>
              <a:pathLst>
                <a:path w="228" h="151" extrusionOk="0">
                  <a:moveTo>
                    <a:pt x="224" y="70"/>
                  </a:moveTo>
                  <a:cubicBezTo>
                    <a:pt x="223" y="68"/>
                    <a:pt x="221" y="68"/>
                    <a:pt x="219" y="68"/>
                  </a:cubicBezTo>
                  <a:cubicBezTo>
                    <a:pt x="219" y="68"/>
                    <a:pt x="218" y="68"/>
                    <a:pt x="218" y="68"/>
                  </a:cubicBezTo>
                  <a:cubicBezTo>
                    <a:pt x="218" y="68"/>
                    <a:pt x="217" y="68"/>
                    <a:pt x="217" y="68"/>
                  </a:cubicBezTo>
                  <a:cubicBezTo>
                    <a:pt x="216" y="68"/>
                    <a:pt x="216" y="68"/>
                    <a:pt x="216" y="68"/>
                  </a:cubicBezTo>
                  <a:cubicBezTo>
                    <a:pt x="215" y="67"/>
                    <a:pt x="216" y="64"/>
                    <a:pt x="216" y="62"/>
                  </a:cubicBezTo>
                  <a:cubicBezTo>
                    <a:pt x="216" y="61"/>
                    <a:pt x="217" y="60"/>
                    <a:pt x="217" y="59"/>
                  </a:cubicBezTo>
                  <a:cubicBezTo>
                    <a:pt x="217" y="57"/>
                    <a:pt x="217" y="57"/>
                    <a:pt x="217" y="57"/>
                  </a:cubicBezTo>
                  <a:cubicBezTo>
                    <a:pt x="217" y="54"/>
                    <a:pt x="217" y="51"/>
                    <a:pt x="217" y="47"/>
                  </a:cubicBezTo>
                  <a:cubicBezTo>
                    <a:pt x="216" y="46"/>
                    <a:pt x="216" y="44"/>
                    <a:pt x="215" y="42"/>
                  </a:cubicBezTo>
                  <a:cubicBezTo>
                    <a:pt x="214" y="40"/>
                    <a:pt x="213" y="38"/>
                    <a:pt x="213" y="35"/>
                  </a:cubicBezTo>
                  <a:cubicBezTo>
                    <a:pt x="213" y="33"/>
                    <a:pt x="214" y="31"/>
                    <a:pt x="215" y="28"/>
                  </a:cubicBezTo>
                  <a:cubicBezTo>
                    <a:pt x="216" y="27"/>
                    <a:pt x="216" y="26"/>
                    <a:pt x="217" y="24"/>
                  </a:cubicBezTo>
                  <a:cubicBezTo>
                    <a:pt x="218" y="19"/>
                    <a:pt x="219" y="15"/>
                    <a:pt x="219" y="11"/>
                  </a:cubicBezTo>
                  <a:cubicBezTo>
                    <a:pt x="220" y="9"/>
                    <a:pt x="219" y="6"/>
                    <a:pt x="219" y="4"/>
                  </a:cubicBezTo>
                  <a:cubicBezTo>
                    <a:pt x="219" y="3"/>
                    <a:pt x="218" y="3"/>
                    <a:pt x="218" y="2"/>
                  </a:cubicBezTo>
                  <a:cubicBezTo>
                    <a:pt x="218" y="0"/>
                    <a:pt x="218" y="0"/>
                    <a:pt x="218" y="0"/>
                  </a:cubicBezTo>
                  <a:cubicBezTo>
                    <a:pt x="216" y="1"/>
                    <a:pt x="216" y="1"/>
                    <a:pt x="216" y="1"/>
                  </a:cubicBezTo>
                  <a:cubicBezTo>
                    <a:pt x="211" y="1"/>
                    <a:pt x="206" y="2"/>
                    <a:pt x="201" y="2"/>
                  </a:cubicBezTo>
                  <a:cubicBezTo>
                    <a:pt x="200" y="2"/>
                    <a:pt x="200" y="2"/>
                    <a:pt x="200" y="2"/>
                  </a:cubicBezTo>
                  <a:cubicBezTo>
                    <a:pt x="196" y="3"/>
                    <a:pt x="193" y="5"/>
                    <a:pt x="190" y="7"/>
                  </a:cubicBezTo>
                  <a:cubicBezTo>
                    <a:pt x="188" y="8"/>
                    <a:pt x="185" y="10"/>
                    <a:pt x="182" y="11"/>
                  </a:cubicBezTo>
                  <a:cubicBezTo>
                    <a:pt x="180" y="12"/>
                    <a:pt x="179" y="12"/>
                    <a:pt x="177" y="12"/>
                  </a:cubicBezTo>
                  <a:cubicBezTo>
                    <a:pt x="175" y="12"/>
                    <a:pt x="173" y="11"/>
                    <a:pt x="171" y="10"/>
                  </a:cubicBezTo>
                  <a:cubicBezTo>
                    <a:pt x="170" y="10"/>
                    <a:pt x="169" y="8"/>
                    <a:pt x="168" y="7"/>
                  </a:cubicBezTo>
                  <a:cubicBezTo>
                    <a:pt x="167" y="6"/>
                    <a:pt x="166" y="5"/>
                    <a:pt x="165" y="4"/>
                  </a:cubicBezTo>
                  <a:cubicBezTo>
                    <a:pt x="164" y="3"/>
                    <a:pt x="162" y="3"/>
                    <a:pt x="161" y="3"/>
                  </a:cubicBezTo>
                  <a:cubicBezTo>
                    <a:pt x="159" y="3"/>
                    <a:pt x="156" y="4"/>
                    <a:pt x="154" y="4"/>
                  </a:cubicBezTo>
                  <a:cubicBezTo>
                    <a:pt x="152" y="5"/>
                    <a:pt x="149" y="6"/>
                    <a:pt x="147" y="6"/>
                  </a:cubicBezTo>
                  <a:cubicBezTo>
                    <a:pt x="146" y="6"/>
                    <a:pt x="144" y="5"/>
                    <a:pt x="143" y="5"/>
                  </a:cubicBezTo>
                  <a:cubicBezTo>
                    <a:pt x="142" y="4"/>
                    <a:pt x="141" y="4"/>
                    <a:pt x="141" y="3"/>
                  </a:cubicBezTo>
                  <a:cubicBezTo>
                    <a:pt x="140" y="3"/>
                    <a:pt x="140" y="3"/>
                    <a:pt x="139" y="3"/>
                  </a:cubicBezTo>
                  <a:cubicBezTo>
                    <a:pt x="138" y="2"/>
                    <a:pt x="138" y="2"/>
                    <a:pt x="138" y="2"/>
                  </a:cubicBezTo>
                  <a:cubicBezTo>
                    <a:pt x="137" y="3"/>
                    <a:pt x="137" y="3"/>
                    <a:pt x="137" y="3"/>
                  </a:cubicBezTo>
                  <a:cubicBezTo>
                    <a:pt x="137" y="3"/>
                    <a:pt x="136" y="4"/>
                    <a:pt x="135" y="5"/>
                  </a:cubicBezTo>
                  <a:cubicBezTo>
                    <a:pt x="134" y="5"/>
                    <a:pt x="133" y="6"/>
                    <a:pt x="132" y="8"/>
                  </a:cubicBezTo>
                  <a:cubicBezTo>
                    <a:pt x="130" y="10"/>
                    <a:pt x="128" y="11"/>
                    <a:pt x="126" y="12"/>
                  </a:cubicBezTo>
                  <a:cubicBezTo>
                    <a:pt x="125" y="13"/>
                    <a:pt x="125" y="13"/>
                    <a:pt x="124" y="13"/>
                  </a:cubicBezTo>
                  <a:cubicBezTo>
                    <a:pt x="123" y="13"/>
                    <a:pt x="122" y="13"/>
                    <a:pt x="120" y="12"/>
                  </a:cubicBezTo>
                  <a:cubicBezTo>
                    <a:pt x="119" y="12"/>
                    <a:pt x="118" y="12"/>
                    <a:pt x="117" y="12"/>
                  </a:cubicBezTo>
                  <a:cubicBezTo>
                    <a:pt x="116" y="12"/>
                    <a:pt x="115" y="12"/>
                    <a:pt x="114" y="13"/>
                  </a:cubicBezTo>
                  <a:cubicBezTo>
                    <a:pt x="113" y="14"/>
                    <a:pt x="112" y="15"/>
                    <a:pt x="111" y="17"/>
                  </a:cubicBezTo>
                  <a:cubicBezTo>
                    <a:pt x="110" y="18"/>
                    <a:pt x="110" y="18"/>
                    <a:pt x="110" y="18"/>
                  </a:cubicBezTo>
                  <a:cubicBezTo>
                    <a:pt x="108" y="20"/>
                    <a:pt x="108" y="21"/>
                    <a:pt x="108" y="22"/>
                  </a:cubicBezTo>
                  <a:cubicBezTo>
                    <a:pt x="108" y="23"/>
                    <a:pt x="108" y="24"/>
                    <a:pt x="107" y="25"/>
                  </a:cubicBezTo>
                  <a:cubicBezTo>
                    <a:pt x="106" y="28"/>
                    <a:pt x="105" y="29"/>
                    <a:pt x="102" y="29"/>
                  </a:cubicBezTo>
                  <a:cubicBezTo>
                    <a:pt x="100" y="29"/>
                    <a:pt x="99" y="29"/>
                    <a:pt x="97" y="28"/>
                  </a:cubicBezTo>
                  <a:cubicBezTo>
                    <a:pt x="92" y="27"/>
                    <a:pt x="88" y="26"/>
                    <a:pt x="82" y="26"/>
                  </a:cubicBezTo>
                  <a:cubicBezTo>
                    <a:pt x="78" y="25"/>
                    <a:pt x="76" y="24"/>
                    <a:pt x="74" y="23"/>
                  </a:cubicBezTo>
                  <a:cubicBezTo>
                    <a:pt x="73" y="22"/>
                    <a:pt x="72" y="21"/>
                    <a:pt x="70" y="20"/>
                  </a:cubicBezTo>
                  <a:cubicBezTo>
                    <a:pt x="68" y="19"/>
                    <a:pt x="65" y="19"/>
                    <a:pt x="62" y="18"/>
                  </a:cubicBezTo>
                  <a:cubicBezTo>
                    <a:pt x="60" y="18"/>
                    <a:pt x="58" y="18"/>
                    <a:pt x="56" y="18"/>
                  </a:cubicBezTo>
                  <a:cubicBezTo>
                    <a:pt x="52" y="17"/>
                    <a:pt x="48" y="16"/>
                    <a:pt x="45" y="16"/>
                  </a:cubicBezTo>
                  <a:cubicBezTo>
                    <a:pt x="44" y="16"/>
                    <a:pt x="43" y="16"/>
                    <a:pt x="41" y="16"/>
                  </a:cubicBezTo>
                  <a:cubicBezTo>
                    <a:pt x="40" y="16"/>
                    <a:pt x="39" y="16"/>
                    <a:pt x="38" y="16"/>
                  </a:cubicBezTo>
                  <a:cubicBezTo>
                    <a:pt x="34" y="16"/>
                    <a:pt x="31" y="15"/>
                    <a:pt x="28" y="13"/>
                  </a:cubicBezTo>
                  <a:cubicBezTo>
                    <a:pt x="28" y="12"/>
                    <a:pt x="27" y="12"/>
                    <a:pt x="27" y="11"/>
                  </a:cubicBezTo>
                  <a:cubicBezTo>
                    <a:pt x="26" y="11"/>
                    <a:pt x="25" y="10"/>
                    <a:pt x="23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1" y="10"/>
                    <a:pt x="21" y="10"/>
                    <a:pt x="20" y="11"/>
                  </a:cubicBezTo>
                  <a:cubicBezTo>
                    <a:pt x="19" y="11"/>
                    <a:pt x="17" y="12"/>
                    <a:pt x="16" y="12"/>
                  </a:cubicBezTo>
                  <a:cubicBezTo>
                    <a:pt x="14" y="12"/>
                    <a:pt x="12" y="11"/>
                    <a:pt x="10" y="10"/>
                  </a:cubicBezTo>
                  <a:cubicBezTo>
                    <a:pt x="9" y="9"/>
                    <a:pt x="8" y="9"/>
                    <a:pt x="7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2"/>
                    <a:pt x="5" y="14"/>
                    <a:pt x="4" y="16"/>
                  </a:cubicBezTo>
                  <a:cubicBezTo>
                    <a:pt x="3" y="24"/>
                    <a:pt x="3" y="29"/>
                    <a:pt x="4" y="37"/>
                  </a:cubicBezTo>
                  <a:cubicBezTo>
                    <a:pt x="4" y="40"/>
                    <a:pt x="3" y="43"/>
                    <a:pt x="1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5" y="51"/>
                    <a:pt x="7" y="53"/>
                    <a:pt x="9" y="54"/>
                  </a:cubicBezTo>
                  <a:cubicBezTo>
                    <a:pt x="9" y="54"/>
                    <a:pt x="10" y="54"/>
                    <a:pt x="10" y="54"/>
                  </a:cubicBezTo>
                  <a:cubicBezTo>
                    <a:pt x="12" y="54"/>
                    <a:pt x="14" y="52"/>
                    <a:pt x="16" y="51"/>
                  </a:cubicBezTo>
                  <a:cubicBezTo>
                    <a:pt x="18" y="50"/>
                    <a:pt x="20" y="48"/>
                    <a:pt x="23" y="48"/>
                  </a:cubicBezTo>
                  <a:cubicBezTo>
                    <a:pt x="23" y="48"/>
                    <a:pt x="23" y="48"/>
                    <a:pt x="23" y="48"/>
                  </a:cubicBezTo>
                  <a:cubicBezTo>
                    <a:pt x="24" y="48"/>
                    <a:pt x="25" y="49"/>
                    <a:pt x="26" y="50"/>
                  </a:cubicBezTo>
                  <a:cubicBezTo>
                    <a:pt x="26" y="51"/>
                    <a:pt x="27" y="52"/>
                    <a:pt x="28" y="52"/>
                  </a:cubicBezTo>
                  <a:cubicBezTo>
                    <a:pt x="28" y="52"/>
                    <a:pt x="29" y="53"/>
                    <a:pt x="30" y="53"/>
                  </a:cubicBezTo>
                  <a:cubicBezTo>
                    <a:pt x="30" y="53"/>
                    <a:pt x="31" y="52"/>
                    <a:pt x="32" y="52"/>
                  </a:cubicBezTo>
                  <a:cubicBezTo>
                    <a:pt x="33" y="52"/>
                    <a:pt x="34" y="52"/>
                    <a:pt x="35" y="52"/>
                  </a:cubicBezTo>
                  <a:cubicBezTo>
                    <a:pt x="36" y="52"/>
                    <a:pt x="36" y="52"/>
                    <a:pt x="36" y="52"/>
                  </a:cubicBezTo>
                  <a:cubicBezTo>
                    <a:pt x="37" y="52"/>
                    <a:pt x="38" y="52"/>
                    <a:pt x="39" y="53"/>
                  </a:cubicBezTo>
                  <a:cubicBezTo>
                    <a:pt x="40" y="53"/>
                    <a:pt x="41" y="54"/>
                    <a:pt x="42" y="54"/>
                  </a:cubicBezTo>
                  <a:cubicBezTo>
                    <a:pt x="44" y="55"/>
                    <a:pt x="47" y="55"/>
                    <a:pt x="50" y="56"/>
                  </a:cubicBezTo>
                  <a:cubicBezTo>
                    <a:pt x="52" y="56"/>
                    <a:pt x="54" y="56"/>
                    <a:pt x="57" y="56"/>
                  </a:cubicBezTo>
                  <a:cubicBezTo>
                    <a:pt x="60" y="56"/>
                    <a:pt x="64" y="56"/>
                    <a:pt x="68" y="57"/>
                  </a:cubicBezTo>
                  <a:cubicBezTo>
                    <a:pt x="70" y="58"/>
                    <a:pt x="72" y="60"/>
                    <a:pt x="74" y="61"/>
                  </a:cubicBezTo>
                  <a:cubicBezTo>
                    <a:pt x="76" y="63"/>
                    <a:pt x="78" y="64"/>
                    <a:pt x="80" y="65"/>
                  </a:cubicBezTo>
                  <a:cubicBezTo>
                    <a:pt x="82" y="66"/>
                    <a:pt x="85" y="67"/>
                    <a:pt x="87" y="67"/>
                  </a:cubicBezTo>
                  <a:cubicBezTo>
                    <a:pt x="89" y="68"/>
                    <a:pt x="90" y="68"/>
                    <a:pt x="92" y="69"/>
                  </a:cubicBezTo>
                  <a:cubicBezTo>
                    <a:pt x="95" y="70"/>
                    <a:pt x="98" y="72"/>
                    <a:pt x="101" y="73"/>
                  </a:cubicBezTo>
                  <a:cubicBezTo>
                    <a:pt x="101" y="73"/>
                    <a:pt x="103" y="74"/>
                    <a:pt x="103" y="75"/>
                  </a:cubicBezTo>
                  <a:cubicBezTo>
                    <a:pt x="110" y="79"/>
                    <a:pt x="118" y="84"/>
                    <a:pt x="121" y="93"/>
                  </a:cubicBezTo>
                  <a:cubicBezTo>
                    <a:pt x="123" y="100"/>
                    <a:pt x="131" y="109"/>
                    <a:pt x="138" y="110"/>
                  </a:cubicBezTo>
                  <a:cubicBezTo>
                    <a:pt x="140" y="110"/>
                    <a:pt x="142" y="111"/>
                    <a:pt x="144" y="111"/>
                  </a:cubicBezTo>
                  <a:cubicBezTo>
                    <a:pt x="147" y="112"/>
                    <a:pt x="150" y="113"/>
                    <a:pt x="153" y="113"/>
                  </a:cubicBezTo>
                  <a:cubicBezTo>
                    <a:pt x="153" y="113"/>
                    <a:pt x="153" y="113"/>
                    <a:pt x="153" y="113"/>
                  </a:cubicBezTo>
                  <a:cubicBezTo>
                    <a:pt x="154" y="113"/>
                    <a:pt x="155" y="113"/>
                    <a:pt x="157" y="113"/>
                  </a:cubicBezTo>
                  <a:cubicBezTo>
                    <a:pt x="158" y="113"/>
                    <a:pt x="160" y="112"/>
                    <a:pt x="161" y="112"/>
                  </a:cubicBezTo>
                  <a:cubicBezTo>
                    <a:pt x="166" y="112"/>
                    <a:pt x="167" y="114"/>
                    <a:pt x="167" y="115"/>
                  </a:cubicBezTo>
                  <a:cubicBezTo>
                    <a:pt x="168" y="118"/>
                    <a:pt x="165" y="122"/>
                    <a:pt x="162" y="125"/>
                  </a:cubicBezTo>
                  <a:cubicBezTo>
                    <a:pt x="161" y="126"/>
                    <a:pt x="160" y="128"/>
                    <a:pt x="159" y="129"/>
                  </a:cubicBezTo>
                  <a:cubicBezTo>
                    <a:pt x="158" y="131"/>
                    <a:pt x="158" y="131"/>
                    <a:pt x="158" y="131"/>
                  </a:cubicBezTo>
                  <a:cubicBezTo>
                    <a:pt x="157" y="134"/>
                    <a:pt x="156" y="137"/>
                    <a:pt x="155" y="139"/>
                  </a:cubicBezTo>
                  <a:cubicBezTo>
                    <a:pt x="155" y="140"/>
                    <a:pt x="155" y="141"/>
                    <a:pt x="155" y="141"/>
                  </a:cubicBezTo>
                  <a:cubicBezTo>
                    <a:pt x="154" y="142"/>
                    <a:pt x="154" y="143"/>
                    <a:pt x="154" y="144"/>
                  </a:cubicBezTo>
                  <a:cubicBezTo>
                    <a:pt x="154" y="145"/>
                    <a:pt x="154" y="145"/>
                    <a:pt x="153" y="145"/>
                  </a:cubicBezTo>
                  <a:cubicBezTo>
                    <a:pt x="149" y="150"/>
                    <a:pt x="149" y="150"/>
                    <a:pt x="149" y="150"/>
                  </a:cubicBezTo>
                  <a:cubicBezTo>
                    <a:pt x="157" y="148"/>
                    <a:pt x="157" y="148"/>
                    <a:pt x="157" y="148"/>
                  </a:cubicBezTo>
                  <a:cubicBezTo>
                    <a:pt x="157" y="147"/>
                    <a:pt x="158" y="147"/>
                    <a:pt x="159" y="147"/>
                  </a:cubicBezTo>
                  <a:cubicBezTo>
                    <a:pt x="160" y="147"/>
                    <a:pt x="165" y="149"/>
                    <a:pt x="169" y="151"/>
                  </a:cubicBezTo>
                  <a:cubicBezTo>
                    <a:pt x="170" y="151"/>
                    <a:pt x="170" y="151"/>
                    <a:pt x="170" y="151"/>
                  </a:cubicBezTo>
                  <a:cubicBezTo>
                    <a:pt x="173" y="148"/>
                    <a:pt x="173" y="148"/>
                    <a:pt x="173" y="148"/>
                  </a:cubicBezTo>
                  <a:cubicBezTo>
                    <a:pt x="178" y="143"/>
                    <a:pt x="183" y="139"/>
                    <a:pt x="187" y="134"/>
                  </a:cubicBezTo>
                  <a:cubicBezTo>
                    <a:pt x="189" y="131"/>
                    <a:pt x="192" y="130"/>
                    <a:pt x="195" y="129"/>
                  </a:cubicBezTo>
                  <a:cubicBezTo>
                    <a:pt x="197" y="128"/>
                    <a:pt x="199" y="127"/>
                    <a:pt x="201" y="126"/>
                  </a:cubicBezTo>
                  <a:cubicBezTo>
                    <a:pt x="204" y="124"/>
                    <a:pt x="205" y="122"/>
                    <a:pt x="206" y="119"/>
                  </a:cubicBezTo>
                  <a:cubicBezTo>
                    <a:pt x="207" y="117"/>
                    <a:pt x="208" y="115"/>
                    <a:pt x="209" y="114"/>
                  </a:cubicBezTo>
                  <a:cubicBezTo>
                    <a:pt x="209" y="112"/>
                    <a:pt x="210" y="111"/>
                    <a:pt x="211" y="109"/>
                  </a:cubicBezTo>
                  <a:cubicBezTo>
                    <a:pt x="212" y="106"/>
                    <a:pt x="213" y="103"/>
                    <a:pt x="213" y="101"/>
                  </a:cubicBezTo>
                  <a:cubicBezTo>
                    <a:pt x="215" y="95"/>
                    <a:pt x="217" y="89"/>
                    <a:pt x="221" y="84"/>
                  </a:cubicBezTo>
                  <a:cubicBezTo>
                    <a:pt x="221" y="84"/>
                    <a:pt x="228" y="75"/>
                    <a:pt x="224" y="70"/>
                  </a:cubicBez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2865" y="3080"/>
              <a:ext cx="664" cy="457"/>
            </a:xfrm>
            <a:custGeom>
              <a:avLst/>
              <a:gdLst/>
              <a:ahLst/>
              <a:cxnLst/>
              <a:rect l="l" t="t" r="r" b="b"/>
              <a:pathLst>
                <a:path w="272" h="187" extrusionOk="0">
                  <a:moveTo>
                    <a:pt x="272" y="130"/>
                  </a:moveTo>
                  <a:cubicBezTo>
                    <a:pt x="271" y="130"/>
                    <a:pt x="271" y="130"/>
                    <a:pt x="271" y="130"/>
                  </a:cubicBezTo>
                  <a:cubicBezTo>
                    <a:pt x="271" y="129"/>
                    <a:pt x="270" y="129"/>
                    <a:pt x="269" y="128"/>
                  </a:cubicBezTo>
                  <a:cubicBezTo>
                    <a:pt x="268" y="128"/>
                    <a:pt x="267" y="127"/>
                    <a:pt x="267" y="126"/>
                  </a:cubicBezTo>
                  <a:cubicBezTo>
                    <a:pt x="266" y="125"/>
                    <a:pt x="265" y="124"/>
                    <a:pt x="264" y="123"/>
                  </a:cubicBezTo>
                  <a:cubicBezTo>
                    <a:pt x="263" y="121"/>
                    <a:pt x="262" y="119"/>
                    <a:pt x="260" y="118"/>
                  </a:cubicBezTo>
                  <a:cubicBezTo>
                    <a:pt x="259" y="118"/>
                    <a:pt x="258" y="118"/>
                    <a:pt x="256" y="118"/>
                  </a:cubicBezTo>
                  <a:cubicBezTo>
                    <a:pt x="253" y="117"/>
                    <a:pt x="251" y="117"/>
                    <a:pt x="250" y="115"/>
                  </a:cubicBezTo>
                  <a:cubicBezTo>
                    <a:pt x="249" y="113"/>
                    <a:pt x="250" y="111"/>
                    <a:pt x="251" y="109"/>
                  </a:cubicBezTo>
                  <a:cubicBezTo>
                    <a:pt x="251" y="107"/>
                    <a:pt x="251" y="106"/>
                    <a:pt x="252" y="105"/>
                  </a:cubicBezTo>
                  <a:cubicBezTo>
                    <a:pt x="252" y="104"/>
                    <a:pt x="252" y="104"/>
                    <a:pt x="252" y="104"/>
                  </a:cubicBezTo>
                  <a:cubicBezTo>
                    <a:pt x="251" y="103"/>
                    <a:pt x="251" y="103"/>
                    <a:pt x="251" y="103"/>
                  </a:cubicBezTo>
                  <a:cubicBezTo>
                    <a:pt x="248" y="101"/>
                    <a:pt x="246" y="101"/>
                    <a:pt x="243" y="101"/>
                  </a:cubicBezTo>
                  <a:cubicBezTo>
                    <a:pt x="242" y="101"/>
                    <a:pt x="241" y="101"/>
                    <a:pt x="240" y="101"/>
                  </a:cubicBezTo>
                  <a:cubicBezTo>
                    <a:pt x="238" y="101"/>
                    <a:pt x="235" y="101"/>
                    <a:pt x="233" y="101"/>
                  </a:cubicBezTo>
                  <a:cubicBezTo>
                    <a:pt x="222" y="101"/>
                    <a:pt x="218" y="99"/>
                    <a:pt x="217" y="97"/>
                  </a:cubicBezTo>
                  <a:cubicBezTo>
                    <a:pt x="216" y="95"/>
                    <a:pt x="216" y="93"/>
                    <a:pt x="218" y="91"/>
                  </a:cubicBezTo>
                  <a:cubicBezTo>
                    <a:pt x="219" y="90"/>
                    <a:pt x="219" y="89"/>
                    <a:pt x="220" y="89"/>
                  </a:cubicBezTo>
                  <a:cubicBezTo>
                    <a:pt x="221" y="87"/>
                    <a:pt x="222" y="86"/>
                    <a:pt x="221" y="84"/>
                  </a:cubicBezTo>
                  <a:cubicBezTo>
                    <a:pt x="221" y="82"/>
                    <a:pt x="219" y="80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2" y="73"/>
                    <a:pt x="207" y="66"/>
                    <a:pt x="207" y="62"/>
                  </a:cubicBezTo>
                  <a:cubicBezTo>
                    <a:pt x="207" y="61"/>
                    <a:pt x="207" y="60"/>
                    <a:pt x="208" y="59"/>
                  </a:cubicBezTo>
                  <a:cubicBezTo>
                    <a:pt x="208" y="57"/>
                    <a:pt x="209" y="56"/>
                    <a:pt x="208" y="53"/>
                  </a:cubicBezTo>
                  <a:cubicBezTo>
                    <a:pt x="207" y="51"/>
                    <a:pt x="207" y="48"/>
                    <a:pt x="207" y="45"/>
                  </a:cubicBezTo>
                  <a:cubicBezTo>
                    <a:pt x="206" y="39"/>
                    <a:pt x="206" y="33"/>
                    <a:pt x="202" y="29"/>
                  </a:cubicBezTo>
                  <a:cubicBezTo>
                    <a:pt x="200" y="27"/>
                    <a:pt x="200" y="27"/>
                    <a:pt x="200" y="27"/>
                  </a:cubicBezTo>
                  <a:cubicBezTo>
                    <a:pt x="197" y="24"/>
                    <a:pt x="194" y="21"/>
                    <a:pt x="191" y="21"/>
                  </a:cubicBezTo>
                  <a:cubicBezTo>
                    <a:pt x="189" y="20"/>
                    <a:pt x="188" y="20"/>
                    <a:pt x="186" y="20"/>
                  </a:cubicBezTo>
                  <a:cubicBezTo>
                    <a:pt x="184" y="20"/>
                    <a:pt x="182" y="20"/>
                    <a:pt x="181" y="20"/>
                  </a:cubicBezTo>
                  <a:cubicBezTo>
                    <a:pt x="179" y="21"/>
                    <a:pt x="177" y="21"/>
                    <a:pt x="175" y="21"/>
                  </a:cubicBezTo>
                  <a:cubicBezTo>
                    <a:pt x="174" y="21"/>
                    <a:pt x="173" y="21"/>
                    <a:pt x="172" y="21"/>
                  </a:cubicBezTo>
                  <a:cubicBezTo>
                    <a:pt x="167" y="20"/>
                    <a:pt x="160" y="18"/>
                    <a:pt x="155" y="17"/>
                  </a:cubicBezTo>
                  <a:cubicBezTo>
                    <a:pt x="151" y="15"/>
                    <a:pt x="147" y="13"/>
                    <a:pt x="143" y="10"/>
                  </a:cubicBezTo>
                  <a:cubicBezTo>
                    <a:pt x="142" y="10"/>
                    <a:pt x="141" y="9"/>
                    <a:pt x="140" y="9"/>
                  </a:cubicBezTo>
                  <a:cubicBezTo>
                    <a:pt x="139" y="8"/>
                    <a:pt x="137" y="8"/>
                    <a:pt x="135" y="8"/>
                  </a:cubicBezTo>
                  <a:cubicBezTo>
                    <a:pt x="134" y="8"/>
                    <a:pt x="133" y="8"/>
                    <a:pt x="132" y="8"/>
                  </a:cubicBezTo>
                  <a:cubicBezTo>
                    <a:pt x="130" y="8"/>
                    <a:pt x="129" y="8"/>
                    <a:pt x="128" y="8"/>
                  </a:cubicBezTo>
                  <a:cubicBezTo>
                    <a:pt x="127" y="8"/>
                    <a:pt x="126" y="8"/>
                    <a:pt x="125" y="8"/>
                  </a:cubicBezTo>
                  <a:cubicBezTo>
                    <a:pt x="122" y="7"/>
                    <a:pt x="120" y="6"/>
                    <a:pt x="118" y="5"/>
                  </a:cubicBezTo>
                  <a:cubicBezTo>
                    <a:pt x="116" y="4"/>
                    <a:pt x="114" y="3"/>
                    <a:pt x="111" y="2"/>
                  </a:cubicBezTo>
                  <a:cubicBezTo>
                    <a:pt x="110" y="2"/>
                    <a:pt x="107" y="2"/>
                    <a:pt x="105" y="2"/>
                  </a:cubicBezTo>
                  <a:cubicBezTo>
                    <a:pt x="104" y="2"/>
                    <a:pt x="102" y="2"/>
                    <a:pt x="100" y="2"/>
                  </a:cubicBezTo>
                  <a:cubicBezTo>
                    <a:pt x="99" y="2"/>
                    <a:pt x="98" y="3"/>
                    <a:pt x="98" y="3"/>
                  </a:cubicBezTo>
                  <a:cubicBezTo>
                    <a:pt x="97" y="4"/>
                    <a:pt x="96" y="4"/>
                    <a:pt x="95" y="4"/>
                  </a:cubicBezTo>
                  <a:cubicBezTo>
                    <a:pt x="94" y="4"/>
                    <a:pt x="93" y="4"/>
                    <a:pt x="91" y="3"/>
                  </a:cubicBezTo>
                  <a:cubicBezTo>
                    <a:pt x="90" y="3"/>
                    <a:pt x="90" y="2"/>
                    <a:pt x="89" y="2"/>
                  </a:cubicBezTo>
                  <a:cubicBezTo>
                    <a:pt x="88" y="2"/>
                    <a:pt x="87" y="2"/>
                    <a:pt x="86" y="2"/>
                  </a:cubicBezTo>
                  <a:cubicBezTo>
                    <a:pt x="84" y="2"/>
                    <a:pt x="83" y="2"/>
                    <a:pt x="81" y="3"/>
                  </a:cubicBezTo>
                  <a:cubicBezTo>
                    <a:pt x="80" y="3"/>
                    <a:pt x="79" y="3"/>
                    <a:pt x="77" y="3"/>
                  </a:cubicBezTo>
                  <a:cubicBezTo>
                    <a:pt x="77" y="3"/>
                    <a:pt x="77" y="3"/>
                    <a:pt x="76" y="3"/>
                  </a:cubicBezTo>
                  <a:cubicBezTo>
                    <a:pt x="73" y="3"/>
                    <a:pt x="71" y="2"/>
                    <a:pt x="68" y="0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5" y="1"/>
                    <a:pt x="65" y="1"/>
                    <a:pt x="65" y="1"/>
                  </a:cubicBezTo>
                  <a:cubicBezTo>
                    <a:pt x="65" y="2"/>
                    <a:pt x="64" y="2"/>
                    <a:pt x="63" y="3"/>
                  </a:cubicBezTo>
                  <a:cubicBezTo>
                    <a:pt x="62" y="5"/>
                    <a:pt x="62" y="5"/>
                    <a:pt x="62" y="5"/>
                  </a:cubicBezTo>
                  <a:cubicBezTo>
                    <a:pt x="59" y="7"/>
                    <a:pt x="56" y="10"/>
                    <a:pt x="53" y="12"/>
                  </a:cubicBezTo>
                  <a:cubicBezTo>
                    <a:pt x="51" y="12"/>
                    <a:pt x="49" y="13"/>
                    <a:pt x="48" y="13"/>
                  </a:cubicBezTo>
                  <a:cubicBezTo>
                    <a:pt x="45" y="14"/>
                    <a:pt x="42" y="15"/>
                    <a:pt x="40" y="18"/>
                  </a:cubicBezTo>
                  <a:cubicBezTo>
                    <a:pt x="38" y="20"/>
                    <a:pt x="38" y="23"/>
                    <a:pt x="38" y="26"/>
                  </a:cubicBezTo>
                  <a:cubicBezTo>
                    <a:pt x="38" y="28"/>
                    <a:pt x="38" y="30"/>
                    <a:pt x="37" y="32"/>
                  </a:cubicBezTo>
                  <a:cubicBezTo>
                    <a:pt x="35" y="35"/>
                    <a:pt x="33" y="37"/>
                    <a:pt x="31" y="38"/>
                  </a:cubicBezTo>
                  <a:cubicBezTo>
                    <a:pt x="30" y="39"/>
                    <a:pt x="29" y="39"/>
                    <a:pt x="28" y="40"/>
                  </a:cubicBezTo>
                  <a:cubicBezTo>
                    <a:pt x="25" y="42"/>
                    <a:pt x="23" y="48"/>
                    <a:pt x="22" y="52"/>
                  </a:cubicBezTo>
                  <a:cubicBezTo>
                    <a:pt x="22" y="54"/>
                    <a:pt x="22" y="56"/>
                    <a:pt x="22" y="58"/>
                  </a:cubicBezTo>
                  <a:cubicBezTo>
                    <a:pt x="21" y="61"/>
                    <a:pt x="21" y="64"/>
                    <a:pt x="20" y="67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16" y="67"/>
                    <a:pt x="14" y="68"/>
                    <a:pt x="11" y="68"/>
                  </a:cubicBezTo>
                  <a:cubicBezTo>
                    <a:pt x="10" y="68"/>
                    <a:pt x="9" y="69"/>
                    <a:pt x="8" y="69"/>
                  </a:cubicBezTo>
                  <a:cubicBezTo>
                    <a:pt x="6" y="69"/>
                    <a:pt x="6" y="69"/>
                    <a:pt x="6" y="69"/>
                  </a:cubicBezTo>
                  <a:cubicBezTo>
                    <a:pt x="6" y="71"/>
                    <a:pt x="6" y="71"/>
                    <a:pt x="6" y="71"/>
                  </a:cubicBezTo>
                  <a:cubicBezTo>
                    <a:pt x="6" y="73"/>
                    <a:pt x="7" y="75"/>
                    <a:pt x="7" y="78"/>
                  </a:cubicBezTo>
                  <a:cubicBezTo>
                    <a:pt x="7" y="83"/>
                    <a:pt x="6" y="87"/>
                    <a:pt x="5" y="92"/>
                  </a:cubicBezTo>
                  <a:cubicBezTo>
                    <a:pt x="4" y="95"/>
                    <a:pt x="4" y="98"/>
                    <a:pt x="4" y="100"/>
                  </a:cubicBezTo>
                  <a:cubicBezTo>
                    <a:pt x="4" y="102"/>
                    <a:pt x="4" y="105"/>
                    <a:pt x="4" y="107"/>
                  </a:cubicBezTo>
                  <a:cubicBezTo>
                    <a:pt x="3" y="109"/>
                    <a:pt x="3" y="111"/>
                    <a:pt x="2" y="113"/>
                  </a:cubicBezTo>
                  <a:cubicBezTo>
                    <a:pt x="1" y="118"/>
                    <a:pt x="0" y="124"/>
                    <a:pt x="1" y="129"/>
                  </a:cubicBezTo>
                  <a:cubicBezTo>
                    <a:pt x="2" y="136"/>
                    <a:pt x="7" y="137"/>
                    <a:pt x="11" y="137"/>
                  </a:cubicBezTo>
                  <a:cubicBezTo>
                    <a:pt x="12" y="137"/>
                    <a:pt x="13" y="137"/>
                    <a:pt x="14" y="137"/>
                  </a:cubicBezTo>
                  <a:cubicBezTo>
                    <a:pt x="14" y="137"/>
                    <a:pt x="15" y="137"/>
                    <a:pt x="16" y="137"/>
                  </a:cubicBezTo>
                  <a:cubicBezTo>
                    <a:pt x="19" y="137"/>
                    <a:pt x="20" y="137"/>
                    <a:pt x="22" y="138"/>
                  </a:cubicBezTo>
                  <a:cubicBezTo>
                    <a:pt x="25" y="140"/>
                    <a:pt x="26" y="145"/>
                    <a:pt x="27" y="150"/>
                  </a:cubicBezTo>
                  <a:cubicBezTo>
                    <a:pt x="27" y="153"/>
                    <a:pt x="28" y="156"/>
                    <a:pt x="29" y="158"/>
                  </a:cubicBezTo>
                  <a:cubicBezTo>
                    <a:pt x="30" y="160"/>
                    <a:pt x="30" y="160"/>
                    <a:pt x="30" y="160"/>
                  </a:cubicBezTo>
                  <a:cubicBezTo>
                    <a:pt x="30" y="161"/>
                    <a:pt x="31" y="163"/>
                    <a:pt x="32" y="164"/>
                  </a:cubicBezTo>
                  <a:cubicBezTo>
                    <a:pt x="32" y="165"/>
                    <a:pt x="32" y="165"/>
                    <a:pt x="32" y="165"/>
                  </a:cubicBezTo>
                  <a:cubicBezTo>
                    <a:pt x="33" y="165"/>
                    <a:pt x="33" y="165"/>
                    <a:pt x="33" y="165"/>
                  </a:cubicBezTo>
                  <a:cubicBezTo>
                    <a:pt x="35" y="166"/>
                    <a:pt x="37" y="167"/>
                    <a:pt x="39" y="167"/>
                  </a:cubicBezTo>
                  <a:cubicBezTo>
                    <a:pt x="40" y="168"/>
                    <a:pt x="42" y="169"/>
                    <a:pt x="44" y="169"/>
                  </a:cubicBezTo>
                  <a:cubicBezTo>
                    <a:pt x="45" y="169"/>
                    <a:pt x="46" y="169"/>
                    <a:pt x="47" y="168"/>
                  </a:cubicBezTo>
                  <a:cubicBezTo>
                    <a:pt x="48" y="168"/>
                    <a:pt x="48" y="168"/>
                    <a:pt x="48" y="168"/>
                  </a:cubicBezTo>
                  <a:cubicBezTo>
                    <a:pt x="48" y="168"/>
                    <a:pt x="49" y="168"/>
                    <a:pt x="50" y="168"/>
                  </a:cubicBezTo>
                  <a:cubicBezTo>
                    <a:pt x="51" y="167"/>
                    <a:pt x="51" y="167"/>
                    <a:pt x="51" y="167"/>
                  </a:cubicBezTo>
                  <a:cubicBezTo>
                    <a:pt x="53" y="167"/>
                    <a:pt x="54" y="168"/>
                    <a:pt x="55" y="169"/>
                  </a:cubicBezTo>
                  <a:cubicBezTo>
                    <a:pt x="55" y="170"/>
                    <a:pt x="56" y="170"/>
                    <a:pt x="56" y="170"/>
                  </a:cubicBezTo>
                  <a:cubicBezTo>
                    <a:pt x="59" y="173"/>
                    <a:pt x="62" y="174"/>
                    <a:pt x="66" y="174"/>
                  </a:cubicBezTo>
                  <a:cubicBezTo>
                    <a:pt x="67" y="174"/>
                    <a:pt x="68" y="174"/>
                    <a:pt x="69" y="173"/>
                  </a:cubicBezTo>
                  <a:cubicBezTo>
                    <a:pt x="71" y="173"/>
                    <a:pt x="72" y="173"/>
                    <a:pt x="73" y="173"/>
                  </a:cubicBezTo>
                  <a:cubicBezTo>
                    <a:pt x="76" y="173"/>
                    <a:pt x="80" y="174"/>
                    <a:pt x="84" y="175"/>
                  </a:cubicBezTo>
                  <a:cubicBezTo>
                    <a:pt x="86" y="176"/>
                    <a:pt x="88" y="176"/>
                    <a:pt x="90" y="176"/>
                  </a:cubicBezTo>
                  <a:cubicBezTo>
                    <a:pt x="93" y="176"/>
                    <a:pt x="96" y="176"/>
                    <a:pt x="98" y="178"/>
                  </a:cubicBezTo>
                  <a:cubicBezTo>
                    <a:pt x="100" y="179"/>
                    <a:pt x="101" y="179"/>
                    <a:pt x="102" y="180"/>
                  </a:cubicBezTo>
                  <a:cubicBezTo>
                    <a:pt x="104" y="182"/>
                    <a:pt x="106" y="183"/>
                    <a:pt x="110" y="183"/>
                  </a:cubicBezTo>
                  <a:cubicBezTo>
                    <a:pt x="116" y="184"/>
                    <a:pt x="120" y="184"/>
                    <a:pt x="125" y="186"/>
                  </a:cubicBezTo>
                  <a:cubicBezTo>
                    <a:pt x="127" y="187"/>
                    <a:pt x="128" y="187"/>
                    <a:pt x="130" y="187"/>
                  </a:cubicBezTo>
                  <a:cubicBezTo>
                    <a:pt x="134" y="187"/>
                    <a:pt x="135" y="184"/>
                    <a:pt x="135" y="183"/>
                  </a:cubicBezTo>
                  <a:cubicBezTo>
                    <a:pt x="135" y="182"/>
                    <a:pt x="136" y="181"/>
                    <a:pt x="136" y="180"/>
                  </a:cubicBezTo>
                  <a:cubicBezTo>
                    <a:pt x="136" y="179"/>
                    <a:pt x="136" y="178"/>
                    <a:pt x="137" y="176"/>
                  </a:cubicBezTo>
                  <a:cubicBezTo>
                    <a:pt x="138" y="176"/>
                    <a:pt x="138" y="175"/>
                    <a:pt x="139" y="175"/>
                  </a:cubicBezTo>
                  <a:cubicBezTo>
                    <a:pt x="140" y="173"/>
                    <a:pt x="141" y="171"/>
                    <a:pt x="142" y="171"/>
                  </a:cubicBezTo>
                  <a:cubicBezTo>
                    <a:pt x="143" y="170"/>
                    <a:pt x="144" y="170"/>
                    <a:pt x="145" y="170"/>
                  </a:cubicBezTo>
                  <a:cubicBezTo>
                    <a:pt x="146" y="170"/>
                    <a:pt x="148" y="170"/>
                    <a:pt x="149" y="170"/>
                  </a:cubicBezTo>
                  <a:cubicBezTo>
                    <a:pt x="150" y="170"/>
                    <a:pt x="151" y="170"/>
                    <a:pt x="152" y="170"/>
                  </a:cubicBezTo>
                  <a:cubicBezTo>
                    <a:pt x="152" y="170"/>
                    <a:pt x="153" y="170"/>
                    <a:pt x="154" y="170"/>
                  </a:cubicBezTo>
                  <a:cubicBezTo>
                    <a:pt x="156" y="169"/>
                    <a:pt x="158" y="167"/>
                    <a:pt x="159" y="165"/>
                  </a:cubicBezTo>
                  <a:cubicBezTo>
                    <a:pt x="161" y="164"/>
                    <a:pt x="162" y="163"/>
                    <a:pt x="163" y="162"/>
                  </a:cubicBezTo>
                  <a:cubicBezTo>
                    <a:pt x="165" y="161"/>
                    <a:pt x="166" y="160"/>
                    <a:pt x="167" y="160"/>
                  </a:cubicBezTo>
                  <a:cubicBezTo>
                    <a:pt x="167" y="160"/>
                    <a:pt x="168" y="161"/>
                    <a:pt x="169" y="161"/>
                  </a:cubicBezTo>
                  <a:cubicBezTo>
                    <a:pt x="170" y="162"/>
                    <a:pt x="170" y="162"/>
                    <a:pt x="171" y="163"/>
                  </a:cubicBezTo>
                  <a:cubicBezTo>
                    <a:pt x="172" y="163"/>
                    <a:pt x="174" y="163"/>
                    <a:pt x="175" y="163"/>
                  </a:cubicBezTo>
                  <a:cubicBezTo>
                    <a:pt x="177" y="163"/>
                    <a:pt x="180" y="163"/>
                    <a:pt x="182" y="162"/>
                  </a:cubicBezTo>
                  <a:cubicBezTo>
                    <a:pt x="184" y="161"/>
                    <a:pt x="186" y="161"/>
                    <a:pt x="189" y="161"/>
                  </a:cubicBezTo>
                  <a:cubicBezTo>
                    <a:pt x="190" y="161"/>
                    <a:pt x="192" y="161"/>
                    <a:pt x="193" y="162"/>
                  </a:cubicBezTo>
                  <a:cubicBezTo>
                    <a:pt x="194" y="162"/>
                    <a:pt x="195" y="164"/>
                    <a:pt x="197" y="165"/>
                  </a:cubicBezTo>
                  <a:cubicBezTo>
                    <a:pt x="197" y="166"/>
                    <a:pt x="198" y="167"/>
                    <a:pt x="200" y="168"/>
                  </a:cubicBezTo>
                  <a:cubicBezTo>
                    <a:pt x="201" y="169"/>
                    <a:pt x="203" y="169"/>
                    <a:pt x="205" y="169"/>
                  </a:cubicBezTo>
                  <a:cubicBezTo>
                    <a:pt x="207" y="169"/>
                    <a:pt x="208" y="169"/>
                    <a:pt x="210" y="169"/>
                  </a:cubicBezTo>
                  <a:cubicBezTo>
                    <a:pt x="213" y="168"/>
                    <a:pt x="215" y="166"/>
                    <a:pt x="218" y="164"/>
                  </a:cubicBezTo>
                  <a:cubicBezTo>
                    <a:pt x="221" y="162"/>
                    <a:pt x="224" y="160"/>
                    <a:pt x="228" y="160"/>
                  </a:cubicBezTo>
                  <a:cubicBezTo>
                    <a:pt x="229" y="160"/>
                    <a:pt x="229" y="160"/>
                    <a:pt x="229" y="160"/>
                  </a:cubicBezTo>
                  <a:cubicBezTo>
                    <a:pt x="234" y="159"/>
                    <a:pt x="239" y="158"/>
                    <a:pt x="244" y="158"/>
                  </a:cubicBezTo>
                  <a:cubicBezTo>
                    <a:pt x="246" y="158"/>
                    <a:pt x="246" y="158"/>
                    <a:pt x="246" y="158"/>
                  </a:cubicBezTo>
                  <a:cubicBezTo>
                    <a:pt x="246" y="157"/>
                    <a:pt x="246" y="157"/>
                    <a:pt x="246" y="157"/>
                  </a:cubicBezTo>
                  <a:cubicBezTo>
                    <a:pt x="246" y="156"/>
                    <a:pt x="247" y="156"/>
                    <a:pt x="247" y="155"/>
                  </a:cubicBezTo>
                  <a:cubicBezTo>
                    <a:pt x="248" y="154"/>
                    <a:pt x="249" y="154"/>
                    <a:pt x="250" y="152"/>
                  </a:cubicBezTo>
                  <a:cubicBezTo>
                    <a:pt x="251" y="150"/>
                    <a:pt x="250" y="148"/>
                    <a:pt x="250" y="146"/>
                  </a:cubicBezTo>
                  <a:cubicBezTo>
                    <a:pt x="250" y="146"/>
                    <a:pt x="249" y="145"/>
                    <a:pt x="249" y="144"/>
                  </a:cubicBezTo>
                  <a:cubicBezTo>
                    <a:pt x="249" y="142"/>
                    <a:pt x="250" y="141"/>
                    <a:pt x="251" y="139"/>
                  </a:cubicBezTo>
                  <a:cubicBezTo>
                    <a:pt x="252" y="137"/>
                    <a:pt x="253" y="136"/>
                    <a:pt x="253" y="134"/>
                  </a:cubicBezTo>
                  <a:cubicBezTo>
                    <a:pt x="254" y="132"/>
                    <a:pt x="255" y="131"/>
                    <a:pt x="255" y="131"/>
                  </a:cubicBezTo>
                  <a:cubicBezTo>
                    <a:pt x="256" y="131"/>
                    <a:pt x="257" y="132"/>
                    <a:pt x="258" y="133"/>
                  </a:cubicBezTo>
                  <a:cubicBezTo>
                    <a:pt x="260" y="134"/>
                    <a:pt x="262" y="136"/>
                    <a:pt x="265" y="136"/>
                  </a:cubicBezTo>
                  <a:cubicBezTo>
                    <a:pt x="268" y="136"/>
                    <a:pt x="270" y="135"/>
                    <a:pt x="272" y="133"/>
                  </a:cubicBezTo>
                  <a:cubicBezTo>
                    <a:pt x="272" y="131"/>
                    <a:pt x="272" y="131"/>
                    <a:pt x="272" y="131"/>
                  </a:cubicBezTo>
                  <a:lnTo>
                    <a:pt x="272" y="130"/>
                  </a:lnTo>
                  <a:close/>
                </a:path>
              </a:pathLst>
            </a:custGeom>
            <a:solidFill>
              <a:srgbClr val="D8D8D8"/>
            </a:solidFill>
            <a:ln w="1270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214" name="Google Shape;214;p5"/>
          <p:cNvGrpSpPr/>
          <p:nvPr/>
        </p:nvGrpSpPr>
        <p:grpSpPr>
          <a:xfrm rot="-4683386">
            <a:off x="1452640" y="3235640"/>
            <a:ext cx="3417110" cy="4724828"/>
            <a:chOff x="5373688" y="2928938"/>
            <a:chExt cx="1082675" cy="1497012"/>
          </a:xfrm>
        </p:grpSpPr>
        <p:sp>
          <p:nvSpPr>
            <p:cNvPr id="215" name="Google Shape;215;p5"/>
            <p:cNvSpPr/>
            <p:nvPr/>
          </p:nvSpPr>
          <p:spPr>
            <a:xfrm>
              <a:off x="5373688" y="2928938"/>
              <a:ext cx="1082675" cy="1497012"/>
            </a:xfrm>
            <a:custGeom>
              <a:avLst/>
              <a:gdLst/>
              <a:ahLst/>
              <a:cxnLst/>
              <a:rect l="l" t="t" r="r" b="b"/>
              <a:pathLst>
                <a:path w="380" h="526" extrusionOk="0">
                  <a:moveTo>
                    <a:pt x="341" y="305"/>
                  </a:moveTo>
                  <a:cubicBezTo>
                    <a:pt x="366" y="273"/>
                    <a:pt x="380" y="233"/>
                    <a:pt x="380" y="190"/>
                  </a:cubicBezTo>
                  <a:cubicBezTo>
                    <a:pt x="380" y="85"/>
                    <a:pt x="295" y="0"/>
                    <a:pt x="190" y="0"/>
                  </a:cubicBezTo>
                  <a:cubicBezTo>
                    <a:pt x="85" y="0"/>
                    <a:pt x="0" y="85"/>
                    <a:pt x="0" y="190"/>
                  </a:cubicBezTo>
                  <a:cubicBezTo>
                    <a:pt x="0" y="233"/>
                    <a:pt x="15" y="273"/>
                    <a:pt x="39" y="305"/>
                  </a:cubicBezTo>
                  <a:cubicBezTo>
                    <a:pt x="190" y="526"/>
                    <a:pt x="190" y="526"/>
                    <a:pt x="190" y="526"/>
                  </a:cubicBezTo>
                  <a:lnTo>
                    <a:pt x="341" y="305"/>
                  </a:lnTo>
                  <a:close/>
                </a:path>
              </a:pathLst>
            </a:custGeom>
            <a:gradFill>
              <a:gsLst>
                <a:gs pos="0">
                  <a:srgbClr val="127CC8"/>
                </a:gs>
                <a:gs pos="74000">
                  <a:srgbClr val="1F9EDD"/>
                </a:gs>
                <a:gs pos="83000">
                  <a:srgbClr val="24AEE7"/>
                </a:gs>
                <a:gs pos="100000">
                  <a:srgbClr val="2DC7F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5495926" y="3051175"/>
              <a:ext cx="838200" cy="8366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50" rIns="121900" bIns="6095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7" name="Google Shape;217;p5"/>
          <p:cNvSpPr txBox="1"/>
          <p:nvPr/>
        </p:nvSpPr>
        <p:spPr>
          <a:xfrm>
            <a:off x="8509000" y="2422652"/>
            <a:ext cx="533400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Recursos Minerais do Espírito Santo</a:t>
            </a:r>
            <a:endParaRPr sz="32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Google Shape;218;p5"/>
          <p:cNvSpPr txBox="1"/>
          <p:nvPr/>
        </p:nvSpPr>
        <p:spPr>
          <a:xfrm>
            <a:off x="8538717" y="3718052"/>
            <a:ext cx="6629400" cy="2532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O produto é resultado de uma extensiva pesquisa bibliográfica, cartográfica, levantamento de campo e abrange os principais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 do estado </a:t>
            </a: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do Espírito Santo (exceto óleo e gás). É uma fonte indispensável de consulta para profissionais e estudiosos do setor mineral.</a:t>
            </a: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9" name="Google Shape;219;p5"/>
          <p:cNvSpPr txBox="1"/>
          <p:nvPr/>
        </p:nvSpPr>
        <p:spPr>
          <a:xfrm>
            <a:off x="8509000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0" name="Google Shape;220;p5"/>
          <p:cNvSpPr/>
          <p:nvPr/>
        </p:nvSpPr>
        <p:spPr>
          <a:xfrm rot="10800000" flipH="1">
            <a:off x="8578850" y="3489452"/>
            <a:ext cx="2895600" cy="76200"/>
          </a:xfrm>
          <a:prstGeom prst="rect">
            <a:avLst/>
          </a:prstGeom>
          <a:solidFill>
            <a:srgbClr val="24AE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21" name="Google Shape;221;p5" descr="Uma imagem contendo Text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5"/>
          <p:cNvPicPr preferRelativeResize="0"/>
          <p:nvPr/>
        </p:nvPicPr>
        <p:blipFill rotWithShape="1">
          <a:blip r:embed="rId8">
            <a:alphaModFix/>
          </a:blip>
          <a:srcRect l="16188" r="16188"/>
          <a:stretch/>
        </p:blipFill>
        <p:spPr>
          <a:xfrm>
            <a:off x="1139978" y="4110923"/>
            <a:ext cx="2762635" cy="2718503"/>
          </a:xfrm>
          <a:custGeom>
            <a:avLst/>
            <a:gdLst/>
            <a:ahLst/>
            <a:cxnLst/>
            <a:rect l="l" t="t" r="r" b="b"/>
            <a:pathLst>
              <a:path w="3530524" h="3530524" extrusionOk="0">
                <a:moveTo>
                  <a:pt x="1765262" y="0"/>
                </a:moveTo>
                <a:cubicBezTo>
                  <a:pt x="2740189" y="0"/>
                  <a:pt x="3530524" y="790335"/>
                  <a:pt x="3530524" y="1765262"/>
                </a:cubicBezTo>
                <a:cubicBezTo>
                  <a:pt x="3530524" y="2740189"/>
                  <a:pt x="2740189" y="3530524"/>
                  <a:pt x="1765262" y="3530524"/>
                </a:cubicBezTo>
                <a:cubicBezTo>
                  <a:pt x="790335" y="3530524"/>
                  <a:pt x="0" y="2740189"/>
                  <a:pt x="0" y="1765262"/>
                </a:cubicBezTo>
                <a:cubicBezTo>
                  <a:pt x="0" y="790335"/>
                  <a:pt x="790335" y="0"/>
                  <a:pt x="1765262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6"/>
          <p:cNvSpPr/>
          <p:nvPr/>
        </p:nvSpPr>
        <p:spPr>
          <a:xfrm>
            <a:off x="1046323" y="2514600"/>
            <a:ext cx="4267200" cy="5310378"/>
          </a:xfrm>
          <a:prstGeom prst="roundRect">
            <a:avLst>
              <a:gd name="adj" fmla="val 8384"/>
            </a:avLst>
          </a:prstGeom>
          <a:solidFill>
            <a:srgbClr val="1F9EDD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pic>
        <p:nvPicPr>
          <p:cNvPr id="229" name="Google Shape;2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6300000">
            <a:off x="-1266239" y="-49705"/>
            <a:ext cx="4474463" cy="3546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33884" y="2004822"/>
            <a:ext cx="3722116" cy="46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6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 l="243" r="243"/>
          <a:stretch/>
        </p:blipFill>
        <p:spPr>
          <a:xfrm>
            <a:off x="4851400" y="838201"/>
            <a:ext cx="7173503" cy="720852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</p:pic>
      <p:pic>
        <p:nvPicPr>
          <p:cNvPr id="232" name="Google Shape;23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9141625">
            <a:off x="9513126" y="-2490353"/>
            <a:ext cx="2213355" cy="3230879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6"/>
          <p:cNvSpPr txBox="1"/>
          <p:nvPr/>
        </p:nvSpPr>
        <p:spPr>
          <a:xfrm>
            <a:off x="1198724" y="3303104"/>
            <a:ext cx="3733799" cy="4524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Inventário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 recursos minerais do estado do Espírito Santo.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Geração e disseminação 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conhecimento geocientítico, com ênfase no estudo de </a:t>
            </a:r>
            <a:r>
              <a:rPr lang="pt-BR" sz="1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recursos minerais</a:t>
            </a: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Essencial para o desenvolvimento de projetos de mineração/pesquisa mineral, gestão territorial, hidrogeologia, pesquisas acadêmicas, obras de infraestrutura, geotecnia e solos.</a:t>
            </a:r>
            <a:endParaRPr/>
          </a:p>
        </p:txBody>
      </p:sp>
      <p:sp>
        <p:nvSpPr>
          <p:cNvPr id="234" name="Google Shape;234;p6"/>
          <p:cNvSpPr txBox="1"/>
          <p:nvPr/>
        </p:nvSpPr>
        <p:spPr>
          <a:xfrm>
            <a:off x="1236823" y="2732343"/>
            <a:ext cx="3886200" cy="478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5" name="Google Shape;235;p6"/>
          <p:cNvSpPr/>
          <p:nvPr/>
        </p:nvSpPr>
        <p:spPr>
          <a:xfrm>
            <a:off x="11654453" y="1097279"/>
            <a:ext cx="3722116" cy="4419600"/>
          </a:xfrm>
          <a:prstGeom prst="roundRect">
            <a:avLst>
              <a:gd name="adj" fmla="val 6856"/>
            </a:avLst>
          </a:prstGeom>
          <a:solidFill>
            <a:srgbClr val="127CC8"/>
          </a:solidFill>
          <a:ln>
            <a:noFill/>
          </a:ln>
          <a:effectLst>
            <a:outerShdw blurRad="76200" dist="38100" dir="14400000" algn="ctr" rotWithShape="0">
              <a:srgbClr val="3F3F3F">
                <a:alpha val="2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36" name="Google Shape;236;p6"/>
          <p:cNvSpPr txBox="1"/>
          <p:nvPr/>
        </p:nvSpPr>
        <p:spPr>
          <a:xfrm>
            <a:off x="11709400" y="1402079"/>
            <a:ext cx="388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4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7" name="Google Shape;237;p6"/>
          <p:cNvSpPr txBox="1"/>
          <p:nvPr/>
        </p:nvSpPr>
        <p:spPr>
          <a:xfrm>
            <a:off x="11654453" y="1971694"/>
            <a:ext cx="3581400" cy="3368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Governos estaduais e municipais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mineração, análise ambiental e pesquisadores</a:t>
            </a:r>
            <a:endParaRPr/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✔"/>
            </a:pPr>
            <a:r>
              <a:rPr lang="pt-BR" sz="16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Estudantes e interessados no tema de recursos minerais no estado do Espírito Santo. </a:t>
            </a:r>
            <a:endParaRPr/>
          </a:p>
        </p:txBody>
      </p:sp>
      <p:grpSp>
        <p:nvGrpSpPr>
          <p:cNvPr id="238" name="Google Shape;238;p6"/>
          <p:cNvGrpSpPr/>
          <p:nvPr/>
        </p:nvGrpSpPr>
        <p:grpSpPr>
          <a:xfrm>
            <a:off x="12590273" y="7482101"/>
            <a:ext cx="2548127" cy="740663"/>
            <a:chOff x="5695188" y="7506716"/>
            <a:chExt cx="2548127" cy="740663"/>
          </a:xfrm>
        </p:grpSpPr>
        <p:pic>
          <p:nvPicPr>
            <p:cNvPr id="239" name="Google Shape;239;p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0" name="Google Shape;240;p6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8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41" name="Google Shape;241;p6"/>
          <p:cNvSpPr txBox="1"/>
          <p:nvPr/>
        </p:nvSpPr>
        <p:spPr>
          <a:xfrm>
            <a:off x="10586382" y="8462403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</a:t>
            </a:r>
            <a:endParaRPr sz="1800" b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7"/>
          <p:cNvPicPr preferRelativeResize="0">
            <a:picLocks noGrp="1"/>
          </p:cNvPicPr>
          <p:nvPr>
            <p:ph type="pic" idx="3"/>
          </p:nvPr>
        </p:nvPicPr>
        <p:blipFill rotWithShape="1">
          <a:blip r:embed="rId4">
            <a:alphaModFix/>
          </a:blip>
          <a:srcRect t="33263" b="33263"/>
          <a:stretch/>
        </p:blipFill>
        <p:spPr>
          <a:xfrm>
            <a:off x="292100" y="295222"/>
            <a:ext cx="14770101" cy="3708400"/>
          </a:xfrm>
          <a:prstGeom prst="roundRect">
            <a:avLst>
              <a:gd name="adj" fmla="val 16667"/>
            </a:avLst>
          </a:prstGeom>
          <a:solidFill>
            <a:srgbClr val="F2F2F2"/>
          </a:solidFill>
          <a:ln>
            <a:noFill/>
          </a:ln>
        </p:spPr>
      </p:pic>
      <p:sp>
        <p:nvSpPr>
          <p:cNvPr id="247" name="Google Shape;247;p7"/>
          <p:cNvSpPr/>
          <p:nvPr/>
        </p:nvSpPr>
        <p:spPr>
          <a:xfrm>
            <a:off x="285749" y="5581433"/>
            <a:ext cx="7085013" cy="2447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O objetivo é fornecer um mapa com </a:t>
            </a:r>
            <a:r>
              <a:rPr lang="pt-BR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áreas potenciais 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para pesquisa e extração de </a:t>
            </a:r>
            <a:r>
              <a:rPr lang="pt-BR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rochas ornamentais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, usando o Índice de Atratividade Econômico-geológica (IAEG). </a:t>
            </a:r>
            <a:endParaRPr/>
          </a:p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Esse trabalho possibilitou indicar diversas áreas potenciais para rochas ornamentais, representadas de acordo com suas características geológicas, comerciais e os seus diversos </a:t>
            </a:r>
            <a:r>
              <a:rPr lang="pt-BR" sz="1800" b="1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fatores de atratividade</a:t>
            </a: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. </a:t>
            </a:r>
            <a:endParaRPr sz="1800">
              <a:solidFill>
                <a:srgbClr val="0C0C0C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8" name="Google Shape;248;p7"/>
          <p:cNvSpPr/>
          <p:nvPr/>
        </p:nvSpPr>
        <p:spPr>
          <a:xfrm rot="10800000" flipH="1">
            <a:off x="342900" y="5324422"/>
            <a:ext cx="2895600" cy="76200"/>
          </a:xfrm>
          <a:prstGeom prst="rect">
            <a:avLst/>
          </a:prstGeom>
          <a:solidFill>
            <a:srgbClr val="2DC7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249" name="Google Shape;249;p7"/>
          <p:cNvSpPr txBox="1"/>
          <p:nvPr/>
        </p:nvSpPr>
        <p:spPr>
          <a:xfrm>
            <a:off x="230124" y="4181422"/>
            <a:ext cx="8139176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Mapa de Potencial para Rochas Ornamentais do Estado do Espírito Santo</a:t>
            </a:r>
            <a:endParaRPr sz="3200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0" name="Google Shape;250;p7"/>
          <p:cNvSpPr txBox="1"/>
          <p:nvPr/>
        </p:nvSpPr>
        <p:spPr>
          <a:xfrm>
            <a:off x="192692" y="8534400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1" name="Google Shape;25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47800" y="4466845"/>
            <a:ext cx="3722116" cy="467715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7"/>
          <p:cNvSpPr/>
          <p:nvPr/>
        </p:nvSpPr>
        <p:spPr>
          <a:xfrm>
            <a:off x="8280401" y="5612352"/>
            <a:ext cx="6781800" cy="16190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As áreas potenciais foram caracterizadas em três principais segmentos: </a:t>
            </a:r>
            <a:endParaRPr/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Áreas indicadas para mercado externo</a:t>
            </a:r>
            <a:endParaRPr/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Áreas indicadas para mercado interno e externo </a:t>
            </a:r>
            <a:endParaRPr/>
          </a:p>
          <a:p>
            <a:pPr marL="285750" lvl="0" indent="-28575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Noto Sans Symbols"/>
              <a:buChar char="✔"/>
            </a:pPr>
            <a:r>
              <a:rPr lang="pt-BR" sz="1800">
                <a:latin typeface="Calibri"/>
                <a:ea typeface="Calibri"/>
                <a:cs typeface="Calibri"/>
                <a:sym typeface="Calibri"/>
              </a:rPr>
              <a:t>Áreas para rochas ornamentais indicadas para mercado interno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7600" y="7696200"/>
            <a:ext cx="4381499" cy="4054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2011" y="7592059"/>
            <a:ext cx="4443983" cy="1551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55601" y="9331"/>
            <a:ext cx="3200399" cy="2565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40613" y="3657600"/>
            <a:ext cx="2215387" cy="3233927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8"/>
          <p:cNvSpPr txBox="1"/>
          <p:nvPr/>
        </p:nvSpPr>
        <p:spPr>
          <a:xfrm>
            <a:off x="736600" y="2133600"/>
            <a:ext cx="7848600" cy="6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Benefícios: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Dar subsídios para dinamizar 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prospecção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e fomentar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novos empreendimentos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no setor capixaba. Os produtos visam incrementar e estimular o setor de rochas ornamentais, incentivando 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aumento da produção, faturamento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 geração de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empregos e renda 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para o estado.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Além disso, o trabalho sugere a utilização do grande volume de rejeitos advindos da atividade extrativista como subprodutos, gerando insumos para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construção civil, remineralizadores/fertilizantes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fomentando o mercado e diminuindo </a:t>
            </a:r>
            <a:r>
              <a:rPr lang="pt-BR" sz="1800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impactos ambientais</a:t>
            </a: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Públicos Beneficiados:</a:t>
            </a:r>
            <a:endParaRPr sz="2800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1440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latin typeface="Century Gothic"/>
                <a:ea typeface="Century Gothic"/>
                <a:cs typeface="Century Gothic"/>
                <a:sym typeface="Century Gothic"/>
              </a:rPr>
              <a:t> 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Empresas de mineração, especialmente na área de rochas ornamentais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Consultores nas áreas de mineração e análise ambiental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Pesquisadores</a:t>
            </a:r>
            <a:endParaRPr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oto Sans Symbols"/>
              <a:buChar char="✔"/>
            </a:pPr>
            <a:r>
              <a:rPr lang="pt-BR" sz="18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Estudantes e interessados no tema de recursos minerais no estado do Espírito Santo</a:t>
            </a:r>
            <a:endParaRPr/>
          </a:p>
        </p:txBody>
      </p:sp>
      <p:pic>
        <p:nvPicPr>
          <p:cNvPr id="263" name="Google Shape;263;p8"/>
          <p:cNvPicPr preferRelativeResize="0"/>
          <p:nvPr/>
        </p:nvPicPr>
        <p:blipFill rotWithShape="1">
          <a:blip r:embed="rId7">
            <a:alphaModFix/>
          </a:blip>
          <a:srcRect l="5525" r="5524"/>
          <a:stretch/>
        </p:blipFill>
        <p:spPr>
          <a:xfrm>
            <a:off x="8966200" y="2670488"/>
            <a:ext cx="7289800" cy="546735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grpSp>
        <p:nvGrpSpPr>
          <p:cNvPr id="264" name="Google Shape;264;p8"/>
          <p:cNvGrpSpPr/>
          <p:nvPr/>
        </p:nvGrpSpPr>
        <p:grpSpPr>
          <a:xfrm>
            <a:off x="9423400" y="1626863"/>
            <a:ext cx="2548127" cy="740663"/>
            <a:chOff x="5695188" y="7506716"/>
            <a:chExt cx="2548127" cy="740663"/>
          </a:xfrm>
        </p:grpSpPr>
        <p:pic>
          <p:nvPicPr>
            <p:cNvPr id="265" name="Google Shape;265;p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695188" y="7506716"/>
              <a:ext cx="2548127" cy="7406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8"/>
            <p:cNvSpPr txBox="1"/>
            <p:nvPr/>
          </p:nvSpPr>
          <p:spPr>
            <a:xfrm>
              <a:off x="5842669" y="7711074"/>
              <a:ext cx="1853564" cy="320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17125" rIns="0" bIns="0" anchor="t" anchorCtr="0">
              <a:spAutoFit/>
            </a:bodyPr>
            <a:lstStyle/>
            <a:p>
              <a:pPr marL="1270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u="sng">
                  <a:solidFill>
                    <a:srgbClr val="127CC8"/>
                  </a:solidFill>
                  <a:latin typeface="Century Gothic"/>
                  <a:ea typeface="Century Gothic"/>
                  <a:cs typeface="Century Gothic"/>
                  <a:sym typeface="Century Gothic"/>
                  <a:hlinkClick r:id="rId9">
                    <a:extLst>
                      <a:ext uri="{A12FA001-AC4F-418D-AE19-62706E023703}">
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</a:ext>
                    </a:extLst>
                  </a:hlinkClick>
                </a:rPr>
                <a:t>SAIBA	MAIS </a:t>
              </a:r>
              <a:endParaRPr sz="1900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67" name="Google Shape;267;p8"/>
          <p:cNvSpPr txBox="1"/>
          <p:nvPr/>
        </p:nvSpPr>
        <p:spPr>
          <a:xfrm>
            <a:off x="11112500" y="8416677"/>
            <a:ext cx="5524500" cy="392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1">
                <a:solidFill>
                  <a:srgbClr val="127CC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Diretoria de Geologia e Recursos Minerais </a:t>
            </a:r>
            <a:endParaRPr sz="1800" b="1" i="1">
              <a:solidFill>
                <a:srgbClr val="127CC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8" name="Google Shape;268;p8" descr="Uma imagem contendo Text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-994508" y="-603807"/>
            <a:ext cx="6010802" cy="3381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1763</Words>
  <Application>Microsoft Office PowerPoint</Application>
  <PresentationFormat>Personalizar</PresentationFormat>
  <Paragraphs>250</Paragraphs>
  <Slides>26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3" baseType="lpstr">
      <vt:lpstr>Gill Sans</vt:lpstr>
      <vt:lpstr>Arial</vt:lpstr>
      <vt:lpstr>Noto Sans Symbols</vt:lpstr>
      <vt:lpstr>Century Gothic</vt:lpstr>
      <vt:lpstr>Calibri</vt:lpstr>
      <vt:lpstr>Montserrat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Tatiana Alarcon Gonçalves</dc:creator>
  <cp:lastModifiedBy>Stella Maris da Costa</cp:lastModifiedBy>
  <cp:revision>1</cp:revision>
  <dcterms:created xsi:type="dcterms:W3CDTF">2023-05-16T12:22:51Z</dcterms:created>
  <dcterms:modified xsi:type="dcterms:W3CDTF">2023-09-29T18:48:53Z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2023-05-16T00:00:00Z</vt:filetime>
  </property>
  <property fmtid="{D5CDD505-2E9C-101B-9397-08002B2CF9AE}" pid="3" name="Creator">
    <vt:lpwstr>Adobe Illustrator 27.4 (Macintosh)</vt:lpwstr>
  </property>
  <property fmtid="{D5CDD505-2E9C-101B-9397-08002B2CF9AE}" pid="4" name="CreatorVersion">
    <vt:lpwstr>21.0.0</vt:lpwstr>
  </property>
  <property fmtid="{D5CDD505-2E9C-101B-9397-08002B2CF9AE}" pid="5" name="LastSaved">
    <vt:filetime>2023-05-16T00:00:00Z</vt:filetime>
  </property>
  <property fmtid="{D5CDD505-2E9C-101B-9397-08002B2CF9AE}" pid="6" name="Producer">
    <vt:lpwstr>Adobe PDF library 17.00</vt:lpwstr>
  </property>
</Properties>
</file>