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43200000" cx="32400000"/>
  <p:notesSz cx="6858000" cy="9144000"/>
  <p:embeddedFontLst>
    <p:embeddedFont>
      <p:font typeface="Montserrat"/>
      <p:regular r:id="rId7"/>
      <p:bold r:id="rId8"/>
      <p:italic r:id="rId9"/>
      <p:boldItalic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15:clr>
            <a:srgbClr val="747775"/>
          </p15:clr>
        </p15:guide>
        <p15:guide id="2" orient="horz">
          <p15:clr>
            <a:srgbClr val="747775"/>
          </p15:clr>
        </p15:guide>
        <p15:guide id="3" pos="20409">
          <p15:clr>
            <a:srgbClr val="747775"/>
          </p15:clr>
        </p15:guide>
        <p15:guide id="4" orient="horz" pos="27213">
          <p15:clr>
            <a:srgbClr val="747775"/>
          </p15:clr>
        </p15:guide>
        <p15:guide id="5" pos="850">
          <p15:clr>
            <a:srgbClr val="747775"/>
          </p15:clr>
        </p15:guide>
        <p15:guide id="6" pos="19767">
          <p15:clr>
            <a:srgbClr val="747775"/>
          </p15:clr>
        </p15:guide>
        <p15:guide id="7" orient="horz" pos="850">
          <p15:clr>
            <a:srgbClr val="747775"/>
          </p15:clr>
        </p15:guide>
        <p15:guide id="8" orient="horz" pos="26362">
          <p15:clr>
            <a:srgbClr val="747775"/>
          </p15:clr>
        </p15:guide>
        <p15:guide id="9" pos="10205">
          <p15:clr>
            <a:srgbClr val="747775"/>
          </p15:clr>
        </p15:guide>
        <p15:guide id="10" pos="9884">
          <p15:clr>
            <a:srgbClr val="747775"/>
          </p15:clr>
        </p15:guide>
        <p15:guide id="11" pos="10526">
          <p15:clr>
            <a:srgbClr val="747775"/>
          </p15:clr>
        </p15:guide>
        <p15:guide id="12" orient="horz" pos="24988">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guide orient="horz"/>
        <p:guide pos="20409"/>
        <p:guide pos="27213" orient="horz"/>
        <p:guide pos="850"/>
        <p:guide pos="19767"/>
        <p:guide pos="850" orient="horz"/>
        <p:guide pos="26362" orient="horz"/>
        <p:guide pos="10205"/>
        <p:guide pos="9884"/>
        <p:guide pos="10526"/>
        <p:guide pos="24988"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schemas.openxmlformats.org/officeDocument/2006/relationships/font" Target="fonts/Montserrat-boldItalic.fntdata"/><Relationship Id="rId9" Type="http://schemas.openxmlformats.org/officeDocument/2006/relationships/font" Target="fonts/Montserrat-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Montserrat-regular.fntdata"/><Relationship Id="rId8" Type="http://schemas.openxmlformats.org/officeDocument/2006/relationships/font" Target="fonts/Montserrat-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43447" y="685800"/>
            <a:ext cx="25719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43447" y="685800"/>
            <a:ext cx="25719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1104478" y="6253648"/>
            <a:ext cx="30191100" cy="17239800"/>
          </a:xfrm>
          <a:prstGeom prst="rect">
            <a:avLst/>
          </a:prstGeom>
        </p:spPr>
        <p:txBody>
          <a:bodyPr anchorCtr="0" anchor="b" bIns="471925" lIns="471925" spcFirstLastPara="1" rIns="471925" wrap="square" tIns="471925">
            <a:normAutofit/>
          </a:bodyPr>
          <a:lstStyle>
            <a:lvl1pPr lvl="0" algn="ctr">
              <a:spcBef>
                <a:spcPts val="0"/>
              </a:spcBef>
              <a:spcAft>
                <a:spcPts val="0"/>
              </a:spcAft>
              <a:buSzPts val="26800"/>
              <a:buNone/>
              <a:defRPr sz="26800"/>
            </a:lvl1pPr>
            <a:lvl2pPr lvl="1" algn="ctr">
              <a:spcBef>
                <a:spcPts val="0"/>
              </a:spcBef>
              <a:spcAft>
                <a:spcPts val="0"/>
              </a:spcAft>
              <a:buSzPts val="26800"/>
              <a:buNone/>
              <a:defRPr sz="26800"/>
            </a:lvl2pPr>
            <a:lvl3pPr lvl="2" algn="ctr">
              <a:spcBef>
                <a:spcPts val="0"/>
              </a:spcBef>
              <a:spcAft>
                <a:spcPts val="0"/>
              </a:spcAft>
              <a:buSzPts val="26800"/>
              <a:buNone/>
              <a:defRPr sz="26800"/>
            </a:lvl3pPr>
            <a:lvl4pPr lvl="3" algn="ctr">
              <a:spcBef>
                <a:spcPts val="0"/>
              </a:spcBef>
              <a:spcAft>
                <a:spcPts val="0"/>
              </a:spcAft>
              <a:buSzPts val="26800"/>
              <a:buNone/>
              <a:defRPr sz="26800"/>
            </a:lvl4pPr>
            <a:lvl5pPr lvl="4" algn="ctr">
              <a:spcBef>
                <a:spcPts val="0"/>
              </a:spcBef>
              <a:spcAft>
                <a:spcPts val="0"/>
              </a:spcAft>
              <a:buSzPts val="26800"/>
              <a:buNone/>
              <a:defRPr sz="26800"/>
            </a:lvl5pPr>
            <a:lvl6pPr lvl="5" algn="ctr">
              <a:spcBef>
                <a:spcPts val="0"/>
              </a:spcBef>
              <a:spcAft>
                <a:spcPts val="0"/>
              </a:spcAft>
              <a:buSzPts val="26800"/>
              <a:buNone/>
              <a:defRPr sz="26800"/>
            </a:lvl6pPr>
            <a:lvl7pPr lvl="6" algn="ctr">
              <a:spcBef>
                <a:spcPts val="0"/>
              </a:spcBef>
              <a:spcAft>
                <a:spcPts val="0"/>
              </a:spcAft>
              <a:buSzPts val="26800"/>
              <a:buNone/>
              <a:defRPr sz="26800"/>
            </a:lvl7pPr>
            <a:lvl8pPr lvl="7" algn="ctr">
              <a:spcBef>
                <a:spcPts val="0"/>
              </a:spcBef>
              <a:spcAft>
                <a:spcPts val="0"/>
              </a:spcAft>
              <a:buSzPts val="26800"/>
              <a:buNone/>
              <a:defRPr sz="26800"/>
            </a:lvl8pPr>
            <a:lvl9pPr lvl="8" algn="ctr">
              <a:spcBef>
                <a:spcPts val="0"/>
              </a:spcBef>
              <a:spcAft>
                <a:spcPts val="0"/>
              </a:spcAft>
              <a:buSzPts val="26800"/>
              <a:buNone/>
              <a:defRPr sz="26800"/>
            </a:lvl9pPr>
          </a:lstStyle>
          <a:p/>
        </p:txBody>
      </p:sp>
      <p:sp>
        <p:nvSpPr>
          <p:cNvPr id="11" name="Google Shape;11;p2"/>
          <p:cNvSpPr txBox="1"/>
          <p:nvPr>
            <p:ph idx="1" type="subTitle"/>
          </p:nvPr>
        </p:nvSpPr>
        <p:spPr>
          <a:xfrm>
            <a:off x="1104449" y="23803675"/>
            <a:ext cx="30191100" cy="6657000"/>
          </a:xfrm>
          <a:prstGeom prst="rect">
            <a:avLst/>
          </a:prstGeom>
        </p:spPr>
        <p:txBody>
          <a:bodyPr anchorCtr="0" anchor="t" bIns="471925" lIns="471925" spcFirstLastPara="1" rIns="471925" wrap="square" tIns="471925">
            <a:normAutofit/>
          </a:bodyPr>
          <a:lstStyle>
            <a:lvl1pPr lvl="0" algn="ctr">
              <a:lnSpc>
                <a:spcPct val="100000"/>
              </a:lnSpc>
              <a:spcBef>
                <a:spcPts val="0"/>
              </a:spcBef>
              <a:spcAft>
                <a:spcPts val="0"/>
              </a:spcAft>
              <a:buSzPts val="14500"/>
              <a:buNone/>
              <a:defRPr sz="14500"/>
            </a:lvl1pPr>
            <a:lvl2pPr lvl="1" algn="ctr">
              <a:lnSpc>
                <a:spcPct val="100000"/>
              </a:lnSpc>
              <a:spcBef>
                <a:spcPts val="0"/>
              </a:spcBef>
              <a:spcAft>
                <a:spcPts val="0"/>
              </a:spcAft>
              <a:buSzPts val="14500"/>
              <a:buNone/>
              <a:defRPr sz="14500"/>
            </a:lvl2pPr>
            <a:lvl3pPr lvl="2" algn="ctr">
              <a:lnSpc>
                <a:spcPct val="100000"/>
              </a:lnSpc>
              <a:spcBef>
                <a:spcPts val="0"/>
              </a:spcBef>
              <a:spcAft>
                <a:spcPts val="0"/>
              </a:spcAft>
              <a:buSzPts val="14500"/>
              <a:buNone/>
              <a:defRPr sz="14500"/>
            </a:lvl3pPr>
            <a:lvl4pPr lvl="3" algn="ctr">
              <a:lnSpc>
                <a:spcPct val="100000"/>
              </a:lnSpc>
              <a:spcBef>
                <a:spcPts val="0"/>
              </a:spcBef>
              <a:spcAft>
                <a:spcPts val="0"/>
              </a:spcAft>
              <a:buSzPts val="14500"/>
              <a:buNone/>
              <a:defRPr sz="14500"/>
            </a:lvl4pPr>
            <a:lvl5pPr lvl="4" algn="ctr">
              <a:lnSpc>
                <a:spcPct val="100000"/>
              </a:lnSpc>
              <a:spcBef>
                <a:spcPts val="0"/>
              </a:spcBef>
              <a:spcAft>
                <a:spcPts val="0"/>
              </a:spcAft>
              <a:buSzPts val="14500"/>
              <a:buNone/>
              <a:defRPr sz="14500"/>
            </a:lvl5pPr>
            <a:lvl6pPr lvl="5" algn="ctr">
              <a:lnSpc>
                <a:spcPct val="100000"/>
              </a:lnSpc>
              <a:spcBef>
                <a:spcPts val="0"/>
              </a:spcBef>
              <a:spcAft>
                <a:spcPts val="0"/>
              </a:spcAft>
              <a:buSzPts val="14500"/>
              <a:buNone/>
              <a:defRPr sz="14500"/>
            </a:lvl6pPr>
            <a:lvl7pPr lvl="6" algn="ctr">
              <a:lnSpc>
                <a:spcPct val="100000"/>
              </a:lnSpc>
              <a:spcBef>
                <a:spcPts val="0"/>
              </a:spcBef>
              <a:spcAft>
                <a:spcPts val="0"/>
              </a:spcAft>
              <a:buSzPts val="14500"/>
              <a:buNone/>
              <a:defRPr sz="14500"/>
            </a:lvl7pPr>
            <a:lvl8pPr lvl="7" algn="ctr">
              <a:lnSpc>
                <a:spcPct val="100000"/>
              </a:lnSpc>
              <a:spcBef>
                <a:spcPts val="0"/>
              </a:spcBef>
              <a:spcAft>
                <a:spcPts val="0"/>
              </a:spcAft>
              <a:buSzPts val="14500"/>
              <a:buNone/>
              <a:defRPr sz="14500"/>
            </a:lvl8pPr>
            <a:lvl9pPr lvl="8" algn="ctr">
              <a:lnSpc>
                <a:spcPct val="100000"/>
              </a:lnSpc>
              <a:spcBef>
                <a:spcPts val="0"/>
              </a:spcBef>
              <a:spcAft>
                <a:spcPts val="0"/>
              </a:spcAft>
              <a:buSzPts val="14500"/>
              <a:buNone/>
              <a:defRPr sz="14500"/>
            </a:lvl9pPr>
          </a:lstStyle>
          <a:p/>
        </p:txBody>
      </p:sp>
      <p:sp>
        <p:nvSpPr>
          <p:cNvPr id="12" name="Google Shape;12;p2"/>
          <p:cNvSpPr txBox="1"/>
          <p:nvPr>
            <p:ph idx="12" type="sldNum"/>
          </p:nvPr>
        </p:nvSpPr>
        <p:spPr>
          <a:xfrm>
            <a:off x="30020520" y="39166125"/>
            <a:ext cx="1944300" cy="3305700"/>
          </a:xfrm>
          <a:prstGeom prst="rect">
            <a:avLst/>
          </a:prstGeom>
        </p:spPr>
        <p:txBody>
          <a:bodyPr anchorCtr="0" anchor="ctr" bIns="471925" lIns="471925" spcFirstLastPara="1" rIns="471925" wrap="square" tIns="4719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1104449" y="9290289"/>
            <a:ext cx="30191100" cy="16491300"/>
          </a:xfrm>
          <a:prstGeom prst="rect">
            <a:avLst/>
          </a:prstGeom>
        </p:spPr>
        <p:txBody>
          <a:bodyPr anchorCtr="0" anchor="b" bIns="471925" lIns="471925" spcFirstLastPara="1" rIns="471925" wrap="square" tIns="471925">
            <a:normAutofit/>
          </a:bodyPr>
          <a:lstStyle>
            <a:lvl1pPr lvl="0" algn="ctr">
              <a:spcBef>
                <a:spcPts val="0"/>
              </a:spcBef>
              <a:spcAft>
                <a:spcPts val="0"/>
              </a:spcAft>
              <a:buSzPts val="61900"/>
              <a:buNone/>
              <a:defRPr sz="61900"/>
            </a:lvl1pPr>
            <a:lvl2pPr lvl="1" algn="ctr">
              <a:spcBef>
                <a:spcPts val="0"/>
              </a:spcBef>
              <a:spcAft>
                <a:spcPts val="0"/>
              </a:spcAft>
              <a:buSzPts val="61900"/>
              <a:buNone/>
              <a:defRPr sz="61900"/>
            </a:lvl2pPr>
            <a:lvl3pPr lvl="2" algn="ctr">
              <a:spcBef>
                <a:spcPts val="0"/>
              </a:spcBef>
              <a:spcAft>
                <a:spcPts val="0"/>
              </a:spcAft>
              <a:buSzPts val="61900"/>
              <a:buNone/>
              <a:defRPr sz="61900"/>
            </a:lvl3pPr>
            <a:lvl4pPr lvl="3" algn="ctr">
              <a:spcBef>
                <a:spcPts val="0"/>
              </a:spcBef>
              <a:spcAft>
                <a:spcPts val="0"/>
              </a:spcAft>
              <a:buSzPts val="61900"/>
              <a:buNone/>
              <a:defRPr sz="61900"/>
            </a:lvl4pPr>
            <a:lvl5pPr lvl="4" algn="ctr">
              <a:spcBef>
                <a:spcPts val="0"/>
              </a:spcBef>
              <a:spcAft>
                <a:spcPts val="0"/>
              </a:spcAft>
              <a:buSzPts val="61900"/>
              <a:buNone/>
              <a:defRPr sz="61900"/>
            </a:lvl5pPr>
            <a:lvl6pPr lvl="5" algn="ctr">
              <a:spcBef>
                <a:spcPts val="0"/>
              </a:spcBef>
              <a:spcAft>
                <a:spcPts val="0"/>
              </a:spcAft>
              <a:buSzPts val="61900"/>
              <a:buNone/>
              <a:defRPr sz="61900"/>
            </a:lvl6pPr>
            <a:lvl7pPr lvl="6" algn="ctr">
              <a:spcBef>
                <a:spcPts val="0"/>
              </a:spcBef>
              <a:spcAft>
                <a:spcPts val="0"/>
              </a:spcAft>
              <a:buSzPts val="61900"/>
              <a:buNone/>
              <a:defRPr sz="61900"/>
            </a:lvl7pPr>
            <a:lvl8pPr lvl="7" algn="ctr">
              <a:spcBef>
                <a:spcPts val="0"/>
              </a:spcBef>
              <a:spcAft>
                <a:spcPts val="0"/>
              </a:spcAft>
              <a:buSzPts val="61900"/>
              <a:buNone/>
              <a:defRPr sz="61900"/>
            </a:lvl8pPr>
            <a:lvl9pPr lvl="8" algn="ctr">
              <a:spcBef>
                <a:spcPts val="0"/>
              </a:spcBef>
              <a:spcAft>
                <a:spcPts val="0"/>
              </a:spcAft>
              <a:buSzPts val="61900"/>
              <a:buNone/>
              <a:defRPr sz="61900"/>
            </a:lvl9pPr>
          </a:lstStyle>
          <a:p>
            <a:r>
              <a:t>xx%</a:t>
            </a:r>
          </a:p>
        </p:txBody>
      </p:sp>
      <p:sp>
        <p:nvSpPr>
          <p:cNvPr id="46" name="Google Shape;46;p11"/>
          <p:cNvSpPr txBox="1"/>
          <p:nvPr>
            <p:ph idx="1" type="body"/>
          </p:nvPr>
        </p:nvSpPr>
        <p:spPr>
          <a:xfrm>
            <a:off x="1104449" y="26475381"/>
            <a:ext cx="30191100" cy="10925400"/>
          </a:xfrm>
          <a:prstGeom prst="rect">
            <a:avLst/>
          </a:prstGeom>
        </p:spPr>
        <p:txBody>
          <a:bodyPr anchorCtr="0" anchor="t" bIns="471925" lIns="471925" spcFirstLastPara="1" rIns="471925" wrap="square" tIns="471925">
            <a:normAutofit/>
          </a:bodyPr>
          <a:lstStyle>
            <a:lvl1pPr indent="-819150" lvl="0" marL="457200" algn="ctr">
              <a:spcBef>
                <a:spcPts val="0"/>
              </a:spcBef>
              <a:spcAft>
                <a:spcPts val="0"/>
              </a:spcAft>
              <a:buSzPts val="9300"/>
              <a:buChar char="●"/>
              <a:defRPr/>
            </a:lvl1pPr>
            <a:lvl2pPr indent="-685800" lvl="1" marL="914400" algn="ctr">
              <a:spcBef>
                <a:spcPts val="0"/>
              </a:spcBef>
              <a:spcAft>
                <a:spcPts val="0"/>
              </a:spcAft>
              <a:buSzPts val="7200"/>
              <a:buChar char="○"/>
              <a:defRPr/>
            </a:lvl2pPr>
            <a:lvl3pPr indent="-685800" lvl="2" marL="1371600" algn="ctr">
              <a:spcBef>
                <a:spcPts val="0"/>
              </a:spcBef>
              <a:spcAft>
                <a:spcPts val="0"/>
              </a:spcAft>
              <a:buSzPts val="7200"/>
              <a:buChar char="■"/>
              <a:defRPr/>
            </a:lvl3pPr>
            <a:lvl4pPr indent="-685800" lvl="3" marL="1828800" algn="ctr">
              <a:spcBef>
                <a:spcPts val="0"/>
              </a:spcBef>
              <a:spcAft>
                <a:spcPts val="0"/>
              </a:spcAft>
              <a:buSzPts val="7200"/>
              <a:buChar char="●"/>
              <a:defRPr/>
            </a:lvl4pPr>
            <a:lvl5pPr indent="-685800" lvl="4" marL="2286000" algn="ctr">
              <a:spcBef>
                <a:spcPts val="0"/>
              </a:spcBef>
              <a:spcAft>
                <a:spcPts val="0"/>
              </a:spcAft>
              <a:buSzPts val="7200"/>
              <a:buChar char="○"/>
              <a:defRPr/>
            </a:lvl5pPr>
            <a:lvl6pPr indent="-685800" lvl="5" marL="2743200" algn="ctr">
              <a:spcBef>
                <a:spcPts val="0"/>
              </a:spcBef>
              <a:spcAft>
                <a:spcPts val="0"/>
              </a:spcAft>
              <a:buSzPts val="7200"/>
              <a:buChar char="■"/>
              <a:defRPr/>
            </a:lvl6pPr>
            <a:lvl7pPr indent="-685800" lvl="6" marL="3200400" algn="ctr">
              <a:spcBef>
                <a:spcPts val="0"/>
              </a:spcBef>
              <a:spcAft>
                <a:spcPts val="0"/>
              </a:spcAft>
              <a:buSzPts val="7200"/>
              <a:buChar char="●"/>
              <a:defRPr/>
            </a:lvl7pPr>
            <a:lvl8pPr indent="-685800" lvl="7" marL="3657600" algn="ctr">
              <a:spcBef>
                <a:spcPts val="0"/>
              </a:spcBef>
              <a:spcAft>
                <a:spcPts val="0"/>
              </a:spcAft>
              <a:buSzPts val="7200"/>
              <a:buChar char="○"/>
              <a:defRPr/>
            </a:lvl8pPr>
            <a:lvl9pPr indent="-685800" lvl="8" marL="4114800" algn="ctr">
              <a:spcBef>
                <a:spcPts val="0"/>
              </a:spcBef>
              <a:spcAft>
                <a:spcPts val="0"/>
              </a:spcAft>
              <a:buSzPts val="7200"/>
              <a:buChar char="■"/>
              <a:defRPr/>
            </a:lvl9pPr>
          </a:lstStyle>
          <a:p/>
        </p:txBody>
      </p:sp>
      <p:sp>
        <p:nvSpPr>
          <p:cNvPr id="47" name="Google Shape;47;p11"/>
          <p:cNvSpPr txBox="1"/>
          <p:nvPr>
            <p:ph idx="12" type="sldNum"/>
          </p:nvPr>
        </p:nvSpPr>
        <p:spPr>
          <a:xfrm>
            <a:off x="30020520" y="39166125"/>
            <a:ext cx="1944300" cy="3305700"/>
          </a:xfrm>
          <a:prstGeom prst="rect">
            <a:avLst/>
          </a:prstGeom>
        </p:spPr>
        <p:txBody>
          <a:bodyPr anchorCtr="0" anchor="ctr" bIns="471925" lIns="471925" spcFirstLastPara="1" rIns="471925" wrap="square" tIns="4719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30020520" y="39166125"/>
            <a:ext cx="1944300" cy="3305700"/>
          </a:xfrm>
          <a:prstGeom prst="rect">
            <a:avLst/>
          </a:prstGeom>
        </p:spPr>
        <p:txBody>
          <a:bodyPr anchorCtr="0" anchor="ctr" bIns="471925" lIns="471925" spcFirstLastPara="1" rIns="471925" wrap="square" tIns="4719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1104449" y="18064882"/>
            <a:ext cx="30191100" cy="7070100"/>
          </a:xfrm>
          <a:prstGeom prst="rect">
            <a:avLst/>
          </a:prstGeom>
        </p:spPr>
        <p:txBody>
          <a:bodyPr anchorCtr="0" anchor="ctr" bIns="471925" lIns="471925" spcFirstLastPara="1" rIns="471925" wrap="square" tIns="471925">
            <a:normAutofit/>
          </a:bodyPr>
          <a:lstStyle>
            <a:lvl1pPr lvl="0" algn="ctr">
              <a:spcBef>
                <a:spcPts val="0"/>
              </a:spcBef>
              <a:spcAft>
                <a:spcPts val="0"/>
              </a:spcAft>
              <a:buSzPts val="18600"/>
              <a:buNone/>
              <a:defRPr sz="18600"/>
            </a:lvl1pPr>
            <a:lvl2pPr lvl="1" algn="ctr">
              <a:spcBef>
                <a:spcPts val="0"/>
              </a:spcBef>
              <a:spcAft>
                <a:spcPts val="0"/>
              </a:spcAft>
              <a:buSzPts val="18600"/>
              <a:buNone/>
              <a:defRPr sz="18600"/>
            </a:lvl2pPr>
            <a:lvl3pPr lvl="2" algn="ctr">
              <a:spcBef>
                <a:spcPts val="0"/>
              </a:spcBef>
              <a:spcAft>
                <a:spcPts val="0"/>
              </a:spcAft>
              <a:buSzPts val="18600"/>
              <a:buNone/>
              <a:defRPr sz="18600"/>
            </a:lvl3pPr>
            <a:lvl4pPr lvl="3" algn="ctr">
              <a:spcBef>
                <a:spcPts val="0"/>
              </a:spcBef>
              <a:spcAft>
                <a:spcPts val="0"/>
              </a:spcAft>
              <a:buSzPts val="18600"/>
              <a:buNone/>
              <a:defRPr sz="18600"/>
            </a:lvl4pPr>
            <a:lvl5pPr lvl="4" algn="ctr">
              <a:spcBef>
                <a:spcPts val="0"/>
              </a:spcBef>
              <a:spcAft>
                <a:spcPts val="0"/>
              </a:spcAft>
              <a:buSzPts val="18600"/>
              <a:buNone/>
              <a:defRPr sz="18600"/>
            </a:lvl5pPr>
            <a:lvl6pPr lvl="5" algn="ctr">
              <a:spcBef>
                <a:spcPts val="0"/>
              </a:spcBef>
              <a:spcAft>
                <a:spcPts val="0"/>
              </a:spcAft>
              <a:buSzPts val="18600"/>
              <a:buNone/>
              <a:defRPr sz="18600"/>
            </a:lvl6pPr>
            <a:lvl7pPr lvl="6" algn="ctr">
              <a:spcBef>
                <a:spcPts val="0"/>
              </a:spcBef>
              <a:spcAft>
                <a:spcPts val="0"/>
              </a:spcAft>
              <a:buSzPts val="18600"/>
              <a:buNone/>
              <a:defRPr sz="18600"/>
            </a:lvl7pPr>
            <a:lvl8pPr lvl="7" algn="ctr">
              <a:spcBef>
                <a:spcPts val="0"/>
              </a:spcBef>
              <a:spcAft>
                <a:spcPts val="0"/>
              </a:spcAft>
              <a:buSzPts val="18600"/>
              <a:buNone/>
              <a:defRPr sz="18600"/>
            </a:lvl8pPr>
            <a:lvl9pPr lvl="8" algn="ctr">
              <a:spcBef>
                <a:spcPts val="0"/>
              </a:spcBef>
              <a:spcAft>
                <a:spcPts val="0"/>
              </a:spcAft>
              <a:buSzPts val="18600"/>
              <a:buNone/>
              <a:defRPr sz="18600"/>
            </a:lvl9pPr>
          </a:lstStyle>
          <a:p/>
        </p:txBody>
      </p:sp>
      <p:sp>
        <p:nvSpPr>
          <p:cNvPr id="15" name="Google Shape;15;p3"/>
          <p:cNvSpPr txBox="1"/>
          <p:nvPr>
            <p:ph idx="12" type="sldNum"/>
          </p:nvPr>
        </p:nvSpPr>
        <p:spPr>
          <a:xfrm>
            <a:off x="30020520" y="39166125"/>
            <a:ext cx="1944300" cy="3305700"/>
          </a:xfrm>
          <a:prstGeom prst="rect">
            <a:avLst/>
          </a:prstGeom>
        </p:spPr>
        <p:txBody>
          <a:bodyPr anchorCtr="0" anchor="ctr" bIns="471925" lIns="471925" spcFirstLastPara="1" rIns="471925" wrap="square" tIns="4719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1104449" y="3737743"/>
            <a:ext cx="30191100" cy="4810200"/>
          </a:xfrm>
          <a:prstGeom prst="rect">
            <a:avLst/>
          </a:prstGeom>
        </p:spPr>
        <p:txBody>
          <a:bodyPr anchorCtr="0" anchor="t" bIns="471925" lIns="471925" spcFirstLastPara="1" rIns="471925" wrap="square" tIns="471925">
            <a:normAutofit/>
          </a:bodyPr>
          <a:lstStyle>
            <a:lvl1pPr lvl="0">
              <a:spcBef>
                <a:spcPts val="0"/>
              </a:spcBef>
              <a:spcAft>
                <a:spcPts val="0"/>
              </a:spcAft>
              <a:buSzPts val="14500"/>
              <a:buNone/>
              <a:defRPr/>
            </a:lvl1pPr>
            <a:lvl2pPr lvl="1">
              <a:spcBef>
                <a:spcPts val="0"/>
              </a:spcBef>
              <a:spcAft>
                <a:spcPts val="0"/>
              </a:spcAft>
              <a:buSzPts val="14500"/>
              <a:buNone/>
              <a:defRPr/>
            </a:lvl2pPr>
            <a:lvl3pPr lvl="2">
              <a:spcBef>
                <a:spcPts val="0"/>
              </a:spcBef>
              <a:spcAft>
                <a:spcPts val="0"/>
              </a:spcAft>
              <a:buSzPts val="14500"/>
              <a:buNone/>
              <a:defRPr/>
            </a:lvl3pPr>
            <a:lvl4pPr lvl="3">
              <a:spcBef>
                <a:spcPts val="0"/>
              </a:spcBef>
              <a:spcAft>
                <a:spcPts val="0"/>
              </a:spcAft>
              <a:buSzPts val="14500"/>
              <a:buNone/>
              <a:defRPr/>
            </a:lvl4pPr>
            <a:lvl5pPr lvl="4">
              <a:spcBef>
                <a:spcPts val="0"/>
              </a:spcBef>
              <a:spcAft>
                <a:spcPts val="0"/>
              </a:spcAft>
              <a:buSzPts val="14500"/>
              <a:buNone/>
              <a:defRPr/>
            </a:lvl5pPr>
            <a:lvl6pPr lvl="5">
              <a:spcBef>
                <a:spcPts val="0"/>
              </a:spcBef>
              <a:spcAft>
                <a:spcPts val="0"/>
              </a:spcAft>
              <a:buSzPts val="14500"/>
              <a:buNone/>
              <a:defRPr/>
            </a:lvl6pPr>
            <a:lvl7pPr lvl="6">
              <a:spcBef>
                <a:spcPts val="0"/>
              </a:spcBef>
              <a:spcAft>
                <a:spcPts val="0"/>
              </a:spcAft>
              <a:buSzPts val="14500"/>
              <a:buNone/>
              <a:defRPr/>
            </a:lvl7pPr>
            <a:lvl8pPr lvl="7">
              <a:spcBef>
                <a:spcPts val="0"/>
              </a:spcBef>
              <a:spcAft>
                <a:spcPts val="0"/>
              </a:spcAft>
              <a:buSzPts val="14500"/>
              <a:buNone/>
              <a:defRPr/>
            </a:lvl8pPr>
            <a:lvl9pPr lvl="8">
              <a:spcBef>
                <a:spcPts val="0"/>
              </a:spcBef>
              <a:spcAft>
                <a:spcPts val="0"/>
              </a:spcAft>
              <a:buSzPts val="14500"/>
              <a:buNone/>
              <a:defRPr/>
            </a:lvl9pPr>
          </a:lstStyle>
          <a:p/>
        </p:txBody>
      </p:sp>
      <p:sp>
        <p:nvSpPr>
          <p:cNvPr id="18" name="Google Shape;18;p4"/>
          <p:cNvSpPr txBox="1"/>
          <p:nvPr>
            <p:ph idx="1" type="body"/>
          </p:nvPr>
        </p:nvSpPr>
        <p:spPr>
          <a:xfrm>
            <a:off x="1104449" y="9679580"/>
            <a:ext cx="30191100" cy="28694100"/>
          </a:xfrm>
          <a:prstGeom prst="rect">
            <a:avLst/>
          </a:prstGeom>
        </p:spPr>
        <p:txBody>
          <a:bodyPr anchorCtr="0" anchor="t" bIns="471925" lIns="471925" spcFirstLastPara="1" rIns="471925" wrap="square" tIns="471925">
            <a:normAutofit/>
          </a:bodyPr>
          <a:lstStyle>
            <a:lvl1pPr indent="-819150" lvl="0" marL="457200">
              <a:spcBef>
                <a:spcPts val="0"/>
              </a:spcBef>
              <a:spcAft>
                <a:spcPts val="0"/>
              </a:spcAft>
              <a:buSzPts val="9300"/>
              <a:buChar char="●"/>
              <a:defRPr/>
            </a:lvl1pPr>
            <a:lvl2pPr indent="-685800" lvl="1" marL="914400">
              <a:spcBef>
                <a:spcPts val="0"/>
              </a:spcBef>
              <a:spcAft>
                <a:spcPts val="0"/>
              </a:spcAft>
              <a:buSzPts val="7200"/>
              <a:buChar char="○"/>
              <a:defRPr/>
            </a:lvl2pPr>
            <a:lvl3pPr indent="-685800" lvl="2" marL="1371600">
              <a:spcBef>
                <a:spcPts val="0"/>
              </a:spcBef>
              <a:spcAft>
                <a:spcPts val="0"/>
              </a:spcAft>
              <a:buSzPts val="7200"/>
              <a:buChar char="■"/>
              <a:defRPr/>
            </a:lvl3pPr>
            <a:lvl4pPr indent="-685800" lvl="3" marL="1828800">
              <a:spcBef>
                <a:spcPts val="0"/>
              </a:spcBef>
              <a:spcAft>
                <a:spcPts val="0"/>
              </a:spcAft>
              <a:buSzPts val="7200"/>
              <a:buChar char="●"/>
              <a:defRPr/>
            </a:lvl4pPr>
            <a:lvl5pPr indent="-685800" lvl="4" marL="2286000">
              <a:spcBef>
                <a:spcPts val="0"/>
              </a:spcBef>
              <a:spcAft>
                <a:spcPts val="0"/>
              </a:spcAft>
              <a:buSzPts val="7200"/>
              <a:buChar char="○"/>
              <a:defRPr/>
            </a:lvl5pPr>
            <a:lvl6pPr indent="-685800" lvl="5" marL="2743200">
              <a:spcBef>
                <a:spcPts val="0"/>
              </a:spcBef>
              <a:spcAft>
                <a:spcPts val="0"/>
              </a:spcAft>
              <a:buSzPts val="7200"/>
              <a:buChar char="■"/>
              <a:defRPr/>
            </a:lvl6pPr>
            <a:lvl7pPr indent="-685800" lvl="6" marL="3200400">
              <a:spcBef>
                <a:spcPts val="0"/>
              </a:spcBef>
              <a:spcAft>
                <a:spcPts val="0"/>
              </a:spcAft>
              <a:buSzPts val="7200"/>
              <a:buChar char="●"/>
              <a:defRPr/>
            </a:lvl7pPr>
            <a:lvl8pPr indent="-685800" lvl="7" marL="3657600">
              <a:spcBef>
                <a:spcPts val="0"/>
              </a:spcBef>
              <a:spcAft>
                <a:spcPts val="0"/>
              </a:spcAft>
              <a:buSzPts val="7200"/>
              <a:buChar char="○"/>
              <a:defRPr/>
            </a:lvl8pPr>
            <a:lvl9pPr indent="-685800" lvl="8" marL="4114800">
              <a:spcBef>
                <a:spcPts val="0"/>
              </a:spcBef>
              <a:spcAft>
                <a:spcPts val="0"/>
              </a:spcAft>
              <a:buSzPts val="7200"/>
              <a:buChar char="■"/>
              <a:defRPr/>
            </a:lvl9pPr>
          </a:lstStyle>
          <a:p/>
        </p:txBody>
      </p:sp>
      <p:sp>
        <p:nvSpPr>
          <p:cNvPr id="19" name="Google Shape;19;p4"/>
          <p:cNvSpPr txBox="1"/>
          <p:nvPr>
            <p:ph idx="12" type="sldNum"/>
          </p:nvPr>
        </p:nvSpPr>
        <p:spPr>
          <a:xfrm>
            <a:off x="30020520" y="39166125"/>
            <a:ext cx="1944300" cy="3305700"/>
          </a:xfrm>
          <a:prstGeom prst="rect">
            <a:avLst/>
          </a:prstGeom>
        </p:spPr>
        <p:txBody>
          <a:bodyPr anchorCtr="0" anchor="ctr" bIns="471925" lIns="471925" spcFirstLastPara="1" rIns="471925" wrap="square" tIns="4719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1104449" y="3737743"/>
            <a:ext cx="30191100" cy="4810200"/>
          </a:xfrm>
          <a:prstGeom prst="rect">
            <a:avLst/>
          </a:prstGeom>
        </p:spPr>
        <p:txBody>
          <a:bodyPr anchorCtr="0" anchor="t" bIns="471925" lIns="471925" spcFirstLastPara="1" rIns="471925" wrap="square" tIns="471925">
            <a:normAutofit/>
          </a:bodyPr>
          <a:lstStyle>
            <a:lvl1pPr lvl="0">
              <a:spcBef>
                <a:spcPts val="0"/>
              </a:spcBef>
              <a:spcAft>
                <a:spcPts val="0"/>
              </a:spcAft>
              <a:buSzPts val="14500"/>
              <a:buNone/>
              <a:defRPr/>
            </a:lvl1pPr>
            <a:lvl2pPr lvl="1">
              <a:spcBef>
                <a:spcPts val="0"/>
              </a:spcBef>
              <a:spcAft>
                <a:spcPts val="0"/>
              </a:spcAft>
              <a:buSzPts val="14500"/>
              <a:buNone/>
              <a:defRPr/>
            </a:lvl2pPr>
            <a:lvl3pPr lvl="2">
              <a:spcBef>
                <a:spcPts val="0"/>
              </a:spcBef>
              <a:spcAft>
                <a:spcPts val="0"/>
              </a:spcAft>
              <a:buSzPts val="14500"/>
              <a:buNone/>
              <a:defRPr/>
            </a:lvl3pPr>
            <a:lvl4pPr lvl="3">
              <a:spcBef>
                <a:spcPts val="0"/>
              </a:spcBef>
              <a:spcAft>
                <a:spcPts val="0"/>
              </a:spcAft>
              <a:buSzPts val="14500"/>
              <a:buNone/>
              <a:defRPr/>
            </a:lvl4pPr>
            <a:lvl5pPr lvl="4">
              <a:spcBef>
                <a:spcPts val="0"/>
              </a:spcBef>
              <a:spcAft>
                <a:spcPts val="0"/>
              </a:spcAft>
              <a:buSzPts val="14500"/>
              <a:buNone/>
              <a:defRPr/>
            </a:lvl5pPr>
            <a:lvl6pPr lvl="5">
              <a:spcBef>
                <a:spcPts val="0"/>
              </a:spcBef>
              <a:spcAft>
                <a:spcPts val="0"/>
              </a:spcAft>
              <a:buSzPts val="14500"/>
              <a:buNone/>
              <a:defRPr/>
            </a:lvl6pPr>
            <a:lvl7pPr lvl="6">
              <a:spcBef>
                <a:spcPts val="0"/>
              </a:spcBef>
              <a:spcAft>
                <a:spcPts val="0"/>
              </a:spcAft>
              <a:buSzPts val="14500"/>
              <a:buNone/>
              <a:defRPr/>
            </a:lvl7pPr>
            <a:lvl8pPr lvl="7">
              <a:spcBef>
                <a:spcPts val="0"/>
              </a:spcBef>
              <a:spcAft>
                <a:spcPts val="0"/>
              </a:spcAft>
              <a:buSzPts val="14500"/>
              <a:buNone/>
              <a:defRPr/>
            </a:lvl8pPr>
            <a:lvl9pPr lvl="8">
              <a:spcBef>
                <a:spcPts val="0"/>
              </a:spcBef>
              <a:spcAft>
                <a:spcPts val="0"/>
              </a:spcAft>
              <a:buSzPts val="14500"/>
              <a:buNone/>
              <a:defRPr/>
            </a:lvl9pPr>
          </a:lstStyle>
          <a:p/>
        </p:txBody>
      </p:sp>
      <p:sp>
        <p:nvSpPr>
          <p:cNvPr id="22" name="Google Shape;22;p5"/>
          <p:cNvSpPr txBox="1"/>
          <p:nvPr>
            <p:ph idx="1" type="body"/>
          </p:nvPr>
        </p:nvSpPr>
        <p:spPr>
          <a:xfrm>
            <a:off x="1104449" y="9679580"/>
            <a:ext cx="14172900" cy="28694100"/>
          </a:xfrm>
          <a:prstGeom prst="rect">
            <a:avLst/>
          </a:prstGeom>
        </p:spPr>
        <p:txBody>
          <a:bodyPr anchorCtr="0" anchor="t" bIns="471925" lIns="471925" spcFirstLastPara="1" rIns="471925" wrap="square" tIns="471925">
            <a:normAutofit/>
          </a:bodyPr>
          <a:lstStyle>
            <a:lvl1pPr indent="-685800" lvl="0" marL="457200">
              <a:spcBef>
                <a:spcPts val="0"/>
              </a:spcBef>
              <a:spcAft>
                <a:spcPts val="0"/>
              </a:spcAft>
              <a:buSzPts val="7200"/>
              <a:buChar char="●"/>
              <a:defRPr sz="7200"/>
            </a:lvl1pPr>
            <a:lvl2pPr indent="-622300" lvl="1" marL="914400">
              <a:spcBef>
                <a:spcPts val="0"/>
              </a:spcBef>
              <a:spcAft>
                <a:spcPts val="0"/>
              </a:spcAft>
              <a:buSzPts val="6200"/>
              <a:buChar char="○"/>
              <a:defRPr sz="6200"/>
            </a:lvl2pPr>
            <a:lvl3pPr indent="-622300" lvl="2" marL="1371600">
              <a:spcBef>
                <a:spcPts val="0"/>
              </a:spcBef>
              <a:spcAft>
                <a:spcPts val="0"/>
              </a:spcAft>
              <a:buSzPts val="6200"/>
              <a:buChar char="■"/>
              <a:defRPr sz="6200"/>
            </a:lvl3pPr>
            <a:lvl4pPr indent="-622300" lvl="3" marL="1828800">
              <a:spcBef>
                <a:spcPts val="0"/>
              </a:spcBef>
              <a:spcAft>
                <a:spcPts val="0"/>
              </a:spcAft>
              <a:buSzPts val="6200"/>
              <a:buChar char="●"/>
              <a:defRPr sz="6200"/>
            </a:lvl4pPr>
            <a:lvl5pPr indent="-622300" lvl="4" marL="2286000">
              <a:spcBef>
                <a:spcPts val="0"/>
              </a:spcBef>
              <a:spcAft>
                <a:spcPts val="0"/>
              </a:spcAft>
              <a:buSzPts val="6200"/>
              <a:buChar char="○"/>
              <a:defRPr sz="6200"/>
            </a:lvl5pPr>
            <a:lvl6pPr indent="-622300" lvl="5" marL="2743200">
              <a:spcBef>
                <a:spcPts val="0"/>
              </a:spcBef>
              <a:spcAft>
                <a:spcPts val="0"/>
              </a:spcAft>
              <a:buSzPts val="6200"/>
              <a:buChar char="■"/>
              <a:defRPr sz="6200"/>
            </a:lvl6pPr>
            <a:lvl7pPr indent="-622300" lvl="6" marL="3200400">
              <a:spcBef>
                <a:spcPts val="0"/>
              </a:spcBef>
              <a:spcAft>
                <a:spcPts val="0"/>
              </a:spcAft>
              <a:buSzPts val="6200"/>
              <a:buChar char="●"/>
              <a:defRPr sz="6200"/>
            </a:lvl7pPr>
            <a:lvl8pPr indent="-622300" lvl="7" marL="3657600">
              <a:spcBef>
                <a:spcPts val="0"/>
              </a:spcBef>
              <a:spcAft>
                <a:spcPts val="0"/>
              </a:spcAft>
              <a:buSzPts val="6200"/>
              <a:buChar char="○"/>
              <a:defRPr sz="6200"/>
            </a:lvl8pPr>
            <a:lvl9pPr indent="-622300" lvl="8" marL="4114800">
              <a:spcBef>
                <a:spcPts val="0"/>
              </a:spcBef>
              <a:spcAft>
                <a:spcPts val="0"/>
              </a:spcAft>
              <a:buSzPts val="6200"/>
              <a:buChar char="■"/>
              <a:defRPr sz="6200"/>
            </a:lvl9pPr>
          </a:lstStyle>
          <a:p/>
        </p:txBody>
      </p:sp>
      <p:sp>
        <p:nvSpPr>
          <p:cNvPr id="23" name="Google Shape;23;p5"/>
          <p:cNvSpPr txBox="1"/>
          <p:nvPr>
            <p:ph idx="2" type="body"/>
          </p:nvPr>
        </p:nvSpPr>
        <p:spPr>
          <a:xfrm>
            <a:off x="17122677" y="9679580"/>
            <a:ext cx="14172900" cy="28694100"/>
          </a:xfrm>
          <a:prstGeom prst="rect">
            <a:avLst/>
          </a:prstGeom>
        </p:spPr>
        <p:txBody>
          <a:bodyPr anchorCtr="0" anchor="t" bIns="471925" lIns="471925" spcFirstLastPara="1" rIns="471925" wrap="square" tIns="471925">
            <a:normAutofit/>
          </a:bodyPr>
          <a:lstStyle>
            <a:lvl1pPr indent="-685800" lvl="0" marL="457200">
              <a:spcBef>
                <a:spcPts val="0"/>
              </a:spcBef>
              <a:spcAft>
                <a:spcPts val="0"/>
              </a:spcAft>
              <a:buSzPts val="7200"/>
              <a:buChar char="●"/>
              <a:defRPr sz="7200"/>
            </a:lvl1pPr>
            <a:lvl2pPr indent="-622300" lvl="1" marL="914400">
              <a:spcBef>
                <a:spcPts val="0"/>
              </a:spcBef>
              <a:spcAft>
                <a:spcPts val="0"/>
              </a:spcAft>
              <a:buSzPts val="6200"/>
              <a:buChar char="○"/>
              <a:defRPr sz="6200"/>
            </a:lvl2pPr>
            <a:lvl3pPr indent="-622300" lvl="2" marL="1371600">
              <a:spcBef>
                <a:spcPts val="0"/>
              </a:spcBef>
              <a:spcAft>
                <a:spcPts val="0"/>
              </a:spcAft>
              <a:buSzPts val="6200"/>
              <a:buChar char="■"/>
              <a:defRPr sz="6200"/>
            </a:lvl3pPr>
            <a:lvl4pPr indent="-622300" lvl="3" marL="1828800">
              <a:spcBef>
                <a:spcPts val="0"/>
              </a:spcBef>
              <a:spcAft>
                <a:spcPts val="0"/>
              </a:spcAft>
              <a:buSzPts val="6200"/>
              <a:buChar char="●"/>
              <a:defRPr sz="6200"/>
            </a:lvl4pPr>
            <a:lvl5pPr indent="-622300" lvl="4" marL="2286000">
              <a:spcBef>
                <a:spcPts val="0"/>
              </a:spcBef>
              <a:spcAft>
                <a:spcPts val="0"/>
              </a:spcAft>
              <a:buSzPts val="6200"/>
              <a:buChar char="○"/>
              <a:defRPr sz="6200"/>
            </a:lvl5pPr>
            <a:lvl6pPr indent="-622300" lvl="5" marL="2743200">
              <a:spcBef>
                <a:spcPts val="0"/>
              </a:spcBef>
              <a:spcAft>
                <a:spcPts val="0"/>
              </a:spcAft>
              <a:buSzPts val="6200"/>
              <a:buChar char="■"/>
              <a:defRPr sz="6200"/>
            </a:lvl6pPr>
            <a:lvl7pPr indent="-622300" lvl="6" marL="3200400">
              <a:spcBef>
                <a:spcPts val="0"/>
              </a:spcBef>
              <a:spcAft>
                <a:spcPts val="0"/>
              </a:spcAft>
              <a:buSzPts val="6200"/>
              <a:buChar char="●"/>
              <a:defRPr sz="6200"/>
            </a:lvl7pPr>
            <a:lvl8pPr indent="-622300" lvl="7" marL="3657600">
              <a:spcBef>
                <a:spcPts val="0"/>
              </a:spcBef>
              <a:spcAft>
                <a:spcPts val="0"/>
              </a:spcAft>
              <a:buSzPts val="6200"/>
              <a:buChar char="○"/>
              <a:defRPr sz="6200"/>
            </a:lvl8pPr>
            <a:lvl9pPr indent="-622300" lvl="8" marL="4114800">
              <a:spcBef>
                <a:spcPts val="0"/>
              </a:spcBef>
              <a:spcAft>
                <a:spcPts val="0"/>
              </a:spcAft>
              <a:buSzPts val="6200"/>
              <a:buChar char="■"/>
              <a:defRPr sz="6200"/>
            </a:lvl9pPr>
          </a:lstStyle>
          <a:p/>
        </p:txBody>
      </p:sp>
      <p:sp>
        <p:nvSpPr>
          <p:cNvPr id="24" name="Google Shape;24;p5"/>
          <p:cNvSpPr txBox="1"/>
          <p:nvPr>
            <p:ph idx="12" type="sldNum"/>
          </p:nvPr>
        </p:nvSpPr>
        <p:spPr>
          <a:xfrm>
            <a:off x="30020520" y="39166125"/>
            <a:ext cx="1944300" cy="3305700"/>
          </a:xfrm>
          <a:prstGeom prst="rect">
            <a:avLst/>
          </a:prstGeom>
        </p:spPr>
        <p:txBody>
          <a:bodyPr anchorCtr="0" anchor="ctr" bIns="471925" lIns="471925" spcFirstLastPara="1" rIns="471925" wrap="square" tIns="4719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1104449" y="3737743"/>
            <a:ext cx="30191100" cy="4810200"/>
          </a:xfrm>
          <a:prstGeom prst="rect">
            <a:avLst/>
          </a:prstGeom>
        </p:spPr>
        <p:txBody>
          <a:bodyPr anchorCtr="0" anchor="t" bIns="471925" lIns="471925" spcFirstLastPara="1" rIns="471925" wrap="square" tIns="471925">
            <a:normAutofit/>
          </a:bodyPr>
          <a:lstStyle>
            <a:lvl1pPr lvl="0">
              <a:spcBef>
                <a:spcPts val="0"/>
              </a:spcBef>
              <a:spcAft>
                <a:spcPts val="0"/>
              </a:spcAft>
              <a:buSzPts val="14500"/>
              <a:buNone/>
              <a:defRPr/>
            </a:lvl1pPr>
            <a:lvl2pPr lvl="1">
              <a:spcBef>
                <a:spcPts val="0"/>
              </a:spcBef>
              <a:spcAft>
                <a:spcPts val="0"/>
              </a:spcAft>
              <a:buSzPts val="14500"/>
              <a:buNone/>
              <a:defRPr/>
            </a:lvl2pPr>
            <a:lvl3pPr lvl="2">
              <a:spcBef>
                <a:spcPts val="0"/>
              </a:spcBef>
              <a:spcAft>
                <a:spcPts val="0"/>
              </a:spcAft>
              <a:buSzPts val="14500"/>
              <a:buNone/>
              <a:defRPr/>
            </a:lvl3pPr>
            <a:lvl4pPr lvl="3">
              <a:spcBef>
                <a:spcPts val="0"/>
              </a:spcBef>
              <a:spcAft>
                <a:spcPts val="0"/>
              </a:spcAft>
              <a:buSzPts val="14500"/>
              <a:buNone/>
              <a:defRPr/>
            </a:lvl4pPr>
            <a:lvl5pPr lvl="4">
              <a:spcBef>
                <a:spcPts val="0"/>
              </a:spcBef>
              <a:spcAft>
                <a:spcPts val="0"/>
              </a:spcAft>
              <a:buSzPts val="14500"/>
              <a:buNone/>
              <a:defRPr/>
            </a:lvl5pPr>
            <a:lvl6pPr lvl="5">
              <a:spcBef>
                <a:spcPts val="0"/>
              </a:spcBef>
              <a:spcAft>
                <a:spcPts val="0"/>
              </a:spcAft>
              <a:buSzPts val="14500"/>
              <a:buNone/>
              <a:defRPr/>
            </a:lvl6pPr>
            <a:lvl7pPr lvl="6">
              <a:spcBef>
                <a:spcPts val="0"/>
              </a:spcBef>
              <a:spcAft>
                <a:spcPts val="0"/>
              </a:spcAft>
              <a:buSzPts val="14500"/>
              <a:buNone/>
              <a:defRPr/>
            </a:lvl7pPr>
            <a:lvl8pPr lvl="7">
              <a:spcBef>
                <a:spcPts val="0"/>
              </a:spcBef>
              <a:spcAft>
                <a:spcPts val="0"/>
              </a:spcAft>
              <a:buSzPts val="14500"/>
              <a:buNone/>
              <a:defRPr/>
            </a:lvl8pPr>
            <a:lvl9pPr lvl="8">
              <a:spcBef>
                <a:spcPts val="0"/>
              </a:spcBef>
              <a:spcAft>
                <a:spcPts val="0"/>
              </a:spcAft>
              <a:buSzPts val="14500"/>
              <a:buNone/>
              <a:defRPr/>
            </a:lvl9pPr>
          </a:lstStyle>
          <a:p/>
        </p:txBody>
      </p:sp>
      <p:sp>
        <p:nvSpPr>
          <p:cNvPr id="27" name="Google Shape;27;p6"/>
          <p:cNvSpPr txBox="1"/>
          <p:nvPr>
            <p:ph idx="12" type="sldNum"/>
          </p:nvPr>
        </p:nvSpPr>
        <p:spPr>
          <a:xfrm>
            <a:off x="30020520" y="39166125"/>
            <a:ext cx="1944300" cy="3305700"/>
          </a:xfrm>
          <a:prstGeom prst="rect">
            <a:avLst/>
          </a:prstGeom>
        </p:spPr>
        <p:txBody>
          <a:bodyPr anchorCtr="0" anchor="ctr" bIns="471925" lIns="471925" spcFirstLastPara="1" rIns="471925" wrap="square" tIns="4719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1104449" y="4666457"/>
            <a:ext cx="9949500" cy="6347100"/>
          </a:xfrm>
          <a:prstGeom prst="rect">
            <a:avLst/>
          </a:prstGeom>
        </p:spPr>
        <p:txBody>
          <a:bodyPr anchorCtr="0" anchor="b" bIns="471925" lIns="471925" spcFirstLastPara="1" rIns="471925" wrap="square" tIns="471925">
            <a:normAutofit/>
          </a:bodyPr>
          <a:lstStyle>
            <a:lvl1pPr lvl="0">
              <a:spcBef>
                <a:spcPts val="0"/>
              </a:spcBef>
              <a:spcAft>
                <a:spcPts val="0"/>
              </a:spcAft>
              <a:buSzPts val="12400"/>
              <a:buNone/>
              <a:defRPr sz="12400"/>
            </a:lvl1pPr>
            <a:lvl2pPr lvl="1">
              <a:spcBef>
                <a:spcPts val="0"/>
              </a:spcBef>
              <a:spcAft>
                <a:spcPts val="0"/>
              </a:spcAft>
              <a:buSzPts val="12400"/>
              <a:buNone/>
              <a:defRPr sz="12400"/>
            </a:lvl2pPr>
            <a:lvl3pPr lvl="2">
              <a:spcBef>
                <a:spcPts val="0"/>
              </a:spcBef>
              <a:spcAft>
                <a:spcPts val="0"/>
              </a:spcAft>
              <a:buSzPts val="12400"/>
              <a:buNone/>
              <a:defRPr sz="12400"/>
            </a:lvl3pPr>
            <a:lvl4pPr lvl="3">
              <a:spcBef>
                <a:spcPts val="0"/>
              </a:spcBef>
              <a:spcAft>
                <a:spcPts val="0"/>
              </a:spcAft>
              <a:buSzPts val="12400"/>
              <a:buNone/>
              <a:defRPr sz="12400"/>
            </a:lvl4pPr>
            <a:lvl5pPr lvl="4">
              <a:spcBef>
                <a:spcPts val="0"/>
              </a:spcBef>
              <a:spcAft>
                <a:spcPts val="0"/>
              </a:spcAft>
              <a:buSzPts val="12400"/>
              <a:buNone/>
              <a:defRPr sz="12400"/>
            </a:lvl5pPr>
            <a:lvl6pPr lvl="5">
              <a:spcBef>
                <a:spcPts val="0"/>
              </a:spcBef>
              <a:spcAft>
                <a:spcPts val="0"/>
              </a:spcAft>
              <a:buSzPts val="12400"/>
              <a:buNone/>
              <a:defRPr sz="12400"/>
            </a:lvl6pPr>
            <a:lvl7pPr lvl="6">
              <a:spcBef>
                <a:spcPts val="0"/>
              </a:spcBef>
              <a:spcAft>
                <a:spcPts val="0"/>
              </a:spcAft>
              <a:buSzPts val="12400"/>
              <a:buNone/>
              <a:defRPr sz="12400"/>
            </a:lvl7pPr>
            <a:lvl8pPr lvl="7">
              <a:spcBef>
                <a:spcPts val="0"/>
              </a:spcBef>
              <a:spcAft>
                <a:spcPts val="0"/>
              </a:spcAft>
              <a:buSzPts val="12400"/>
              <a:buNone/>
              <a:defRPr sz="12400"/>
            </a:lvl8pPr>
            <a:lvl9pPr lvl="8">
              <a:spcBef>
                <a:spcPts val="0"/>
              </a:spcBef>
              <a:spcAft>
                <a:spcPts val="0"/>
              </a:spcAft>
              <a:buSzPts val="12400"/>
              <a:buNone/>
              <a:defRPr sz="12400"/>
            </a:lvl9pPr>
          </a:lstStyle>
          <a:p/>
        </p:txBody>
      </p:sp>
      <p:sp>
        <p:nvSpPr>
          <p:cNvPr id="30" name="Google Shape;30;p7"/>
          <p:cNvSpPr txBox="1"/>
          <p:nvPr>
            <p:ph idx="1" type="body"/>
          </p:nvPr>
        </p:nvSpPr>
        <p:spPr>
          <a:xfrm>
            <a:off x="1104449" y="11671181"/>
            <a:ext cx="9949500" cy="26703600"/>
          </a:xfrm>
          <a:prstGeom prst="rect">
            <a:avLst/>
          </a:prstGeom>
        </p:spPr>
        <p:txBody>
          <a:bodyPr anchorCtr="0" anchor="t" bIns="471925" lIns="471925" spcFirstLastPara="1" rIns="471925" wrap="square" tIns="471925">
            <a:normAutofit/>
          </a:bodyPr>
          <a:lstStyle>
            <a:lvl1pPr indent="-622300" lvl="0" marL="457200">
              <a:spcBef>
                <a:spcPts val="0"/>
              </a:spcBef>
              <a:spcAft>
                <a:spcPts val="0"/>
              </a:spcAft>
              <a:buSzPts val="6200"/>
              <a:buChar char="●"/>
              <a:defRPr sz="6200"/>
            </a:lvl1pPr>
            <a:lvl2pPr indent="-622300" lvl="1" marL="914400">
              <a:spcBef>
                <a:spcPts val="0"/>
              </a:spcBef>
              <a:spcAft>
                <a:spcPts val="0"/>
              </a:spcAft>
              <a:buSzPts val="6200"/>
              <a:buChar char="○"/>
              <a:defRPr sz="6200"/>
            </a:lvl2pPr>
            <a:lvl3pPr indent="-622300" lvl="2" marL="1371600">
              <a:spcBef>
                <a:spcPts val="0"/>
              </a:spcBef>
              <a:spcAft>
                <a:spcPts val="0"/>
              </a:spcAft>
              <a:buSzPts val="6200"/>
              <a:buChar char="■"/>
              <a:defRPr sz="6200"/>
            </a:lvl3pPr>
            <a:lvl4pPr indent="-622300" lvl="3" marL="1828800">
              <a:spcBef>
                <a:spcPts val="0"/>
              </a:spcBef>
              <a:spcAft>
                <a:spcPts val="0"/>
              </a:spcAft>
              <a:buSzPts val="6200"/>
              <a:buChar char="●"/>
              <a:defRPr sz="6200"/>
            </a:lvl4pPr>
            <a:lvl5pPr indent="-622300" lvl="4" marL="2286000">
              <a:spcBef>
                <a:spcPts val="0"/>
              </a:spcBef>
              <a:spcAft>
                <a:spcPts val="0"/>
              </a:spcAft>
              <a:buSzPts val="6200"/>
              <a:buChar char="○"/>
              <a:defRPr sz="6200"/>
            </a:lvl5pPr>
            <a:lvl6pPr indent="-622300" lvl="5" marL="2743200">
              <a:spcBef>
                <a:spcPts val="0"/>
              </a:spcBef>
              <a:spcAft>
                <a:spcPts val="0"/>
              </a:spcAft>
              <a:buSzPts val="6200"/>
              <a:buChar char="■"/>
              <a:defRPr sz="6200"/>
            </a:lvl6pPr>
            <a:lvl7pPr indent="-622300" lvl="6" marL="3200400">
              <a:spcBef>
                <a:spcPts val="0"/>
              </a:spcBef>
              <a:spcAft>
                <a:spcPts val="0"/>
              </a:spcAft>
              <a:buSzPts val="6200"/>
              <a:buChar char="●"/>
              <a:defRPr sz="6200"/>
            </a:lvl7pPr>
            <a:lvl8pPr indent="-622300" lvl="7" marL="3657600">
              <a:spcBef>
                <a:spcPts val="0"/>
              </a:spcBef>
              <a:spcAft>
                <a:spcPts val="0"/>
              </a:spcAft>
              <a:buSzPts val="6200"/>
              <a:buChar char="○"/>
              <a:defRPr sz="6200"/>
            </a:lvl8pPr>
            <a:lvl9pPr indent="-622300" lvl="8" marL="4114800">
              <a:spcBef>
                <a:spcPts val="0"/>
              </a:spcBef>
              <a:spcAft>
                <a:spcPts val="0"/>
              </a:spcAft>
              <a:buSzPts val="6200"/>
              <a:buChar char="■"/>
              <a:defRPr sz="6200"/>
            </a:lvl9pPr>
          </a:lstStyle>
          <a:p/>
        </p:txBody>
      </p:sp>
      <p:sp>
        <p:nvSpPr>
          <p:cNvPr id="31" name="Google Shape;31;p7"/>
          <p:cNvSpPr txBox="1"/>
          <p:nvPr>
            <p:ph idx="12" type="sldNum"/>
          </p:nvPr>
        </p:nvSpPr>
        <p:spPr>
          <a:xfrm>
            <a:off x="30020520" y="39166125"/>
            <a:ext cx="1944300" cy="3305700"/>
          </a:xfrm>
          <a:prstGeom prst="rect">
            <a:avLst/>
          </a:prstGeom>
        </p:spPr>
        <p:txBody>
          <a:bodyPr anchorCtr="0" anchor="ctr" bIns="471925" lIns="471925" spcFirstLastPara="1" rIns="471925" wrap="square" tIns="4719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1737106" y="3780787"/>
            <a:ext cx="22563000" cy="34358400"/>
          </a:xfrm>
          <a:prstGeom prst="rect">
            <a:avLst/>
          </a:prstGeom>
        </p:spPr>
        <p:txBody>
          <a:bodyPr anchorCtr="0" anchor="ctr" bIns="471925" lIns="471925" spcFirstLastPara="1" rIns="471925" wrap="square" tIns="471925">
            <a:normAutofit/>
          </a:bodyPr>
          <a:lstStyle>
            <a:lvl1pPr lvl="0">
              <a:spcBef>
                <a:spcPts val="0"/>
              </a:spcBef>
              <a:spcAft>
                <a:spcPts val="0"/>
              </a:spcAft>
              <a:buSzPts val="24800"/>
              <a:buNone/>
              <a:defRPr sz="24800"/>
            </a:lvl1pPr>
            <a:lvl2pPr lvl="1">
              <a:spcBef>
                <a:spcPts val="0"/>
              </a:spcBef>
              <a:spcAft>
                <a:spcPts val="0"/>
              </a:spcAft>
              <a:buSzPts val="24800"/>
              <a:buNone/>
              <a:defRPr sz="24800"/>
            </a:lvl2pPr>
            <a:lvl3pPr lvl="2">
              <a:spcBef>
                <a:spcPts val="0"/>
              </a:spcBef>
              <a:spcAft>
                <a:spcPts val="0"/>
              </a:spcAft>
              <a:buSzPts val="24800"/>
              <a:buNone/>
              <a:defRPr sz="24800"/>
            </a:lvl3pPr>
            <a:lvl4pPr lvl="3">
              <a:spcBef>
                <a:spcPts val="0"/>
              </a:spcBef>
              <a:spcAft>
                <a:spcPts val="0"/>
              </a:spcAft>
              <a:buSzPts val="24800"/>
              <a:buNone/>
              <a:defRPr sz="24800"/>
            </a:lvl4pPr>
            <a:lvl5pPr lvl="4">
              <a:spcBef>
                <a:spcPts val="0"/>
              </a:spcBef>
              <a:spcAft>
                <a:spcPts val="0"/>
              </a:spcAft>
              <a:buSzPts val="24800"/>
              <a:buNone/>
              <a:defRPr sz="24800"/>
            </a:lvl5pPr>
            <a:lvl6pPr lvl="5">
              <a:spcBef>
                <a:spcPts val="0"/>
              </a:spcBef>
              <a:spcAft>
                <a:spcPts val="0"/>
              </a:spcAft>
              <a:buSzPts val="24800"/>
              <a:buNone/>
              <a:defRPr sz="24800"/>
            </a:lvl6pPr>
            <a:lvl7pPr lvl="6">
              <a:spcBef>
                <a:spcPts val="0"/>
              </a:spcBef>
              <a:spcAft>
                <a:spcPts val="0"/>
              </a:spcAft>
              <a:buSzPts val="24800"/>
              <a:buNone/>
              <a:defRPr sz="24800"/>
            </a:lvl7pPr>
            <a:lvl8pPr lvl="7">
              <a:spcBef>
                <a:spcPts val="0"/>
              </a:spcBef>
              <a:spcAft>
                <a:spcPts val="0"/>
              </a:spcAft>
              <a:buSzPts val="24800"/>
              <a:buNone/>
              <a:defRPr sz="24800"/>
            </a:lvl8pPr>
            <a:lvl9pPr lvl="8">
              <a:spcBef>
                <a:spcPts val="0"/>
              </a:spcBef>
              <a:spcAft>
                <a:spcPts val="0"/>
              </a:spcAft>
              <a:buSzPts val="24800"/>
              <a:buNone/>
              <a:defRPr sz="24800"/>
            </a:lvl9pPr>
          </a:lstStyle>
          <a:p/>
        </p:txBody>
      </p:sp>
      <p:sp>
        <p:nvSpPr>
          <p:cNvPr id="34" name="Google Shape;34;p8"/>
          <p:cNvSpPr txBox="1"/>
          <p:nvPr>
            <p:ph idx="12" type="sldNum"/>
          </p:nvPr>
        </p:nvSpPr>
        <p:spPr>
          <a:xfrm>
            <a:off x="30020520" y="39166125"/>
            <a:ext cx="1944300" cy="3305700"/>
          </a:xfrm>
          <a:prstGeom prst="rect">
            <a:avLst/>
          </a:prstGeom>
        </p:spPr>
        <p:txBody>
          <a:bodyPr anchorCtr="0" anchor="ctr" bIns="471925" lIns="471925" spcFirstLastPara="1" rIns="471925" wrap="square" tIns="4719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16200000" y="-1050"/>
            <a:ext cx="16200000" cy="43200000"/>
          </a:xfrm>
          <a:prstGeom prst="rect">
            <a:avLst/>
          </a:prstGeom>
          <a:solidFill>
            <a:schemeClr val="lt2"/>
          </a:solidFill>
          <a:ln>
            <a:noFill/>
          </a:ln>
        </p:spPr>
        <p:txBody>
          <a:bodyPr anchorCtr="0" anchor="ctr" bIns="471925" lIns="471925" spcFirstLastPara="1" rIns="471925" wrap="square" tIns="4719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940748" y="10357375"/>
            <a:ext cx="14333400" cy="12449700"/>
          </a:xfrm>
          <a:prstGeom prst="rect">
            <a:avLst/>
          </a:prstGeom>
        </p:spPr>
        <p:txBody>
          <a:bodyPr anchorCtr="0" anchor="b" bIns="471925" lIns="471925" spcFirstLastPara="1" rIns="471925" wrap="square" tIns="471925">
            <a:normAutofit/>
          </a:bodyPr>
          <a:lstStyle>
            <a:lvl1pPr lvl="0" algn="ctr">
              <a:spcBef>
                <a:spcPts val="0"/>
              </a:spcBef>
              <a:spcAft>
                <a:spcPts val="0"/>
              </a:spcAft>
              <a:buSzPts val="21700"/>
              <a:buNone/>
              <a:defRPr sz="21700"/>
            </a:lvl1pPr>
            <a:lvl2pPr lvl="1" algn="ctr">
              <a:spcBef>
                <a:spcPts val="0"/>
              </a:spcBef>
              <a:spcAft>
                <a:spcPts val="0"/>
              </a:spcAft>
              <a:buSzPts val="21700"/>
              <a:buNone/>
              <a:defRPr sz="21700"/>
            </a:lvl2pPr>
            <a:lvl3pPr lvl="2" algn="ctr">
              <a:spcBef>
                <a:spcPts val="0"/>
              </a:spcBef>
              <a:spcAft>
                <a:spcPts val="0"/>
              </a:spcAft>
              <a:buSzPts val="21700"/>
              <a:buNone/>
              <a:defRPr sz="21700"/>
            </a:lvl3pPr>
            <a:lvl4pPr lvl="3" algn="ctr">
              <a:spcBef>
                <a:spcPts val="0"/>
              </a:spcBef>
              <a:spcAft>
                <a:spcPts val="0"/>
              </a:spcAft>
              <a:buSzPts val="21700"/>
              <a:buNone/>
              <a:defRPr sz="21700"/>
            </a:lvl4pPr>
            <a:lvl5pPr lvl="4" algn="ctr">
              <a:spcBef>
                <a:spcPts val="0"/>
              </a:spcBef>
              <a:spcAft>
                <a:spcPts val="0"/>
              </a:spcAft>
              <a:buSzPts val="21700"/>
              <a:buNone/>
              <a:defRPr sz="21700"/>
            </a:lvl5pPr>
            <a:lvl6pPr lvl="5" algn="ctr">
              <a:spcBef>
                <a:spcPts val="0"/>
              </a:spcBef>
              <a:spcAft>
                <a:spcPts val="0"/>
              </a:spcAft>
              <a:buSzPts val="21700"/>
              <a:buNone/>
              <a:defRPr sz="21700"/>
            </a:lvl6pPr>
            <a:lvl7pPr lvl="6" algn="ctr">
              <a:spcBef>
                <a:spcPts val="0"/>
              </a:spcBef>
              <a:spcAft>
                <a:spcPts val="0"/>
              </a:spcAft>
              <a:buSzPts val="21700"/>
              <a:buNone/>
              <a:defRPr sz="21700"/>
            </a:lvl7pPr>
            <a:lvl8pPr lvl="7" algn="ctr">
              <a:spcBef>
                <a:spcPts val="0"/>
              </a:spcBef>
              <a:spcAft>
                <a:spcPts val="0"/>
              </a:spcAft>
              <a:buSzPts val="21700"/>
              <a:buNone/>
              <a:defRPr sz="21700"/>
            </a:lvl8pPr>
            <a:lvl9pPr lvl="8" algn="ctr">
              <a:spcBef>
                <a:spcPts val="0"/>
              </a:spcBef>
              <a:spcAft>
                <a:spcPts val="0"/>
              </a:spcAft>
              <a:buSzPts val="21700"/>
              <a:buNone/>
              <a:defRPr sz="21700"/>
            </a:lvl9pPr>
          </a:lstStyle>
          <a:p/>
        </p:txBody>
      </p:sp>
      <p:sp>
        <p:nvSpPr>
          <p:cNvPr id="38" name="Google Shape;38;p9"/>
          <p:cNvSpPr txBox="1"/>
          <p:nvPr>
            <p:ph idx="1" type="subTitle"/>
          </p:nvPr>
        </p:nvSpPr>
        <p:spPr>
          <a:xfrm>
            <a:off x="940748" y="23542887"/>
            <a:ext cx="14333400" cy="10373400"/>
          </a:xfrm>
          <a:prstGeom prst="rect">
            <a:avLst/>
          </a:prstGeom>
        </p:spPr>
        <p:txBody>
          <a:bodyPr anchorCtr="0" anchor="t" bIns="471925" lIns="471925" spcFirstLastPara="1" rIns="471925" wrap="square" tIns="471925">
            <a:normAutofit/>
          </a:bodyPr>
          <a:lstStyle>
            <a:lvl1pPr lvl="0" algn="ctr">
              <a:lnSpc>
                <a:spcPct val="100000"/>
              </a:lnSpc>
              <a:spcBef>
                <a:spcPts val="0"/>
              </a:spcBef>
              <a:spcAft>
                <a:spcPts val="0"/>
              </a:spcAft>
              <a:buSzPts val="10800"/>
              <a:buNone/>
              <a:defRPr sz="10800"/>
            </a:lvl1pPr>
            <a:lvl2pPr lvl="1" algn="ctr">
              <a:lnSpc>
                <a:spcPct val="100000"/>
              </a:lnSpc>
              <a:spcBef>
                <a:spcPts val="0"/>
              </a:spcBef>
              <a:spcAft>
                <a:spcPts val="0"/>
              </a:spcAft>
              <a:buSzPts val="10800"/>
              <a:buNone/>
              <a:defRPr sz="10800"/>
            </a:lvl2pPr>
            <a:lvl3pPr lvl="2" algn="ctr">
              <a:lnSpc>
                <a:spcPct val="100000"/>
              </a:lnSpc>
              <a:spcBef>
                <a:spcPts val="0"/>
              </a:spcBef>
              <a:spcAft>
                <a:spcPts val="0"/>
              </a:spcAft>
              <a:buSzPts val="10800"/>
              <a:buNone/>
              <a:defRPr sz="10800"/>
            </a:lvl3pPr>
            <a:lvl4pPr lvl="3" algn="ctr">
              <a:lnSpc>
                <a:spcPct val="100000"/>
              </a:lnSpc>
              <a:spcBef>
                <a:spcPts val="0"/>
              </a:spcBef>
              <a:spcAft>
                <a:spcPts val="0"/>
              </a:spcAft>
              <a:buSzPts val="10800"/>
              <a:buNone/>
              <a:defRPr sz="10800"/>
            </a:lvl4pPr>
            <a:lvl5pPr lvl="4" algn="ctr">
              <a:lnSpc>
                <a:spcPct val="100000"/>
              </a:lnSpc>
              <a:spcBef>
                <a:spcPts val="0"/>
              </a:spcBef>
              <a:spcAft>
                <a:spcPts val="0"/>
              </a:spcAft>
              <a:buSzPts val="10800"/>
              <a:buNone/>
              <a:defRPr sz="10800"/>
            </a:lvl5pPr>
            <a:lvl6pPr lvl="5" algn="ctr">
              <a:lnSpc>
                <a:spcPct val="100000"/>
              </a:lnSpc>
              <a:spcBef>
                <a:spcPts val="0"/>
              </a:spcBef>
              <a:spcAft>
                <a:spcPts val="0"/>
              </a:spcAft>
              <a:buSzPts val="10800"/>
              <a:buNone/>
              <a:defRPr sz="10800"/>
            </a:lvl6pPr>
            <a:lvl7pPr lvl="6" algn="ctr">
              <a:lnSpc>
                <a:spcPct val="100000"/>
              </a:lnSpc>
              <a:spcBef>
                <a:spcPts val="0"/>
              </a:spcBef>
              <a:spcAft>
                <a:spcPts val="0"/>
              </a:spcAft>
              <a:buSzPts val="10800"/>
              <a:buNone/>
              <a:defRPr sz="10800"/>
            </a:lvl7pPr>
            <a:lvl8pPr lvl="7" algn="ctr">
              <a:lnSpc>
                <a:spcPct val="100000"/>
              </a:lnSpc>
              <a:spcBef>
                <a:spcPts val="0"/>
              </a:spcBef>
              <a:spcAft>
                <a:spcPts val="0"/>
              </a:spcAft>
              <a:buSzPts val="10800"/>
              <a:buNone/>
              <a:defRPr sz="10800"/>
            </a:lvl8pPr>
            <a:lvl9pPr lvl="8" algn="ctr">
              <a:lnSpc>
                <a:spcPct val="100000"/>
              </a:lnSpc>
              <a:spcBef>
                <a:spcPts val="0"/>
              </a:spcBef>
              <a:spcAft>
                <a:spcPts val="0"/>
              </a:spcAft>
              <a:buSzPts val="10800"/>
              <a:buNone/>
              <a:defRPr sz="10800"/>
            </a:lvl9pPr>
          </a:lstStyle>
          <a:p/>
        </p:txBody>
      </p:sp>
      <p:sp>
        <p:nvSpPr>
          <p:cNvPr id="39" name="Google Shape;39;p9"/>
          <p:cNvSpPr txBox="1"/>
          <p:nvPr>
            <p:ph idx="2" type="body"/>
          </p:nvPr>
        </p:nvSpPr>
        <p:spPr>
          <a:xfrm>
            <a:off x="17502165" y="6081470"/>
            <a:ext cx="13595700" cy="31035000"/>
          </a:xfrm>
          <a:prstGeom prst="rect">
            <a:avLst/>
          </a:prstGeom>
        </p:spPr>
        <p:txBody>
          <a:bodyPr anchorCtr="0" anchor="ctr" bIns="471925" lIns="471925" spcFirstLastPara="1" rIns="471925" wrap="square" tIns="471925">
            <a:normAutofit/>
          </a:bodyPr>
          <a:lstStyle>
            <a:lvl1pPr indent="-819150" lvl="0" marL="457200">
              <a:spcBef>
                <a:spcPts val="0"/>
              </a:spcBef>
              <a:spcAft>
                <a:spcPts val="0"/>
              </a:spcAft>
              <a:buSzPts val="9300"/>
              <a:buChar char="●"/>
              <a:defRPr/>
            </a:lvl1pPr>
            <a:lvl2pPr indent="-685800" lvl="1" marL="914400">
              <a:spcBef>
                <a:spcPts val="0"/>
              </a:spcBef>
              <a:spcAft>
                <a:spcPts val="0"/>
              </a:spcAft>
              <a:buSzPts val="7200"/>
              <a:buChar char="○"/>
              <a:defRPr/>
            </a:lvl2pPr>
            <a:lvl3pPr indent="-685800" lvl="2" marL="1371600">
              <a:spcBef>
                <a:spcPts val="0"/>
              </a:spcBef>
              <a:spcAft>
                <a:spcPts val="0"/>
              </a:spcAft>
              <a:buSzPts val="7200"/>
              <a:buChar char="■"/>
              <a:defRPr/>
            </a:lvl3pPr>
            <a:lvl4pPr indent="-685800" lvl="3" marL="1828800">
              <a:spcBef>
                <a:spcPts val="0"/>
              </a:spcBef>
              <a:spcAft>
                <a:spcPts val="0"/>
              </a:spcAft>
              <a:buSzPts val="7200"/>
              <a:buChar char="●"/>
              <a:defRPr/>
            </a:lvl4pPr>
            <a:lvl5pPr indent="-685800" lvl="4" marL="2286000">
              <a:spcBef>
                <a:spcPts val="0"/>
              </a:spcBef>
              <a:spcAft>
                <a:spcPts val="0"/>
              </a:spcAft>
              <a:buSzPts val="7200"/>
              <a:buChar char="○"/>
              <a:defRPr/>
            </a:lvl5pPr>
            <a:lvl6pPr indent="-685800" lvl="5" marL="2743200">
              <a:spcBef>
                <a:spcPts val="0"/>
              </a:spcBef>
              <a:spcAft>
                <a:spcPts val="0"/>
              </a:spcAft>
              <a:buSzPts val="7200"/>
              <a:buChar char="■"/>
              <a:defRPr/>
            </a:lvl6pPr>
            <a:lvl7pPr indent="-685800" lvl="6" marL="3200400">
              <a:spcBef>
                <a:spcPts val="0"/>
              </a:spcBef>
              <a:spcAft>
                <a:spcPts val="0"/>
              </a:spcAft>
              <a:buSzPts val="7200"/>
              <a:buChar char="●"/>
              <a:defRPr/>
            </a:lvl7pPr>
            <a:lvl8pPr indent="-685800" lvl="7" marL="3657600">
              <a:spcBef>
                <a:spcPts val="0"/>
              </a:spcBef>
              <a:spcAft>
                <a:spcPts val="0"/>
              </a:spcAft>
              <a:buSzPts val="7200"/>
              <a:buChar char="○"/>
              <a:defRPr/>
            </a:lvl8pPr>
            <a:lvl9pPr indent="-685800" lvl="8" marL="4114800">
              <a:spcBef>
                <a:spcPts val="0"/>
              </a:spcBef>
              <a:spcAft>
                <a:spcPts val="0"/>
              </a:spcAft>
              <a:buSzPts val="7200"/>
              <a:buChar char="■"/>
              <a:defRPr/>
            </a:lvl9pPr>
          </a:lstStyle>
          <a:p/>
        </p:txBody>
      </p:sp>
      <p:sp>
        <p:nvSpPr>
          <p:cNvPr id="40" name="Google Shape;40;p9"/>
          <p:cNvSpPr txBox="1"/>
          <p:nvPr>
            <p:ph idx="12" type="sldNum"/>
          </p:nvPr>
        </p:nvSpPr>
        <p:spPr>
          <a:xfrm>
            <a:off x="30020520" y="39166125"/>
            <a:ext cx="1944300" cy="3305700"/>
          </a:xfrm>
          <a:prstGeom prst="rect">
            <a:avLst/>
          </a:prstGeom>
        </p:spPr>
        <p:txBody>
          <a:bodyPr anchorCtr="0" anchor="ctr" bIns="471925" lIns="471925" spcFirstLastPara="1" rIns="471925" wrap="square" tIns="4719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1104449" y="35532388"/>
            <a:ext cx="21255600" cy="5082300"/>
          </a:xfrm>
          <a:prstGeom prst="rect">
            <a:avLst/>
          </a:prstGeom>
        </p:spPr>
        <p:txBody>
          <a:bodyPr anchorCtr="0" anchor="ctr" bIns="471925" lIns="471925" spcFirstLastPara="1" rIns="471925" wrap="square" tIns="471925">
            <a:normAutofit/>
          </a:bodyPr>
          <a:lstStyle>
            <a:lvl1pPr indent="-228600" lvl="0" marL="457200">
              <a:lnSpc>
                <a:spcPct val="100000"/>
              </a:lnSpc>
              <a:spcBef>
                <a:spcPts val="0"/>
              </a:spcBef>
              <a:spcAft>
                <a:spcPts val="0"/>
              </a:spcAft>
              <a:buSzPts val="9300"/>
              <a:buNone/>
              <a:defRPr/>
            </a:lvl1pPr>
          </a:lstStyle>
          <a:p/>
        </p:txBody>
      </p:sp>
      <p:sp>
        <p:nvSpPr>
          <p:cNvPr id="43" name="Google Shape;43;p10"/>
          <p:cNvSpPr txBox="1"/>
          <p:nvPr>
            <p:ph idx="12" type="sldNum"/>
          </p:nvPr>
        </p:nvSpPr>
        <p:spPr>
          <a:xfrm>
            <a:off x="30020520" y="39166125"/>
            <a:ext cx="1944300" cy="3305700"/>
          </a:xfrm>
          <a:prstGeom prst="rect">
            <a:avLst/>
          </a:prstGeom>
        </p:spPr>
        <p:txBody>
          <a:bodyPr anchorCtr="0" anchor="ctr" bIns="471925" lIns="471925" spcFirstLastPara="1" rIns="471925" wrap="square" tIns="4719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104449" y="3737743"/>
            <a:ext cx="30191100" cy="4810200"/>
          </a:xfrm>
          <a:prstGeom prst="rect">
            <a:avLst/>
          </a:prstGeom>
          <a:noFill/>
          <a:ln>
            <a:noFill/>
          </a:ln>
        </p:spPr>
        <p:txBody>
          <a:bodyPr anchorCtr="0" anchor="t" bIns="471925" lIns="471925" spcFirstLastPara="1" rIns="471925" wrap="square" tIns="471925">
            <a:normAutofit/>
          </a:bodyPr>
          <a:lstStyle>
            <a:lvl1pPr lvl="0">
              <a:spcBef>
                <a:spcPts val="0"/>
              </a:spcBef>
              <a:spcAft>
                <a:spcPts val="0"/>
              </a:spcAft>
              <a:buClr>
                <a:schemeClr val="dk1"/>
              </a:buClr>
              <a:buSzPts val="14500"/>
              <a:buNone/>
              <a:defRPr sz="14500">
                <a:solidFill>
                  <a:schemeClr val="dk1"/>
                </a:solidFill>
              </a:defRPr>
            </a:lvl1pPr>
            <a:lvl2pPr lvl="1">
              <a:spcBef>
                <a:spcPts val="0"/>
              </a:spcBef>
              <a:spcAft>
                <a:spcPts val="0"/>
              </a:spcAft>
              <a:buClr>
                <a:schemeClr val="dk1"/>
              </a:buClr>
              <a:buSzPts val="14500"/>
              <a:buNone/>
              <a:defRPr sz="14500">
                <a:solidFill>
                  <a:schemeClr val="dk1"/>
                </a:solidFill>
              </a:defRPr>
            </a:lvl2pPr>
            <a:lvl3pPr lvl="2">
              <a:spcBef>
                <a:spcPts val="0"/>
              </a:spcBef>
              <a:spcAft>
                <a:spcPts val="0"/>
              </a:spcAft>
              <a:buClr>
                <a:schemeClr val="dk1"/>
              </a:buClr>
              <a:buSzPts val="14500"/>
              <a:buNone/>
              <a:defRPr sz="14500">
                <a:solidFill>
                  <a:schemeClr val="dk1"/>
                </a:solidFill>
              </a:defRPr>
            </a:lvl3pPr>
            <a:lvl4pPr lvl="3">
              <a:spcBef>
                <a:spcPts val="0"/>
              </a:spcBef>
              <a:spcAft>
                <a:spcPts val="0"/>
              </a:spcAft>
              <a:buClr>
                <a:schemeClr val="dk1"/>
              </a:buClr>
              <a:buSzPts val="14500"/>
              <a:buNone/>
              <a:defRPr sz="14500">
                <a:solidFill>
                  <a:schemeClr val="dk1"/>
                </a:solidFill>
              </a:defRPr>
            </a:lvl4pPr>
            <a:lvl5pPr lvl="4">
              <a:spcBef>
                <a:spcPts val="0"/>
              </a:spcBef>
              <a:spcAft>
                <a:spcPts val="0"/>
              </a:spcAft>
              <a:buClr>
                <a:schemeClr val="dk1"/>
              </a:buClr>
              <a:buSzPts val="14500"/>
              <a:buNone/>
              <a:defRPr sz="14500">
                <a:solidFill>
                  <a:schemeClr val="dk1"/>
                </a:solidFill>
              </a:defRPr>
            </a:lvl5pPr>
            <a:lvl6pPr lvl="5">
              <a:spcBef>
                <a:spcPts val="0"/>
              </a:spcBef>
              <a:spcAft>
                <a:spcPts val="0"/>
              </a:spcAft>
              <a:buClr>
                <a:schemeClr val="dk1"/>
              </a:buClr>
              <a:buSzPts val="14500"/>
              <a:buNone/>
              <a:defRPr sz="14500">
                <a:solidFill>
                  <a:schemeClr val="dk1"/>
                </a:solidFill>
              </a:defRPr>
            </a:lvl6pPr>
            <a:lvl7pPr lvl="6">
              <a:spcBef>
                <a:spcPts val="0"/>
              </a:spcBef>
              <a:spcAft>
                <a:spcPts val="0"/>
              </a:spcAft>
              <a:buClr>
                <a:schemeClr val="dk1"/>
              </a:buClr>
              <a:buSzPts val="14500"/>
              <a:buNone/>
              <a:defRPr sz="14500">
                <a:solidFill>
                  <a:schemeClr val="dk1"/>
                </a:solidFill>
              </a:defRPr>
            </a:lvl7pPr>
            <a:lvl8pPr lvl="7">
              <a:spcBef>
                <a:spcPts val="0"/>
              </a:spcBef>
              <a:spcAft>
                <a:spcPts val="0"/>
              </a:spcAft>
              <a:buClr>
                <a:schemeClr val="dk1"/>
              </a:buClr>
              <a:buSzPts val="14500"/>
              <a:buNone/>
              <a:defRPr sz="14500">
                <a:solidFill>
                  <a:schemeClr val="dk1"/>
                </a:solidFill>
              </a:defRPr>
            </a:lvl8pPr>
            <a:lvl9pPr lvl="8">
              <a:spcBef>
                <a:spcPts val="0"/>
              </a:spcBef>
              <a:spcAft>
                <a:spcPts val="0"/>
              </a:spcAft>
              <a:buClr>
                <a:schemeClr val="dk1"/>
              </a:buClr>
              <a:buSzPts val="14500"/>
              <a:buNone/>
              <a:defRPr sz="14500">
                <a:solidFill>
                  <a:schemeClr val="dk1"/>
                </a:solidFill>
              </a:defRPr>
            </a:lvl9pPr>
          </a:lstStyle>
          <a:p/>
        </p:txBody>
      </p:sp>
      <p:sp>
        <p:nvSpPr>
          <p:cNvPr id="7" name="Google Shape;7;p1"/>
          <p:cNvSpPr txBox="1"/>
          <p:nvPr>
            <p:ph idx="1" type="body"/>
          </p:nvPr>
        </p:nvSpPr>
        <p:spPr>
          <a:xfrm>
            <a:off x="1104449" y="9679580"/>
            <a:ext cx="30191100" cy="28694100"/>
          </a:xfrm>
          <a:prstGeom prst="rect">
            <a:avLst/>
          </a:prstGeom>
          <a:noFill/>
          <a:ln>
            <a:noFill/>
          </a:ln>
        </p:spPr>
        <p:txBody>
          <a:bodyPr anchorCtr="0" anchor="t" bIns="471925" lIns="471925" spcFirstLastPara="1" rIns="471925" wrap="square" tIns="471925">
            <a:normAutofit/>
          </a:bodyPr>
          <a:lstStyle>
            <a:lvl1pPr indent="-819150" lvl="0" marL="457200">
              <a:lnSpc>
                <a:spcPct val="115000"/>
              </a:lnSpc>
              <a:spcBef>
                <a:spcPts val="0"/>
              </a:spcBef>
              <a:spcAft>
                <a:spcPts val="0"/>
              </a:spcAft>
              <a:buClr>
                <a:schemeClr val="dk2"/>
              </a:buClr>
              <a:buSzPts val="9300"/>
              <a:buChar char="●"/>
              <a:defRPr sz="9300">
                <a:solidFill>
                  <a:schemeClr val="dk2"/>
                </a:solidFill>
              </a:defRPr>
            </a:lvl1pPr>
            <a:lvl2pPr indent="-685800" lvl="1" marL="914400">
              <a:lnSpc>
                <a:spcPct val="115000"/>
              </a:lnSpc>
              <a:spcBef>
                <a:spcPts val="0"/>
              </a:spcBef>
              <a:spcAft>
                <a:spcPts val="0"/>
              </a:spcAft>
              <a:buClr>
                <a:schemeClr val="dk2"/>
              </a:buClr>
              <a:buSzPts val="7200"/>
              <a:buChar char="○"/>
              <a:defRPr sz="7200">
                <a:solidFill>
                  <a:schemeClr val="dk2"/>
                </a:solidFill>
              </a:defRPr>
            </a:lvl2pPr>
            <a:lvl3pPr indent="-685800" lvl="2" marL="1371600">
              <a:lnSpc>
                <a:spcPct val="115000"/>
              </a:lnSpc>
              <a:spcBef>
                <a:spcPts val="0"/>
              </a:spcBef>
              <a:spcAft>
                <a:spcPts val="0"/>
              </a:spcAft>
              <a:buClr>
                <a:schemeClr val="dk2"/>
              </a:buClr>
              <a:buSzPts val="7200"/>
              <a:buChar char="■"/>
              <a:defRPr sz="7200">
                <a:solidFill>
                  <a:schemeClr val="dk2"/>
                </a:solidFill>
              </a:defRPr>
            </a:lvl3pPr>
            <a:lvl4pPr indent="-685800" lvl="3" marL="1828800">
              <a:lnSpc>
                <a:spcPct val="115000"/>
              </a:lnSpc>
              <a:spcBef>
                <a:spcPts val="0"/>
              </a:spcBef>
              <a:spcAft>
                <a:spcPts val="0"/>
              </a:spcAft>
              <a:buClr>
                <a:schemeClr val="dk2"/>
              </a:buClr>
              <a:buSzPts val="7200"/>
              <a:buChar char="●"/>
              <a:defRPr sz="7200">
                <a:solidFill>
                  <a:schemeClr val="dk2"/>
                </a:solidFill>
              </a:defRPr>
            </a:lvl4pPr>
            <a:lvl5pPr indent="-685800" lvl="4" marL="2286000">
              <a:lnSpc>
                <a:spcPct val="115000"/>
              </a:lnSpc>
              <a:spcBef>
                <a:spcPts val="0"/>
              </a:spcBef>
              <a:spcAft>
                <a:spcPts val="0"/>
              </a:spcAft>
              <a:buClr>
                <a:schemeClr val="dk2"/>
              </a:buClr>
              <a:buSzPts val="7200"/>
              <a:buChar char="○"/>
              <a:defRPr sz="7200">
                <a:solidFill>
                  <a:schemeClr val="dk2"/>
                </a:solidFill>
              </a:defRPr>
            </a:lvl5pPr>
            <a:lvl6pPr indent="-685800" lvl="5" marL="2743200">
              <a:lnSpc>
                <a:spcPct val="115000"/>
              </a:lnSpc>
              <a:spcBef>
                <a:spcPts val="0"/>
              </a:spcBef>
              <a:spcAft>
                <a:spcPts val="0"/>
              </a:spcAft>
              <a:buClr>
                <a:schemeClr val="dk2"/>
              </a:buClr>
              <a:buSzPts val="7200"/>
              <a:buChar char="■"/>
              <a:defRPr sz="7200">
                <a:solidFill>
                  <a:schemeClr val="dk2"/>
                </a:solidFill>
              </a:defRPr>
            </a:lvl6pPr>
            <a:lvl7pPr indent="-685800" lvl="6" marL="3200400">
              <a:lnSpc>
                <a:spcPct val="115000"/>
              </a:lnSpc>
              <a:spcBef>
                <a:spcPts val="0"/>
              </a:spcBef>
              <a:spcAft>
                <a:spcPts val="0"/>
              </a:spcAft>
              <a:buClr>
                <a:schemeClr val="dk2"/>
              </a:buClr>
              <a:buSzPts val="7200"/>
              <a:buChar char="●"/>
              <a:defRPr sz="7200">
                <a:solidFill>
                  <a:schemeClr val="dk2"/>
                </a:solidFill>
              </a:defRPr>
            </a:lvl7pPr>
            <a:lvl8pPr indent="-685800" lvl="7" marL="3657600">
              <a:lnSpc>
                <a:spcPct val="115000"/>
              </a:lnSpc>
              <a:spcBef>
                <a:spcPts val="0"/>
              </a:spcBef>
              <a:spcAft>
                <a:spcPts val="0"/>
              </a:spcAft>
              <a:buClr>
                <a:schemeClr val="dk2"/>
              </a:buClr>
              <a:buSzPts val="7200"/>
              <a:buChar char="○"/>
              <a:defRPr sz="7200">
                <a:solidFill>
                  <a:schemeClr val="dk2"/>
                </a:solidFill>
              </a:defRPr>
            </a:lvl8pPr>
            <a:lvl9pPr indent="-685800" lvl="8" marL="4114800">
              <a:lnSpc>
                <a:spcPct val="115000"/>
              </a:lnSpc>
              <a:spcBef>
                <a:spcPts val="0"/>
              </a:spcBef>
              <a:spcAft>
                <a:spcPts val="0"/>
              </a:spcAft>
              <a:buClr>
                <a:schemeClr val="dk2"/>
              </a:buClr>
              <a:buSzPts val="7200"/>
              <a:buChar char="■"/>
              <a:defRPr sz="7200">
                <a:solidFill>
                  <a:schemeClr val="dk2"/>
                </a:solidFill>
              </a:defRPr>
            </a:lvl9pPr>
          </a:lstStyle>
          <a:p/>
        </p:txBody>
      </p:sp>
      <p:sp>
        <p:nvSpPr>
          <p:cNvPr id="8" name="Google Shape;8;p1"/>
          <p:cNvSpPr txBox="1"/>
          <p:nvPr>
            <p:ph idx="12" type="sldNum"/>
          </p:nvPr>
        </p:nvSpPr>
        <p:spPr>
          <a:xfrm>
            <a:off x="30020520" y="39166125"/>
            <a:ext cx="1944300" cy="3305700"/>
          </a:xfrm>
          <a:prstGeom prst="rect">
            <a:avLst/>
          </a:prstGeom>
          <a:noFill/>
          <a:ln>
            <a:noFill/>
          </a:ln>
        </p:spPr>
        <p:txBody>
          <a:bodyPr anchorCtr="0" anchor="ctr" bIns="471925" lIns="471925" spcFirstLastPara="1" rIns="471925" wrap="square" tIns="471925">
            <a:normAutofit/>
          </a:bodyPr>
          <a:lstStyle>
            <a:lvl1pPr lvl="0" algn="r">
              <a:buNone/>
              <a:defRPr sz="5200">
                <a:solidFill>
                  <a:schemeClr val="dk2"/>
                </a:solidFill>
              </a:defRPr>
            </a:lvl1pPr>
            <a:lvl2pPr lvl="1" algn="r">
              <a:buNone/>
              <a:defRPr sz="5200">
                <a:solidFill>
                  <a:schemeClr val="dk2"/>
                </a:solidFill>
              </a:defRPr>
            </a:lvl2pPr>
            <a:lvl3pPr lvl="2" algn="r">
              <a:buNone/>
              <a:defRPr sz="5200">
                <a:solidFill>
                  <a:schemeClr val="dk2"/>
                </a:solidFill>
              </a:defRPr>
            </a:lvl3pPr>
            <a:lvl4pPr lvl="3" algn="r">
              <a:buNone/>
              <a:defRPr sz="5200">
                <a:solidFill>
                  <a:schemeClr val="dk2"/>
                </a:solidFill>
              </a:defRPr>
            </a:lvl4pPr>
            <a:lvl5pPr lvl="4" algn="r">
              <a:buNone/>
              <a:defRPr sz="5200">
                <a:solidFill>
                  <a:schemeClr val="dk2"/>
                </a:solidFill>
              </a:defRPr>
            </a:lvl5pPr>
            <a:lvl6pPr lvl="5" algn="r">
              <a:buNone/>
              <a:defRPr sz="5200">
                <a:solidFill>
                  <a:schemeClr val="dk2"/>
                </a:solidFill>
              </a:defRPr>
            </a:lvl6pPr>
            <a:lvl7pPr lvl="6" algn="r">
              <a:buNone/>
              <a:defRPr sz="5200">
                <a:solidFill>
                  <a:schemeClr val="dk2"/>
                </a:solidFill>
              </a:defRPr>
            </a:lvl7pPr>
            <a:lvl8pPr lvl="7" algn="r">
              <a:buNone/>
              <a:defRPr sz="5200">
                <a:solidFill>
                  <a:schemeClr val="dk2"/>
                </a:solidFill>
              </a:defRPr>
            </a:lvl8pPr>
            <a:lvl9pPr lvl="8" algn="r">
              <a:buNone/>
              <a:defRPr sz="5200">
                <a:solidFill>
                  <a:schemeClr val="dk2"/>
                </a:solidFill>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b="228" l="0" r="0" t="238"/>
          <a:stretch/>
        </p:blipFill>
        <p:spPr>
          <a:xfrm>
            <a:off x="-333250" y="2653375"/>
            <a:ext cx="36242999" cy="42996803"/>
          </a:xfrm>
          <a:prstGeom prst="rect">
            <a:avLst/>
          </a:prstGeom>
          <a:noFill/>
          <a:ln>
            <a:noFill/>
          </a:ln>
        </p:spPr>
      </p:pic>
      <p:pic>
        <p:nvPicPr>
          <p:cNvPr id="55" name="Google Shape;55;p13"/>
          <p:cNvPicPr preferRelativeResize="0"/>
          <p:nvPr/>
        </p:nvPicPr>
        <p:blipFill rotWithShape="1">
          <a:blip r:embed="rId4">
            <a:alphaModFix/>
          </a:blip>
          <a:srcRect b="0" l="82264" r="0" t="75452"/>
          <a:stretch/>
        </p:blipFill>
        <p:spPr>
          <a:xfrm>
            <a:off x="29619276" y="0"/>
            <a:ext cx="2780725" cy="3813048"/>
          </a:xfrm>
          <a:prstGeom prst="rect">
            <a:avLst/>
          </a:prstGeom>
          <a:noFill/>
          <a:ln>
            <a:noFill/>
          </a:ln>
        </p:spPr>
      </p:pic>
      <p:pic>
        <p:nvPicPr>
          <p:cNvPr id="56" name="Google Shape;56;p13"/>
          <p:cNvPicPr preferRelativeResize="0"/>
          <p:nvPr/>
        </p:nvPicPr>
        <p:blipFill rotWithShape="1">
          <a:blip r:embed="rId5">
            <a:alphaModFix/>
          </a:blip>
          <a:srcRect b="74349" l="0" r="80624" t="0"/>
          <a:stretch/>
        </p:blipFill>
        <p:spPr>
          <a:xfrm>
            <a:off x="0" y="38719100"/>
            <a:ext cx="3416002" cy="4480902"/>
          </a:xfrm>
          <a:prstGeom prst="rect">
            <a:avLst/>
          </a:prstGeom>
          <a:noFill/>
          <a:ln>
            <a:noFill/>
          </a:ln>
        </p:spPr>
      </p:pic>
      <p:pic>
        <p:nvPicPr>
          <p:cNvPr id="57" name="Google Shape;57;p13"/>
          <p:cNvPicPr preferRelativeResize="0"/>
          <p:nvPr/>
        </p:nvPicPr>
        <p:blipFill>
          <a:blip r:embed="rId6">
            <a:alphaModFix/>
          </a:blip>
          <a:stretch>
            <a:fillRect/>
          </a:stretch>
        </p:blipFill>
        <p:spPr>
          <a:xfrm>
            <a:off x="8360653" y="40202425"/>
            <a:ext cx="15678694" cy="2151225"/>
          </a:xfrm>
          <a:prstGeom prst="rect">
            <a:avLst/>
          </a:prstGeom>
          <a:noFill/>
          <a:ln>
            <a:noFill/>
          </a:ln>
        </p:spPr>
      </p:pic>
      <p:sp>
        <p:nvSpPr>
          <p:cNvPr id="58" name="Google Shape;58;p13"/>
          <p:cNvSpPr txBox="1"/>
          <p:nvPr/>
        </p:nvSpPr>
        <p:spPr>
          <a:xfrm>
            <a:off x="12973975" y="1350000"/>
            <a:ext cx="18075900" cy="2678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pt-BR" sz="6800">
                <a:solidFill>
                  <a:srgbClr val="4A86E8"/>
                </a:solidFill>
                <a:latin typeface="Montserrat"/>
                <a:ea typeface="Montserrat"/>
                <a:cs typeface="Montserrat"/>
                <a:sym typeface="Montserrat"/>
              </a:rPr>
              <a:t>TÍTULO SE FOR EM POUCAS PALAVRAS</a:t>
            </a:r>
            <a:endParaRPr b="1" sz="6800">
              <a:solidFill>
                <a:srgbClr val="4A86E8"/>
              </a:solidFill>
              <a:latin typeface="Montserrat"/>
              <a:ea typeface="Montserrat"/>
              <a:cs typeface="Montserrat"/>
              <a:sym typeface="Montserrat"/>
            </a:endParaRPr>
          </a:p>
          <a:p>
            <a:pPr indent="0" lvl="0" marL="0" marR="0" rtl="0" algn="l">
              <a:spcBef>
                <a:spcPts val="0"/>
              </a:spcBef>
              <a:spcAft>
                <a:spcPts val="0"/>
              </a:spcAft>
              <a:buNone/>
            </a:pPr>
            <a:r>
              <a:rPr lang="pt-BR" sz="5000">
                <a:solidFill>
                  <a:srgbClr val="4A86E8"/>
                </a:solidFill>
                <a:latin typeface="Montserrat"/>
                <a:ea typeface="Montserrat"/>
                <a:cs typeface="Montserrat"/>
                <a:sym typeface="Montserrat"/>
              </a:rPr>
              <a:t>Título se forem muitas, muitas palavras use este com fonte menor</a:t>
            </a:r>
            <a:r>
              <a:rPr lang="pt-BR" sz="5000">
                <a:solidFill>
                  <a:srgbClr val="4A86E8"/>
                </a:solidFill>
                <a:latin typeface="Montserrat"/>
                <a:ea typeface="Montserrat"/>
                <a:cs typeface="Montserrat"/>
                <a:sym typeface="Montserrat"/>
              </a:rPr>
              <a:t> </a:t>
            </a:r>
            <a:r>
              <a:rPr lang="pt-BR" sz="5000">
                <a:solidFill>
                  <a:srgbClr val="4A86E8"/>
                </a:solidFill>
                <a:latin typeface="Montserrat"/>
                <a:ea typeface="Montserrat"/>
                <a:cs typeface="Montserrat"/>
                <a:sym typeface="Montserrat"/>
              </a:rPr>
              <a:t>e caixa alto e baixa (MON</a:t>
            </a:r>
            <a:r>
              <a:rPr lang="pt-BR" sz="5000">
                <a:solidFill>
                  <a:srgbClr val="4A86E8"/>
                </a:solidFill>
                <a:latin typeface="Montserrat"/>
                <a:ea typeface="Montserrat"/>
                <a:cs typeface="Montserrat"/>
                <a:sym typeface="Montserrat"/>
              </a:rPr>
              <a:t>TSERRAT 50)</a:t>
            </a:r>
            <a:endParaRPr sz="5000">
              <a:solidFill>
                <a:srgbClr val="4A86E8"/>
              </a:solidFill>
              <a:latin typeface="Montserrat"/>
              <a:ea typeface="Montserrat"/>
              <a:cs typeface="Montserrat"/>
              <a:sym typeface="Montserrat"/>
            </a:endParaRPr>
          </a:p>
        </p:txBody>
      </p:sp>
      <p:sp>
        <p:nvSpPr>
          <p:cNvPr id="59" name="Google Shape;59;p13"/>
          <p:cNvSpPr txBox="1"/>
          <p:nvPr/>
        </p:nvSpPr>
        <p:spPr>
          <a:xfrm>
            <a:off x="16050342" y="4236391"/>
            <a:ext cx="14999400" cy="9852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i="1" lang="pt-BR" sz="3000">
                <a:solidFill>
                  <a:srgbClr val="000000"/>
                </a:solidFill>
                <a:latin typeface="Montserrat"/>
                <a:ea typeface="Montserrat"/>
                <a:cs typeface="Montserrat"/>
                <a:sym typeface="Montserrat"/>
              </a:rPr>
              <a:t>Assinatura - Nome (s) da (s) pessoa (s) responsável (eis)</a:t>
            </a:r>
            <a:endParaRPr>
              <a:latin typeface="Montserrat"/>
              <a:ea typeface="Montserrat"/>
              <a:cs typeface="Montserrat"/>
              <a:sym typeface="Montserrat"/>
            </a:endParaRPr>
          </a:p>
          <a:p>
            <a:pPr indent="0" lvl="0" marL="0" marR="0" rtl="0" algn="r">
              <a:spcBef>
                <a:spcPts val="0"/>
              </a:spcBef>
              <a:spcAft>
                <a:spcPts val="0"/>
              </a:spcAft>
              <a:buNone/>
            </a:pPr>
            <a:r>
              <a:rPr i="1" lang="pt-BR" sz="2800">
                <a:solidFill>
                  <a:srgbClr val="000000"/>
                </a:solidFill>
                <a:latin typeface="Montserrat"/>
                <a:ea typeface="Montserrat"/>
                <a:cs typeface="Montserrat"/>
                <a:sym typeface="Montserrat"/>
              </a:rPr>
              <a:t>Nome (s) do vínculo à instituição</a:t>
            </a:r>
            <a:endParaRPr sz="2800">
              <a:solidFill>
                <a:srgbClr val="000000"/>
              </a:solidFill>
              <a:latin typeface="Montserrat"/>
              <a:ea typeface="Montserrat"/>
              <a:cs typeface="Montserrat"/>
              <a:sym typeface="Montserrat"/>
            </a:endParaRPr>
          </a:p>
        </p:txBody>
      </p:sp>
      <p:sp>
        <p:nvSpPr>
          <p:cNvPr id="60" name="Google Shape;60;p13"/>
          <p:cNvSpPr txBox="1"/>
          <p:nvPr/>
        </p:nvSpPr>
        <p:spPr>
          <a:xfrm>
            <a:off x="1349997" y="5769925"/>
            <a:ext cx="8084400" cy="554100"/>
          </a:xfrm>
          <a:prstGeom prst="rect">
            <a:avLst/>
          </a:prstGeom>
          <a:noFill/>
          <a:ln>
            <a:noFill/>
          </a:ln>
        </p:spPr>
        <p:txBody>
          <a:bodyPr anchorCtr="0" anchor="t" bIns="0" lIns="0" spcFirstLastPara="1" rIns="0" wrap="square" tIns="0">
            <a:spAutoFit/>
          </a:bodyPr>
          <a:lstStyle/>
          <a:p>
            <a:pPr indent="0" lvl="0" marL="27289" marR="0" rtl="0" algn="l">
              <a:spcBef>
                <a:spcPts val="0"/>
              </a:spcBef>
              <a:spcAft>
                <a:spcPts val="0"/>
              </a:spcAft>
              <a:buNone/>
            </a:pPr>
            <a:r>
              <a:rPr b="1" lang="pt-BR" sz="3600">
                <a:solidFill>
                  <a:srgbClr val="4A86E8"/>
                </a:solidFill>
                <a:latin typeface="Montserrat"/>
                <a:ea typeface="Montserrat"/>
                <a:cs typeface="Montserrat"/>
                <a:sym typeface="Montserrat"/>
              </a:rPr>
              <a:t>INTRODUÇÃO (MONTSERRAT 36)</a:t>
            </a:r>
            <a:endParaRPr b="1" sz="3546">
              <a:solidFill>
                <a:srgbClr val="4A86E8"/>
              </a:solidFill>
              <a:latin typeface="Montserrat"/>
              <a:ea typeface="Montserrat"/>
              <a:cs typeface="Montserrat"/>
              <a:sym typeface="Montserrat"/>
            </a:endParaRPr>
          </a:p>
        </p:txBody>
      </p:sp>
      <p:sp>
        <p:nvSpPr>
          <p:cNvPr id="61" name="Google Shape;61;p13"/>
          <p:cNvSpPr txBox="1"/>
          <p:nvPr/>
        </p:nvSpPr>
        <p:spPr>
          <a:xfrm>
            <a:off x="1350000" y="6781750"/>
            <a:ext cx="14340300" cy="4181100"/>
          </a:xfrm>
          <a:prstGeom prst="rect">
            <a:avLst/>
          </a:prstGeom>
          <a:noFill/>
          <a:ln>
            <a:noFill/>
          </a:ln>
        </p:spPr>
        <p:txBody>
          <a:bodyPr anchorCtr="0" anchor="t" bIns="0" lIns="0" spcFirstLastPara="1" rIns="0" wrap="square" tIns="0">
            <a:spAutoFit/>
          </a:bodyPr>
          <a:lstStyle/>
          <a:p>
            <a:pPr indent="429910" lvl="0" marL="27289" marR="10915" rtl="0" algn="just">
              <a:lnSpc>
                <a:spcPct val="115064"/>
              </a:lnSpc>
              <a:spcBef>
                <a:spcPts val="0"/>
              </a:spcBef>
              <a:spcAft>
                <a:spcPts val="0"/>
              </a:spcAft>
              <a:buNone/>
            </a:pPr>
            <a:r>
              <a:rPr lang="pt-BR" sz="3000">
                <a:solidFill>
                  <a:schemeClr val="dk1"/>
                </a:solidFill>
                <a:latin typeface="Montserrat"/>
                <a:ea typeface="Montserrat"/>
                <a:cs typeface="Montserrat"/>
                <a:sym typeface="Montserrat"/>
              </a:rPr>
              <a:t>Texto Corrido em fonte Montserrat 30. Lorem ipsum dolor sit amet, consectetur adipiscing elit. Curabitur tempus dictum pulvinar. Fusce condimentum dapibus dolor non malesuada. Proin ultricies ullamcorper metus, sit amet elementum nisi pulvinar eget. Orci varius natoque penatibus et magnis dis parturient montes, nascetur ridiculus mus. Morbi eu dignissim nunc. Morbi venenatis, purus at rhoncus euismod, justo ante efficitur mi, quis sodales justo dui ut metus. Nunc massa nibh, vestibulum </a:t>
            </a:r>
            <a:r>
              <a:rPr lang="pt-BR" sz="3000">
                <a:solidFill>
                  <a:schemeClr val="dk1"/>
                </a:solidFill>
                <a:latin typeface="Montserrat"/>
                <a:ea typeface="Montserrat"/>
                <a:cs typeface="Montserrat"/>
                <a:sym typeface="Montserrat"/>
              </a:rPr>
              <a:t>et sodales quis, faucib</a:t>
            </a:r>
            <a:r>
              <a:rPr lang="pt-BR" sz="3000">
                <a:solidFill>
                  <a:schemeClr val="dk1"/>
                </a:solidFill>
                <a:latin typeface="Montserrat"/>
                <a:ea typeface="Montserrat"/>
                <a:cs typeface="Montserrat"/>
                <a:sym typeface="Montserrat"/>
              </a:rPr>
              <a:t>us vitae enim.</a:t>
            </a:r>
            <a:endParaRPr i="0" sz="3000" u="none" cap="none" strike="noStrike">
              <a:solidFill>
                <a:srgbClr val="000000"/>
              </a:solidFill>
              <a:latin typeface="Montserrat"/>
              <a:ea typeface="Montserrat"/>
              <a:cs typeface="Montserrat"/>
              <a:sym typeface="Montserrat"/>
            </a:endParaRPr>
          </a:p>
        </p:txBody>
      </p:sp>
      <p:sp>
        <p:nvSpPr>
          <p:cNvPr id="62" name="Google Shape;62;p13"/>
          <p:cNvSpPr txBox="1"/>
          <p:nvPr/>
        </p:nvSpPr>
        <p:spPr>
          <a:xfrm>
            <a:off x="1349976" y="20318000"/>
            <a:ext cx="14340300" cy="431100"/>
          </a:xfrm>
          <a:prstGeom prst="rect">
            <a:avLst/>
          </a:prstGeom>
          <a:noFill/>
          <a:ln>
            <a:noFill/>
          </a:ln>
        </p:spPr>
        <p:txBody>
          <a:bodyPr anchorCtr="0" anchor="t" bIns="0" lIns="0" spcFirstLastPara="1" rIns="0" wrap="square" tIns="0">
            <a:spAutoFit/>
          </a:bodyPr>
          <a:lstStyle/>
          <a:p>
            <a:pPr indent="0" lvl="0" marL="27289" marR="0" rtl="0" algn="l">
              <a:spcBef>
                <a:spcPts val="0"/>
              </a:spcBef>
              <a:spcAft>
                <a:spcPts val="0"/>
              </a:spcAft>
              <a:buNone/>
            </a:pPr>
            <a:r>
              <a:rPr lang="pt-BR" sz="2800">
                <a:solidFill>
                  <a:srgbClr val="000000"/>
                </a:solidFill>
                <a:latin typeface="Montserrat"/>
                <a:ea typeface="Montserrat"/>
                <a:cs typeface="Montserrat"/>
                <a:sym typeface="Montserrat"/>
              </a:rPr>
              <a:t>Figur</a:t>
            </a:r>
            <a:r>
              <a:rPr lang="pt-BR" sz="2800">
                <a:latin typeface="Montserrat"/>
                <a:ea typeface="Montserrat"/>
                <a:cs typeface="Montserrat"/>
                <a:sym typeface="Montserrat"/>
              </a:rPr>
              <a:t>a</a:t>
            </a:r>
            <a:r>
              <a:rPr lang="pt-BR" sz="2800">
                <a:solidFill>
                  <a:srgbClr val="000000"/>
                </a:solidFill>
                <a:latin typeface="Montserrat"/>
                <a:ea typeface="Montserrat"/>
                <a:cs typeface="Montserrat"/>
                <a:sym typeface="Montserrat"/>
              </a:rPr>
              <a:t> 1. </a:t>
            </a:r>
            <a:r>
              <a:rPr lang="pt-BR" sz="2800">
                <a:solidFill>
                  <a:srgbClr val="000000"/>
                </a:solidFill>
                <a:latin typeface="Montserrat"/>
                <a:ea typeface="Montserrat"/>
                <a:cs typeface="Montserrat"/>
                <a:sym typeface="Montserrat"/>
              </a:rPr>
              <a:t>Legenda</a:t>
            </a:r>
            <a:r>
              <a:rPr lang="pt-BR" sz="2800">
                <a:solidFill>
                  <a:srgbClr val="000000"/>
                </a:solidFill>
                <a:latin typeface="Montserrat"/>
                <a:ea typeface="Montserrat"/>
                <a:cs typeface="Montserrat"/>
                <a:sym typeface="Montserrat"/>
              </a:rPr>
              <a:t>. (</a:t>
            </a:r>
            <a:r>
              <a:rPr lang="pt-BR" sz="2800">
                <a:latin typeface="Montserrat"/>
                <a:ea typeface="Montserrat"/>
                <a:cs typeface="Montserrat"/>
                <a:sym typeface="Montserrat"/>
              </a:rPr>
              <a:t>Montserrat</a:t>
            </a:r>
            <a:r>
              <a:rPr lang="pt-BR" sz="2800">
                <a:solidFill>
                  <a:srgbClr val="000000"/>
                </a:solidFill>
                <a:latin typeface="Montserrat"/>
                <a:ea typeface="Montserrat"/>
                <a:cs typeface="Montserrat"/>
                <a:sym typeface="Montserrat"/>
              </a:rPr>
              <a:t>, 28)</a:t>
            </a:r>
            <a:endParaRPr sz="2800">
              <a:solidFill>
                <a:srgbClr val="000000"/>
              </a:solidFill>
              <a:latin typeface="Montserrat"/>
              <a:ea typeface="Montserrat"/>
              <a:cs typeface="Montserrat"/>
              <a:sym typeface="Montserrat"/>
            </a:endParaRPr>
          </a:p>
        </p:txBody>
      </p:sp>
      <p:sp>
        <p:nvSpPr>
          <p:cNvPr id="63" name="Google Shape;63;p13"/>
          <p:cNvSpPr/>
          <p:nvPr/>
        </p:nvSpPr>
        <p:spPr>
          <a:xfrm>
            <a:off x="1350000" y="11392725"/>
            <a:ext cx="14340300" cy="8495400"/>
          </a:xfrm>
          <a:prstGeom prst="rect">
            <a:avLst/>
          </a:prstGeom>
          <a:solidFill>
            <a:schemeClr val="lt2"/>
          </a:solidFill>
          <a:ln cap="flat" cmpd="sng" w="12700">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7143">
              <a:solidFill>
                <a:srgbClr val="FFFFFF"/>
              </a:solidFill>
              <a:latin typeface="Calibri"/>
              <a:ea typeface="Calibri"/>
              <a:cs typeface="Calibri"/>
              <a:sym typeface="Calibri"/>
            </a:endParaRPr>
          </a:p>
        </p:txBody>
      </p:sp>
      <p:sp>
        <p:nvSpPr>
          <p:cNvPr id="64" name="Google Shape;64;p13"/>
          <p:cNvSpPr/>
          <p:nvPr/>
        </p:nvSpPr>
        <p:spPr>
          <a:xfrm>
            <a:off x="1350000" y="1350000"/>
            <a:ext cx="10291200" cy="3082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pt-BR" sz="4200"/>
              <a:t>LOGO DO EVENTO</a:t>
            </a:r>
            <a:endParaRPr sz="4200"/>
          </a:p>
        </p:txBody>
      </p:sp>
      <p:sp>
        <p:nvSpPr>
          <p:cNvPr id="65" name="Google Shape;65;p13"/>
          <p:cNvSpPr txBox="1"/>
          <p:nvPr/>
        </p:nvSpPr>
        <p:spPr>
          <a:xfrm>
            <a:off x="1350001" y="21827925"/>
            <a:ext cx="10291200" cy="554100"/>
          </a:xfrm>
          <a:prstGeom prst="rect">
            <a:avLst/>
          </a:prstGeom>
          <a:noFill/>
          <a:ln>
            <a:noFill/>
          </a:ln>
        </p:spPr>
        <p:txBody>
          <a:bodyPr anchorCtr="0" anchor="t" bIns="0" lIns="0" spcFirstLastPara="1" rIns="0" wrap="square" tIns="0">
            <a:spAutoFit/>
          </a:bodyPr>
          <a:lstStyle/>
          <a:p>
            <a:pPr indent="0" lvl="0" marL="27289" marR="0" rtl="0" algn="l">
              <a:spcBef>
                <a:spcPts val="0"/>
              </a:spcBef>
              <a:spcAft>
                <a:spcPts val="0"/>
              </a:spcAft>
              <a:buNone/>
            </a:pPr>
            <a:r>
              <a:rPr b="1" lang="pt-BR" sz="3600">
                <a:solidFill>
                  <a:srgbClr val="4A86E8"/>
                </a:solidFill>
                <a:latin typeface="Montserrat"/>
                <a:ea typeface="Montserrat"/>
                <a:cs typeface="Montserrat"/>
                <a:sym typeface="Montserrat"/>
              </a:rPr>
              <a:t>METODOLOGIA (MONTSERRAT 36)</a:t>
            </a:r>
            <a:endParaRPr b="1" sz="3546">
              <a:solidFill>
                <a:srgbClr val="4A86E8"/>
              </a:solidFill>
              <a:latin typeface="Montserrat"/>
              <a:ea typeface="Montserrat"/>
              <a:cs typeface="Montserrat"/>
              <a:sym typeface="Montserrat"/>
            </a:endParaRPr>
          </a:p>
        </p:txBody>
      </p:sp>
      <p:sp>
        <p:nvSpPr>
          <p:cNvPr id="66" name="Google Shape;66;p13"/>
          <p:cNvSpPr txBox="1"/>
          <p:nvPr/>
        </p:nvSpPr>
        <p:spPr>
          <a:xfrm>
            <a:off x="1350000" y="22839750"/>
            <a:ext cx="14340300" cy="4181100"/>
          </a:xfrm>
          <a:prstGeom prst="rect">
            <a:avLst/>
          </a:prstGeom>
          <a:noFill/>
          <a:ln>
            <a:noFill/>
          </a:ln>
        </p:spPr>
        <p:txBody>
          <a:bodyPr anchorCtr="0" anchor="t" bIns="0" lIns="0" spcFirstLastPara="1" rIns="0" wrap="square" tIns="0">
            <a:spAutoFit/>
          </a:bodyPr>
          <a:lstStyle/>
          <a:p>
            <a:pPr indent="429910" lvl="0" marL="27289" marR="10915" rtl="0" algn="just">
              <a:lnSpc>
                <a:spcPct val="115064"/>
              </a:lnSpc>
              <a:spcBef>
                <a:spcPts val="0"/>
              </a:spcBef>
              <a:spcAft>
                <a:spcPts val="0"/>
              </a:spcAft>
              <a:buNone/>
            </a:pPr>
            <a:r>
              <a:rPr lang="pt-BR" sz="3000">
                <a:solidFill>
                  <a:schemeClr val="dk1"/>
                </a:solidFill>
                <a:latin typeface="Montserrat"/>
                <a:ea typeface="Montserrat"/>
                <a:cs typeface="Montserrat"/>
                <a:sym typeface="Montserrat"/>
              </a:rPr>
              <a:t>Texto Corrido em fonte Montserrat 30. Lorem ipsum dolor sit amet, consectetur adipiscing elit. Curabitur tempus dictum pulvinar. Fusce condimentum dapibus dolor non malesuada. Proin ultricies ullamcorper metus, sit amet elementum nisi pulvinar eget. Orci varius natoque penatibus et magnis dis parturient montes, nascetur ridiculus mus. Morbi eu dignissim nunc. Morbi venenatis, purus at rhoncus euismod, justo ante efficitur mi, quis sodales justo dui ut metus. Nunc massa nibh, vestibulum et sodales quis, faucibus vitae enim.</a:t>
            </a:r>
            <a:endParaRPr i="0" sz="3000" u="none" cap="none" strike="noStrike">
              <a:solidFill>
                <a:srgbClr val="000000"/>
              </a:solidFill>
              <a:latin typeface="Montserrat"/>
              <a:ea typeface="Montserrat"/>
              <a:cs typeface="Montserrat"/>
              <a:sym typeface="Montserrat"/>
            </a:endParaRPr>
          </a:p>
        </p:txBody>
      </p:sp>
      <p:sp>
        <p:nvSpPr>
          <p:cNvPr id="67" name="Google Shape;67;p13"/>
          <p:cNvSpPr txBox="1"/>
          <p:nvPr/>
        </p:nvSpPr>
        <p:spPr>
          <a:xfrm>
            <a:off x="1350001" y="28099675"/>
            <a:ext cx="10291200" cy="554100"/>
          </a:xfrm>
          <a:prstGeom prst="rect">
            <a:avLst/>
          </a:prstGeom>
          <a:noFill/>
          <a:ln>
            <a:noFill/>
          </a:ln>
        </p:spPr>
        <p:txBody>
          <a:bodyPr anchorCtr="0" anchor="t" bIns="0" lIns="0" spcFirstLastPara="1" rIns="0" wrap="square" tIns="0">
            <a:spAutoFit/>
          </a:bodyPr>
          <a:lstStyle/>
          <a:p>
            <a:pPr indent="0" lvl="0" marL="27289" marR="0" rtl="0" algn="l">
              <a:spcBef>
                <a:spcPts val="0"/>
              </a:spcBef>
              <a:spcAft>
                <a:spcPts val="0"/>
              </a:spcAft>
              <a:buNone/>
            </a:pPr>
            <a:r>
              <a:rPr b="1" lang="pt-BR" sz="3600">
                <a:solidFill>
                  <a:srgbClr val="4A86E8"/>
                </a:solidFill>
                <a:latin typeface="Montserrat"/>
                <a:ea typeface="Montserrat"/>
                <a:cs typeface="Montserrat"/>
                <a:sym typeface="Montserrat"/>
              </a:rPr>
              <a:t>RESULTADOS (MONTSERRAT 36)</a:t>
            </a:r>
            <a:endParaRPr b="1" sz="3546">
              <a:solidFill>
                <a:srgbClr val="4A86E8"/>
              </a:solidFill>
              <a:latin typeface="Montserrat"/>
              <a:ea typeface="Montserrat"/>
              <a:cs typeface="Montserrat"/>
              <a:sym typeface="Montserrat"/>
            </a:endParaRPr>
          </a:p>
        </p:txBody>
      </p:sp>
      <p:sp>
        <p:nvSpPr>
          <p:cNvPr id="68" name="Google Shape;68;p13"/>
          <p:cNvSpPr txBox="1"/>
          <p:nvPr/>
        </p:nvSpPr>
        <p:spPr>
          <a:xfrm>
            <a:off x="1350000" y="29111500"/>
            <a:ext cx="14340300" cy="10557000"/>
          </a:xfrm>
          <a:prstGeom prst="rect">
            <a:avLst/>
          </a:prstGeom>
          <a:noFill/>
          <a:ln>
            <a:noFill/>
          </a:ln>
        </p:spPr>
        <p:txBody>
          <a:bodyPr anchorCtr="0" anchor="t" bIns="0" lIns="0" spcFirstLastPara="1" rIns="0" wrap="square" tIns="0">
            <a:spAutoFit/>
          </a:bodyPr>
          <a:lstStyle/>
          <a:p>
            <a:pPr indent="429910" lvl="0" marL="27289" marR="10915" rtl="0" algn="just">
              <a:lnSpc>
                <a:spcPct val="115064"/>
              </a:lnSpc>
              <a:spcBef>
                <a:spcPts val="0"/>
              </a:spcBef>
              <a:spcAft>
                <a:spcPts val="0"/>
              </a:spcAft>
              <a:buClr>
                <a:schemeClr val="dk1"/>
              </a:buClr>
              <a:buSzPts val="1100"/>
              <a:buFont typeface="Arial"/>
              <a:buNone/>
            </a:pPr>
            <a:r>
              <a:rPr lang="pt-BR" sz="3000">
                <a:solidFill>
                  <a:schemeClr val="dk1"/>
                </a:solidFill>
                <a:latin typeface="Montserrat"/>
                <a:ea typeface="Montserrat"/>
                <a:cs typeface="Montserrat"/>
                <a:sym typeface="Montserrat"/>
              </a:rPr>
              <a:t>Lorem ipsum dolor sit amet, consectetur adipiscing elit. Curabitur tempus dictum pulvinar. Fusce condimentum dapibus dolor non malesuada. Proin ultricies ullamcorper metus, sit amet elementum nisi pulvinar eget. Orci varius natoque penatibus et magnis dis parturient montes, nascetur ridiculus mus. Morbi eu dignissim nunc. Morbi venenatis, purus at rhoncus euismod, justo ante efficitur mi, quis sodales justo dui ut metus. Nunc massa nibh, vestibulum et sodales quis, faucibus vitae enim.</a:t>
            </a:r>
            <a:endParaRPr sz="3000">
              <a:solidFill>
                <a:schemeClr val="dk1"/>
              </a:solidFill>
              <a:latin typeface="Montserrat"/>
              <a:ea typeface="Montserrat"/>
              <a:cs typeface="Montserrat"/>
              <a:sym typeface="Montserrat"/>
            </a:endParaRPr>
          </a:p>
          <a:p>
            <a:pPr indent="429910" lvl="0" marL="27289" marR="10915" rtl="0" algn="just">
              <a:lnSpc>
                <a:spcPct val="115064"/>
              </a:lnSpc>
              <a:spcBef>
                <a:spcPts val="0"/>
              </a:spcBef>
              <a:spcAft>
                <a:spcPts val="0"/>
              </a:spcAft>
              <a:buClr>
                <a:schemeClr val="dk1"/>
              </a:buClr>
              <a:buSzPts val="1100"/>
              <a:buFont typeface="Arial"/>
              <a:buNone/>
            </a:pPr>
            <a:r>
              <a:t/>
            </a:r>
            <a:endParaRPr sz="3000">
              <a:solidFill>
                <a:schemeClr val="dk1"/>
              </a:solidFill>
              <a:latin typeface="Montserrat"/>
              <a:ea typeface="Montserrat"/>
              <a:cs typeface="Montserrat"/>
              <a:sym typeface="Montserrat"/>
            </a:endParaRPr>
          </a:p>
          <a:p>
            <a:pPr indent="429910" lvl="0" marL="27289" marR="10915" rtl="0" algn="just">
              <a:lnSpc>
                <a:spcPct val="115064"/>
              </a:lnSpc>
              <a:spcBef>
                <a:spcPts val="0"/>
              </a:spcBef>
              <a:spcAft>
                <a:spcPts val="0"/>
              </a:spcAft>
              <a:buSzPts val="1100"/>
              <a:buNone/>
            </a:pPr>
            <a:r>
              <a:rPr lang="pt-BR" sz="3000">
                <a:solidFill>
                  <a:schemeClr val="dk1"/>
                </a:solidFill>
                <a:latin typeface="Montserrat"/>
                <a:ea typeface="Montserrat"/>
                <a:cs typeface="Montserrat"/>
                <a:sym typeface="Montserrat"/>
              </a:rPr>
              <a:t>Praesent pretium purus porta lacus dapibus rutrum. Sed bibendum rhoncus ex sit amet pellentesque. Suspendisse porttitor augue metus, nec pretium quam efficitur id. Proin et rhoncus odio. Morbi vehicula nisl sit amet enim ornare, ac ultrices sapien faucibus. Cras eget iaculis augue. Nunc erat lacus, blandit quis nisi a, egestas scelerisque ipsum. Aliquam ante risus, rutrum eu nunc eu, tempor sodales sapien. Fusce orci neque, pellentesque ac neque sit amet, dignissim semper erat. Nulla lobortis eleifend mauris at iaculis. Nunc congue faucibus justo, non pretium sapien imperdiet eget. Ut rutrum rutrum felis. Pellentesque non erat quis neque ornare porta facilisis ac ipsum. Pellentesque malesuada, erat at vulputate eleifend, ex mauris porttitor neque, sed viverra ante diam eget nibh. Suspendisse varius rhoncus semper.</a:t>
            </a:r>
            <a:endParaRPr sz="3000">
              <a:solidFill>
                <a:schemeClr val="dk1"/>
              </a:solidFill>
              <a:latin typeface="Montserrat"/>
              <a:ea typeface="Montserrat"/>
              <a:cs typeface="Montserrat"/>
              <a:sym typeface="Montserrat"/>
            </a:endParaRPr>
          </a:p>
        </p:txBody>
      </p:sp>
      <p:sp>
        <p:nvSpPr>
          <p:cNvPr id="69" name="Google Shape;69;p13"/>
          <p:cNvSpPr txBox="1"/>
          <p:nvPr/>
        </p:nvSpPr>
        <p:spPr>
          <a:xfrm>
            <a:off x="16709601" y="14695200"/>
            <a:ext cx="14340300" cy="431100"/>
          </a:xfrm>
          <a:prstGeom prst="rect">
            <a:avLst/>
          </a:prstGeom>
          <a:noFill/>
          <a:ln>
            <a:noFill/>
          </a:ln>
        </p:spPr>
        <p:txBody>
          <a:bodyPr anchorCtr="0" anchor="t" bIns="0" lIns="0" spcFirstLastPara="1" rIns="0" wrap="square" tIns="0">
            <a:spAutoFit/>
          </a:bodyPr>
          <a:lstStyle/>
          <a:p>
            <a:pPr indent="0" lvl="0" marL="27289" marR="0" rtl="0" algn="l">
              <a:spcBef>
                <a:spcPts val="0"/>
              </a:spcBef>
              <a:spcAft>
                <a:spcPts val="0"/>
              </a:spcAft>
              <a:buNone/>
            </a:pPr>
            <a:r>
              <a:rPr lang="pt-BR" sz="2800">
                <a:solidFill>
                  <a:srgbClr val="000000"/>
                </a:solidFill>
                <a:latin typeface="Montserrat"/>
                <a:ea typeface="Montserrat"/>
                <a:cs typeface="Montserrat"/>
                <a:sym typeface="Montserrat"/>
              </a:rPr>
              <a:t>Figur</a:t>
            </a:r>
            <a:r>
              <a:rPr lang="pt-BR" sz="2800">
                <a:latin typeface="Montserrat"/>
                <a:ea typeface="Montserrat"/>
                <a:cs typeface="Montserrat"/>
                <a:sym typeface="Montserrat"/>
              </a:rPr>
              <a:t>a</a:t>
            </a:r>
            <a:r>
              <a:rPr lang="pt-BR" sz="2800">
                <a:solidFill>
                  <a:srgbClr val="000000"/>
                </a:solidFill>
                <a:latin typeface="Montserrat"/>
                <a:ea typeface="Montserrat"/>
                <a:cs typeface="Montserrat"/>
                <a:sym typeface="Montserrat"/>
              </a:rPr>
              <a:t> </a:t>
            </a:r>
            <a:r>
              <a:rPr lang="pt-BR" sz="2800">
                <a:latin typeface="Montserrat"/>
                <a:ea typeface="Montserrat"/>
                <a:cs typeface="Montserrat"/>
                <a:sym typeface="Montserrat"/>
              </a:rPr>
              <a:t>2</a:t>
            </a:r>
            <a:r>
              <a:rPr lang="pt-BR" sz="2800">
                <a:solidFill>
                  <a:srgbClr val="000000"/>
                </a:solidFill>
                <a:latin typeface="Montserrat"/>
                <a:ea typeface="Montserrat"/>
                <a:cs typeface="Montserrat"/>
                <a:sym typeface="Montserrat"/>
              </a:rPr>
              <a:t>. Legenda. (</a:t>
            </a:r>
            <a:r>
              <a:rPr lang="pt-BR" sz="2800">
                <a:latin typeface="Montserrat"/>
                <a:ea typeface="Montserrat"/>
                <a:cs typeface="Montserrat"/>
                <a:sym typeface="Montserrat"/>
              </a:rPr>
              <a:t>Montserrat</a:t>
            </a:r>
            <a:r>
              <a:rPr lang="pt-BR" sz="2800">
                <a:solidFill>
                  <a:srgbClr val="000000"/>
                </a:solidFill>
                <a:latin typeface="Montserrat"/>
                <a:ea typeface="Montserrat"/>
                <a:cs typeface="Montserrat"/>
                <a:sym typeface="Montserrat"/>
              </a:rPr>
              <a:t>, 28)</a:t>
            </a:r>
            <a:endParaRPr sz="2800">
              <a:solidFill>
                <a:srgbClr val="000000"/>
              </a:solidFill>
              <a:latin typeface="Montserrat"/>
              <a:ea typeface="Montserrat"/>
              <a:cs typeface="Montserrat"/>
              <a:sym typeface="Montserrat"/>
            </a:endParaRPr>
          </a:p>
        </p:txBody>
      </p:sp>
      <p:sp>
        <p:nvSpPr>
          <p:cNvPr id="70" name="Google Shape;70;p13"/>
          <p:cNvSpPr/>
          <p:nvPr/>
        </p:nvSpPr>
        <p:spPr>
          <a:xfrm>
            <a:off x="16709625" y="5769925"/>
            <a:ext cx="14340300" cy="8495400"/>
          </a:xfrm>
          <a:prstGeom prst="rect">
            <a:avLst/>
          </a:prstGeom>
          <a:solidFill>
            <a:schemeClr val="lt2"/>
          </a:solidFill>
          <a:ln cap="flat" cmpd="sng" w="12700">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7143">
              <a:solidFill>
                <a:srgbClr val="FFFFFF"/>
              </a:solidFill>
              <a:latin typeface="Calibri"/>
              <a:ea typeface="Calibri"/>
              <a:cs typeface="Calibri"/>
              <a:sym typeface="Calibri"/>
            </a:endParaRPr>
          </a:p>
        </p:txBody>
      </p:sp>
      <p:sp>
        <p:nvSpPr>
          <p:cNvPr id="71" name="Google Shape;71;p13"/>
          <p:cNvSpPr txBox="1"/>
          <p:nvPr/>
        </p:nvSpPr>
        <p:spPr>
          <a:xfrm>
            <a:off x="16709601" y="25058400"/>
            <a:ext cx="14340300" cy="431100"/>
          </a:xfrm>
          <a:prstGeom prst="rect">
            <a:avLst/>
          </a:prstGeom>
          <a:noFill/>
          <a:ln>
            <a:noFill/>
          </a:ln>
        </p:spPr>
        <p:txBody>
          <a:bodyPr anchorCtr="0" anchor="t" bIns="0" lIns="0" spcFirstLastPara="1" rIns="0" wrap="square" tIns="0">
            <a:spAutoFit/>
          </a:bodyPr>
          <a:lstStyle/>
          <a:p>
            <a:pPr indent="0" lvl="0" marL="27289" marR="0" rtl="0" algn="l">
              <a:spcBef>
                <a:spcPts val="0"/>
              </a:spcBef>
              <a:spcAft>
                <a:spcPts val="0"/>
              </a:spcAft>
              <a:buNone/>
            </a:pPr>
            <a:r>
              <a:rPr lang="pt-BR" sz="2800">
                <a:solidFill>
                  <a:srgbClr val="000000"/>
                </a:solidFill>
                <a:latin typeface="Montserrat"/>
                <a:ea typeface="Montserrat"/>
                <a:cs typeface="Montserrat"/>
                <a:sym typeface="Montserrat"/>
              </a:rPr>
              <a:t>Figur</a:t>
            </a:r>
            <a:r>
              <a:rPr lang="pt-BR" sz="2800">
                <a:latin typeface="Montserrat"/>
                <a:ea typeface="Montserrat"/>
                <a:cs typeface="Montserrat"/>
                <a:sym typeface="Montserrat"/>
              </a:rPr>
              <a:t>a</a:t>
            </a:r>
            <a:r>
              <a:rPr lang="pt-BR" sz="2800">
                <a:solidFill>
                  <a:srgbClr val="000000"/>
                </a:solidFill>
                <a:latin typeface="Montserrat"/>
                <a:ea typeface="Montserrat"/>
                <a:cs typeface="Montserrat"/>
                <a:sym typeface="Montserrat"/>
              </a:rPr>
              <a:t> </a:t>
            </a:r>
            <a:r>
              <a:rPr lang="pt-BR" sz="2800">
                <a:latin typeface="Montserrat"/>
                <a:ea typeface="Montserrat"/>
                <a:cs typeface="Montserrat"/>
                <a:sym typeface="Montserrat"/>
              </a:rPr>
              <a:t>3</a:t>
            </a:r>
            <a:r>
              <a:rPr lang="pt-BR" sz="2800">
                <a:solidFill>
                  <a:srgbClr val="000000"/>
                </a:solidFill>
                <a:latin typeface="Montserrat"/>
                <a:ea typeface="Montserrat"/>
                <a:cs typeface="Montserrat"/>
                <a:sym typeface="Montserrat"/>
              </a:rPr>
              <a:t>. Legenda. (</a:t>
            </a:r>
            <a:r>
              <a:rPr lang="pt-BR" sz="2800">
                <a:latin typeface="Montserrat"/>
                <a:ea typeface="Montserrat"/>
                <a:cs typeface="Montserrat"/>
                <a:sym typeface="Montserrat"/>
              </a:rPr>
              <a:t>Montserrat</a:t>
            </a:r>
            <a:r>
              <a:rPr lang="pt-BR" sz="2800">
                <a:solidFill>
                  <a:srgbClr val="000000"/>
                </a:solidFill>
                <a:latin typeface="Montserrat"/>
                <a:ea typeface="Montserrat"/>
                <a:cs typeface="Montserrat"/>
                <a:sym typeface="Montserrat"/>
              </a:rPr>
              <a:t>, 28)</a:t>
            </a:r>
            <a:endParaRPr sz="2800">
              <a:solidFill>
                <a:srgbClr val="000000"/>
              </a:solidFill>
              <a:latin typeface="Montserrat"/>
              <a:ea typeface="Montserrat"/>
              <a:cs typeface="Montserrat"/>
              <a:sym typeface="Montserrat"/>
            </a:endParaRPr>
          </a:p>
        </p:txBody>
      </p:sp>
      <p:sp>
        <p:nvSpPr>
          <p:cNvPr id="72" name="Google Shape;72;p13"/>
          <p:cNvSpPr/>
          <p:nvPr/>
        </p:nvSpPr>
        <p:spPr>
          <a:xfrm>
            <a:off x="16709625" y="16133125"/>
            <a:ext cx="14340300" cy="8495400"/>
          </a:xfrm>
          <a:prstGeom prst="rect">
            <a:avLst/>
          </a:prstGeom>
          <a:solidFill>
            <a:schemeClr val="lt2"/>
          </a:solidFill>
          <a:ln cap="flat" cmpd="sng" w="12700">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pt-BR" sz="7143">
                <a:solidFill>
                  <a:srgbClr val="FFFFFF"/>
                </a:solidFill>
                <a:latin typeface="Calibri"/>
                <a:ea typeface="Calibri"/>
                <a:cs typeface="Calibri"/>
                <a:sym typeface="Calibri"/>
              </a:rPr>
              <a:t>    </a:t>
            </a:r>
            <a:endParaRPr sz="7143">
              <a:solidFill>
                <a:srgbClr val="FFFFFF"/>
              </a:solidFill>
              <a:latin typeface="Calibri"/>
              <a:ea typeface="Calibri"/>
              <a:cs typeface="Calibri"/>
              <a:sym typeface="Calibri"/>
            </a:endParaRPr>
          </a:p>
        </p:txBody>
      </p:sp>
      <p:sp>
        <p:nvSpPr>
          <p:cNvPr id="73" name="Google Shape;73;p13"/>
          <p:cNvSpPr txBox="1"/>
          <p:nvPr/>
        </p:nvSpPr>
        <p:spPr>
          <a:xfrm>
            <a:off x="16709626" y="26496325"/>
            <a:ext cx="10291200" cy="554100"/>
          </a:xfrm>
          <a:prstGeom prst="rect">
            <a:avLst/>
          </a:prstGeom>
          <a:noFill/>
          <a:ln>
            <a:noFill/>
          </a:ln>
        </p:spPr>
        <p:txBody>
          <a:bodyPr anchorCtr="0" anchor="t" bIns="0" lIns="0" spcFirstLastPara="1" rIns="0" wrap="square" tIns="0">
            <a:spAutoFit/>
          </a:bodyPr>
          <a:lstStyle/>
          <a:p>
            <a:pPr indent="0" lvl="0" marL="27289" marR="0" rtl="0" algn="l">
              <a:spcBef>
                <a:spcPts val="0"/>
              </a:spcBef>
              <a:spcAft>
                <a:spcPts val="0"/>
              </a:spcAft>
              <a:buNone/>
            </a:pPr>
            <a:r>
              <a:rPr b="1" lang="pt-BR" sz="3600">
                <a:solidFill>
                  <a:srgbClr val="4A86E8"/>
                </a:solidFill>
                <a:latin typeface="Montserrat"/>
                <a:ea typeface="Montserrat"/>
                <a:cs typeface="Montserrat"/>
                <a:sym typeface="Montserrat"/>
              </a:rPr>
              <a:t>CONCLUSÕES</a:t>
            </a:r>
            <a:r>
              <a:rPr b="1" lang="pt-BR" sz="3600">
                <a:solidFill>
                  <a:srgbClr val="4A86E8"/>
                </a:solidFill>
                <a:latin typeface="Montserrat"/>
                <a:ea typeface="Montserrat"/>
                <a:cs typeface="Montserrat"/>
                <a:sym typeface="Montserrat"/>
              </a:rPr>
              <a:t> (MONTSERRAT 36)</a:t>
            </a:r>
            <a:endParaRPr b="1" sz="3546">
              <a:solidFill>
                <a:srgbClr val="4A86E8"/>
              </a:solidFill>
              <a:latin typeface="Montserrat"/>
              <a:ea typeface="Montserrat"/>
              <a:cs typeface="Montserrat"/>
              <a:sym typeface="Montserrat"/>
            </a:endParaRPr>
          </a:p>
        </p:txBody>
      </p:sp>
      <p:sp>
        <p:nvSpPr>
          <p:cNvPr id="74" name="Google Shape;74;p13"/>
          <p:cNvSpPr txBox="1"/>
          <p:nvPr/>
        </p:nvSpPr>
        <p:spPr>
          <a:xfrm>
            <a:off x="16709625" y="27508150"/>
            <a:ext cx="14340300" cy="7900500"/>
          </a:xfrm>
          <a:prstGeom prst="rect">
            <a:avLst/>
          </a:prstGeom>
          <a:noFill/>
          <a:ln>
            <a:noFill/>
          </a:ln>
        </p:spPr>
        <p:txBody>
          <a:bodyPr anchorCtr="0" anchor="t" bIns="0" lIns="0" spcFirstLastPara="1" rIns="0" wrap="square" tIns="0">
            <a:spAutoFit/>
          </a:bodyPr>
          <a:lstStyle/>
          <a:p>
            <a:pPr indent="429910" lvl="0" marL="27289" marR="10915" rtl="0" algn="just">
              <a:lnSpc>
                <a:spcPct val="115064"/>
              </a:lnSpc>
              <a:spcBef>
                <a:spcPts val="0"/>
              </a:spcBef>
              <a:spcAft>
                <a:spcPts val="0"/>
              </a:spcAft>
              <a:buNone/>
            </a:pPr>
            <a:r>
              <a:rPr lang="pt-BR" sz="3000">
                <a:solidFill>
                  <a:schemeClr val="dk1"/>
                </a:solidFill>
                <a:latin typeface="Montserrat"/>
                <a:ea typeface="Montserrat"/>
                <a:cs typeface="Montserrat"/>
                <a:sym typeface="Montserrat"/>
              </a:rPr>
              <a:t>Texto Corrido em fonte Montserrat 30. Lorem ipsum dolor sit amet, consectetur adipiscing elit. Curabitur tempus dictum pulvinar. Fusce condimentum dapibus dolor non malesuada. Proin ultricies ullamcorper metus, sit amet elementum nisi pulvinar eget. Orci varius natoque penatibus et magnis dis parturient montes, nascetur ridiculus mus. Morbi eu dignissim nunc. Morbi venenatis, purus at rhoncus euismod, justo ante efficitur mi, quis sodales justo dui ut metus. Nunc massa nibh, vestibulum et sodales quis, faucibus vitae enim.</a:t>
            </a:r>
            <a:endParaRPr sz="3000">
              <a:solidFill>
                <a:schemeClr val="dk1"/>
              </a:solidFill>
              <a:latin typeface="Montserrat"/>
              <a:ea typeface="Montserrat"/>
              <a:cs typeface="Montserrat"/>
              <a:sym typeface="Montserrat"/>
            </a:endParaRPr>
          </a:p>
          <a:p>
            <a:pPr indent="429910" lvl="0" marL="27289" marR="10915" rtl="0" algn="just">
              <a:lnSpc>
                <a:spcPct val="115064"/>
              </a:lnSpc>
              <a:spcBef>
                <a:spcPts val="0"/>
              </a:spcBef>
              <a:spcAft>
                <a:spcPts val="0"/>
              </a:spcAft>
              <a:buNone/>
            </a:pPr>
            <a:r>
              <a:t/>
            </a:r>
            <a:endParaRPr sz="3000">
              <a:solidFill>
                <a:schemeClr val="dk1"/>
              </a:solidFill>
              <a:latin typeface="Montserrat"/>
              <a:ea typeface="Montserrat"/>
              <a:cs typeface="Montserrat"/>
              <a:sym typeface="Montserrat"/>
            </a:endParaRPr>
          </a:p>
          <a:p>
            <a:pPr indent="429910" lvl="0" marL="27289" marR="10915" rtl="0" algn="just">
              <a:lnSpc>
                <a:spcPct val="115064"/>
              </a:lnSpc>
              <a:spcBef>
                <a:spcPts val="0"/>
              </a:spcBef>
              <a:spcAft>
                <a:spcPts val="0"/>
              </a:spcAft>
              <a:buNone/>
            </a:pPr>
            <a:r>
              <a:rPr lang="pt-BR" sz="3000">
                <a:solidFill>
                  <a:schemeClr val="dk1"/>
                </a:solidFill>
                <a:latin typeface="Montserrat"/>
                <a:ea typeface="Montserrat"/>
                <a:cs typeface="Montserrat"/>
                <a:sym typeface="Montserrat"/>
              </a:rPr>
              <a:t>Praesent pretium purus porta lacus dapibus rutrum. Sed bibendum rhoncus ex sit amet pellentesque. Suspendisse porttitor augue metus, nec pretium quam efficitur id. Proin et rhoncus odio. Morbi vehicula nisl sit amet enim ornare, ac ultrices sapien faucibus. Cras eget iaculis augue. Nunc erat lacus, blandit quis nisi a, egestas scelerisque ipsum. Aliquam ante risus, rutrum eu nunc eu, tempor sodales sapien.</a:t>
            </a:r>
            <a:endParaRPr sz="3000">
              <a:solidFill>
                <a:schemeClr val="dk1"/>
              </a:solidFill>
              <a:latin typeface="Montserrat"/>
              <a:ea typeface="Montserrat"/>
              <a:cs typeface="Montserrat"/>
              <a:sym typeface="Montserrat"/>
            </a:endParaRPr>
          </a:p>
        </p:txBody>
      </p:sp>
      <p:sp>
        <p:nvSpPr>
          <p:cNvPr id="75" name="Google Shape;75;p13"/>
          <p:cNvSpPr txBox="1"/>
          <p:nvPr/>
        </p:nvSpPr>
        <p:spPr>
          <a:xfrm>
            <a:off x="16709626" y="36161875"/>
            <a:ext cx="10291200" cy="461700"/>
          </a:xfrm>
          <a:prstGeom prst="rect">
            <a:avLst/>
          </a:prstGeom>
          <a:noFill/>
          <a:ln>
            <a:noFill/>
          </a:ln>
        </p:spPr>
        <p:txBody>
          <a:bodyPr anchorCtr="0" anchor="t" bIns="0" lIns="0" spcFirstLastPara="1" rIns="0" wrap="square" tIns="0">
            <a:spAutoFit/>
          </a:bodyPr>
          <a:lstStyle/>
          <a:p>
            <a:pPr indent="0" lvl="0" marL="27289" marR="0" rtl="0" algn="l">
              <a:spcBef>
                <a:spcPts val="0"/>
              </a:spcBef>
              <a:spcAft>
                <a:spcPts val="0"/>
              </a:spcAft>
              <a:buNone/>
            </a:pPr>
            <a:r>
              <a:rPr b="1" lang="pt-BR" sz="3000">
                <a:solidFill>
                  <a:srgbClr val="4A86E8"/>
                </a:solidFill>
                <a:latin typeface="Montserrat"/>
                <a:ea typeface="Montserrat"/>
                <a:cs typeface="Montserrat"/>
                <a:sym typeface="Montserrat"/>
              </a:rPr>
              <a:t>REFERÊNCIAS</a:t>
            </a:r>
            <a:r>
              <a:rPr b="1" lang="pt-BR" sz="3000">
                <a:solidFill>
                  <a:srgbClr val="4A86E8"/>
                </a:solidFill>
                <a:latin typeface="Montserrat"/>
                <a:ea typeface="Montserrat"/>
                <a:cs typeface="Montserrat"/>
                <a:sym typeface="Montserrat"/>
              </a:rPr>
              <a:t> (MONTSERRAT 30)</a:t>
            </a:r>
            <a:endParaRPr b="1" sz="3000">
              <a:solidFill>
                <a:srgbClr val="4A86E8"/>
              </a:solidFill>
              <a:latin typeface="Montserrat"/>
              <a:ea typeface="Montserrat"/>
              <a:cs typeface="Montserrat"/>
              <a:sym typeface="Montserrat"/>
            </a:endParaRPr>
          </a:p>
        </p:txBody>
      </p:sp>
      <p:sp>
        <p:nvSpPr>
          <p:cNvPr id="76" name="Google Shape;76;p13"/>
          <p:cNvSpPr txBox="1"/>
          <p:nvPr/>
        </p:nvSpPr>
        <p:spPr>
          <a:xfrm>
            <a:off x="16709625" y="37173700"/>
            <a:ext cx="14340300" cy="2494800"/>
          </a:xfrm>
          <a:prstGeom prst="rect">
            <a:avLst/>
          </a:prstGeom>
          <a:noFill/>
          <a:ln>
            <a:noFill/>
          </a:ln>
        </p:spPr>
        <p:txBody>
          <a:bodyPr anchorCtr="0" anchor="t" bIns="0" lIns="0" spcFirstLastPara="1" rIns="0" wrap="square" tIns="0">
            <a:spAutoFit/>
          </a:bodyPr>
          <a:lstStyle/>
          <a:p>
            <a:pPr indent="429910" lvl="0" marL="27289" marR="10915" rtl="0" algn="just">
              <a:lnSpc>
                <a:spcPct val="115064"/>
              </a:lnSpc>
              <a:spcBef>
                <a:spcPts val="0"/>
              </a:spcBef>
              <a:spcAft>
                <a:spcPts val="0"/>
              </a:spcAft>
              <a:buNone/>
            </a:pPr>
            <a:r>
              <a:rPr lang="pt-BR" sz="2400">
                <a:solidFill>
                  <a:schemeClr val="dk1"/>
                </a:solidFill>
                <a:latin typeface="Montserrat"/>
                <a:ea typeface="Montserrat"/>
                <a:cs typeface="Montserrat"/>
                <a:sym typeface="Montserrat"/>
              </a:rPr>
              <a:t>Texto Corrido em fonte Montserrat 24. Lorem ipsum dolor sit amet, consectetur adipiscing elit. Curabitur tempus dictum pulvinar. Fusce condimentum dapibus dolor non malesuada. Proin ultricies ullamcorper metus, sit amet elementum nisi pulvinar eget. Orci varius natoque penatibus et magnis dis parturient montes, nascetur ridiculus mus. Morbi eu dignissim nunc. Morbi venenatis, purus at rhoncus euismod, justo ante efficitur mi, quis sodales justo dui ut metus. Nunc massa nibh, vestibulum et sodales quis, faucibus vitae enim.</a:t>
            </a:r>
            <a:endParaRPr i="0" sz="2400" u="none" cap="none" strike="noStrike">
              <a:solidFill>
                <a:srgbClr val="000000"/>
              </a:solidFill>
              <a:latin typeface="Montserrat"/>
              <a:ea typeface="Montserrat"/>
              <a:cs typeface="Montserrat"/>
              <a:sym typeface="Montserrat"/>
            </a:endParaRPr>
          </a:p>
        </p:txBody>
      </p:sp>
      <p:cxnSp>
        <p:nvCxnSpPr>
          <p:cNvPr id="77" name="Google Shape;77;p13"/>
          <p:cNvCxnSpPr/>
          <p:nvPr/>
        </p:nvCxnSpPr>
        <p:spPr>
          <a:xfrm flipH="1">
            <a:off x="1291325" y="11414475"/>
            <a:ext cx="14399100" cy="8456700"/>
          </a:xfrm>
          <a:prstGeom prst="straightConnector1">
            <a:avLst/>
          </a:prstGeom>
          <a:noFill/>
          <a:ln cap="flat" cmpd="sng" w="9525">
            <a:solidFill>
              <a:schemeClr val="dk2"/>
            </a:solidFill>
            <a:prstDash val="solid"/>
            <a:round/>
            <a:headEnd len="med" w="med" type="none"/>
            <a:tailEnd len="med" w="med" type="none"/>
          </a:ln>
        </p:spPr>
      </p:cxnSp>
      <p:cxnSp>
        <p:nvCxnSpPr>
          <p:cNvPr id="78" name="Google Shape;78;p13"/>
          <p:cNvCxnSpPr/>
          <p:nvPr/>
        </p:nvCxnSpPr>
        <p:spPr>
          <a:xfrm>
            <a:off x="1415553" y="11456125"/>
            <a:ext cx="14150700" cy="8456700"/>
          </a:xfrm>
          <a:prstGeom prst="straightConnector1">
            <a:avLst/>
          </a:prstGeom>
          <a:noFill/>
          <a:ln cap="flat" cmpd="sng" w="9525">
            <a:solidFill>
              <a:schemeClr val="dk2"/>
            </a:solidFill>
            <a:prstDash val="solid"/>
            <a:round/>
            <a:headEnd len="med" w="med" type="none"/>
            <a:tailEnd len="med" w="med" type="none"/>
          </a:ln>
        </p:spPr>
      </p:cxnSp>
      <p:cxnSp>
        <p:nvCxnSpPr>
          <p:cNvPr id="79" name="Google Shape;79;p13"/>
          <p:cNvCxnSpPr/>
          <p:nvPr/>
        </p:nvCxnSpPr>
        <p:spPr>
          <a:xfrm flipH="1">
            <a:off x="16721300" y="5831438"/>
            <a:ext cx="14399100" cy="8456700"/>
          </a:xfrm>
          <a:prstGeom prst="straightConnector1">
            <a:avLst/>
          </a:prstGeom>
          <a:noFill/>
          <a:ln cap="flat" cmpd="sng" w="9525">
            <a:solidFill>
              <a:schemeClr val="dk2"/>
            </a:solidFill>
            <a:prstDash val="solid"/>
            <a:round/>
            <a:headEnd len="med" w="med" type="none"/>
            <a:tailEnd len="med" w="med" type="none"/>
          </a:ln>
        </p:spPr>
      </p:cxnSp>
      <p:cxnSp>
        <p:nvCxnSpPr>
          <p:cNvPr id="80" name="Google Shape;80;p13"/>
          <p:cNvCxnSpPr/>
          <p:nvPr/>
        </p:nvCxnSpPr>
        <p:spPr>
          <a:xfrm>
            <a:off x="16845528" y="5873088"/>
            <a:ext cx="14150700" cy="8456700"/>
          </a:xfrm>
          <a:prstGeom prst="straightConnector1">
            <a:avLst/>
          </a:prstGeom>
          <a:noFill/>
          <a:ln cap="flat" cmpd="sng" w="9525">
            <a:solidFill>
              <a:schemeClr val="dk2"/>
            </a:solidFill>
            <a:prstDash val="solid"/>
            <a:round/>
            <a:headEnd len="med" w="med" type="none"/>
            <a:tailEnd len="med" w="med" type="none"/>
          </a:ln>
        </p:spPr>
      </p:cxnSp>
      <p:cxnSp>
        <p:nvCxnSpPr>
          <p:cNvPr id="81" name="Google Shape;81;p13"/>
          <p:cNvCxnSpPr/>
          <p:nvPr/>
        </p:nvCxnSpPr>
        <p:spPr>
          <a:xfrm flipH="1">
            <a:off x="16721300" y="16163875"/>
            <a:ext cx="14399100" cy="8456700"/>
          </a:xfrm>
          <a:prstGeom prst="straightConnector1">
            <a:avLst/>
          </a:prstGeom>
          <a:noFill/>
          <a:ln cap="flat" cmpd="sng" w="9525">
            <a:solidFill>
              <a:schemeClr val="dk2"/>
            </a:solidFill>
            <a:prstDash val="solid"/>
            <a:round/>
            <a:headEnd len="med" w="med" type="none"/>
            <a:tailEnd len="med" w="med" type="none"/>
          </a:ln>
        </p:spPr>
      </p:cxnSp>
      <p:cxnSp>
        <p:nvCxnSpPr>
          <p:cNvPr id="82" name="Google Shape;82;p13"/>
          <p:cNvCxnSpPr/>
          <p:nvPr/>
        </p:nvCxnSpPr>
        <p:spPr>
          <a:xfrm>
            <a:off x="16845528" y="16205525"/>
            <a:ext cx="14150700" cy="8456700"/>
          </a:xfrm>
          <a:prstGeom prst="straightConnector1">
            <a:avLst/>
          </a:prstGeom>
          <a:noFill/>
          <a:ln cap="flat" cmpd="sng" w="9525">
            <a:solidFill>
              <a:schemeClr val="dk2"/>
            </a:solidFill>
            <a:prstDash val="solid"/>
            <a:round/>
            <a:headEnd len="med" w="med" type="none"/>
            <a:tailEnd len="med" w="med" type="none"/>
          </a:ln>
        </p:spPr>
      </p:cxn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