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Montserrat ExtraBold" panose="00000900000000000000" pitchFamily="50" charset="0"/>
      <p:bold r:id="rId15"/>
      <p:boldItalic r:id="rId16"/>
    </p:embeddedFont>
    <p:embeddedFont>
      <p:font typeface="Montserrat" panose="00000500000000000000" pitchFamily="50" charset="0"/>
      <p:regular r:id="rId17"/>
      <p:bold r:id="rId18"/>
      <p:italic r:id="rId19"/>
      <p:boldItalic r:id="rId20"/>
    </p:embeddedFont>
    <p:embeddedFont>
      <p:font typeface="Montserrat Medium" panose="00000600000000000000" pitchFamily="50"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27">
          <p15:clr>
            <a:srgbClr val="747775"/>
          </p15:clr>
        </p15:guide>
        <p15:guide id="2" orient="horz" pos="227">
          <p15:clr>
            <a:srgbClr val="747775"/>
          </p15:clr>
        </p15:guide>
        <p15:guide id="3" pos="5533">
          <p15:clr>
            <a:srgbClr val="747775"/>
          </p15:clr>
        </p15:guide>
        <p15:guide id="4" orient="horz" pos="301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8308F9-C4D2-4A99-979F-9B2187676B5D}">
  <a:tblStyle styleId="{078308F9-C4D2-4A99-979F-9B2187676B5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guide pos="227"/>
        <p:guide orient="horz" pos="227"/>
        <p:guide pos="5533"/>
        <p:guide orient="horz" pos="301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ec82987973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ec82987973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ec82987973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ec82987973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956cd93e1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956cd93e1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e999a3e41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e999a3e4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ea5939fae7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ea5939fae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ec8cca6b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ec8cca6b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ec8298797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ec8298797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ec8cca6b54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ec8cca6b54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ec82987973_0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ec82987973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ec82987973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ec82987973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ec82987973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ec82987973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5.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8.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F9"/>
        </a:solidFill>
        <a:effectLst/>
      </p:bgPr>
    </p:bg>
    <p:spTree>
      <p:nvGrpSpPr>
        <p:cNvPr id="1" name="Shape 53"/>
        <p:cNvGrpSpPr/>
        <p:nvPr/>
      </p:nvGrpSpPr>
      <p:grpSpPr>
        <a:xfrm>
          <a:off x="0" y="0"/>
          <a:ext cx="0" cy="0"/>
          <a:chOff x="0" y="0"/>
          <a:chExt cx="0" cy="0"/>
        </a:xfrm>
      </p:grpSpPr>
      <p:grpSp>
        <p:nvGrpSpPr>
          <p:cNvPr id="54" name="Google Shape;54;p13"/>
          <p:cNvGrpSpPr/>
          <p:nvPr/>
        </p:nvGrpSpPr>
        <p:grpSpPr>
          <a:xfrm>
            <a:off x="0" y="-112"/>
            <a:ext cx="9144003" cy="5143726"/>
            <a:chOff x="0" y="0"/>
            <a:chExt cx="9144003" cy="5143726"/>
          </a:xfrm>
        </p:grpSpPr>
        <p:pic>
          <p:nvPicPr>
            <p:cNvPr id="55" name="Google Shape;55;p1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56" name="Google Shape;56;p13"/>
            <p:cNvPicPr preferRelativeResize="0"/>
            <p:nvPr/>
          </p:nvPicPr>
          <p:blipFill>
            <a:blip r:embed="rId4">
              <a:alphaModFix/>
            </a:blip>
            <a:stretch>
              <a:fillRect/>
            </a:stretch>
          </p:blipFill>
          <p:spPr>
            <a:xfrm>
              <a:off x="0" y="0"/>
              <a:ext cx="9144000" cy="5143492"/>
            </a:xfrm>
            <a:prstGeom prst="rect">
              <a:avLst/>
            </a:prstGeom>
            <a:noFill/>
            <a:ln>
              <a:noFill/>
            </a:ln>
          </p:spPr>
        </p:pic>
        <p:pic>
          <p:nvPicPr>
            <p:cNvPr id="57" name="Google Shape;57;p13"/>
            <p:cNvPicPr preferRelativeResize="0"/>
            <p:nvPr/>
          </p:nvPicPr>
          <p:blipFill rotWithShape="1">
            <a:blip r:embed="rId5">
              <a:alphaModFix amt="38000"/>
            </a:blip>
            <a:srcRect b="30478"/>
            <a:stretch/>
          </p:blipFill>
          <p:spPr>
            <a:xfrm>
              <a:off x="0" y="0"/>
              <a:ext cx="9144003" cy="5143726"/>
            </a:xfrm>
            <a:prstGeom prst="rect">
              <a:avLst/>
            </a:prstGeom>
            <a:noFill/>
            <a:ln>
              <a:noFill/>
            </a:ln>
          </p:spPr>
        </p:pic>
      </p:grpSp>
      <p:sp>
        <p:nvSpPr>
          <p:cNvPr id="58" name="Google Shape;58;p13"/>
          <p:cNvSpPr txBox="1"/>
          <p:nvPr/>
        </p:nvSpPr>
        <p:spPr>
          <a:xfrm>
            <a:off x="1448250" y="3183425"/>
            <a:ext cx="62475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2000">
                <a:solidFill>
                  <a:schemeClr val="lt1"/>
                </a:solidFill>
                <a:latin typeface="Montserrat ExtraBold"/>
                <a:ea typeface="Montserrat ExtraBold"/>
                <a:cs typeface="Montserrat ExtraBold"/>
                <a:sym typeface="Montserrat ExtraBold"/>
              </a:rPr>
              <a:t>TÍTULO (Montserrat Extrabold 20pt)</a:t>
            </a:r>
            <a:endParaRPr sz="2000">
              <a:solidFill>
                <a:schemeClr val="lt1"/>
              </a:solidFill>
              <a:latin typeface="Montserrat ExtraBold"/>
              <a:ea typeface="Montserrat ExtraBold"/>
              <a:cs typeface="Montserrat ExtraBold"/>
              <a:sym typeface="Montserrat ExtraBold"/>
            </a:endParaRPr>
          </a:p>
        </p:txBody>
      </p:sp>
      <p:sp>
        <p:nvSpPr>
          <p:cNvPr id="59" name="Google Shape;59;p13"/>
          <p:cNvSpPr txBox="1"/>
          <p:nvPr/>
        </p:nvSpPr>
        <p:spPr>
          <a:xfrm>
            <a:off x="1448250" y="3474900"/>
            <a:ext cx="62475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a:solidFill>
                  <a:schemeClr val="lt1"/>
                </a:solidFill>
                <a:latin typeface="Montserrat"/>
                <a:ea typeface="Montserrat"/>
                <a:cs typeface="Montserrat"/>
                <a:sym typeface="Montserrat"/>
              </a:rPr>
              <a:t>Sub título (Montserrat 14pt)</a:t>
            </a:r>
            <a:endParaRPr>
              <a:solidFill>
                <a:schemeClr val="lt1"/>
              </a:solidFill>
              <a:latin typeface="Montserrat"/>
              <a:ea typeface="Montserrat"/>
              <a:cs typeface="Montserrat"/>
              <a:sym typeface="Montserrat"/>
            </a:endParaRPr>
          </a:p>
        </p:txBody>
      </p:sp>
      <p:sp>
        <p:nvSpPr>
          <p:cNvPr id="60" name="Google Shape;60;p13"/>
          <p:cNvSpPr txBox="1"/>
          <p:nvPr/>
        </p:nvSpPr>
        <p:spPr>
          <a:xfrm>
            <a:off x="2558250" y="1590775"/>
            <a:ext cx="4027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pt-BR" sz="1200">
                <a:solidFill>
                  <a:schemeClr val="lt1"/>
                </a:solidFill>
                <a:latin typeface="Montserrat"/>
                <a:ea typeface="Montserrat"/>
                <a:cs typeface="Montserrat"/>
                <a:sym typeface="Montserrat"/>
              </a:rPr>
              <a:t>01 de Mês de </a:t>
            </a:r>
            <a:r>
              <a:rPr lang="pt-BR" sz="1200" b="0" i="0" u="none" strike="noStrike" cap="none">
                <a:solidFill>
                  <a:schemeClr val="lt1"/>
                </a:solidFill>
                <a:latin typeface="Montserrat"/>
                <a:ea typeface="Montserrat"/>
                <a:cs typeface="Montserrat"/>
                <a:sym typeface="Montserrat"/>
              </a:rPr>
              <a:t>202</a:t>
            </a:r>
            <a:r>
              <a:rPr lang="pt-BR" sz="1200">
                <a:solidFill>
                  <a:schemeClr val="lt1"/>
                </a:solidFill>
                <a:latin typeface="Montserrat"/>
                <a:ea typeface="Montserrat"/>
                <a:cs typeface="Montserrat"/>
                <a:sym typeface="Montserrat"/>
              </a:rPr>
              <a:t>4</a:t>
            </a:r>
            <a:endParaRPr sz="1200" b="0" i="0" u="none" strike="noStrike" cap="none">
              <a:solidFill>
                <a:schemeClr val="lt1"/>
              </a:solidFill>
              <a:latin typeface="Montserrat"/>
              <a:ea typeface="Montserrat"/>
              <a:cs typeface="Montserrat"/>
              <a:sym typeface="Montserrat"/>
            </a:endParaRPr>
          </a:p>
        </p:txBody>
      </p:sp>
      <p:pic>
        <p:nvPicPr>
          <p:cNvPr id="61" name="Google Shape;61;p13"/>
          <p:cNvPicPr preferRelativeResize="0"/>
          <p:nvPr/>
        </p:nvPicPr>
        <p:blipFill>
          <a:blip r:embed="rId6">
            <a:alphaModFix/>
          </a:blip>
          <a:stretch>
            <a:fillRect/>
          </a:stretch>
        </p:blipFill>
        <p:spPr>
          <a:xfrm>
            <a:off x="2558250" y="2143408"/>
            <a:ext cx="4027500" cy="85668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DF9"/>
        </a:solidFill>
        <a:effectLst/>
      </p:bgPr>
    </p:bg>
    <p:spTree>
      <p:nvGrpSpPr>
        <p:cNvPr id="1" name="Shape 212"/>
        <p:cNvGrpSpPr/>
        <p:nvPr/>
      </p:nvGrpSpPr>
      <p:grpSpPr>
        <a:xfrm>
          <a:off x="0" y="0"/>
          <a:ext cx="0" cy="0"/>
          <a:chOff x="0" y="0"/>
          <a:chExt cx="0" cy="0"/>
        </a:xfrm>
      </p:grpSpPr>
      <p:sp>
        <p:nvSpPr>
          <p:cNvPr id="213" name="Google Shape;213;p22"/>
          <p:cNvSpPr txBox="1"/>
          <p:nvPr/>
        </p:nvSpPr>
        <p:spPr>
          <a:xfrm>
            <a:off x="798330" y="360025"/>
            <a:ext cx="6247500" cy="40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2000">
                <a:solidFill>
                  <a:srgbClr val="1A79BD"/>
                </a:solidFill>
                <a:latin typeface="Montserrat ExtraBold"/>
                <a:ea typeface="Montserrat ExtraBold"/>
                <a:cs typeface="Montserrat ExtraBold"/>
                <a:sym typeface="Montserrat ExtraBold"/>
              </a:rPr>
              <a:t>Exemplo</a:t>
            </a:r>
            <a:br>
              <a:rPr lang="pt-BR" sz="2000">
                <a:solidFill>
                  <a:srgbClr val="1A79BD"/>
                </a:solidFill>
                <a:latin typeface="Montserrat ExtraBold"/>
                <a:ea typeface="Montserrat ExtraBold"/>
                <a:cs typeface="Montserrat ExtraBold"/>
                <a:sym typeface="Montserrat ExtraBold"/>
              </a:rPr>
            </a:br>
            <a:r>
              <a:rPr lang="pt-BR" sz="2000">
                <a:solidFill>
                  <a:srgbClr val="1A79BD"/>
                </a:solidFill>
                <a:latin typeface="Montserrat ExtraBold"/>
                <a:ea typeface="Montserrat ExtraBold"/>
                <a:cs typeface="Montserrat ExtraBold"/>
                <a:sym typeface="Montserrat ExtraBold"/>
              </a:rPr>
              <a:t>Organograma 2</a:t>
            </a:r>
            <a:endParaRPr sz="2000">
              <a:solidFill>
                <a:schemeClr val="lt1"/>
              </a:solidFill>
              <a:latin typeface="Montserrat ExtraBold"/>
              <a:ea typeface="Montserrat ExtraBold"/>
              <a:cs typeface="Montserrat ExtraBold"/>
              <a:sym typeface="Montserrat ExtraBold"/>
            </a:endParaRPr>
          </a:p>
        </p:txBody>
      </p:sp>
      <p:cxnSp>
        <p:nvCxnSpPr>
          <p:cNvPr id="214" name="Google Shape;214;p22"/>
          <p:cNvCxnSpPr>
            <a:stCxn id="215" idx="0"/>
            <a:endCxn id="216" idx="2"/>
          </p:cNvCxnSpPr>
          <p:nvPr/>
        </p:nvCxnSpPr>
        <p:spPr>
          <a:xfrm rot="-5400000">
            <a:off x="2793052" y="1440981"/>
            <a:ext cx="1536900" cy="2016300"/>
          </a:xfrm>
          <a:prstGeom prst="bentConnector3">
            <a:avLst>
              <a:gd name="adj1" fmla="val 50003"/>
            </a:avLst>
          </a:prstGeom>
          <a:noFill/>
          <a:ln w="9525" cap="flat" cmpd="sng">
            <a:solidFill>
              <a:srgbClr val="595959"/>
            </a:solidFill>
            <a:prstDash val="solid"/>
            <a:round/>
            <a:headEnd type="none" w="sm" len="sm"/>
            <a:tailEnd type="none" w="sm" len="sm"/>
          </a:ln>
        </p:spPr>
      </p:cxnSp>
      <p:cxnSp>
        <p:nvCxnSpPr>
          <p:cNvPr id="217" name="Google Shape;217;p22"/>
          <p:cNvCxnSpPr>
            <a:stCxn id="218" idx="0"/>
            <a:endCxn id="219" idx="2"/>
          </p:cNvCxnSpPr>
          <p:nvPr/>
        </p:nvCxnSpPr>
        <p:spPr>
          <a:xfrm rot="10800000">
            <a:off x="7570172" y="3916711"/>
            <a:ext cx="0" cy="822600"/>
          </a:xfrm>
          <a:prstGeom prst="straightConnector1">
            <a:avLst/>
          </a:prstGeom>
          <a:noFill/>
          <a:ln w="9525" cap="flat" cmpd="sng">
            <a:solidFill>
              <a:srgbClr val="595959"/>
            </a:solidFill>
            <a:prstDash val="solid"/>
            <a:round/>
            <a:headEnd type="none" w="sm" len="sm"/>
            <a:tailEnd type="none" w="sm" len="sm"/>
          </a:ln>
        </p:spPr>
      </p:cxnSp>
      <p:sp>
        <p:nvSpPr>
          <p:cNvPr id="220" name="Google Shape;220;p22"/>
          <p:cNvSpPr/>
          <p:nvPr/>
        </p:nvSpPr>
        <p:spPr>
          <a:xfrm>
            <a:off x="3941025" y="507643"/>
            <a:ext cx="1257300" cy="191700"/>
          </a:xfrm>
          <a:prstGeom prst="roundRect">
            <a:avLst>
              <a:gd name="adj" fmla="val 16667"/>
            </a:avLst>
          </a:prstGeom>
          <a:gradFill>
            <a:gsLst>
              <a:gs pos="0">
                <a:srgbClr val="1A79BD"/>
              </a:gs>
              <a:gs pos="100000">
                <a:srgbClr val="55C3EE"/>
              </a:gs>
            </a:gsLst>
            <a:lin ang="2700006"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Assembleia Geral</a:t>
            </a:r>
            <a:endParaRPr sz="750" b="0" i="0" u="none" strike="noStrike" cap="none">
              <a:solidFill>
                <a:srgbClr val="FFFFFF"/>
              </a:solidFill>
              <a:latin typeface="Montserrat"/>
              <a:ea typeface="Montserrat"/>
              <a:cs typeface="Montserrat"/>
              <a:sym typeface="Montserrat"/>
            </a:endParaRPr>
          </a:p>
        </p:txBody>
      </p:sp>
      <p:sp>
        <p:nvSpPr>
          <p:cNvPr id="221" name="Google Shape;221;p22"/>
          <p:cNvSpPr/>
          <p:nvPr/>
        </p:nvSpPr>
        <p:spPr>
          <a:xfrm>
            <a:off x="5345793" y="699453"/>
            <a:ext cx="1257300" cy="191700"/>
          </a:xfrm>
          <a:prstGeom prst="roundRect">
            <a:avLst>
              <a:gd name="adj" fmla="val 16667"/>
            </a:avLst>
          </a:prstGeom>
          <a:gradFill>
            <a:gsLst>
              <a:gs pos="0">
                <a:srgbClr val="1A79BD"/>
              </a:gs>
              <a:gs pos="100000">
                <a:srgbClr val="55C3EE"/>
              </a:gs>
            </a:gsLst>
            <a:lin ang="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Conselho Fiscal </a:t>
            </a:r>
            <a:endParaRPr sz="750" b="0" i="0" u="none" strike="noStrike" cap="none">
              <a:solidFill>
                <a:srgbClr val="FFFFFF"/>
              </a:solidFill>
              <a:latin typeface="Montserrat"/>
              <a:ea typeface="Montserrat"/>
              <a:cs typeface="Montserrat"/>
              <a:sym typeface="Montserrat"/>
            </a:endParaRPr>
          </a:p>
        </p:txBody>
      </p:sp>
      <p:sp>
        <p:nvSpPr>
          <p:cNvPr id="222" name="Google Shape;222;p22"/>
          <p:cNvSpPr/>
          <p:nvPr/>
        </p:nvSpPr>
        <p:spPr>
          <a:xfrm>
            <a:off x="3941025" y="1232526"/>
            <a:ext cx="1257300" cy="191700"/>
          </a:xfrm>
          <a:prstGeom prst="roundRect">
            <a:avLst>
              <a:gd name="adj" fmla="val 16667"/>
            </a:avLst>
          </a:prstGeom>
          <a:gradFill>
            <a:gsLst>
              <a:gs pos="0">
                <a:srgbClr val="1A79BD"/>
              </a:gs>
              <a:gs pos="100000">
                <a:srgbClr val="55C3EE"/>
              </a:gs>
            </a:gsLst>
            <a:lin ang="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Diretoria Executiva</a:t>
            </a:r>
            <a:endParaRPr sz="750" b="0" i="0" u="none" strike="noStrike" cap="none">
              <a:solidFill>
                <a:srgbClr val="FFFFFF"/>
              </a:solidFill>
              <a:latin typeface="Montserrat"/>
              <a:ea typeface="Montserrat"/>
              <a:cs typeface="Montserrat"/>
              <a:sym typeface="Montserrat"/>
            </a:endParaRPr>
          </a:p>
        </p:txBody>
      </p:sp>
      <p:sp>
        <p:nvSpPr>
          <p:cNvPr id="216" name="Google Shape;216;p22"/>
          <p:cNvSpPr/>
          <p:nvPr/>
        </p:nvSpPr>
        <p:spPr>
          <a:xfrm>
            <a:off x="3941025" y="1488889"/>
            <a:ext cx="1257300" cy="191700"/>
          </a:xfrm>
          <a:prstGeom prst="roundRect">
            <a:avLst>
              <a:gd name="adj" fmla="val 16667"/>
            </a:avLst>
          </a:prstGeom>
          <a:gradFill>
            <a:gsLst>
              <a:gs pos="0">
                <a:srgbClr val="1A79BD"/>
              </a:gs>
              <a:gs pos="100000">
                <a:srgbClr val="55C3EE"/>
              </a:gs>
            </a:gsLst>
            <a:lin ang="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Diretor-Presidente</a:t>
            </a:r>
            <a:endParaRPr sz="750" b="0" i="0" u="none" strike="noStrike" cap="none">
              <a:solidFill>
                <a:srgbClr val="FFFFFF"/>
              </a:solidFill>
              <a:latin typeface="Montserrat"/>
              <a:ea typeface="Montserrat"/>
              <a:cs typeface="Montserrat"/>
              <a:sym typeface="Montserrat"/>
            </a:endParaRPr>
          </a:p>
        </p:txBody>
      </p:sp>
      <p:sp>
        <p:nvSpPr>
          <p:cNvPr id="223" name="Google Shape;223;p22"/>
          <p:cNvSpPr/>
          <p:nvPr/>
        </p:nvSpPr>
        <p:spPr>
          <a:xfrm>
            <a:off x="2536255" y="1210675"/>
            <a:ext cx="1257300" cy="276600"/>
          </a:xfrm>
          <a:prstGeom prst="roundRect">
            <a:avLst>
              <a:gd name="adj" fmla="val 16667"/>
            </a:avLst>
          </a:prstGeom>
          <a:noFill/>
          <a:ln w="19050" cap="flat" cmpd="sng">
            <a:solidFill>
              <a:srgbClr val="55C3E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58595B"/>
                </a:solidFill>
                <a:latin typeface="Montserrat"/>
                <a:ea typeface="Montserrat"/>
                <a:cs typeface="Montserrat"/>
                <a:sym typeface="Montserrat"/>
              </a:rPr>
              <a:t>Auditoria Interna</a:t>
            </a:r>
            <a:endParaRPr sz="750" b="0" i="0" u="none" strike="noStrike" cap="none">
              <a:solidFill>
                <a:srgbClr val="58595B"/>
              </a:solidFill>
              <a:latin typeface="Montserrat"/>
              <a:ea typeface="Montserrat"/>
              <a:cs typeface="Montserrat"/>
              <a:sym typeface="Montserrat"/>
            </a:endParaRPr>
          </a:p>
        </p:txBody>
      </p:sp>
      <p:sp>
        <p:nvSpPr>
          <p:cNvPr id="224" name="Google Shape;224;p22"/>
          <p:cNvSpPr/>
          <p:nvPr/>
        </p:nvSpPr>
        <p:spPr>
          <a:xfrm>
            <a:off x="5345793" y="1210675"/>
            <a:ext cx="1257300" cy="276600"/>
          </a:xfrm>
          <a:prstGeom prst="roundRect">
            <a:avLst>
              <a:gd name="adj" fmla="val 16667"/>
            </a:avLst>
          </a:prstGeom>
          <a:noFill/>
          <a:ln w="19050" cap="flat" cmpd="sng">
            <a:solidFill>
              <a:srgbClr val="55C3E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58595B"/>
                </a:solidFill>
                <a:latin typeface="Montserrat"/>
                <a:ea typeface="Montserrat"/>
                <a:cs typeface="Montserrat"/>
                <a:sym typeface="Montserrat"/>
              </a:rPr>
              <a:t>Ouvidoria</a:t>
            </a:r>
            <a:endParaRPr sz="750" b="0" i="0" u="none" strike="noStrike" cap="none">
              <a:solidFill>
                <a:srgbClr val="58595B"/>
              </a:solidFill>
              <a:latin typeface="Montserrat"/>
              <a:ea typeface="Montserrat"/>
              <a:cs typeface="Montserrat"/>
              <a:sym typeface="Montserrat"/>
            </a:endParaRPr>
          </a:p>
        </p:txBody>
      </p:sp>
      <p:sp>
        <p:nvSpPr>
          <p:cNvPr id="225" name="Google Shape;225;p22"/>
          <p:cNvSpPr/>
          <p:nvPr/>
        </p:nvSpPr>
        <p:spPr>
          <a:xfrm>
            <a:off x="6750563" y="1210675"/>
            <a:ext cx="1257300" cy="276600"/>
          </a:xfrm>
          <a:prstGeom prst="roundRect">
            <a:avLst>
              <a:gd name="adj" fmla="val 16667"/>
            </a:avLst>
          </a:prstGeom>
          <a:noFill/>
          <a:ln w="19050" cap="flat" cmpd="sng">
            <a:solidFill>
              <a:srgbClr val="55C3E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58595B"/>
                </a:solidFill>
                <a:latin typeface="Montserrat"/>
                <a:ea typeface="Montserrat"/>
                <a:cs typeface="Montserrat"/>
                <a:sym typeface="Montserrat"/>
              </a:rPr>
              <a:t>Corregedoria</a:t>
            </a:r>
            <a:endParaRPr sz="750" b="0" i="0" u="none" strike="noStrike" cap="none">
              <a:solidFill>
                <a:srgbClr val="58595B"/>
              </a:solidFill>
              <a:latin typeface="Montserrat"/>
              <a:ea typeface="Montserrat"/>
              <a:cs typeface="Montserrat"/>
              <a:sym typeface="Montserrat"/>
            </a:endParaRPr>
          </a:p>
        </p:txBody>
      </p:sp>
      <p:sp>
        <p:nvSpPr>
          <p:cNvPr id="226" name="Google Shape;226;p22"/>
          <p:cNvSpPr/>
          <p:nvPr/>
        </p:nvSpPr>
        <p:spPr>
          <a:xfrm>
            <a:off x="1131487" y="1210675"/>
            <a:ext cx="1257300" cy="276600"/>
          </a:xfrm>
          <a:prstGeom prst="roundRect">
            <a:avLst>
              <a:gd name="adj" fmla="val 16667"/>
            </a:avLst>
          </a:prstGeom>
          <a:noFill/>
          <a:ln w="19050" cap="flat" cmpd="sng">
            <a:solidFill>
              <a:srgbClr val="55C3E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58595B"/>
                </a:solidFill>
                <a:latin typeface="Montserrat"/>
                <a:ea typeface="Montserrat"/>
                <a:cs typeface="Montserrat"/>
                <a:sym typeface="Montserrat"/>
              </a:rPr>
              <a:t>Gabinete do Diretor-Presidente</a:t>
            </a:r>
            <a:endParaRPr sz="750" b="0" i="0" u="none" strike="noStrike" cap="none">
              <a:solidFill>
                <a:srgbClr val="58595B"/>
              </a:solidFill>
              <a:latin typeface="Montserrat"/>
              <a:ea typeface="Montserrat"/>
              <a:cs typeface="Montserrat"/>
              <a:sym typeface="Montserrat"/>
            </a:endParaRPr>
          </a:p>
        </p:txBody>
      </p:sp>
      <p:sp>
        <p:nvSpPr>
          <p:cNvPr id="227" name="Google Shape;227;p22"/>
          <p:cNvSpPr/>
          <p:nvPr/>
        </p:nvSpPr>
        <p:spPr>
          <a:xfrm>
            <a:off x="188048" y="1836664"/>
            <a:ext cx="1046100" cy="369300"/>
          </a:xfrm>
          <a:prstGeom prst="roundRect">
            <a:avLst>
              <a:gd name="adj" fmla="val 16667"/>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Governança</a:t>
            </a:r>
            <a:endParaRPr sz="750" b="0" i="0" u="none" strike="noStrike" cap="none">
              <a:solidFill>
                <a:srgbClr val="FFFFFF"/>
              </a:solidFill>
              <a:latin typeface="Montserrat"/>
              <a:ea typeface="Montserrat"/>
              <a:cs typeface="Montserrat"/>
              <a:sym typeface="Montserrat"/>
            </a:endParaRPr>
          </a:p>
        </p:txBody>
      </p:sp>
      <p:sp>
        <p:nvSpPr>
          <p:cNvPr id="228" name="Google Shape;228;p22"/>
          <p:cNvSpPr/>
          <p:nvPr/>
        </p:nvSpPr>
        <p:spPr>
          <a:xfrm>
            <a:off x="1290518" y="1836664"/>
            <a:ext cx="1046100" cy="369300"/>
          </a:xfrm>
          <a:prstGeom prst="roundRect">
            <a:avLst>
              <a:gd name="adj" fmla="val 16667"/>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pt-BR" sz="700" b="0" i="0" u="none" strike="noStrike" cap="none">
                <a:solidFill>
                  <a:srgbClr val="FFFFFF"/>
                </a:solidFill>
                <a:latin typeface="Montserrat"/>
                <a:ea typeface="Montserrat"/>
                <a:cs typeface="Montserrat"/>
                <a:sym typeface="Montserrat"/>
              </a:rPr>
              <a:t>Gabinete do Diretor-Presidente</a:t>
            </a:r>
            <a:endParaRPr sz="700" b="0" i="0" u="none" strike="noStrike" cap="none">
              <a:solidFill>
                <a:srgbClr val="FFFFFF"/>
              </a:solidFill>
              <a:latin typeface="Montserrat"/>
              <a:ea typeface="Montserrat"/>
              <a:cs typeface="Montserrat"/>
              <a:sym typeface="Montserrat"/>
            </a:endParaRPr>
          </a:p>
        </p:txBody>
      </p:sp>
      <p:sp>
        <p:nvSpPr>
          <p:cNvPr id="229" name="Google Shape;229;p22"/>
          <p:cNvSpPr/>
          <p:nvPr/>
        </p:nvSpPr>
        <p:spPr>
          <a:xfrm>
            <a:off x="2392966" y="1836664"/>
            <a:ext cx="1046100" cy="369300"/>
          </a:xfrm>
          <a:prstGeom prst="roundRect">
            <a:avLst>
              <a:gd name="adj" fmla="val 16667"/>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Secretaria Geral</a:t>
            </a:r>
            <a:endParaRPr sz="750" b="0" i="0" u="none" strike="noStrike" cap="none">
              <a:solidFill>
                <a:srgbClr val="FFFFFF"/>
              </a:solidFill>
              <a:latin typeface="Montserrat"/>
              <a:ea typeface="Montserrat"/>
              <a:cs typeface="Montserrat"/>
              <a:sym typeface="Montserrat"/>
            </a:endParaRPr>
          </a:p>
        </p:txBody>
      </p:sp>
      <p:sp>
        <p:nvSpPr>
          <p:cNvPr id="230" name="Google Shape;230;p22"/>
          <p:cNvSpPr/>
          <p:nvPr/>
        </p:nvSpPr>
        <p:spPr>
          <a:xfrm>
            <a:off x="3495424" y="1836664"/>
            <a:ext cx="1046100" cy="369300"/>
          </a:xfrm>
          <a:prstGeom prst="roundRect">
            <a:avLst>
              <a:gd name="adj" fmla="val 16667"/>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Consultoria Jurídica</a:t>
            </a:r>
            <a:endParaRPr sz="750" b="0" i="0" u="none" strike="noStrike" cap="none">
              <a:solidFill>
                <a:srgbClr val="FFFFFF"/>
              </a:solidFill>
              <a:latin typeface="Montserrat"/>
              <a:ea typeface="Montserrat"/>
              <a:cs typeface="Montserrat"/>
              <a:sym typeface="Montserrat"/>
            </a:endParaRPr>
          </a:p>
        </p:txBody>
      </p:sp>
      <p:sp>
        <p:nvSpPr>
          <p:cNvPr id="231" name="Google Shape;231;p22"/>
          <p:cNvSpPr/>
          <p:nvPr/>
        </p:nvSpPr>
        <p:spPr>
          <a:xfrm>
            <a:off x="4597884" y="1836664"/>
            <a:ext cx="1046100" cy="369300"/>
          </a:xfrm>
          <a:prstGeom prst="roundRect">
            <a:avLst>
              <a:gd name="adj" fmla="val 16667"/>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Assessoria de Comunicação</a:t>
            </a:r>
            <a:endParaRPr sz="750" b="0" i="0" u="none" strike="noStrike" cap="none">
              <a:solidFill>
                <a:srgbClr val="FFFFFF"/>
              </a:solidFill>
              <a:latin typeface="Montserrat"/>
              <a:ea typeface="Montserrat"/>
              <a:cs typeface="Montserrat"/>
              <a:sym typeface="Montserrat"/>
            </a:endParaRPr>
          </a:p>
        </p:txBody>
      </p:sp>
      <p:sp>
        <p:nvSpPr>
          <p:cNvPr id="232" name="Google Shape;232;p22"/>
          <p:cNvSpPr/>
          <p:nvPr/>
        </p:nvSpPr>
        <p:spPr>
          <a:xfrm>
            <a:off x="5700343" y="1836664"/>
            <a:ext cx="1046100" cy="369300"/>
          </a:xfrm>
          <a:prstGeom prst="roundRect">
            <a:avLst>
              <a:gd name="adj" fmla="val 16667"/>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Assessoria de Assuntos Internacionais</a:t>
            </a:r>
            <a:endParaRPr sz="750" b="0" i="0" u="none" strike="noStrike" cap="none">
              <a:solidFill>
                <a:srgbClr val="FFFFFF"/>
              </a:solidFill>
              <a:latin typeface="Montserrat"/>
              <a:ea typeface="Montserrat"/>
              <a:cs typeface="Montserrat"/>
              <a:sym typeface="Montserrat"/>
            </a:endParaRPr>
          </a:p>
        </p:txBody>
      </p:sp>
      <p:sp>
        <p:nvSpPr>
          <p:cNvPr id="233" name="Google Shape;233;p22"/>
          <p:cNvSpPr/>
          <p:nvPr/>
        </p:nvSpPr>
        <p:spPr>
          <a:xfrm>
            <a:off x="6802802" y="1836664"/>
            <a:ext cx="1046100" cy="369300"/>
          </a:xfrm>
          <a:prstGeom prst="roundRect">
            <a:avLst>
              <a:gd name="adj" fmla="val 16667"/>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pt-BR" sz="700" b="0" i="0" u="none" strike="noStrike" cap="none">
                <a:solidFill>
                  <a:srgbClr val="FFFFFF"/>
                </a:solidFill>
                <a:latin typeface="Montserrat"/>
                <a:ea typeface="Montserrat"/>
                <a:cs typeface="Montserrat"/>
                <a:sym typeface="Montserrat"/>
              </a:rPr>
              <a:t>Superintendência do Planejamento</a:t>
            </a:r>
            <a:endParaRPr sz="700" b="0" i="0" u="none" strike="noStrike" cap="none">
              <a:solidFill>
                <a:srgbClr val="FFFFFF"/>
              </a:solidFill>
              <a:latin typeface="Montserrat"/>
              <a:ea typeface="Montserrat"/>
              <a:cs typeface="Montserrat"/>
              <a:sym typeface="Montserrat"/>
            </a:endParaRPr>
          </a:p>
        </p:txBody>
      </p:sp>
      <p:sp>
        <p:nvSpPr>
          <p:cNvPr id="234" name="Google Shape;234;p22"/>
          <p:cNvSpPr/>
          <p:nvPr/>
        </p:nvSpPr>
        <p:spPr>
          <a:xfrm>
            <a:off x="7905261" y="1689021"/>
            <a:ext cx="1046100" cy="369300"/>
          </a:xfrm>
          <a:prstGeom prst="roundRect">
            <a:avLst>
              <a:gd name="adj" fmla="val 16667"/>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pt-BR" sz="700" b="0" i="0" u="none" strike="noStrike" cap="none">
                <a:solidFill>
                  <a:srgbClr val="FFFFFF"/>
                </a:solidFill>
                <a:latin typeface="Montserrat"/>
                <a:ea typeface="Montserrat"/>
                <a:cs typeface="Montserrat"/>
                <a:sym typeface="Montserrat"/>
              </a:rPr>
              <a:t>Centro de Desenvolvimento Tecnológico</a:t>
            </a:r>
            <a:endParaRPr sz="700" b="0" i="0" u="none" strike="noStrike" cap="none">
              <a:solidFill>
                <a:srgbClr val="FFFFFF"/>
              </a:solidFill>
              <a:latin typeface="Montserrat"/>
              <a:ea typeface="Montserrat"/>
              <a:cs typeface="Montserrat"/>
              <a:sym typeface="Montserrat"/>
            </a:endParaRPr>
          </a:p>
        </p:txBody>
      </p:sp>
      <p:sp>
        <p:nvSpPr>
          <p:cNvPr id="235" name="Google Shape;235;p22"/>
          <p:cNvSpPr/>
          <p:nvPr/>
        </p:nvSpPr>
        <p:spPr>
          <a:xfrm>
            <a:off x="3495435" y="2747235"/>
            <a:ext cx="1046100" cy="369300"/>
          </a:xfrm>
          <a:prstGeom prst="roundRect">
            <a:avLst>
              <a:gd name="adj" fmla="val 16667"/>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Divisão de Contencioso</a:t>
            </a:r>
            <a:endParaRPr sz="750" b="0" i="0" u="none" strike="noStrike" cap="none">
              <a:solidFill>
                <a:srgbClr val="FFFFFF"/>
              </a:solidFill>
              <a:latin typeface="Montserrat"/>
              <a:ea typeface="Montserrat"/>
              <a:cs typeface="Montserrat"/>
              <a:sym typeface="Montserrat"/>
            </a:endParaRPr>
          </a:p>
        </p:txBody>
      </p:sp>
      <p:sp>
        <p:nvSpPr>
          <p:cNvPr id="215" name="Google Shape;215;p22"/>
          <p:cNvSpPr/>
          <p:nvPr/>
        </p:nvSpPr>
        <p:spPr>
          <a:xfrm>
            <a:off x="1822102" y="3217581"/>
            <a:ext cx="1462500" cy="369300"/>
          </a:xfrm>
          <a:prstGeom prst="roundRect">
            <a:avLst>
              <a:gd name="adj" fmla="val 16667"/>
            </a:avLst>
          </a:prstGeom>
          <a:solidFill>
            <a:srgbClr val="55C3E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Diretoria de Hidrologia e Gestão Territorial</a:t>
            </a:r>
            <a:endParaRPr sz="750" b="0" i="0" u="none" strike="noStrike" cap="none">
              <a:solidFill>
                <a:srgbClr val="FFFFFF"/>
              </a:solidFill>
              <a:latin typeface="Montserrat"/>
              <a:ea typeface="Montserrat"/>
              <a:cs typeface="Montserrat"/>
              <a:sym typeface="Montserrat"/>
            </a:endParaRPr>
          </a:p>
        </p:txBody>
      </p:sp>
      <p:sp>
        <p:nvSpPr>
          <p:cNvPr id="236" name="Google Shape;236;p22"/>
          <p:cNvSpPr/>
          <p:nvPr/>
        </p:nvSpPr>
        <p:spPr>
          <a:xfrm>
            <a:off x="187975" y="3217581"/>
            <a:ext cx="1462500" cy="369300"/>
          </a:xfrm>
          <a:prstGeom prst="roundRect">
            <a:avLst>
              <a:gd name="adj" fmla="val 16667"/>
            </a:avLst>
          </a:prstGeom>
          <a:solidFill>
            <a:srgbClr val="55C3E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Diretoria de Geologia e Recursos Minerais</a:t>
            </a:r>
            <a:endParaRPr sz="750" b="0" i="0" u="none" strike="noStrike" cap="none">
              <a:solidFill>
                <a:srgbClr val="FFFFFF"/>
              </a:solidFill>
              <a:latin typeface="Montserrat"/>
              <a:ea typeface="Montserrat"/>
              <a:cs typeface="Montserrat"/>
              <a:sym typeface="Montserrat"/>
            </a:endParaRPr>
          </a:p>
        </p:txBody>
      </p:sp>
      <p:sp>
        <p:nvSpPr>
          <p:cNvPr id="237" name="Google Shape;237;p22"/>
          <p:cNvSpPr/>
          <p:nvPr/>
        </p:nvSpPr>
        <p:spPr>
          <a:xfrm>
            <a:off x="7617710" y="3217581"/>
            <a:ext cx="1338300" cy="369300"/>
          </a:xfrm>
          <a:prstGeom prst="roundRect">
            <a:avLst>
              <a:gd name="adj" fmla="val 16667"/>
            </a:avLst>
          </a:prstGeom>
          <a:solidFill>
            <a:srgbClr val="55C3E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Diretoria de Administração e Finanças</a:t>
            </a:r>
            <a:endParaRPr sz="750" b="0" i="0" u="none" strike="noStrike" cap="none">
              <a:solidFill>
                <a:srgbClr val="FFFFFF"/>
              </a:solidFill>
              <a:latin typeface="Montserrat"/>
              <a:ea typeface="Montserrat"/>
              <a:cs typeface="Montserrat"/>
              <a:sym typeface="Montserrat"/>
            </a:endParaRPr>
          </a:p>
        </p:txBody>
      </p:sp>
      <p:sp>
        <p:nvSpPr>
          <p:cNvPr id="238" name="Google Shape;238;p22"/>
          <p:cNvSpPr/>
          <p:nvPr/>
        </p:nvSpPr>
        <p:spPr>
          <a:xfrm>
            <a:off x="4626748" y="3217581"/>
            <a:ext cx="1462500" cy="369300"/>
          </a:xfrm>
          <a:prstGeom prst="roundRect">
            <a:avLst>
              <a:gd name="adj" fmla="val 16667"/>
            </a:avLst>
          </a:prstGeom>
          <a:solidFill>
            <a:srgbClr val="55C3E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Diretoria de Infraestrutura Geocientífica</a:t>
            </a:r>
            <a:endParaRPr sz="750" b="0" i="0" u="none" strike="noStrike" cap="none">
              <a:solidFill>
                <a:srgbClr val="FFFFFF"/>
              </a:solidFill>
              <a:latin typeface="Montserrat"/>
              <a:ea typeface="Montserrat"/>
              <a:cs typeface="Montserrat"/>
              <a:sym typeface="Montserrat"/>
            </a:endParaRPr>
          </a:p>
        </p:txBody>
      </p:sp>
      <p:sp>
        <p:nvSpPr>
          <p:cNvPr id="239" name="Google Shape;239;p22"/>
          <p:cNvSpPr/>
          <p:nvPr/>
        </p:nvSpPr>
        <p:spPr>
          <a:xfrm>
            <a:off x="6184272" y="3217581"/>
            <a:ext cx="1338300" cy="369300"/>
          </a:xfrm>
          <a:prstGeom prst="roundRect">
            <a:avLst>
              <a:gd name="adj" fmla="val 16667"/>
            </a:avLst>
          </a:prstGeom>
          <a:solidFill>
            <a:srgbClr val="55C3E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Museu de Ciências da Terra</a:t>
            </a:r>
            <a:endParaRPr sz="750" b="0" i="0" u="none" strike="noStrike" cap="none">
              <a:solidFill>
                <a:srgbClr val="FFFFFF"/>
              </a:solidFill>
              <a:latin typeface="Montserrat"/>
              <a:ea typeface="Montserrat"/>
              <a:cs typeface="Montserrat"/>
              <a:sym typeface="Montserrat"/>
            </a:endParaRPr>
          </a:p>
        </p:txBody>
      </p:sp>
      <p:sp>
        <p:nvSpPr>
          <p:cNvPr id="240" name="Google Shape;240;p22"/>
          <p:cNvSpPr/>
          <p:nvPr/>
        </p:nvSpPr>
        <p:spPr>
          <a:xfrm>
            <a:off x="190882" y="4116936"/>
            <a:ext cx="1462500" cy="369300"/>
          </a:xfrm>
          <a:prstGeom prst="roundRect">
            <a:avLst>
              <a:gd name="adj" fmla="val 16667"/>
            </a:avLst>
          </a:prstGeom>
          <a:solidFill>
            <a:srgbClr val="1A79B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Departamento de Recursos Minerais</a:t>
            </a:r>
            <a:endParaRPr sz="750" b="0" i="0" u="none" strike="noStrike" cap="none">
              <a:solidFill>
                <a:srgbClr val="FFFFFF"/>
              </a:solidFill>
              <a:latin typeface="Montserrat"/>
              <a:ea typeface="Montserrat"/>
              <a:cs typeface="Montserrat"/>
              <a:sym typeface="Montserrat"/>
            </a:endParaRPr>
          </a:p>
        </p:txBody>
      </p:sp>
      <p:sp>
        <p:nvSpPr>
          <p:cNvPr id="241" name="Google Shape;241;p22"/>
          <p:cNvSpPr/>
          <p:nvPr/>
        </p:nvSpPr>
        <p:spPr>
          <a:xfrm>
            <a:off x="1822102" y="4116936"/>
            <a:ext cx="1462500" cy="369300"/>
          </a:xfrm>
          <a:prstGeom prst="roundRect">
            <a:avLst>
              <a:gd name="adj" fmla="val 16667"/>
            </a:avLst>
          </a:prstGeom>
          <a:solidFill>
            <a:srgbClr val="1A79B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Departamento de Gestão Territorial</a:t>
            </a:r>
            <a:endParaRPr sz="750" b="0" i="0" u="none" strike="noStrike" cap="none">
              <a:solidFill>
                <a:srgbClr val="FFFFFF"/>
              </a:solidFill>
              <a:latin typeface="Montserrat"/>
              <a:ea typeface="Montserrat"/>
              <a:cs typeface="Montserrat"/>
              <a:sym typeface="Montserrat"/>
            </a:endParaRPr>
          </a:p>
        </p:txBody>
      </p:sp>
      <p:sp>
        <p:nvSpPr>
          <p:cNvPr id="242" name="Google Shape;242;p22"/>
          <p:cNvSpPr/>
          <p:nvPr/>
        </p:nvSpPr>
        <p:spPr>
          <a:xfrm>
            <a:off x="3432786" y="3672150"/>
            <a:ext cx="1046100" cy="369300"/>
          </a:xfrm>
          <a:prstGeom prst="roundRect">
            <a:avLst>
              <a:gd name="adj" fmla="val 16667"/>
            </a:avLst>
          </a:prstGeom>
          <a:solidFill>
            <a:srgbClr val="1A79B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
              <a:buFont typeface="Arial"/>
              <a:buNone/>
            </a:pPr>
            <a:r>
              <a:rPr lang="pt-BR" sz="650" b="0" i="0" u="none" strike="noStrike" cap="none">
                <a:solidFill>
                  <a:srgbClr val="FFFFFF"/>
                </a:solidFill>
                <a:latin typeface="Montserrat"/>
                <a:ea typeface="Montserrat"/>
                <a:cs typeface="Montserrat"/>
                <a:sym typeface="Montserrat"/>
              </a:rPr>
              <a:t>Superintendências Regionais</a:t>
            </a:r>
            <a:endParaRPr sz="650" b="0" i="0" u="none" strike="noStrike" cap="none">
              <a:solidFill>
                <a:srgbClr val="FFFFFF"/>
              </a:solidFill>
              <a:latin typeface="Montserrat"/>
              <a:ea typeface="Montserrat"/>
              <a:cs typeface="Montserrat"/>
              <a:sym typeface="Montserrat"/>
            </a:endParaRPr>
          </a:p>
        </p:txBody>
      </p:sp>
      <p:sp>
        <p:nvSpPr>
          <p:cNvPr id="243" name="Google Shape;243;p22"/>
          <p:cNvSpPr/>
          <p:nvPr/>
        </p:nvSpPr>
        <p:spPr>
          <a:xfrm>
            <a:off x="4626748" y="4561722"/>
            <a:ext cx="1462500" cy="369300"/>
          </a:xfrm>
          <a:prstGeom prst="roundRect">
            <a:avLst>
              <a:gd name="adj" fmla="val 16667"/>
            </a:avLst>
          </a:prstGeom>
          <a:solidFill>
            <a:srgbClr val="1A79B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Departamento de Relações Institucionais e Divulgação</a:t>
            </a:r>
            <a:endParaRPr sz="750" b="0" i="0" u="none" strike="noStrike" cap="none">
              <a:solidFill>
                <a:srgbClr val="FFFFFF"/>
              </a:solidFill>
              <a:latin typeface="Montserrat"/>
              <a:ea typeface="Montserrat"/>
              <a:cs typeface="Montserrat"/>
              <a:sym typeface="Montserrat"/>
            </a:endParaRPr>
          </a:p>
        </p:txBody>
      </p:sp>
      <p:cxnSp>
        <p:nvCxnSpPr>
          <p:cNvPr id="244" name="Google Shape;244;p22"/>
          <p:cNvCxnSpPr>
            <a:stCxn id="220" idx="2"/>
            <a:endCxn id="245" idx="0"/>
          </p:cNvCxnSpPr>
          <p:nvPr/>
        </p:nvCxnSpPr>
        <p:spPr>
          <a:xfrm rot="-5400000" flipH="1">
            <a:off x="4473975" y="795043"/>
            <a:ext cx="192000" cy="600"/>
          </a:xfrm>
          <a:prstGeom prst="bentConnector3">
            <a:avLst>
              <a:gd name="adj1" fmla="val 49979"/>
            </a:avLst>
          </a:prstGeom>
          <a:noFill/>
          <a:ln w="9525" cap="flat" cmpd="sng">
            <a:solidFill>
              <a:srgbClr val="595959"/>
            </a:solidFill>
            <a:prstDash val="solid"/>
            <a:round/>
            <a:headEnd type="none" w="sm" len="sm"/>
            <a:tailEnd type="none" w="sm" len="sm"/>
          </a:ln>
        </p:spPr>
      </p:cxnSp>
      <p:cxnSp>
        <p:nvCxnSpPr>
          <p:cNvPr id="246" name="Google Shape;246;p22"/>
          <p:cNvCxnSpPr>
            <a:stCxn id="220" idx="3"/>
            <a:endCxn id="221" idx="0"/>
          </p:cNvCxnSpPr>
          <p:nvPr/>
        </p:nvCxnSpPr>
        <p:spPr>
          <a:xfrm>
            <a:off x="5198325" y="603493"/>
            <a:ext cx="776100" cy="96000"/>
          </a:xfrm>
          <a:prstGeom prst="bentConnector2">
            <a:avLst/>
          </a:prstGeom>
          <a:noFill/>
          <a:ln w="9525" cap="flat" cmpd="sng">
            <a:solidFill>
              <a:srgbClr val="595959"/>
            </a:solidFill>
            <a:prstDash val="solid"/>
            <a:round/>
            <a:headEnd type="none" w="sm" len="sm"/>
            <a:tailEnd type="none" w="sm" len="sm"/>
          </a:ln>
        </p:spPr>
      </p:cxnSp>
      <p:cxnSp>
        <p:nvCxnSpPr>
          <p:cNvPr id="247" name="Google Shape;247;p22"/>
          <p:cNvCxnSpPr>
            <a:stCxn id="245" idx="1"/>
            <a:endCxn id="223" idx="0"/>
          </p:cNvCxnSpPr>
          <p:nvPr/>
        </p:nvCxnSpPr>
        <p:spPr>
          <a:xfrm flipH="1">
            <a:off x="3164925" y="1029563"/>
            <a:ext cx="776100" cy="181200"/>
          </a:xfrm>
          <a:prstGeom prst="bentConnector2">
            <a:avLst/>
          </a:prstGeom>
          <a:noFill/>
          <a:ln w="9525" cap="flat" cmpd="sng">
            <a:solidFill>
              <a:srgbClr val="595959"/>
            </a:solidFill>
            <a:prstDash val="solid"/>
            <a:round/>
            <a:headEnd type="none" w="sm" len="sm"/>
            <a:tailEnd type="none" w="sm" len="sm"/>
          </a:ln>
        </p:spPr>
      </p:cxnSp>
      <p:cxnSp>
        <p:nvCxnSpPr>
          <p:cNvPr id="248" name="Google Shape;248;p22"/>
          <p:cNvCxnSpPr>
            <a:stCxn id="226" idx="0"/>
            <a:endCxn id="245" idx="1"/>
          </p:cNvCxnSpPr>
          <p:nvPr/>
        </p:nvCxnSpPr>
        <p:spPr>
          <a:xfrm rot="-5400000">
            <a:off x="2760037" y="29575"/>
            <a:ext cx="181200" cy="2181000"/>
          </a:xfrm>
          <a:prstGeom prst="bentConnector2">
            <a:avLst/>
          </a:prstGeom>
          <a:noFill/>
          <a:ln w="9525" cap="flat" cmpd="sng">
            <a:solidFill>
              <a:srgbClr val="595959"/>
            </a:solidFill>
            <a:prstDash val="solid"/>
            <a:round/>
            <a:headEnd type="none" w="sm" len="sm"/>
            <a:tailEnd type="none" w="sm" len="sm"/>
          </a:ln>
        </p:spPr>
      </p:cxnSp>
      <p:cxnSp>
        <p:nvCxnSpPr>
          <p:cNvPr id="249" name="Google Shape;249;p22"/>
          <p:cNvCxnSpPr>
            <a:stCxn id="245" idx="3"/>
            <a:endCxn id="224" idx="0"/>
          </p:cNvCxnSpPr>
          <p:nvPr/>
        </p:nvCxnSpPr>
        <p:spPr>
          <a:xfrm>
            <a:off x="5198325" y="1029563"/>
            <a:ext cx="776100" cy="181200"/>
          </a:xfrm>
          <a:prstGeom prst="bentConnector2">
            <a:avLst/>
          </a:prstGeom>
          <a:noFill/>
          <a:ln w="9525" cap="flat" cmpd="sng">
            <a:solidFill>
              <a:srgbClr val="595959"/>
            </a:solidFill>
            <a:prstDash val="solid"/>
            <a:round/>
            <a:headEnd type="none" w="sm" len="sm"/>
            <a:tailEnd type="none" w="sm" len="sm"/>
          </a:ln>
        </p:spPr>
      </p:cxnSp>
      <p:cxnSp>
        <p:nvCxnSpPr>
          <p:cNvPr id="250" name="Google Shape;250;p22"/>
          <p:cNvCxnSpPr>
            <a:stCxn id="225" idx="0"/>
            <a:endCxn id="245" idx="3"/>
          </p:cNvCxnSpPr>
          <p:nvPr/>
        </p:nvCxnSpPr>
        <p:spPr>
          <a:xfrm rot="5400000" flipH="1">
            <a:off x="6198113" y="29575"/>
            <a:ext cx="181200" cy="2181000"/>
          </a:xfrm>
          <a:prstGeom prst="bentConnector2">
            <a:avLst/>
          </a:prstGeom>
          <a:noFill/>
          <a:ln w="9525" cap="flat" cmpd="sng">
            <a:solidFill>
              <a:srgbClr val="595959"/>
            </a:solidFill>
            <a:prstDash val="solid"/>
            <a:round/>
            <a:headEnd type="none" w="sm" len="sm"/>
            <a:tailEnd type="none" w="sm" len="sm"/>
          </a:ln>
        </p:spPr>
      </p:cxnSp>
      <p:cxnSp>
        <p:nvCxnSpPr>
          <p:cNvPr id="251" name="Google Shape;251;p22"/>
          <p:cNvCxnSpPr>
            <a:stCxn id="222" idx="0"/>
            <a:endCxn id="222" idx="0"/>
          </p:cNvCxnSpPr>
          <p:nvPr/>
        </p:nvCxnSpPr>
        <p:spPr>
          <a:xfrm rot="-5400000" flipH="1">
            <a:off x="4569675" y="1232526"/>
            <a:ext cx="600" cy="600"/>
          </a:xfrm>
          <a:prstGeom prst="bentConnector3">
            <a:avLst>
              <a:gd name="adj1" fmla="val -39687500"/>
            </a:avLst>
          </a:prstGeom>
          <a:noFill/>
          <a:ln w="9525" cap="flat" cmpd="sng">
            <a:solidFill>
              <a:srgbClr val="595959"/>
            </a:solidFill>
            <a:prstDash val="solid"/>
            <a:round/>
            <a:headEnd type="none" w="sm" len="sm"/>
            <a:tailEnd type="none" w="sm" len="sm"/>
          </a:ln>
        </p:spPr>
      </p:cxnSp>
      <p:cxnSp>
        <p:nvCxnSpPr>
          <p:cNvPr id="252" name="Google Shape;252;p22"/>
          <p:cNvCxnSpPr>
            <a:stCxn id="222" idx="2"/>
            <a:endCxn id="216" idx="0"/>
          </p:cNvCxnSpPr>
          <p:nvPr/>
        </p:nvCxnSpPr>
        <p:spPr>
          <a:xfrm rot="-5400000" flipH="1">
            <a:off x="4537575" y="1456326"/>
            <a:ext cx="64800" cy="600"/>
          </a:xfrm>
          <a:prstGeom prst="bentConnector3">
            <a:avLst>
              <a:gd name="adj1" fmla="val 49894"/>
            </a:avLst>
          </a:prstGeom>
          <a:noFill/>
          <a:ln w="9525" cap="flat" cmpd="sng">
            <a:solidFill>
              <a:srgbClr val="595959"/>
            </a:solidFill>
            <a:prstDash val="solid"/>
            <a:round/>
            <a:headEnd type="none" w="sm" len="sm"/>
            <a:tailEnd type="none" w="sm" len="sm"/>
          </a:ln>
        </p:spPr>
      </p:cxnSp>
      <p:cxnSp>
        <p:nvCxnSpPr>
          <p:cNvPr id="253" name="Google Shape;253;p22"/>
          <p:cNvCxnSpPr>
            <a:stCxn id="227" idx="0"/>
            <a:endCxn id="216" idx="2"/>
          </p:cNvCxnSpPr>
          <p:nvPr/>
        </p:nvCxnSpPr>
        <p:spPr>
          <a:xfrm rot="-5400000">
            <a:off x="2562398" y="-170636"/>
            <a:ext cx="156000" cy="3858600"/>
          </a:xfrm>
          <a:prstGeom prst="bentConnector3">
            <a:avLst>
              <a:gd name="adj1" fmla="val 50024"/>
            </a:avLst>
          </a:prstGeom>
          <a:noFill/>
          <a:ln w="9525" cap="flat" cmpd="sng">
            <a:solidFill>
              <a:srgbClr val="595959"/>
            </a:solidFill>
            <a:prstDash val="solid"/>
            <a:round/>
            <a:headEnd type="none" w="sm" len="sm"/>
            <a:tailEnd type="none" w="sm" len="sm"/>
          </a:ln>
        </p:spPr>
      </p:cxnSp>
      <p:cxnSp>
        <p:nvCxnSpPr>
          <p:cNvPr id="254" name="Google Shape;254;p22"/>
          <p:cNvCxnSpPr>
            <a:stCxn id="228" idx="0"/>
            <a:endCxn id="216" idx="2"/>
          </p:cNvCxnSpPr>
          <p:nvPr/>
        </p:nvCxnSpPr>
        <p:spPr>
          <a:xfrm rot="-5400000">
            <a:off x="3113618" y="380614"/>
            <a:ext cx="156000" cy="2756100"/>
          </a:xfrm>
          <a:prstGeom prst="bentConnector3">
            <a:avLst>
              <a:gd name="adj1" fmla="val 50024"/>
            </a:avLst>
          </a:prstGeom>
          <a:noFill/>
          <a:ln w="9525" cap="flat" cmpd="sng">
            <a:solidFill>
              <a:srgbClr val="595959"/>
            </a:solidFill>
            <a:prstDash val="solid"/>
            <a:round/>
            <a:headEnd type="none" w="sm" len="sm"/>
            <a:tailEnd type="none" w="sm" len="sm"/>
          </a:ln>
        </p:spPr>
      </p:cxnSp>
      <p:cxnSp>
        <p:nvCxnSpPr>
          <p:cNvPr id="255" name="Google Shape;255;p22"/>
          <p:cNvCxnSpPr>
            <a:stCxn id="229" idx="0"/>
            <a:endCxn id="216" idx="2"/>
          </p:cNvCxnSpPr>
          <p:nvPr/>
        </p:nvCxnSpPr>
        <p:spPr>
          <a:xfrm rot="-5400000">
            <a:off x="3664816" y="931864"/>
            <a:ext cx="156000" cy="1653600"/>
          </a:xfrm>
          <a:prstGeom prst="bentConnector3">
            <a:avLst>
              <a:gd name="adj1" fmla="val 50024"/>
            </a:avLst>
          </a:prstGeom>
          <a:noFill/>
          <a:ln w="9525" cap="flat" cmpd="sng">
            <a:solidFill>
              <a:srgbClr val="595959"/>
            </a:solidFill>
            <a:prstDash val="solid"/>
            <a:round/>
            <a:headEnd type="none" w="sm" len="sm"/>
            <a:tailEnd type="none" w="sm" len="sm"/>
          </a:ln>
        </p:spPr>
      </p:cxnSp>
      <p:cxnSp>
        <p:nvCxnSpPr>
          <p:cNvPr id="256" name="Google Shape;256;p22"/>
          <p:cNvCxnSpPr>
            <a:stCxn id="230" idx="0"/>
            <a:endCxn id="216" idx="2"/>
          </p:cNvCxnSpPr>
          <p:nvPr/>
        </p:nvCxnSpPr>
        <p:spPr>
          <a:xfrm rot="-5400000">
            <a:off x="4216024" y="1483114"/>
            <a:ext cx="156000" cy="551100"/>
          </a:xfrm>
          <a:prstGeom prst="bentConnector3">
            <a:avLst>
              <a:gd name="adj1" fmla="val 50024"/>
            </a:avLst>
          </a:prstGeom>
          <a:noFill/>
          <a:ln w="9525" cap="flat" cmpd="sng">
            <a:solidFill>
              <a:srgbClr val="595959"/>
            </a:solidFill>
            <a:prstDash val="solid"/>
            <a:round/>
            <a:headEnd type="none" w="sm" len="sm"/>
            <a:tailEnd type="none" w="sm" len="sm"/>
          </a:ln>
        </p:spPr>
      </p:cxnSp>
      <p:cxnSp>
        <p:nvCxnSpPr>
          <p:cNvPr id="257" name="Google Shape;257;p22"/>
          <p:cNvCxnSpPr>
            <a:stCxn id="231" idx="0"/>
            <a:endCxn id="216" idx="2"/>
          </p:cNvCxnSpPr>
          <p:nvPr/>
        </p:nvCxnSpPr>
        <p:spPr>
          <a:xfrm rot="5400000" flipH="1">
            <a:off x="4767234" y="1482964"/>
            <a:ext cx="156000" cy="551400"/>
          </a:xfrm>
          <a:prstGeom prst="bentConnector3">
            <a:avLst>
              <a:gd name="adj1" fmla="val 50024"/>
            </a:avLst>
          </a:prstGeom>
          <a:noFill/>
          <a:ln w="9525" cap="flat" cmpd="sng">
            <a:solidFill>
              <a:srgbClr val="595959"/>
            </a:solidFill>
            <a:prstDash val="solid"/>
            <a:round/>
            <a:headEnd type="none" w="sm" len="sm"/>
            <a:tailEnd type="none" w="sm" len="sm"/>
          </a:ln>
        </p:spPr>
      </p:cxnSp>
      <p:cxnSp>
        <p:nvCxnSpPr>
          <p:cNvPr id="258" name="Google Shape;258;p22"/>
          <p:cNvCxnSpPr>
            <a:stCxn id="232" idx="0"/>
            <a:endCxn id="216" idx="2"/>
          </p:cNvCxnSpPr>
          <p:nvPr/>
        </p:nvCxnSpPr>
        <p:spPr>
          <a:xfrm rot="5400000" flipH="1">
            <a:off x="5318593" y="931864"/>
            <a:ext cx="156000" cy="1653600"/>
          </a:xfrm>
          <a:prstGeom prst="bentConnector3">
            <a:avLst>
              <a:gd name="adj1" fmla="val 50024"/>
            </a:avLst>
          </a:prstGeom>
          <a:noFill/>
          <a:ln w="9525" cap="flat" cmpd="sng">
            <a:solidFill>
              <a:srgbClr val="595959"/>
            </a:solidFill>
            <a:prstDash val="solid"/>
            <a:round/>
            <a:headEnd type="none" w="sm" len="sm"/>
            <a:tailEnd type="none" w="sm" len="sm"/>
          </a:ln>
        </p:spPr>
      </p:cxnSp>
      <p:cxnSp>
        <p:nvCxnSpPr>
          <p:cNvPr id="259" name="Google Shape;259;p22"/>
          <p:cNvCxnSpPr>
            <a:stCxn id="233" idx="0"/>
            <a:endCxn id="216" idx="2"/>
          </p:cNvCxnSpPr>
          <p:nvPr/>
        </p:nvCxnSpPr>
        <p:spPr>
          <a:xfrm rot="5400000" flipH="1">
            <a:off x="5869802" y="380614"/>
            <a:ext cx="156000" cy="2756100"/>
          </a:xfrm>
          <a:prstGeom prst="bentConnector3">
            <a:avLst>
              <a:gd name="adj1" fmla="val 50024"/>
            </a:avLst>
          </a:prstGeom>
          <a:noFill/>
          <a:ln w="9525" cap="flat" cmpd="sng">
            <a:solidFill>
              <a:srgbClr val="595959"/>
            </a:solidFill>
            <a:prstDash val="solid"/>
            <a:round/>
            <a:headEnd type="none" w="sm" len="sm"/>
            <a:tailEnd type="none" w="sm" len="sm"/>
          </a:ln>
        </p:spPr>
      </p:cxnSp>
      <p:cxnSp>
        <p:nvCxnSpPr>
          <p:cNvPr id="260" name="Google Shape;260;p22"/>
          <p:cNvCxnSpPr>
            <a:stCxn id="234" idx="0"/>
            <a:endCxn id="216" idx="2"/>
          </p:cNvCxnSpPr>
          <p:nvPr/>
        </p:nvCxnSpPr>
        <p:spPr>
          <a:xfrm rot="5400000" flipH="1">
            <a:off x="6494811" y="-244479"/>
            <a:ext cx="8400" cy="3858600"/>
          </a:xfrm>
          <a:prstGeom prst="bentConnector3">
            <a:avLst>
              <a:gd name="adj1" fmla="val 50024"/>
            </a:avLst>
          </a:prstGeom>
          <a:noFill/>
          <a:ln w="9525" cap="flat" cmpd="sng">
            <a:solidFill>
              <a:srgbClr val="595959"/>
            </a:solidFill>
            <a:prstDash val="solid"/>
            <a:round/>
            <a:headEnd type="none" w="sm" len="sm"/>
            <a:tailEnd type="none" w="sm" len="sm"/>
          </a:ln>
        </p:spPr>
      </p:cxnSp>
      <p:cxnSp>
        <p:nvCxnSpPr>
          <p:cNvPr id="261" name="Google Shape;261;p22"/>
          <p:cNvCxnSpPr>
            <a:endCxn id="262" idx="0"/>
          </p:cNvCxnSpPr>
          <p:nvPr/>
        </p:nvCxnSpPr>
        <p:spPr>
          <a:xfrm rot="-5400000" flipH="1">
            <a:off x="3975274" y="2248749"/>
            <a:ext cx="85800" cy="600"/>
          </a:xfrm>
          <a:prstGeom prst="bentConnector3">
            <a:avLst>
              <a:gd name="adj1" fmla="val 50000"/>
            </a:avLst>
          </a:prstGeom>
          <a:noFill/>
          <a:ln w="9525" cap="flat" cmpd="sng">
            <a:solidFill>
              <a:srgbClr val="595959"/>
            </a:solidFill>
            <a:prstDash val="solid"/>
            <a:round/>
            <a:headEnd type="none" w="sm" len="sm"/>
            <a:tailEnd type="none" w="sm" len="sm"/>
          </a:ln>
        </p:spPr>
      </p:cxnSp>
      <p:cxnSp>
        <p:nvCxnSpPr>
          <p:cNvPr id="263" name="Google Shape;263;p22"/>
          <p:cNvCxnSpPr>
            <a:stCxn id="262" idx="2"/>
            <a:endCxn id="235" idx="0"/>
          </p:cNvCxnSpPr>
          <p:nvPr/>
        </p:nvCxnSpPr>
        <p:spPr>
          <a:xfrm rot="-5400000" flipH="1">
            <a:off x="3975724" y="2703999"/>
            <a:ext cx="86100" cy="600"/>
          </a:xfrm>
          <a:prstGeom prst="bentConnector3">
            <a:avLst>
              <a:gd name="adj1" fmla="val 50019"/>
            </a:avLst>
          </a:prstGeom>
          <a:noFill/>
          <a:ln w="9525" cap="flat" cmpd="sng">
            <a:solidFill>
              <a:srgbClr val="595959"/>
            </a:solidFill>
            <a:prstDash val="solid"/>
            <a:round/>
            <a:headEnd type="none" w="sm" len="sm"/>
            <a:tailEnd type="none" w="sm" len="sm"/>
          </a:ln>
        </p:spPr>
      </p:cxnSp>
      <p:cxnSp>
        <p:nvCxnSpPr>
          <p:cNvPr id="264" name="Google Shape;264;p22"/>
          <p:cNvCxnSpPr>
            <a:stCxn id="216" idx="2"/>
            <a:endCxn id="238" idx="0"/>
          </p:cNvCxnSpPr>
          <p:nvPr/>
        </p:nvCxnSpPr>
        <p:spPr>
          <a:xfrm rot="-5400000" flipH="1">
            <a:off x="4195425" y="2054839"/>
            <a:ext cx="1536900" cy="788400"/>
          </a:xfrm>
          <a:prstGeom prst="bentConnector3">
            <a:avLst>
              <a:gd name="adj1" fmla="val 50003"/>
            </a:avLst>
          </a:prstGeom>
          <a:noFill/>
          <a:ln w="9525" cap="flat" cmpd="sng">
            <a:solidFill>
              <a:srgbClr val="595959"/>
            </a:solidFill>
            <a:prstDash val="solid"/>
            <a:round/>
            <a:headEnd type="none" w="sm" len="sm"/>
            <a:tailEnd type="none" w="sm" len="sm"/>
          </a:ln>
        </p:spPr>
      </p:cxnSp>
      <p:cxnSp>
        <p:nvCxnSpPr>
          <p:cNvPr id="265" name="Google Shape;265;p22"/>
          <p:cNvCxnSpPr>
            <a:stCxn id="237" idx="0"/>
            <a:endCxn id="216" idx="2"/>
          </p:cNvCxnSpPr>
          <p:nvPr/>
        </p:nvCxnSpPr>
        <p:spPr>
          <a:xfrm rot="5400000" flipH="1">
            <a:off x="5659760" y="590481"/>
            <a:ext cx="1536900" cy="3717300"/>
          </a:xfrm>
          <a:prstGeom prst="bentConnector3">
            <a:avLst>
              <a:gd name="adj1" fmla="val 50003"/>
            </a:avLst>
          </a:prstGeom>
          <a:noFill/>
          <a:ln w="9525" cap="flat" cmpd="sng">
            <a:solidFill>
              <a:srgbClr val="595959"/>
            </a:solidFill>
            <a:prstDash val="solid"/>
            <a:round/>
            <a:headEnd type="none" w="sm" len="sm"/>
            <a:tailEnd type="none" w="sm" len="sm"/>
          </a:ln>
        </p:spPr>
      </p:cxnSp>
      <p:cxnSp>
        <p:nvCxnSpPr>
          <p:cNvPr id="266" name="Google Shape;266;p22"/>
          <p:cNvCxnSpPr>
            <a:stCxn id="236" idx="0"/>
            <a:endCxn id="216" idx="2"/>
          </p:cNvCxnSpPr>
          <p:nvPr/>
        </p:nvCxnSpPr>
        <p:spPr>
          <a:xfrm rot="-5400000">
            <a:off x="1975975" y="623931"/>
            <a:ext cx="1536900" cy="3650400"/>
          </a:xfrm>
          <a:prstGeom prst="bentConnector3">
            <a:avLst>
              <a:gd name="adj1" fmla="val 50003"/>
            </a:avLst>
          </a:prstGeom>
          <a:noFill/>
          <a:ln w="9525" cap="flat" cmpd="sng">
            <a:solidFill>
              <a:srgbClr val="595959"/>
            </a:solidFill>
            <a:prstDash val="solid"/>
            <a:round/>
            <a:headEnd type="none" w="sm" len="sm"/>
            <a:tailEnd type="none" w="sm" len="sm"/>
          </a:ln>
        </p:spPr>
      </p:cxnSp>
      <p:sp>
        <p:nvSpPr>
          <p:cNvPr id="262" name="Google Shape;262;p22"/>
          <p:cNvSpPr/>
          <p:nvPr/>
        </p:nvSpPr>
        <p:spPr>
          <a:xfrm>
            <a:off x="3495424" y="2291949"/>
            <a:ext cx="1046100" cy="369300"/>
          </a:xfrm>
          <a:prstGeom prst="roundRect">
            <a:avLst>
              <a:gd name="adj" fmla="val 16667"/>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Divisão de Estudos e Pareceres</a:t>
            </a:r>
            <a:endParaRPr sz="750" b="0" i="0" u="none" strike="noStrike" cap="none">
              <a:solidFill>
                <a:srgbClr val="FFFFFF"/>
              </a:solidFill>
              <a:latin typeface="Montserrat"/>
              <a:ea typeface="Montserrat"/>
              <a:cs typeface="Montserrat"/>
              <a:sym typeface="Montserrat"/>
            </a:endParaRPr>
          </a:p>
        </p:txBody>
      </p:sp>
      <p:cxnSp>
        <p:nvCxnSpPr>
          <p:cNvPr id="267" name="Google Shape;267;p22"/>
          <p:cNvCxnSpPr>
            <a:stCxn id="239" idx="0"/>
            <a:endCxn id="216" idx="2"/>
          </p:cNvCxnSpPr>
          <p:nvPr/>
        </p:nvCxnSpPr>
        <p:spPr>
          <a:xfrm rot="5400000" flipH="1">
            <a:off x="4943172" y="1307331"/>
            <a:ext cx="1536900" cy="2283600"/>
          </a:xfrm>
          <a:prstGeom prst="bentConnector3">
            <a:avLst>
              <a:gd name="adj1" fmla="val 50003"/>
            </a:avLst>
          </a:prstGeom>
          <a:noFill/>
          <a:ln w="9525" cap="flat" cmpd="sng">
            <a:solidFill>
              <a:srgbClr val="595959"/>
            </a:solidFill>
            <a:prstDash val="solid"/>
            <a:round/>
            <a:headEnd type="none" w="sm" len="sm"/>
            <a:tailEnd type="none" w="sm" len="sm"/>
          </a:ln>
        </p:spPr>
      </p:cxnSp>
      <p:cxnSp>
        <p:nvCxnSpPr>
          <p:cNvPr id="268" name="Google Shape;268;p22"/>
          <p:cNvCxnSpPr>
            <a:stCxn id="236" idx="2"/>
            <a:endCxn id="240" idx="0"/>
          </p:cNvCxnSpPr>
          <p:nvPr/>
        </p:nvCxnSpPr>
        <p:spPr>
          <a:xfrm rot="-5400000" flipH="1">
            <a:off x="655675" y="3850431"/>
            <a:ext cx="530100" cy="3000"/>
          </a:xfrm>
          <a:prstGeom prst="bentConnector3">
            <a:avLst>
              <a:gd name="adj1" fmla="val 50001"/>
            </a:avLst>
          </a:prstGeom>
          <a:noFill/>
          <a:ln w="9525" cap="flat" cmpd="sng">
            <a:solidFill>
              <a:srgbClr val="595959"/>
            </a:solidFill>
            <a:prstDash val="solid"/>
            <a:round/>
            <a:headEnd type="none" w="sm" len="sm"/>
            <a:tailEnd type="none" w="sm" len="sm"/>
          </a:ln>
        </p:spPr>
      </p:cxnSp>
      <p:sp>
        <p:nvSpPr>
          <p:cNvPr id="269" name="Google Shape;269;p22"/>
          <p:cNvSpPr/>
          <p:nvPr/>
        </p:nvSpPr>
        <p:spPr>
          <a:xfrm>
            <a:off x="190882" y="3672150"/>
            <a:ext cx="1462500" cy="369300"/>
          </a:xfrm>
          <a:prstGeom prst="roundRect">
            <a:avLst>
              <a:gd name="adj" fmla="val 16667"/>
            </a:avLst>
          </a:prstGeom>
          <a:solidFill>
            <a:srgbClr val="1A79B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Departamento de Geologia</a:t>
            </a:r>
            <a:endParaRPr sz="750" b="0" i="0" u="none" strike="noStrike" cap="none">
              <a:solidFill>
                <a:srgbClr val="FFFFFF"/>
              </a:solidFill>
              <a:latin typeface="Montserrat"/>
              <a:ea typeface="Montserrat"/>
              <a:cs typeface="Montserrat"/>
              <a:sym typeface="Montserrat"/>
            </a:endParaRPr>
          </a:p>
        </p:txBody>
      </p:sp>
      <p:cxnSp>
        <p:nvCxnSpPr>
          <p:cNvPr id="270" name="Google Shape;270;p22"/>
          <p:cNvCxnSpPr>
            <a:endCxn id="241" idx="0"/>
          </p:cNvCxnSpPr>
          <p:nvPr/>
        </p:nvCxnSpPr>
        <p:spPr>
          <a:xfrm rot="-5400000" flipH="1">
            <a:off x="2288152" y="3851736"/>
            <a:ext cx="529800" cy="600"/>
          </a:xfrm>
          <a:prstGeom prst="bentConnector3">
            <a:avLst>
              <a:gd name="adj1" fmla="val 50000"/>
            </a:avLst>
          </a:prstGeom>
          <a:noFill/>
          <a:ln w="9525" cap="flat" cmpd="sng">
            <a:solidFill>
              <a:srgbClr val="595959"/>
            </a:solidFill>
            <a:prstDash val="solid"/>
            <a:round/>
            <a:headEnd type="none" w="sm" len="sm"/>
            <a:tailEnd type="none" w="sm" len="sm"/>
          </a:ln>
        </p:spPr>
      </p:cxnSp>
      <p:sp>
        <p:nvSpPr>
          <p:cNvPr id="271" name="Google Shape;271;p22"/>
          <p:cNvSpPr/>
          <p:nvPr/>
        </p:nvSpPr>
        <p:spPr>
          <a:xfrm>
            <a:off x="1822102" y="3672150"/>
            <a:ext cx="1462500" cy="369300"/>
          </a:xfrm>
          <a:prstGeom prst="roundRect">
            <a:avLst>
              <a:gd name="adj" fmla="val 16667"/>
            </a:avLst>
          </a:prstGeom>
          <a:solidFill>
            <a:srgbClr val="1A79B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Departamento de Hidrologia</a:t>
            </a:r>
            <a:endParaRPr sz="750" b="0" i="0" u="none" strike="noStrike" cap="none">
              <a:solidFill>
                <a:srgbClr val="FFFFFF"/>
              </a:solidFill>
              <a:latin typeface="Montserrat"/>
              <a:ea typeface="Montserrat"/>
              <a:cs typeface="Montserrat"/>
              <a:sym typeface="Montserrat"/>
            </a:endParaRPr>
          </a:p>
        </p:txBody>
      </p:sp>
      <p:cxnSp>
        <p:nvCxnSpPr>
          <p:cNvPr id="272" name="Google Shape;272;p22"/>
          <p:cNvCxnSpPr>
            <a:stCxn id="216" idx="2"/>
            <a:endCxn id="242" idx="3"/>
          </p:cNvCxnSpPr>
          <p:nvPr/>
        </p:nvCxnSpPr>
        <p:spPr>
          <a:xfrm rot="5400000">
            <a:off x="3436125" y="2723239"/>
            <a:ext cx="2176200" cy="90900"/>
          </a:xfrm>
          <a:prstGeom prst="bentConnector2">
            <a:avLst/>
          </a:prstGeom>
          <a:noFill/>
          <a:ln w="9525" cap="flat" cmpd="sng">
            <a:solidFill>
              <a:srgbClr val="595959"/>
            </a:solidFill>
            <a:prstDash val="solid"/>
            <a:round/>
            <a:headEnd type="none" w="sm" len="sm"/>
            <a:tailEnd type="none" w="sm" len="sm"/>
          </a:ln>
        </p:spPr>
      </p:cxnSp>
      <p:cxnSp>
        <p:nvCxnSpPr>
          <p:cNvPr id="273" name="Google Shape;273;p22"/>
          <p:cNvCxnSpPr>
            <a:endCxn id="243" idx="0"/>
          </p:cNvCxnSpPr>
          <p:nvPr/>
        </p:nvCxnSpPr>
        <p:spPr>
          <a:xfrm rot="-5400000" flipH="1">
            <a:off x="4870348" y="4074072"/>
            <a:ext cx="974700" cy="600"/>
          </a:xfrm>
          <a:prstGeom prst="bentConnector3">
            <a:avLst>
              <a:gd name="adj1" fmla="val 50000"/>
            </a:avLst>
          </a:prstGeom>
          <a:noFill/>
          <a:ln w="9525" cap="flat" cmpd="sng">
            <a:solidFill>
              <a:srgbClr val="595959"/>
            </a:solidFill>
            <a:prstDash val="solid"/>
            <a:round/>
            <a:headEnd type="none" w="sm" len="sm"/>
            <a:tailEnd type="none" w="sm" len="sm"/>
          </a:ln>
        </p:spPr>
      </p:cxnSp>
      <p:sp>
        <p:nvSpPr>
          <p:cNvPr id="274" name="Google Shape;274;p22"/>
          <p:cNvSpPr/>
          <p:nvPr/>
        </p:nvSpPr>
        <p:spPr>
          <a:xfrm>
            <a:off x="4626748" y="4116936"/>
            <a:ext cx="1462500" cy="369300"/>
          </a:xfrm>
          <a:prstGeom prst="roundRect">
            <a:avLst>
              <a:gd name="adj" fmla="val 16667"/>
            </a:avLst>
          </a:prstGeom>
          <a:solidFill>
            <a:srgbClr val="1A79B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Departamento de Apoio Técnico</a:t>
            </a:r>
            <a:endParaRPr sz="750" b="0" i="0" u="none" strike="noStrike" cap="none">
              <a:solidFill>
                <a:srgbClr val="FFFFFF"/>
              </a:solidFill>
              <a:latin typeface="Montserrat"/>
              <a:ea typeface="Montserrat"/>
              <a:cs typeface="Montserrat"/>
              <a:sym typeface="Montserrat"/>
            </a:endParaRPr>
          </a:p>
        </p:txBody>
      </p:sp>
      <p:sp>
        <p:nvSpPr>
          <p:cNvPr id="275" name="Google Shape;275;p22"/>
          <p:cNvSpPr/>
          <p:nvPr/>
        </p:nvSpPr>
        <p:spPr>
          <a:xfrm>
            <a:off x="4626748" y="3672150"/>
            <a:ext cx="1462500" cy="369300"/>
          </a:xfrm>
          <a:prstGeom prst="roundRect">
            <a:avLst>
              <a:gd name="adj" fmla="val 16667"/>
            </a:avLst>
          </a:prstGeom>
          <a:solidFill>
            <a:srgbClr val="1A79B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Departamento de Informações Institucionais</a:t>
            </a:r>
            <a:endParaRPr sz="750" b="0" i="0" u="none" strike="noStrike" cap="none">
              <a:solidFill>
                <a:srgbClr val="FFFFFF"/>
              </a:solidFill>
              <a:latin typeface="Montserrat"/>
              <a:ea typeface="Montserrat"/>
              <a:cs typeface="Montserrat"/>
              <a:sym typeface="Montserrat"/>
            </a:endParaRPr>
          </a:p>
        </p:txBody>
      </p:sp>
      <p:cxnSp>
        <p:nvCxnSpPr>
          <p:cNvPr id="276" name="Google Shape;276;p22"/>
          <p:cNvCxnSpPr>
            <a:stCxn id="237" idx="2"/>
            <a:endCxn id="219" idx="0"/>
          </p:cNvCxnSpPr>
          <p:nvPr/>
        </p:nvCxnSpPr>
        <p:spPr>
          <a:xfrm rot="5400000">
            <a:off x="7876460" y="3280581"/>
            <a:ext cx="104100" cy="716700"/>
          </a:xfrm>
          <a:prstGeom prst="bentConnector3">
            <a:avLst>
              <a:gd name="adj1" fmla="val 50022"/>
            </a:avLst>
          </a:prstGeom>
          <a:noFill/>
          <a:ln w="9525" cap="flat" cmpd="sng">
            <a:solidFill>
              <a:srgbClr val="595959"/>
            </a:solidFill>
            <a:prstDash val="solid"/>
            <a:round/>
            <a:headEnd type="none" w="sm" len="sm"/>
            <a:tailEnd type="none" w="sm" len="sm"/>
          </a:ln>
        </p:spPr>
      </p:cxnSp>
      <p:sp>
        <p:nvSpPr>
          <p:cNvPr id="219" name="Google Shape;219;p22"/>
          <p:cNvSpPr/>
          <p:nvPr/>
        </p:nvSpPr>
        <p:spPr>
          <a:xfrm>
            <a:off x="6184269" y="3691027"/>
            <a:ext cx="2771700" cy="225600"/>
          </a:xfrm>
          <a:prstGeom prst="roundRect">
            <a:avLst>
              <a:gd name="adj" fmla="val 16667"/>
            </a:avLst>
          </a:prstGeom>
          <a:solidFill>
            <a:srgbClr val="1A79B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Departamento de Administração</a:t>
            </a:r>
            <a:r>
              <a:rPr lang="pt-BR" sz="750">
                <a:solidFill>
                  <a:srgbClr val="FFFFFF"/>
                </a:solidFill>
                <a:latin typeface="Montserrat"/>
                <a:ea typeface="Montserrat"/>
                <a:cs typeface="Montserrat"/>
                <a:sym typeface="Montserrat"/>
              </a:rPr>
              <a:t/>
            </a:r>
            <a:br>
              <a:rPr lang="pt-BR" sz="750">
                <a:solidFill>
                  <a:srgbClr val="FFFFFF"/>
                </a:solidFill>
                <a:latin typeface="Montserrat"/>
                <a:ea typeface="Montserrat"/>
                <a:cs typeface="Montserrat"/>
                <a:sym typeface="Montserrat"/>
              </a:rPr>
            </a:br>
            <a:r>
              <a:rPr lang="pt-BR" sz="750" b="0" i="0" u="none" strike="noStrike" cap="none">
                <a:solidFill>
                  <a:srgbClr val="FFFFFF"/>
                </a:solidFill>
                <a:latin typeface="Montserrat"/>
                <a:ea typeface="Montserrat"/>
                <a:cs typeface="Montserrat"/>
                <a:sym typeface="Montserrat"/>
              </a:rPr>
              <a:t>de Material e Patrimônio</a:t>
            </a:r>
            <a:endParaRPr sz="750" b="0" i="0" u="none" strike="noStrike" cap="none">
              <a:solidFill>
                <a:srgbClr val="FFFFFF"/>
              </a:solidFill>
              <a:latin typeface="Montserrat"/>
              <a:ea typeface="Montserrat"/>
              <a:cs typeface="Montserrat"/>
              <a:sym typeface="Montserrat"/>
            </a:endParaRPr>
          </a:p>
        </p:txBody>
      </p:sp>
      <p:sp>
        <p:nvSpPr>
          <p:cNvPr id="277" name="Google Shape;277;p22"/>
          <p:cNvSpPr/>
          <p:nvPr/>
        </p:nvSpPr>
        <p:spPr>
          <a:xfrm>
            <a:off x="6184319" y="3970048"/>
            <a:ext cx="2771700" cy="225600"/>
          </a:xfrm>
          <a:prstGeom prst="roundRect">
            <a:avLst>
              <a:gd name="adj" fmla="val 16667"/>
            </a:avLst>
          </a:prstGeom>
          <a:solidFill>
            <a:srgbClr val="1A79B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Departamento de Contabilidade,</a:t>
            </a:r>
            <a:r>
              <a:rPr lang="pt-BR" sz="750">
                <a:solidFill>
                  <a:srgbClr val="FFFFFF"/>
                </a:solidFill>
                <a:latin typeface="Montserrat"/>
                <a:ea typeface="Montserrat"/>
                <a:cs typeface="Montserrat"/>
                <a:sym typeface="Montserrat"/>
              </a:rPr>
              <a:t/>
            </a:r>
            <a:br>
              <a:rPr lang="pt-BR" sz="750">
                <a:solidFill>
                  <a:srgbClr val="FFFFFF"/>
                </a:solidFill>
                <a:latin typeface="Montserrat"/>
                <a:ea typeface="Montserrat"/>
                <a:cs typeface="Montserrat"/>
                <a:sym typeface="Montserrat"/>
              </a:rPr>
            </a:br>
            <a:r>
              <a:rPr lang="pt-BR" sz="750" b="0" i="0" u="none" strike="noStrike" cap="none">
                <a:solidFill>
                  <a:srgbClr val="FFFFFF"/>
                </a:solidFill>
                <a:latin typeface="Montserrat"/>
                <a:ea typeface="Montserrat"/>
                <a:cs typeface="Montserrat"/>
                <a:sym typeface="Montserrat"/>
              </a:rPr>
              <a:t>Orçamento e Finanças</a:t>
            </a:r>
            <a:endParaRPr sz="750" b="0" i="0" u="none" strike="noStrike" cap="none">
              <a:solidFill>
                <a:srgbClr val="FFFFFF"/>
              </a:solidFill>
              <a:latin typeface="Montserrat"/>
              <a:ea typeface="Montserrat"/>
              <a:cs typeface="Montserrat"/>
              <a:sym typeface="Montserrat"/>
            </a:endParaRPr>
          </a:p>
        </p:txBody>
      </p:sp>
      <p:sp>
        <p:nvSpPr>
          <p:cNvPr id="278" name="Google Shape;278;p22"/>
          <p:cNvSpPr/>
          <p:nvPr/>
        </p:nvSpPr>
        <p:spPr>
          <a:xfrm>
            <a:off x="6184322" y="4249069"/>
            <a:ext cx="2771700" cy="191700"/>
          </a:xfrm>
          <a:prstGeom prst="roundRect">
            <a:avLst>
              <a:gd name="adj" fmla="val 16667"/>
            </a:avLst>
          </a:prstGeom>
          <a:solidFill>
            <a:srgbClr val="1A79B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Departamento de Recursos Humanos</a:t>
            </a:r>
            <a:endParaRPr sz="750" b="0" i="0" u="none" strike="noStrike" cap="none">
              <a:solidFill>
                <a:srgbClr val="FFFFFF"/>
              </a:solidFill>
              <a:latin typeface="Montserrat"/>
              <a:ea typeface="Montserrat"/>
              <a:cs typeface="Montserrat"/>
              <a:sym typeface="Montserrat"/>
            </a:endParaRPr>
          </a:p>
        </p:txBody>
      </p:sp>
      <p:sp>
        <p:nvSpPr>
          <p:cNvPr id="279" name="Google Shape;279;p22"/>
          <p:cNvSpPr/>
          <p:nvPr/>
        </p:nvSpPr>
        <p:spPr>
          <a:xfrm>
            <a:off x="6184322" y="4494190"/>
            <a:ext cx="2771700" cy="191700"/>
          </a:xfrm>
          <a:prstGeom prst="roundRect">
            <a:avLst>
              <a:gd name="adj" fmla="val 16667"/>
            </a:avLst>
          </a:prstGeom>
          <a:solidFill>
            <a:srgbClr val="1A79B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Serviço de Administração e Finanças do Escritório RJ</a:t>
            </a:r>
            <a:endParaRPr sz="750" b="0" i="0" u="none" strike="noStrike" cap="none">
              <a:solidFill>
                <a:srgbClr val="FFFFFF"/>
              </a:solidFill>
              <a:latin typeface="Montserrat"/>
              <a:ea typeface="Montserrat"/>
              <a:cs typeface="Montserrat"/>
              <a:sym typeface="Montserrat"/>
            </a:endParaRPr>
          </a:p>
        </p:txBody>
      </p:sp>
      <p:sp>
        <p:nvSpPr>
          <p:cNvPr id="218" name="Google Shape;218;p22"/>
          <p:cNvSpPr/>
          <p:nvPr/>
        </p:nvSpPr>
        <p:spPr>
          <a:xfrm>
            <a:off x="6184322" y="4739311"/>
            <a:ext cx="2771700" cy="191700"/>
          </a:xfrm>
          <a:prstGeom prst="roundRect">
            <a:avLst>
              <a:gd name="adj" fmla="val 16667"/>
            </a:avLst>
          </a:prstGeom>
          <a:solidFill>
            <a:srgbClr val="1A79B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Serviço de Administração e Finanças de Brasília</a:t>
            </a:r>
            <a:endParaRPr sz="750" b="0" i="0" u="none" strike="noStrike" cap="none">
              <a:solidFill>
                <a:srgbClr val="FFFFFF"/>
              </a:solidFill>
              <a:latin typeface="Montserrat"/>
              <a:ea typeface="Montserrat"/>
              <a:cs typeface="Montserrat"/>
              <a:sym typeface="Montserrat"/>
            </a:endParaRPr>
          </a:p>
        </p:txBody>
      </p:sp>
      <p:sp>
        <p:nvSpPr>
          <p:cNvPr id="245" name="Google Shape;245;p22"/>
          <p:cNvSpPr/>
          <p:nvPr/>
        </p:nvSpPr>
        <p:spPr>
          <a:xfrm>
            <a:off x="3941025" y="891263"/>
            <a:ext cx="1257300" cy="276600"/>
          </a:xfrm>
          <a:prstGeom prst="roundRect">
            <a:avLst>
              <a:gd name="adj" fmla="val 16667"/>
            </a:avLst>
          </a:prstGeom>
          <a:gradFill>
            <a:gsLst>
              <a:gs pos="0">
                <a:srgbClr val="1A79BD"/>
              </a:gs>
              <a:gs pos="100000">
                <a:srgbClr val="55C3EE"/>
              </a:gs>
            </a:gsLst>
            <a:lin ang="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pt-BR" sz="750" b="0" i="0" u="none" strike="noStrike" cap="none">
                <a:solidFill>
                  <a:srgbClr val="FFFFFF"/>
                </a:solidFill>
                <a:latin typeface="Montserrat"/>
                <a:ea typeface="Montserrat"/>
                <a:cs typeface="Montserrat"/>
                <a:sym typeface="Montserrat"/>
              </a:rPr>
              <a:t>Conselho de Administração</a:t>
            </a:r>
            <a:endParaRPr sz="750" b="0" i="0" u="none" strike="noStrike" cap="none">
              <a:solidFill>
                <a:srgbClr val="FFFFFF"/>
              </a:solidFill>
              <a:latin typeface="Montserrat"/>
              <a:ea typeface="Montserrat"/>
              <a:cs typeface="Montserrat"/>
              <a:sym typeface="Montserrat"/>
            </a:endParaRPr>
          </a:p>
        </p:txBody>
      </p:sp>
      <p:pic>
        <p:nvPicPr>
          <p:cNvPr id="280" name="Google Shape;280;p22"/>
          <p:cNvPicPr preferRelativeResize="0"/>
          <p:nvPr/>
        </p:nvPicPr>
        <p:blipFill>
          <a:blip r:embed="rId3">
            <a:alphaModFix/>
          </a:blip>
          <a:stretch>
            <a:fillRect/>
          </a:stretch>
        </p:blipFill>
        <p:spPr>
          <a:xfrm>
            <a:off x="359952" y="359999"/>
            <a:ext cx="388245" cy="400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DF9"/>
        </a:solidFill>
        <a:effectLst/>
      </p:bgPr>
    </p:bg>
    <p:spTree>
      <p:nvGrpSpPr>
        <p:cNvPr id="1" name="Shape 284"/>
        <p:cNvGrpSpPr/>
        <p:nvPr/>
      </p:nvGrpSpPr>
      <p:grpSpPr>
        <a:xfrm>
          <a:off x="0" y="0"/>
          <a:ext cx="0" cy="0"/>
          <a:chOff x="0" y="0"/>
          <a:chExt cx="0" cy="0"/>
        </a:xfrm>
      </p:grpSpPr>
      <p:sp>
        <p:nvSpPr>
          <p:cNvPr id="285" name="Google Shape;285;p23"/>
          <p:cNvSpPr txBox="1"/>
          <p:nvPr/>
        </p:nvSpPr>
        <p:spPr>
          <a:xfrm>
            <a:off x="798325" y="644225"/>
            <a:ext cx="5836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t-BR" sz="1200">
                <a:solidFill>
                  <a:srgbClr val="0070C0"/>
                </a:solidFill>
                <a:latin typeface="Montserrat Medium"/>
                <a:ea typeface="Montserrat Medium"/>
                <a:cs typeface="Montserrat Medium"/>
                <a:sym typeface="Montserrat Medium"/>
              </a:rPr>
              <a:t>Subtítulos Montserrat Média 12pt</a:t>
            </a:r>
            <a:endParaRPr sz="1200" i="0" u="none" strike="noStrike" cap="none">
              <a:solidFill>
                <a:srgbClr val="0070C0"/>
              </a:solidFill>
              <a:latin typeface="Montserrat Medium"/>
              <a:ea typeface="Montserrat Medium"/>
              <a:cs typeface="Montserrat Medium"/>
              <a:sym typeface="Montserrat Medium"/>
            </a:endParaRPr>
          </a:p>
        </p:txBody>
      </p:sp>
      <p:sp>
        <p:nvSpPr>
          <p:cNvPr id="286" name="Google Shape;286;p23"/>
          <p:cNvSpPr txBox="1"/>
          <p:nvPr/>
        </p:nvSpPr>
        <p:spPr>
          <a:xfrm>
            <a:off x="798327" y="360025"/>
            <a:ext cx="3588900" cy="40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2000">
                <a:solidFill>
                  <a:srgbClr val="1A79BD"/>
                </a:solidFill>
                <a:latin typeface="Montserrat ExtraBold"/>
                <a:ea typeface="Montserrat ExtraBold"/>
                <a:cs typeface="Montserrat ExtraBold"/>
                <a:sym typeface="Montserrat ExtraBold"/>
              </a:rPr>
              <a:t>Ampla Atuação</a:t>
            </a:r>
            <a:endParaRPr sz="2000">
              <a:solidFill>
                <a:schemeClr val="lt1"/>
              </a:solidFill>
              <a:latin typeface="Montserrat ExtraBold"/>
              <a:ea typeface="Montserrat ExtraBold"/>
              <a:cs typeface="Montserrat ExtraBold"/>
              <a:sym typeface="Montserrat ExtraBold"/>
            </a:endParaRPr>
          </a:p>
        </p:txBody>
      </p:sp>
      <p:pic>
        <p:nvPicPr>
          <p:cNvPr id="287" name="Google Shape;287;p23"/>
          <p:cNvPicPr preferRelativeResize="0"/>
          <p:nvPr/>
        </p:nvPicPr>
        <p:blipFill>
          <a:blip r:embed="rId3">
            <a:alphaModFix/>
          </a:blip>
          <a:stretch>
            <a:fillRect/>
          </a:stretch>
        </p:blipFill>
        <p:spPr>
          <a:xfrm>
            <a:off x="359952" y="359999"/>
            <a:ext cx="388245" cy="400225"/>
          </a:xfrm>
          <a:prstGeom prst="rect">
            <a:avLst/>
          </a:prstGeom>
          <a:noFill/>
          <a:ln>
            <a:noFill/>
          </a:ln>
        </p:spPr>
      </p:pic>
      <p:grpSp>
        <p:nvGrpSpPr>
          <p:cNvPr id="288" name="Google Shape;288;p23"/>
          <p:cNvGrpSpPr/>
          <p:nvPr/>
        </p:nvGrpSpPr>
        <p:grpSpPr>
          <a:xfrm>
            <a:off x="5501875" y="3921313"/>
            <a:ext cx="2697900" cy="880611"/>
            <a:chOff x="5995100" y="4045825"/>
            <a:chExt cx="2697900" cy="911700"/>
          </a:xfrm>
        </p:grpSpPr>
        <p:sp>
          <p:nvSpPr>
            <p:cNvPr id="289" name="Google Shape;289;p23"/>
            <p:cNvSpPr/>
            <p:nvPr/>
          </p:nvSpPr>
          <p:spPr>
            <a:xfrm>
              <a:off x="5995100" y="4045825"/>
              <a:ext cx="1227300" cy="338100"/>
            </a:xfrm>
            <a:prstGeom prst="roundRect">
              <a:avLst>
                <a:gd name="adj" fmla="val 16667"/>
              </a:avLst>
            </a:prstGeom>
            <a:gradFill>
              <a:gsLst>
                <a:gs pos="0">
                  <a:srgbClr val="1A79BD"/>
                </a:gs>
                <a:gs pos="100000">
                  <a:srgbClr val="55C3EE"/>
                </a:gs>
              </a:gsLst>
              <a:lin ang="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t-BR" sz="1200" b="1" i="0" u="none" strike="noStrike" cap="none">
                  <a:solidFill>
                    <a:srgbClr val="FFFFFF"/>
                  </a:solidFill>
                  <a:latin typeface="Montserrat"/>
                  <a:ea typeface="Montserrat"/>
                  <a:cs typeface="Montserrat"/>
                  <a:sym typeface="Montserrat"/>
                </a:rPr>
                <a:t>6 NÚCLEOS</a:t>
              </a:r>
              <a:endParaRPr sz="1200" b="1" i="0" u="none" strike="noStrike" cap="none">
                <a:solidFill>
                  <a:srgbClr val="FFFFFF"/>
                </a:solidFill>
                <a:latin typeface="Montserrat"/>
                <a:ea typeface="Montserrat"/>
                <a:cs typeface="Montserrat"/>
                <a:sym typeface="Montserrat"/>
              </a:endParaRPr>
            </a:p>
          </p:txBody>
        </p:sp>
        <p:sp>
          <p:nvSpPr>
            <p:cNvPr id="290" name="Google Shape;290;p23"/>
            <p:cNvSpPr txBox="1"/>
            <p:nvPr/>
          </p:nvSpPr>
          <p:spPr>
            <a:xfrm>
              <a:off x="5995100" y="4383925"/>
              <a:ext cx="2697900" cy="573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300"/>
                </a:spcBef>
                <a:spcAft>
                  <a:spcPts val="0"/>
                </a:spcAft>
                <a:buClr>
                  <a:srgbClr val="000000"/>
                </a:buClr>
                <a:buSzPts val="1500"/>
                <a:buFont typeface="Arial"/>
                <a:buNone/>
              </a:pPr>
              <a:r>
                <a:rPr lang="pt-BR" sz="1200" b="0" i="0" u="none" strike="noStrike" cap="none">
                  <a:solidFill>
                    <a:srgbClr val="595959"/>
                  </a:solidFill>
                  <a:latin typeface="Montserrat"/>
                  <a:ea typeface="Montserrat"/>
                  <a:cs typeface="Montserrat"/>
                  <a:sym typeface="Montserrat"/>
                </a:rPr>
                <a:t>Curitiba, Criciúma, Natal, Roraima e Cuiabá e São Luís</a:t>
              </a:r>
              <a:endParaRPr sz="1200" b="0" i="0" u="none" strike="noStrike" cap="none">
                <a:solidFill>
                  <a:srgbClr val="595959"/>
                </a:solidFill>
                <a:latin typeface="Montserrat"/>
                <a:ea typeface="Montserrat"/>
                <a:cs typeface="Montserrat"/>
                <a:sym typeface="Montserrat"/>
              </a:endParaRPr>
            </a:p>
          </p:txBody>
        </p:sp>
      </p:grpSp>
      <p:grpSp>
        <p:nvGrpSpPr>
          <p:cNvPr id="291" name="Google Shape;291;p23"/>
          <p:cNvGrpSpPr/>
          <p:nvPr/>
        </p:nvGrpSpPr>
        <p:grpSpPr>
          <a:xfrm>
            <a:off x="5501875" y="3126984"/>
            <a:ext cx="2788800" cy="696028"/>
            <a:chOff x="5995100" y="3146700"/>
            <a:chExt cx="2788800" cy="720600"/>
          </a:xfrm>
        </p:grpSpPr>
        <p:sp>
          <p:nvSpPr>
            <p:cNvPr id="292" name="Google Shape;292;p23"/>
            <p:cNvSpPr txBox="1"/>
            <p:nvPr/>
          </p:nvSpPr>
          <p:spPr>
            <a:xfrm>
              <a:off x="5995100" y="3484800"/>
              <a:ext cx="2788800" cy="382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300"/>
                </a:spcBef>
                <a:spcAft>
                  <a:spcPts val="0"/>
                </a:spcAft>
                <a:buClr>
                  <a:srgbClr val="000000"/>
                </a:buClr>
                <a:buSzPts val="1500"/>
                <a:buFont typeface="Arial"/>
                <a:buNone/>
              </a:pPr>
              <a:r>
                <a:rPr lang="pt-BR" sz="1200" b="0" i="0" u="none" strike="noStrike" cap="none">
                  <a:solidFill>
                    <a:srgbClr val="595959"/>
                  </a:solidFill>
                  <a:latin typeface="Montserrat"/>
                  <a:ea typeface="Montserrat"/>
                  <a:cs typeface="Montserrat"/>
                  <a:sym typeface="Montserrat"/>
                </a:rPr>
                <a:t>Fortaleza, Porto Velho e Teresina</a:t>
              </a:r>
              <a:endParaRPr sz="1200" b="0" i="0" u="none" strike="noStrike" cap="none">
                <a:solidFill>
                  <a:srgbClr val="595959"/>
                </a:solidFill>
                <a:latin typeface="Montserrat"/>
                <a:ea typeface="Montserrat"/>
                <a:cs typeface="Montserrat"/>
                <a:sym typeface="Montserrat"/>
              </a:endParaRPr>
            </a:p>
          </p:txBody>
        </p:sp>
        <p:sp>
          <p:nvSpPr>
            <p:cNvPr id="293" name="Google Shape;293;p23"/>
            <p:cNvSpPr/>
            <p:nvPr/>
          </p:nvSpPr>
          <p:spPr>
            <a:xfrm>
              <a:off x="5995100" y="3146700"/>
              <a:ext cx="1552200" cy="338100"/>
            </a:xfrm>
            <a:prstGeom prst="roundRect">
              <a:avLst>
                <a:gd name="adj" fmla="val 16667"/>
              </a:avLst>
            </a:prstGeom>
            <a:gradFill>
              <a:gsLst>
                <a:gs pos="0">
                  <a:srgbClr val="1A79BD"/>
                </a:gs>
                <a:gs pos="100000">
                  <a:srgbClr val="55C3EE"/>
                </a:gs>
              </a:gsLst>
              <a:lin ang="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t-BR" sz="1200" b="1" i="0" u="none" strike="noStrike" cap="none">
                  <a:solidFill>
                    <a:srgbClr val="FFFFFF"/>
                  </a:solidFill>
                  <a:latin typeface="Montserrat"/>
                  <a:ea typeface="Montserrat"/>
                  <a:cs typeface="Montserrat"/>
                  <a:sym typeface="Montserrat"/>
                </a:rPr>
                <a:t>3 RESIDÊNCIAS</a:t>
              </a:r>
              <a:endParaRPr sz="1200" b="1" i="0" u="none" strike="noStrike" cap="none">
                <a:solidFill>
                  <a:srgbClr val="FFFFFF"/>
                </a:solidFill>
                <a:latin typeface="Montserrat"/>
                <a:ea typeface="Montserrat"/>
                <a:cs typeface="Montserrat"/>
                <a:sym typeface="Montserrat"/>
              </a:endParaRPr>
            </a:p>
          </p:txBody>
        </p:sp>
      </p:grpSp>
      <p:grpSp>
        <p:nvGrpSpPr>
          <p:cNvPr id="294" name="Google Shape;294;p23"/>
          <p:cNvGrpSpPr/>
          <p:nvPr/>
        </p:nvGrpSpPr>
        <p:grpSpPr>
          <a:xfrm>
            <a:off x="5501875" y="1975658"/>
            <a:ext cx="2788800" cy="1065484"/>
            <a:chOff x="5995100" y="1810425"/>
            <a:chExt cx="2788800" cy="1103100"/>
          </a:xfrm>
        </p:grpSpPr>
        <p:sp>
          <p:nvSpPr>
            <p:cNvPr id="295" name="Google Shape;295;p23"/>
            <p:cNvSpPr txBox="1"/>
            <p:nvPr/>
          </p:nvSpPr>
          <p:spPr>
            <a:xfrm>
              <a:off x="5995100" y="2148525"/>
              <a:ext cx="2788800" cy="76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300"/>
                </a:spcBef>
                <a:spcAft>
                  <a:spcPts val="0"/>
                </a:spcAft>
                <a:buClr>
                  <a:srgbClr val="000000"/>
                </a:buClr>
                <a:buSzPts val="1500"/>
                <a:buFont typeface="Arial"/>
                <a:buNone/>
              </a:pPr>
              <a:r>
                <a:rPr lang="pt-BR" sz="1200" b="0" i="0" u="none" strike="noStrike" cap="none">
                  <a:solidFill>
                    <a:srgbClr val="595959"/>
                  </a:solidFill>
                  <a:latin typeface="Montserrat"/>
                  <a:ea typeface="Montserrat"/>
                  <a:cs typeface="Montserrat"/>
                  <a:sym typeface="Montserrat"/>
                </a:rPr>
                <a:t>Belém, Belo Horizonte, Goiânia, Manaus, Porto Alegre, Recife, Salvador e São Paulo</a:t>
              </a:r>
              <a:endParaRPr sz="1200" b="0" i="0" u="none" strike="noStrike" cap="none">
                <a:solidFill>
                  <a:srgbClr val="595959"/>
                </a:solidFill>
                <a:latin typeface="Montserrat"/>
                <a:ea typeface="Montserrat"/>
                <a:cs typeface="Montserrat"/>
                <a:sym typeface="Montserrat"/>
              </a:endParaRPr>
            </a:p>
          </p:txBody>
        </p:sp>
        <p:sp>
          <p:nvSpPr>
            <p:cNvPr id="296" name="Google Shape;296;p23"/>
            <p:cNvSpPr/>
            <p:nvPr/>
          </p:nvSpPr>
          <p:spPr>
            <a:xfrm>
              <a:off x="5995100" y="1810425"/>
              <a:ext cx="2216100" cy="338100"/>
            </a:xfrm>
            <a:prstGeom prst="roundRect">
              <a:avLst>
                <a:gd name="adj" fmla="val 16667"/>
              </a:avLst>
            </a:prstGeom>
            <a:gradFill>
              <a:gsLst>
                <a:gs pos="0">
                  <a:srgbClr val="1A79BD"/>
                </a:gs>
                <a:gs pos="100000">
                  <a:srgbClr val="55C3EE"/>
                </a:gs>
              </a:gsLst>
              <a:lin ang="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t-BR" sz="1200" b="1" i="0" u="none" strike="noStrike" cap="none">
                  <a:solidFill>
                    <a:srgbClr val="FFFFFF"/>
                  </a:solidFill>
                  <a:latin typeface="Montserrat"/>
                  <a:ea typeface="Montserrat"/>
                  <a:cs typeface="Montserrat"/>
                  <a:sym typeface="Montserrat"/>
                </a:rPr>
                <a:t>8 SUPERINTENDÊNCIAS</a:t>
              </a:r>
              <a:endParaRPr sz="1200" b="1" i="0" u="none" strike="noStrike" cap="none">
                <a:solidFill>
                  <a:srgbClr val="FFFFFF"/>
                </a:solidFill>
                <a:latin typeface="Montserrat"/>
                <a:ea typeface="Montserrat"/>
                <a:cs typeface="Montserrat"/>
                <a:sym typeface="Montserrat"/>
              </a:endParaRPr>
            </a:p>
          </p:txBody>
        </p:sp>
      </p:grpSp>
      <p:grpSp>
        <p:nvGrpSpPr>
          <p:cNvPr id="297" name="Google Shape;297;p23"/>
          <p:cNvGrpSpPr/>
          <p:nvPr/>
        </p:nvGrpSpPr>
        <p:grpSpPr>
          <a:xfrm>
            <a:off x="5501875" y="1188755"/>
            <a:ext cx="1400700" cy="688602"/>
            <a:chOff x="5995100" y="1120125"/>
            <a:chExt cx="1400700" cy="712913"/>
          </a:xfrm>
        </p:grpSpPr>
        <p:sp>
          <p:nvSpPr>
            <p:cNvPr id="298" name="Google Shape;298;p23"/>
            <p:cNvSpPr txBox="1"/>
            <p:nvPr/>
          </p:nvSpPr>
          <p:spPr>
            <a:xfrm>
              <a:off x="5995100" y="1450538"/>
              <a:ext cx="1400700" cy="382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300"/>
                </a:spcBef>
                <a:spcAft>
                  <a:spcPts val="0"/>
                </a:spcAft>
                <a:buClr>
                  <a:srgbClr val="000000"/>
                </a:buClr>
                <a:buSzPts val="1500"/>
                <a:buFont typeface="Arial"/>
                <a:buNone/>
              </a:pPr>
              <a:r>
                <a:rPr lang="pt-BR" sz="1200" b="0" i="0" u="none" strike="noStrike" cap="none">
                  <a:solidFill>
                    <a:srgbClr val="595959"/>
                  </a:solidFill>
                  <a:latin typeface="Montserrat"/>
                  <a:ea typeface="Montserrat"/>
                  <a:cs typeface="Montserrat"/>
                  <a:sym typeface="Montserrat"/>
                </a:rPr>
                <a:t>Rio de Janeiro</a:t>
              </a:r>
              <a:endParaRPr sz="1200" b="0" i="0" u="none" strike="noStrike" cap="none">
                <a:solidFill>
                  <a:srgbClr val="595959"/>
                </a:solidFill>
                <a:latin typeface="Montserrat"/>
                <a:ea typeface="Montserrat"/>
                <a:cs typeface="Montserrat"/>
                <a:sym typeface="Montserrat"/>
              </a:endParaRPr>
            </a:p>
          </p:txBody>
        </p:sp>
        <p:sp>
          <p:nvSpPr>
            <p:cNvPr id="299" name="Google Shape;299;p23"/>
            <p:cNvSpPr/>
            <p:nvPr/>
          </p:nvSpPr>
          <p:spPr>
            <a:xfrm>
              <a:off x="5995100" y="1120125"/>
              <a:ext cx="1321200" cy="338100"/>
            </a:xfrm>
            <a:prstGeom prst="roundRect">
              <a:avLst>
                <a:gd name="adj" fmla="val 16667"/>
              </a:avLst>
            </a:prstGeom>
            <a:gradFill>
              <a:gsLst>
                <a:gs pos="0">
                  <a:srgbClr val="1A79BD"/>
                </a:gs>
                <a:gs pos="100000">
                  <a:srgbClr val="55C3EE"/>
                </a:gs>
              </a:gsLst>
              <a:lin ang="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t-BR" sz="1200" b="1" i="0" u="none" strike="noStrike" cap="none">
                  <a:solidFill>
                    <a:srgbClr val="FFFFFF"/>
                  </a:solidFill>
                  <a:latin typeface="Montserrat"/>
                  <a:ea typeface="Montserrat"/>
                  <a:cs typeface="Montserrat"/>
                  <a:sym typeface="Montserrat"/>
                </a:rPr>
                <a:t>ESCRITÓRIO</a:t>
              </a:r>
              <a:endParaRPr sz="1200" b="1" i="0" u="none" strike="noStrike" cap="none">
                <a:solidFill>
                  <a:srgbClr val="FFFFFF"/>
                </a:solidFill>
                <a:latin typeface="Montserrat"/>
                <a:ea typeface="Montserrat"/>
                <a:cs typeface="Montserrat"/>
                <a:sym typeface="Montserrat"/>
              </a:endParaRPr>
            </a:p>
          </p:txBody>
        </p:sp>
      </p:grpSp>
      <p:grpSp>
        <p:nvGrpSpPr>
          <p:cNvPr id="300" name="Google Shape;300;p23"/>
          <p:cNvGrpSpPr/>
          <p:nvPr/>
        </p:nvGrpSpPr>
        <p:grpSpPr>
          <a:xfrm>
            <a:off x="5501875" y="394426"/>
            <a:ext cx="925800" cy="696028"/>
            <a:chOff x="5995100" y="394425"/>
            <a:chExt cx="925800" cy="720600"/>
          </a:xfrm>
        </p:grpSpPr>
        <p:sp>
          <p:nvSpPr>
            <p:cNvPr id="301" name="Google Shape;301;p23"/>
            <p:cNvSpPr txBox="1"/>
            <p:nvPr/>
          </p:nvSpPr>
          <p:spPr>
            <a:xfrm>
              <a:off x="5995100" y="732525"/>
              <a:ext cx="925800" cy="382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300"/>
                </a:spcBef>
                <a:spcAft>
                  <a:spcPts val="0"/>
                </a:spcAft>
                <a:buClr>
                  <a:srgbClr val="000000"/>
                </a:buClr>
                <a:buSzPts val="1500"/>
                <a:buFont typeface="Arial"/>
                <a:buNone/>
              </a:pPr>
              <a:r>
                <a:rPr lang="pt-BR" sz="1200" b="0" i="0" u="none" strike="noStrike" cap="none">
                  <a:solidFill>
                    <a:srgbClr val="595959"/>
                  </a:solidFill>
                  <a:latin typeface="Montserrat"/>
                  <a:ea typeface="Montserrat"/>
                  <a:cs typeface="Montserrat"/>
                  <a:sym typeface="Montserrat"/>
                </a:rPr>
                <a:t>Brasília</a:t>
              </a:r>
              <a:endParaRPr sz="1200" b="0" i="0" u="none" strike="noStrike" cap="none">
                <a:solidFill>
                  <a:srgbClr val="595959"/>
                </a:solidFill>
                <a:latin typeface="Montserrat"/>
                <a:ea typeface="Montserrat"/>
                <a:cs typeface="Montserrat"/>
                <a:sym typeface="Montserrat"/>
              </a:endParaRPr>
            </a:p>
          </p:txBody>
        </p:sp>
        <p:sp>
          <p:nvSpPr>
            <p:cNvPr id="302" name="Google Shape;302;p23"/>
            <p:cNvSpPr/>
            <p:nvPr/>
          </p:nvSpPr>
          <p:spPr>
            <a:xfrm>
              <a:off x="5995100" y="394425"/>
              <a:ext cx="756000" cy="338100"/>
            </a:xfrm>
            <a:prstGeom prst="roundRect">
              <a:avLst>
                <a:gd name="adj" fmla="val 16667"/>
              </a:avLst>
            </a:prstGeom>
            <a:gradFill>
              <a:gsLst>
                <a:gs pos="0">
                  <a:srgbClr val="1A79BD"/>
                </a:gs>
                <a:gs pos="100000">
                  <a:srgbClr val="55C3EE"/>
                </a:gs>
              </a:gsLst>
              <a:lin ang="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t-BR" sz="1200" b="1" i="0" u="none" strike="noStrike" cap="none">
                  <a:solidFill>
                    <a:srgbClr val="FFFFFF"/>
                  </a:solidFill>
                  <a:latin typeface="Montserrat"/>
                  <a:ea typeface="Montserrat"/>
                  <a:cs typeface="Montserrat"/>
                  <a:sym typeface="Montserrat"/>
                </a:rPr>
                <a:t>SEDE</a:t>
              </a:r>
              <a:endParaRPr sz="1200" b="1" i="0" u="none" strike="noStrike" cap="none">
                <a:solidFill>
                  <a:srgbClr val="FFFFFF"/>
                </a:solidFill>
                <a:latin typeface="Montserrat"/>
                <a:ea typeface="Montserrat"/>
                <a:cs typeface="Montserrat"/>
                <a:sym typeface="Montserrat"/>
              </a:endParaRPr>
            </a:p>
          </p:txBody>
        </p:sp>
      </p:grpSp>
      <p:grpSp>
        <p:nvGrpSpPr>
          <p:cNvPr id="303" name="Google Shape;303;p23"/>
          <p:cNvGrpSpPr/>
          <p:nvPr/>
        </p:nvGrpSpPr>
        <p:grpSpPr>
          <a:xfrm>
            <a:off x="531475" y="982623"/>
            <a:ext cx="4187038" cy="3800452"/>
            <a:chOff x="359475" y="982623"/>
            <a:chExt cx="4187038" cy="3800452"/>
          </a:xfrm>
        </p:grpSpPr>
        <p:pic>
          <p:nvPicPr>
            <p:cNvPr id="304" name="Google Shape;304;p23"/>
            <p:cNvPicPr preferRelativeResize="0"/>
            <p:nvPr/>
          </p:nvPicPr>
          <p:blipFill>
            <a:blip r:embed="rId4">
              <a:alphaModFix/>
            </a:blip>
            <a:stretch>
              <a:fillRect/>
            </a:stretch>
          </p:blipFill>
          <p:spPr>
            <a:xfrm>
              <a:off x="854549" y="982625"/>
              <a:ext cx="3654658" cy="3800450"/>
            </a:xfrm>
            <a:prstGeom prst="rect">
              <a:avLst/>
            </a:prstGeom>
            <a:noFill/>
            <a:ln>
              <a:noFill/>
            </a:ln>
          </p:spPr>
        </p:pic>
        <p:pic>
          <p:nvPicPr>
            <p:cNvPr id="305" name="Google Shape;305;p23"/>
            <p:cNvPicPr preferRelativeResize="0"/>
            <p:nvPr/>
          </p:nvPicPr>
          <p:blipFill>
            <a:blip r:embed="rId5">
              <a:alphaModFix/>
            </a:blip>
            <a:stretch>
              <a:fillRect/>
            </a:stretch>
          </p:blipFill>
          <p:spPr>
            <a:xfrm>
              <a:off x="3225362" y="2680498"/>
              <a:ext cx="167900" cy="238850"/>
            </a:xfrm>
            <a:prstGeom prst="rect">
              <a:avLst/>
            </a:prstGeom>
            <a:noFill/>
            <a:ln>
              <a:noFill/>
            </a:ln>
          </p:spPr>
        </p:pic>
        <p:pic>
          <p:nvPicPr>
            <p:cNvPr id="306" name="Google Shape;306;p23"/>
            <p:cNvPicPr preferRelativeResize="0"/>
            <p:nvPr/>
          </p:nvPicPr>
          <p:blipFill>
            <a:blip r:embed="rId5">
              <a:alphaModFix/>
            </a:blip>
            <a:stretch>
              <a:fillRect/>
            </a:stretch>
          </p:blipFill>
          <p:spPr>
            <a:xfrm>
              <a:off x="3057437" y="2856748"/>
              <a:ext cx="167900" cy="238850"/>
            </a:xfrm>
            <a:prstGeom prst="rect">
              <a:avLst/>
            </a:prstGeom>
            <a:noFill/>
            <a:ln>
              <a:noFill/>
            </a:ln>
          </p:spPr>
        </p:pic>
        <p:pic>
          <p:nvPicPr>
            <p:cNvPr id="307" name="Google Shape;307;p23"/>
            <p:cNvPicPr preferRelativeResize="0"/>
            <p:nvPr/>
          </p:nvPicPr>
          <p:blipFill>
            <a:blip r:embed="rId5">
              <a:alphaModFix/>
            </a:blip>
            <a:stretch>
              <a:fillRect/>
            </a:stretch>
          </p:blipFill>
          <p:spPr>
            <a:xfrm>
              <a:off x="2374462" y="2593398"/>
              <a:ext cx="167900" cy="238850"/>
            </a:xfrm>
            <a:prstGeom prst="rect">
              <a:avLst/>
            </a:prstGeom>
            <a:noFill/>
            <a:ln>
              <a:noFill/>
            </a:ln>
          </p:spPr>
        </p:pic>
        <p:pic>
          <p:nvPicPr>
            <p:cNvPr id="308" name="Google Shape;308;p23"/>
            <p:cNvPicPr preferRelativeResize="0"/>
            <p:nvPr/>
          </p:nvPicPr>
          <p:blipFill>
            <a:blip r:embed="rId5">
              <a:alphaModFix/>
            </a:blip>
            <a:stretch>
              <a:fillRect/>
            </a:stretch>
          </p:blipFill>
          <p:spPr>
            <a:xfrm>
              <a:off x="1648612" y="2157248"/>
              <a:ext cx="167900" cy="238850"/>
            </a:xfrm>
            <a:prstGeom prst="rect">
              <a:avLst/>
            </a:prstGeom>
            <a:noFill/>
            <a:ln>
              <a:noFill/>
            </a:ln>
          </p:spPr>
        </p:pic>
        <p:pic>
          <p:nvPicPr>
            <p:cNvPr id="309" name="Google Shape;309;p23"/>
            <p:cNvPicPr preferRelativeResize="0"/>
            <p:nvPr/>
          </p:nvPicPr>
          <p:blipFill>
            <a:blip r:embed="rId5">
              <a:alphaModFix/>
            </a:blip>
            <a:stretch>
              <a:fillRect/>
            </a:stretch>
          </p:blipFill>
          <p:spPr>
            <a:xfrm>
              <a:off x="2097262" y="1536598"/>
              <a:ext cx="167900" cy="238850"/>
            </a:xfrm>
            <a:prstGeom prst="rect">
              <a:avLst/>
            </a:prstGeom>
            <a:noFill/>
            <a:ln>
              <a:noFill/>
            </a:ln>
          </p:spPr>
        </p:pic>
        <p:pic>
          <p:nvPicPr>
            <p:cNvPr id="310" name="Google Shape;310;p23"/>
            <p:cNvPicPr preferRelativeResize="0"/>
            <p:nvPr/>
          </p:nvPicPr>
          <p:blipFill>
            <a:blip r:embed="rId5">
              <a:alphaModFix/>
            </a:blip>
            <a:stretch>
              <a:fillRect/>
            </a:stretch>
          </p:blipFill>
          <p:spPr>
            <a:xfrm>
              <a:off x="1900662" y="982623"/>
              <a:ext cx="167900" cy="238850"/>
            </a:xfrm>
            <a:prstGeom prst="rect">
              <a:avLst/>
            </a:prstGeom>
            <a:noFill/>
            <a:ln>
              <a:noFill/>
            </a:ln>
          </p:spPr>
        </p:pic>
        <p:pic>
          <p:nvPicPr>
            <p:cNvPr id="311" name="Google Shape;311;p23"/>
            <p:cNvPicPr preferRelativeResize="0"/>
            <p:nvPr/>
          </p:nvPicPr>
          <p:blipFill>
            <a:blip r:embed="rId5">
              <a:alphaModFix/>
            </a:blip>
            <a:stretch>
              <a:fillRect/>
            </a:stretch>
          </p:blipFill>
          <p:spPr>
            <a:xfrm>
              <a:off x="3191262" y="1316723"/>
              <a:ext cx="167900" cy="238850"/>
            </a:xfrm>
            <a:prstGeom prst="rect">
              <a:avLst/>
            </a:prstGeom>
            <a:noFill/>
            <a:ln>
              <a:noFill/>
            </a:ln>
          </p:spPr>
        </p:pic>
        <p:pic>
          <p:nvPicPr>
            <p:cNvPr id="312" name="Google Shape;312;p23"/>
            <p:cNvPicPr preferRelativeResize="0"/>
            <p:nvPr/>
          </p:nvPicPr>
          <p:blipFill>
            <a:blip r:embed="rId5">
              <a:alphaModFix/>
            </a:blip>
            <a:stretch>
              <a:fillRect/>
            </a:stretch>
          </p:blipFill>
          <p:spPr>
            <a:xfrm>
              <a:off x="3628537" y="1555573"/>
              <a:ext cx="167900" cy="238850"/>
            </a:xfrm>
            <a:prstGeom prst="rect">
              <a:avLst/>
            </a:prstGeom>
            <a:noFill/>
            <a:ln>
              <a:noFill/>
            </a:ln>
          </p:spPr>
        </p:pic>
        <p:pic>
          <p:nvPicPr>
            <p:cNvPr id="313" name="Google Shape;313;p23"/>
            <p:cNvPicPr preferRelativeResize="0"/>
            <p:nvPr/>
          </p:nvPicPr>
          <p:blipFill>
            <a:blip r:embed="rId5">
              <a:alphaModFix/>
            </a:blip>
            <a:stretch>
              <a:fillRect/>
            </a:stretch>
          </p:blipFill>
          <p:spPr>
            <a:xfrm>
              <a:off x="3749662" y="1775448"/>
              <a:ext cx="167900" cy="238850"/>
            </a:xfrm>
            <a:prstGeom prst="rect">
              <a:avLst/>
            </a:prstGeom>
            <a:noFill/>
            <a:ln>
              <a:noFill/>
            </a:ln>
          </p:spPr>
        </p:pic>
        <p:pic>
          <p:nvPicPr>
            <p:cNvPr id="314" name="Google Shape;314;p23"/>
            <p:cNvPicPr preferRelativeResize="0"/>
            <p:nvPr/>
          </p:nvPicPr>
          <p:blipFill>
            <a:blip r:embed="rId5">
              <a:alphaModFix/>
            </a:blip>
            <a:stretch>
              <a:fillRect/>
            </a:stretch>
          </p:blipFill>
          <p:spPr>
            <a:xfrm>
              <a:off x="4038862" y="1601823"/>
              <a:ext cx="167900" cy="238850"/>
            </a:xfrm>
            <a:prstGeom prst="rect">
              <a:avLst/>
            </a:prstGeom>
            <a:noFill/>
            <a:ln>
              <a:noFill/>
            </a:ln>
          </p:spPr>
        </p:pic>
        <p:pic>
          <p:nvPicPr>
            <p:cNvPr id="315" name="Google Shape;315;p23"/>
            <p:cNvPicPr preferRelativeResize="0"/>
            <p:nvPr/>
          </p:nvPicPr>
          <p:blipFill>
            <a:blip r:embed="rId5">
              <a:alphaModFix/>
            </a:blip>
            <a:stretch>
              <a:fillRect/>
            </a:stretch>
          </p:blipFill>
          <p:spPr>
            <a:xfrm>
              <a:off x="4378612" y="1775448"/>
              <a:ext cx="167900" cy="238850"/>
            </a:xfrm>
            <a:prstGeom prst="rect">
              <a:avLst/>
            </a:prstGeom>
            <a:noFill/>
            <a:ln>
              <a:noFill/>
            </a:ln>
          </p:spPr>
        </p:pic>
        <p:pic>
          <p:nvPicPr>
            <p:cNvPr id="316" name="Google Shape;316;p23"/>
            <p:cNvPicPr preferRelativeResize="0"/>
            <p:nvPr/>
          </p:nvPicPr>
          <p:blipFill>
            <a:blip r:embed="rId5">
              <a:alphaModFix/>
            </a:blip>
            <a:stretch>
              <a:fillRect/>
            </a:stretch>
          </p:blipFill>
          <p:spPr>
            <a:xfrm>
              <a:off x="4378612" y="1958973"/>
              <a:ext cx="167900" cy="238850"/>
            </a:xfrm>
            <a:prstGeom prst="rect">
              <a:avLst/>
            </a:prstGeom>
            <a:noFill/>
            <a:ln>
              <a:noFill/>
            </a:ln>
          </p:spPr>
        </p:pic>
        <p:pic>
          <p:nvPicPr>
            <p:cNvPr id="317" name="Google Shape;317;p23"/>
            <p:cNvPicPr preferRelativeResize="0"/>
            <p:nvPr/>
          </p:nvPicPr>
          <p:blipFill>
            <a:blip r:embed="rId5">
              <a:alphaModFix/>
            </a:blip>
            <a:stretch>
              <a:fillRect/>
            </a:stretch>
          </p:blipFill>
          <p:spPr>
            <a:xfrm>
              <a:off x="3987887" y="2459873"/>
              <a:ext cx="167900" cy="238850"/>
            </a:xfrm>
            <a:prstGeom prst="rect">
              <a:avLst/>
            </a:prstGeom>
            <a:noFill/>
            <a:ln>
              <a:noFill/>
            </a:ln>
          </p:spPr>
        </p:pic>
        <p:pic>
          <p:nvPicPr>
            <p:cNvPr id="318" name="Google Shape;318;p23"/>
            <p:cNvPicPr preferRelativeResize="0"/>
            <p:nvPr/>
          </p:nvPicPr>
          <p:blipFill>
            <a:blip r:embed="rId5">
              <a:alphaModFix/>
            </a:blip>
            <a:stretch>
              <a:fillRect/>
            </a:stretch>
          </p:blipFill>
          <p:spPr>
            <a:xfrm>
              <a:off x="3532812" y="3023723"/>
              <a:ext cx="167900" cy="238850"/>
            </a:xfrm>
            <a:prstGeom prst="rect">
              <a:avLst/>
            </a:prstGeom>
            <a:noFill/>
            <a:ln>
              <a:noFill/>
            </a:ln>
          </p:spPr>
        </p:pic>
        <p:pic>
          <p:nvPicPr>
            <p:cNvPr id="319" name="Google Shape;319;p23"/>
            <p:cNvPicPr preferRelativeResize="0"/>
            <p:nvPr/>
          </p:nvPicPr>
          <p:blipFill>
            <a:blip r:embed="rId5">
              <a:alphaModFix/>
            </a:blip>
            <a:stretch>
              <a:fillRect/>
            </a:stretch>
          </p:blipFill>
          <p:spPr>
            <a:xfrm>
              <a:off x="3299437" y="3518048"/>
              <a:ext cx="167900" cy="238850"/>
            </a:xfrm>
            <a:prstGeom prst="rect">
              <a:avLst/>
            </a:prstGeom>
            <a:noFill/>
            <a:ln>
              <a:noFill/>
            </a:ln>
          </p:spPr>
        </p:pic>
        <p:pic>
          <p:nvPicPr>
            <p:cNvPr id="320" name="Google Shape;320;p23"/>
            <p:cNvPicPr preferRelativeResize="0"/>
            <p:nvPr/>
          </p:nvPicPr>
          <p:blipFill>
            <a:blip r:embed="rId5">
              <a:alphaModFix/>
            </a:blip>
            <a:stretch>
              <a:fillRect/>
            </a:stretch>
          </p:blipFill>
          <p:spPr>
            <a:xfrm>
              <a:off x="3628537" y="3367998"/>
              <a:ext cx="167900" cy="238850"/>
            </a:xfrm>
            <a:prstGeom prst="rect">
              <a:avLst/>
            </a:prstGeom>
            <a:noFill/>
            <a:ln>
              <a:noFill/>
            </a:ln>
          </p:spPr>
        </p:pic>
        <p:pic>
          <p:nvPicPr>
            <p:cNvPr id="321" name="Google Shape;321;p23"/>
            <p:cNvPicPr preferRelativeResize="0"/>
            <p:nvPr/>
          </p:nvPicPr>
          <p:blipFill>
            <a:blip r:embed="rId5">
              <a:alphaModFix/>
            </a:blip>
            <a:stretch>
              <a:fillRect/>
            </a:stretch>
          </p:blipFill>
          <p:spPr>
            <a:xfrm>
              <a:off x="3057437" y="3683223"/>
              <a:ext cx="167900" cy="238850"/>
            </a:xfrm>
            <a:prstGeom prst="rect">
              <a:avLst/>
            </a:prstGeom>
            <a:noFill/>
            <a:ln>
              <a:noFill/>
            </a:ln>
          </p:spPr>
        </p:pic>
        <p:pic>
          <p:nvPicPr>
            <p:cNvPr id="322" name="Google Shape;322;p23"/>
            <p:cNvPicPr preferRelativeResize="0"/>
            <p:nvPr/>
          </p:nvPicPr>
          <p:blipFill>
            <a:blip r:embed="rId5">
              <a:alphaModFix/>
            </a:blip>
            <a:stretch>
              <a:fillRect/>
            </a:stretch>
          </p:blipFill>
          <p:spPr>
            <a:xfrm>
              <a:off x="3073312" y="3959223"/>
              <a:ext cx="167900" cy="238850"/>
            </a:xfrm>
            <a:prstGeom prst="rect">
              <a:avLst/>
            </a:prstGeom>
            <a:noFill/>
            <a:ln>
              <a:noFill/>
            </a:ln>
          </p:spPr>
        </p:pic>
        <p:pic>
          <p:nvPicPr>
            <p:cNvPr id="323" name="Google Shape;323;p23"/>
            <p:cNvPicPr preferRelativeResize="0"/>
            <p:nvPr/>
          </p:nvPicPr>
          <p:blipFill>
            <a:blip r:embed="rId5">
              <a:alphaModFix/>
            </a:blip>
            <a:stretch>
              <a:fillRect/>
            </a:stretch>
          </p:blipFill>
          <p:spPr>
            <a:xfrm>
              <a:off x="2889537" y="4198073"/>
              <a:ext cx="167900" cy="238850"/>
            </a:xfrm>
            <a:prstGeom prst="rect">
              <a:avLst/>
            </a:prstGeom>
            <a:noFill/>
            <a:ln>
              <a:noFill/>
            </a:ln>
          </p:spPr>
        </p:pic>
        <p:sp>
          <p:nvSpPr>
            <p:cNvPr id="324" name="Google Shape;324;p23"/>
            <p:cNvSpPr/>
            <p:nvPr/>
          </p:nvSpPr>
          <p:spPr>
            <a:xfrm>
              <a:off x="2802825" y="4375075"/>
              <a:ext cx="86700" cy="86700"/>
            </a:xfrm>
            <a:prstGeom prst="ellipse">
              <a:avLst/>
            </a:prstGeom>
            <a:solidFill>
              <a:srgbClr val="55C3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5" name="Google Shape;325;p23"/>
            <p:cNvSpPr/>
            <p:nvPr/>
          </p:nvSpPr>
          <p:spPr>
            <a:xfrm>
              <a:off x="1748200" y="2396100"/>
              <a:ext cx="86700" cy="86700"/>
            </a:xfrm>
            <a:prstGeom prst="ellipse">
              <a:avLst/>
            </a:prstGeom>
            <a:solidFill>
              <a:srgbClr val="55C3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6" name="Google Shape;326;p23"/>
            <p:cNvSpPr/>
            <p:nvPr/>
          </p:nvSpPr>
          <p:spPr>
            <a:xfrm>
              <a:off x="2214875" y="1753975"/>
              <a:ext cx="86700" cy="86700"/>
            </a:xfrm>
            <a:prstGeom prst="ellipse">
              <a:avLst/>
            </a:prstGeom>
            <a:solidFill>
              <a:srgbClr val="55C3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7" name="Google Shape;327;p23"/>
            <p:cNvSpPr/>
            <p:nvPr/>
          </p:nvSpPr>
          <p:spPr>
            <a:xfrm>
              <a:off x="3299425" y="1555575"/>
              <a:ext cx="86700" cy="86700"/>
            </a:xfrm>
            <a:prstGeom prst="ellipse">
              <a:avLst/>
            </a:prstGeom>
            <a:solidFill>
              <a:srgbClr val="55C3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8" name="Google Shape;328;p23"/>
            <p:cNvSpPr/>
            <p:nvPr/>
          </p:nvSpPr>
          <p:spPr>
            <a:xfrm>
              <a:off x="3866988" y="2014300"/>
              <a:ext cx="86700" cy="86700"/>
            </a:xfrm>
            <a:prstGeom prst="ellipse">
              <a:avLst/>
            </a:prstGeom>
            <a:solidFill>
              <a:srgbClr val="55C3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329" name="Google Shape;329;p23"/>
            <p:cNvGrpSpPr/>
            <p:nvPr/>
          </p:nvGrpSpPr>
          <p:grpSpPr>
            <a:xfrm>
              <a:off x="359475" y="4329825"/>
              <a:ext cx="2011325" cy="312600"/>
              <a:chOff x="637675" y="4329825"/>
              <a:chExt cx="2011325" cy="312600"/>
            </a:xfrm>
          </p:grpSpPr>
          <p:sp>
            <p:nvSpPr>
              <p:cNvPr id="330" name="Google Shape;330;p23"/>
              <p:cNvSpPr/>
              <p:nvPr/>
            </p:nvSpPr>
            <p:spPr>
              <a:xfrm>
                <a:off x="649525" y="4350225"/>
                <a:ext cx="86700" cy="86700"/>
              </a:xfrm>
              <a:prstGeom prst="ellipse">
                <a:avLst/>
              </a:prstGeom>
              <a:solidFill>
                <a:srgbClr val="55C3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1" name="Google Shape;331;p23"/>
              <p:cNvSpPr/>
              <p:nvPr/>
            </p:nvSpPr>
            <p:spPr>
              <a:xfrm>
                <a:off x="637675" y="4514925"/>
                <a:ext cx="110400" cy="127500"/>
              </a:xfrm>
              <a:prstGeom prst="star6">
                <a:avLst>
                  <a:gd name="adj" fmla="val 28868"/>
                  <a:gd name="hf" fmla="val 115470"/>
                </a:avLst>
              </a:prstGeom>
              <a:solidFill>
                <a:srgbClr val="FDC85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2" name="Google Shape;332;p23"/>
              <p:cNvSpPr txBox="1"/>
              <p:nvPr/>
            </p:nvSpPr>
            <p:spPr>
              <a:xfrm>
                <a:off x="748200" y="4329825"/>
                <a:ext cx="1002000" cy="12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000">
                    <a:solidFill>
                      <a:schemeClr val="dk2"/>
                    </a:solidFill>
                    <a:latin typeface="Montserrat"/>
                    <a:ea typeface="Montserrat"/>
                    <a:cs typeface="Montserrat"/>
                    <a:sym typeface="Montserrat"/>
                  </a:rPr>
                  <a:t>Litotecas</a:t>
                </a:r>
                <a:endParaRPr sz="1000">
                  <a:solidFill>
                    <a:schemeClr val="dk2"/>
                  </a:solidFill>
                  <a:latin typeface="Montserrat"/>
                  <a:ea typeface="Montserrat"/>
                  <a:cs typeface="Montserrat"/>
                  <a:sym typeface="Montserrat"/>
                </a:endParaRPr>
              </a:p>
            </p:txBody>
          </p:sp>
          <p:sp>
            <p:nvSpPr>
              <p:cNvPr id="333" name="Google Shape;333;p23"/>
              <p:cNvSpPr txBox="1"/>
              <p:nvPr/>
            </p:nvSpPr>
            <p:spPr>
              <a:xfrm>
                <a:off x="748200" y="4514925"/>
                <a:ext cx="1900800" cy="12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000">
                    <a:solidFill>
                      <a:schemeClr val="dk2"/>
                    </a:solidFill>
                    <a:latin typeface="Montserrat"/>
                    <a:ea typeface="Montserrat"/>
                    <a:cs typeface="Montserrat"/>
                    <a:sym typeface="Montserrat"/>
                  </a:rPr>
                  <a:t>Centros de Treinamento</a:t>
                </a:r>
                <a:endParaRPr sz="1000">
                  <a:solidFill>
                    <a:schemeClr val="dk2"/>
                  </a:solidFill>
                  <a:latin typeface="Montserrat"/>
                  <a:ea typeface="Montserrat"/>
                  <a:cs typeface="Montserrat"/>
                  <a:sym typeface="Montserrat"/>
                </a:endParaRPr>
              </a:p>
            </p:txBody>
          </p:sp>
        </p:grpSp>
        <p:sp>
          <p:nvSpPr>
            <p:cNvPr id="334" name="Google Shape;334;p23"/>
            <p:cNvSpPr/>
            <p:nvPr/>
          </p:nvSpPr>
          <p:spPr>
            <a:xfrm>
              <a:off x="3191238" y="3484063"/>
              <a:ext cx="86700" cy="86700"/>
            </a:xfrm>
            <a:prstGeom prst="ellipse">
              <a:avLst/>
            </a:prstGeom>
            <a:solidFill>
              <a:srgbClr val="55C3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5" name="Google Shape;335;p23"/>
            <p:cNvSpPr/>
            <p:nvPr/>
          </p:nvSpPr>
          <p:spPr>
            <a:xfrm>
              <a:off x="3669125" y="3201888"/>
              <a:ext cx="86700" cy="86700"/>
            </a:xfrm>
            <a:prstGeom prst="ellipse">
              <a:avLst/>
            </a:prstGeom>
            <a:solidFill>
              <a:srgbClr val="55C3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6" name="Google Shape;336;p23"/>
            <p:cNvSpPr/>
            <p:nvPr/>
          </p:nvSpPr>
          <p:spPr>
            <a:xfrm>
              <a:off x="3013300" y="3066563"/>
              <a:ext cx="86700" cy="86700"/>
            </a:xfrm>
            <a:prstGeom prst="ellipse">
              <a:avLst/>
            </a:prstGeom>
            <a:solidFill>
              <a:srgbClr val="55C3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7" name="Google Shape;337;p23"/>
            <p:cNvSpPr/>
            <p:nvPr/>
          </p:nvSpPr>
          <p:spPr>
            <a:xfrm>
              <a:off x="3967525" y="2669463"/>
              <a:ext cx="86700" cy="86700"/>
            </a:xfrm>
            <a:prstGeom prst="ellipse">
              <a:avLst/>
            </a:prstGeom>
            <a:solidFill>
              <a:srgbClr val="55C3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8" name="Google Shape;338;p23"/>
            <p:cNvSpPr/>
            <p:nvPr/>
          </p:nvSpPr>
          <p:spPr>
            <a:xfrm>
              <a:off x="4300525" y="1916488"/>
              <a:ext cx="86700" cy="86700"/>
            </a:xfrm>
            <a:prstGeom prst="ellipse">
              <a:avLst/>
            </a:prstGeom>
            <a:solidFill>
              <a:srgbClr val="55C3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9" name="Google Shape;339;p23"/>
            <p:cNvSpPr/>
            <p:nvPr/>
          </p:nvSpPr>
          <p:spPr>
            <a:xfrm>
              <a:off x="3778413" y="2434400"/>
              <a:ext cx="110400" cy="127500"/>
            </a:xfrm>
            <a:prstGeom prst="star6">
              <a:avLst>
                <a:gd name="adj" fmla="val 28868"/>
                <a:gd name="hf" fmla="val 115470"/>
              </a:avLst>
            </a:prstGeom>
            <a:solidFill>
              <a:srgbClr val="FDC85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0" name="Google Shape;340;p23"/>
            <p:cNvSpPr/>
            <p:nvPr/>
          </p:nvSpPr>
          <p:spPr>
            <a:xfrm>
              <a:off x="3254113" y="3683225"/>
              <a:ext cx="110400" cy="127500"/>
            </a:xfrm>
            <a:prstGeom prst="star6">
              <a:avLst>
                <a:gd name="adj" fmla="val 28868"/>
                <a:gd name="hf" fmla="val 115470"/>
              </a:avLst>
            </a:prstGeom>
            <a:solidFill>
              <a:srgbClr val="FDC85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341" name="Google Shape;341;p23"/>
          <p:cNvGrpSpPr/>
          <p:nvPr/>
        </p:nvGrpSpPr>
        <p:grpSpPr>
          <a:xfrm>
            <a:off x="8290675" y="4458149"/>
            <a:ext cx="587100" cy="685500"/>
            <a:chOff x="8290675" y="4458149"/>
            <a:chExt cx="587100" cy="685500"/>
          </a:xfrm>
        </p:grpSpPr>
        <p:sp>
          <p:nvSpPr>
            <p:cNvPr id="342" name="Google Shape;342;p23"/>
            <p:cNvSpPr/>
            <p:nvPr/>
          </p:nvSpPr>
          <p:spPr>
            <a:xfrm>
              <a:off x="8290675" y="4458149"/>
              <a:ext cx="587100" cy="685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43" name="Google Shape;343;p23"/>
            <p:cNvPicPr preferRelativeResize="0"/>
            <p:nvPr/>
          </p:nvPicPr>
          <p:blipFill>
            <a:blip r:embed="rId3">
              <a:alphaModFix/>
            </a:blip>
            <a:stretch>
              <a:fillRect/>
            </a:stretch>
          </p:blipFill>
          <p:spPr>
            <a:xfrm>
              <a:off x="8390144" y="4586844"/>
              <a:ext cx="388162" cy="400200"/>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DF9"/>
        </a:solidFill>
        <a:effectLst/>
      </p:bgPr>
    </p:bg>
    <p:spTree>
      <p:nvGrpSpPr>
        <p:cNvPr id="1" name="Shape 347"/>
        <p:cNvGrpSpPr/>
        <p:nvPr/>
      </p:nvGrpSpPr>
      <p:grpSpPr>
        <a:xfrm>
          <a:off x="0" y="0"/>
          <a:ext cx="0" cy="0"/>
          <a:chOff x="0" y="0"/>
          <a:chExt cx="0" cy="0"/>
        </a:xfrm>
      </p:grpSpPr>
      <p:grpSp>
        <p:nvGrpSpPr>
          <p:cNvPr id="348" name="Google Shape;348;p24"/>
          <p:cNvGrpSpPr/>
          <p:nvPr/>
        </p:nvGrpSpPr>
        <p:grpSpPr>
          <a:xfrm>
            <a:off x="0" y="-112"/>
            <a:ext cx="9144003" cy="5143726"/>
            <a:chOff x="0" y="0"/>
            <a:chExt cx="9144003" cy="5143726"/>
          </a:xfrm>
        </p:grpSpPr>
        <p:pic>
          <p:nvPicPr>
            <p:cNvPr id="349" name="Google Shape;349;p24"/>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350" name="Google Shape;350;p24"/>
            <p:cNvPicPr preferRelativeResize="0"/>
            <p:nvPr/>
          </p:nvPicPr>
          <p:blipFill>
            <a:blip r:embed="rId4">
              <a:alphaModFix/>
            </a:blip>
            <a:stretch>
              <a:fillRect/>
            </a:stretch>
          </p:blipFill>
          <p:spPr>
            <a:xfrm>
              <a:off x="0" y="0"/>
              <a:ext cx="9144000" cy="5143492"/>
            </a:xfrm>
            <a:prstGeom prst="rect">
              <a:avLst/>
            </a:prstGeom>
            <a:noFill/>
            <a:ln>
              <a:noFill/>
            </a:ln>
          </p:spPr>
        </p:pic>
        <p:pic>
          <p:nvPicPr>
            <p:cNvPr id="351" name="Google Shape;351;p24"/>
            <p:cNvPicPr preferRelativeResize="0"/>
            <p:nvPr/>
          </p:nvPicPr>
          <p:blipFill rotWithShape="1">
            <a:blip r:embed="rId5">
              <a:alphaModFix amt="38000"/>
            </a:blip>
            <a:srcRect b="30478"/>
            <a:stretch/>
          </p:blipFill>
          <p:spPr>
            <a:xfrm>
              <a:off x="0" y="0"/>
              <a:ext cx="9144003" cy="5143726"/>
            </a:xfrm>
            <a:prstGeom prst="rect">
              <a:avLst/>
            </a:prstGeom>
            <a:noFill/>
            <a:ln>
              <a:noFill/>
            </a:ln>
          </p:spPr>
        </p:pic>
      </p:grpSp>
      <p:sp>
        <p:nvSpPr>
          <p:cNvPr id="352" name="Google Shape;352;p24"/>
          <p:cNvSpPr txBox="1"/>
          <p:nvPr/>
        </p:nvSpPr>
        <p:spPr>
          <a:xfrm>
            <a:off x="1448325" y="3037625"/>
            <a:ext cx="62475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2000">
                <a:solidFill>
                  <a:schemeClr val="lt1"/>
                </a:solidFill>
                <a:latin typeface="Montserrat ExtraBold"/>
                <a:ea typeface="Montserrat ExtraBold"/>
                <a:cs typeface="Montserrat ExtraBold"/>
                <a:sym typeface="Montserrat ExtraBold"/>
              </a:rPr>
              <a:t>OBRIGADO</a:t>
            </a:r>
            <a:endParaRPr sz="2000">
              <a:solidFill>
                <a:schemeClr val="lt1"/>
              </a:solidFill>
              <a:latin typeface="Montserrat ExtraBold"/>
              <a:ea typeface="Montserrat ExtraBold"/>
              <a:cs typeface="Montserrat ExtraBold"/>
              <a:sym typeface="Montserrat ExtraBold"/>
            </a:endParaRPr>
          </a:p>
        </p:txBody>
      </p:sp>
      <p:pic>
        <p:nvPicPr>
          <p:cNvPr id="353" name="Google Shape;353;p24"/>
          <p:cNvPicPr preferRelativeResize="0"/>
          <p:nvPr/>
        </p:nvPicPr>
        <p:blipFill>
          <a:blip r:embed="rId6">
            <a:alphaModFix/>
          </a:blip>
          <a:stretch>
            <a:fillRect/>
          </a:stretch>
        </p:blipFill>
        <p:spPr>
          <a:xfrm>
            <a:off x="3074175" y="2253150"/>
            <a:ext cx="2995651" cy="637200"/>
          </a:xfrm>
          <a:prstGeom prst="rect">
            <a:avLst/>
          </a:prstGeom>
          <a:noFill/>
          <a:ln>
            <a:noFill/>
          </a:ln>
        </p:spPr>
      </p:pic>
      <p:pic>
        <p:nvPicPr>
          <p:cNvPr id="354" name="Google Shape;354;p24"/>
          <p:cNvPicPr preferRelativeResize="0"/>
          <p:nvPr/>
        </p:nvPicPr>
        <p:blipFill>
          <a:blip r:embed="rId7">
            <a:alphaModFix/>
          </a:blip>
          <a:stretch>
            <a:fillRect/>
          </a:stretch>
        </p:blipFill>
        <p:spPr>
          <a:xfrm>
            <a:off x="3131675" y="4476823"/>
            <a:ext cx="2880782" cy="400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F9"/>
        </a:solidFill>
        <a:effectLst/>
      </p:bgPr>
    </p:bg>
    <p:spTree>
      <p:nvGrpSpPr>
        <p:cNvPr id="1" name="Shape 65"/>
        <p:cNvGrpSpPr/>
        <p:nvPr/>
      </p:nvGrpSpPr>
      <p:grpSpPr>
        <a:xfrm>
          <a:off x="0" y="0"/>
          <a:ext cx="0" cy="0"/>
          <a:chOff x="0" y="0"/>
          <a:chExt cx="0" cy="0"/>
        </a:xfrm>
      </p:grpSpPr>
      <p:grpSp>
        <p:nvGrpSpPr>
          <p:cNvPr id="66" name="Google Shape;66;p14"/>
          <p:cNvGrpSpPr/>
          <p:nvPr/>
        </p:nvGrpSpPr>
        <p:grpSpPr>
          <a:xfrm>
            <a:off x="0" y="0"/>
            <a:ext cx="9144003" cy="5143726"/>
            <a:chOff x="0" y="0"/>
            <a:chExt cx="9144003" cy="5143726"/>
          </a:xfrm>
        </p:grpSpPr>
        <p:pic>
          <p:nvPicPr>
            <p:cNvPr id="67" name="Google Shape;67;p14"/>
            <p:cNvPicPr preferRelativeResize="0"/>
            <p:nvPr/>
          </p:nvPicPr>
          <p:blipFill>
            <a:blip r:embed="rId3">
              <a:alphaModFix/>
            </a:blip>
            <a:stretch>
              <a:fillRect/>
            </a:stretch>
          </p:blipFill>
          <p:spPr>
            <a:xfrm rot="10800000">
              <a:off x="3" y="226"/>
              <a:ext cx="9144000" cy="5143500"/>
            </a:xfrm>
            <a:prstGeom prst="rect">
              <a:avLst/>
            </a:prstGeom>
            <a:noFill/>
            <a:ln>
              <a:noFill/>
            </a:ln>
          </p:spPr>
        </p:pic>
        <p:pic>
          <p:nvPicPr>
            <p:cNvPr id="68" name="Google Shape;68;p14"/>
            <p:cNvPicPr preferRelativeResize="0"/>
            <p:nvPr/>
          </p:nvPicPr>
          <p:blipFill>
            <a:blip r:embed="rId4">
              <a:alphaModFix/>
            </a:blip>
            <a:stretch>
              <a:fillRect/>
            </a:stretch>
          </p:blipFill>
          <p:spPr>
            <a:xfrm rot="10800000">
              <a:off x="3" y="234"/>
              <a:ext cx="9144000" cy="5143492"/>
            </a:xfrm>
            <a:prstGeom prst="rect">
              <a:avLst/>
            </a:prstGeom>
            <a:noFill/>
            <a:ln>
              <a:noFill/>
            </a:ln>
          </p:spPr>
        </p:pic>
        <p:pic>
          <p:nvPicPr>
            <p:cNvPr id="69" name="Google Shape;69;p14"/>
            <p:cNvPicPr preferRelativeResize="0"/>
            <p:nvPr/>
          </p:nvPicPr>
          <p:blipFill rotWithShape="1">
            <a:blip r:embed="rId5">
              <a:alphaModFix amt="38000"/>
            </a:blip>
            <a:srcRect b="30478"/>
            <a:stretch/>
          </p:blipFill>
          <p:spPr>
            <a:xfrm rot="10800000">
              <a:off x="0" y="0"/>
              <a:ext cx="9144003" cy="5143726"/>
            </a:xfrm>
            <a:prstGeom prst="rect">
              <a:avLst/>
            </a:prstGeom>
            <a:noFill/>
            <a:ln>
              <a:noFill/>
            </a:ln>
          </p:spPr>
        </p:pic>
      </p:grpSp>
      <p:sp>
        <p:nvSpPr>
          <p:cNvPr id="70" name="Google Shape;70;p14"/>
          <p:cNvSpPr txBox="1"/>
          <p:nvPr/>
        </p:nvSpPr>
        <p:spPr>
          <a:xfrm>
            <a:off x="1448250" y="2371650"/>
            <a:ext cx="62475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2000">
                <a:solidFill>
                  <a:schemeClr val="lt1"/>
                </a:solidFill>
                <a:latin typeface="Montserrat ExtraBold"/>
                <a:ea typeface="Montserrat ExtraBold"/>
                <a:cs typeface="Montserrat ExtraBold"/>
                <a:sym typeface="Montserrat ExtraBold"/>
              </a:rPr>
              <a:t>Título de Divisa (Montserrat Extrabold 20pt)</a:t>
            </a:r>
            <a:endParaRPr sz="2000">
              <a:solidFill>
                <a:schemeClr val="lt1"/>
              </a:solidFill>
              <a:latin typeface="Montserrat ExtraBold"/>
              <a:ea typeface="Montserrat ExtraBold"/>
              <a:cs typeface="Montserrat ExtraBold"/>
              <a:sym typeface="Montserrat ExtraBold"/>
            </a:endParaRPr>
          </a:p>
        </p:txBody>
      </p:sp>
      <p:grpSp>
        <p:nvGrpSpPr>
          <p:cNvPr id="71" name="Google Shape;71;p14"/>
          <p:cNvGrpSpPr/>
          <p:nvPr/>
        </p:nvGrpSpPr>
        <p:grpSpPr>
          <a:xfrm>
            <a:off x="8290675" y="4458149"/>
            <a:ext cx="587100" cy="685500"/>
            <a:chOff x="8290675" y="4458149"/>
            <a:chExt cx="587100" cy="685500"/>
          </a:xfrm>
        </p:grpSpPr>
        <p:sp>
          <p:nvSpPr>
            <p:cNvPr id="72" name="Google Shape;72;p14"/>
            <p:cNvSpPr/>
            <p:nvPr/>
          </p:nvSpPr>
          <p:spPr>
            <a:xfrm>
              <a:off x="8290675" y="4458149"/>
              <a:ext cx="587100" cy="685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3" name="Google Shape;73;p14"/>
            <p:cNvPicPr preferRelativeResize="0"/>
            <p:nvPr/>
          </p:nvPicPr>
          <p:blipFill>
            <a:blip r:embed="rId6">
              <a:alphaModFix/>
            </a:blip>
            <a:stretch>
              <a:fillRect/>
            </a:stretch>
          </p:blipFill>
          <p:spPr>
            <a:xfrm>
              <a:off x="8390144" y="4586844"/>
              <a:ext cx="388162" cy="4002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F9"/>
        </a:solidFill>
        <a:effectLst/>
      </p:bgPr>
    </p:bg>
    <p:spTree>
      <p:nvGrpSpPr>
        <p:cNvPr id="1" name="Shape 77"/>
        <p:cNvGrpSpPr/>
        <p:nvPr/>
      </p:nvGrpSpPr>
      <p:grpSpPr>
        <a:xfrm>
          <a:off x="0" y="0"/>
          <a:ext cx="0" cy="0"/>
          <a:chOff x="0" y="0"/>
          <a:chExt cx="0" cy="0"/>
        </a:xfrm>
      </p:grpSpPr>
      <p:sp>
        <p:nvSpPr>
          <p:cNvPr id="78" name="Google Shape;78;p15"/>
          <p:cNvSpPr/>
          <p:nvPr/>
        </p:nvSpPr>
        <p:spPr>
          <a:xfrm>
            <a:off x="8290675" y="4458149"/>
            <a:ext cx="587100" cy="685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9" name="Google Shape;79;p15"/>
          <p:cNvPicPr preferRelativeResize="0"/>
          <p:nvPr/>
        </p:nvPicPr>
        <p:blipFill>
          <a:blip r:embed="rId3">
            <a:alphaModFix/>
          </a:blip>
          <a:stretch>
            <a:fillRect/>
          </a:stretch>
        </p:blipFill>
        <p:spPr>
          <a:xfrm>
            <a:off x="8390144" y="4586844"/>
            <a:ext cx="388162" cy="400200"/>
          </a:xfrm>
          <a:prstGeom prst="rect">
            <a:avLst/>
          </a:prstGeom>
          <a:noFill/>
          <a:ln>
            <a:noFill/>
          </a:ln>
        </p:spPr>
      </p:pic>
      <p:sp>
        <p:nvSpPr>
          <p:cNvPr id="80" name="Google Shape;80;p15"/>
          <p:cNvSpPr txBox="1"/>
          <p:nvPr/>
        </p:nvSpPr>
        <p:spPr>
          <a:xfrm>
            <a:off x="798330" y="1201800"/>
            <a:ext cx="6247500" cy="40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2000">
                <a:solidFill>
                  <a:srgbClr val="1A79BD"/>
                </a:solidFill>
                <a:latin typeface="Montserrat ExtraBold"/>
                <a:ea typeface="Montserrat ExtraBold"/>
                <a:cs typeface="Montserrat ExtraBold"/>
                <a:sym typeface="Montserrat ExtraBold"/>
              </a:rPr>
              <a:t>Título (Montserrat Extrabold 20pt)</a:t>
            </a:r>
            <a:endParaRPr sz="2000">
              <a:solidFill>
                <a:schemeClr val="lt1"/>
              </a:solidFill>
              <a:latin typeface="Montserrat ExtraBold"/>
              <a:ea typeface="Montserrat ExtraBold"/>
              <a:cs typeface="Montserrat ExtraBold"/>
              <a:sym typeface="Montserrat ExtraBold"/>
            </a:endParaRPr>
          </a:p>
        </p:txBody>
      </p:sp>
      <p:sp>
        <p:nvSpPr>
          <p:cNvPr id="81" name="Google Shape;81;p15"/>
          <p:cNvSpPr txBox="1"/>
          <p:nvPr/>
        </p:nvSpPr>
        <p:spPr>
          <a:xfrm>
            <a:off x="798325" y="1602000"/>
            <a:ext cx="7008000" cy="2609100"/>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0"/>
              </a:spcAft>
              <a:buClr>
                <a:srgbClr val="000000"/>
              </a:buClr>
              <a:buSzPts val="800"/>
              <a:buFont typeface="Arial"/>
              <a:buNone/>
            </a:pPr>
            <a:r>
              <a:rPr lang="pt-BR" sz="900" b="0" i="0" u="none" strike="noStrike" cap="none">
                <a:solidFill>
                  <a:srgbClr val="000000"/>
                </a:solidFill>
                <a:latin typeface="Montserrat"/>
                <a:ea typeface="Montserrat"/>
                <a:cs typeface="Montserrat"/>
                <a:sym typeface="Montserrat"/>
              </a:rPr>
              <a:t>WRITE YOUR TEXT HERE WRITE YOUR TEXT HERE WRITE YOUR TEXT HERE WRITE YOUR TEXT HERE </a:t>
            </a:r>
            <a:endParaRPr sz="900" b="1" i="0" u="none" strike="noStrike" cap="none">
              <a:solidFill>
                <a:srgbClr val="000000"/>
              </a:solidFill>
              <a:latin typeface="Montserrat"/>
              <a:ea typeface="Montserrat"/>
              <a:cs typeface="Montserrat"/>
              <a:sym typeface="Montserrat"/>
            </a:endParaRPr>
          </a:p>
          <a:p>
            <a:pPr marL="0" marR="0" lvl="0" indent="0" algn="just" rtl="0">
              <a:lnSpc>
                <a:spcPct val="150000"/>
              </a:lnSpc>
              <a:spcBef>
                <a:spcPts val="0"/>
              </a:spcBef>
              <a:spcAft>
                <a:spcPts val="0"/>
              </a:spcAft>
              <a:buClr>
                <a:srgbClr val="000000"/>
              </a:buClr>
              <a:buSzPts val="800"/>
              <a:buFont typeface="Arial"/>
              <a:buNone/>
            </a:pPr>
            <a:r>
              <a:rPr lang="pt-BR" sz="900" b="0" i="0" u="none" strike="noStrike" cap="none">
                <a:solidFill>
                  <a:srgbClr val="000000"/>
                </a:solidFill>
                <a:latin typeface="Montserrat"/>
                <a:ea typeface="Montserrat"/>
                <a:cs typeface="Montserrat"/>
                <a:sym typeface="Montserrat"/>
              </a:rPr>
              <a:t>WRITE YOUR TEXT HERE WRITE YOUR TEXT HERE   WRITE YOUR TEXT HERE WRITE YOUR TEXT </a:t>
            </a:r>
            <a:endParaRPr sz="900" b="0" i="0" u="none" strike="noStrike" cap="none">
              <a:solidFill>
                <a:srgbClr val="000000"/>
              </a:solidFill>
              <a:latin typeface="Montserrat"/>
              <a:ea typeface="Montserrat"/>
              <a:cs typeface="Montserrat"/>
              <a:sym typeface="Montserrat"/>
            </a:endParaRPr>
          </a:p>
          <a:p>
            <a:pPr marL="0" marR="0" lvl="0" indent="0" algn="just" rtl="0">
              <a:lnSpc>
                <a:spcPct val="150000"/>
              </a:lnSpc>
              <a:spcBef>
                <a:spcPts val="0"/>
              </a:spcBef>
              <a:spcAft>
                <a:spcPts val="0"/>
              </a:spcAft>
              <a:buClr>
                <a:srgbClr val="000000"/>
              </a:buClr>
              <a:buSzPts val="800"/>
              <a:buFont typeface="Arial"/>
              <a:buNone/>
            </a:pPr>
            <a:r>
              <a:rPr lang="pt-BR" sz="900" b="0" i="0" u="none" strike="noStrike" cap="none">
                <a:solidFill>
                  <a:srgbClr val="000000"/>
                </a:solidFill>
                <a:latin typeface="Montserrat"/>
                <a:ea typeface="Montserrat"/>
                <a:cs typeface="Montserrat"/>
                <a:sym typeface="Montserrat"/>
              </a:rPr>
              <a:t>HERE WRITE YOUR TEXT HERE WRITE YOUR TEXT HERE WRITE YOUR TEXT HERE </a:t>
            </a:r>
            <a:endParaRPr sz="900" b="1" i="0" u="none" strike="noStrike" cap="none">
              <a:solidFill>
                <a:srgbClr val="000000"/>
              </a:solidFill>
              <a:latin typeface="Montserrat"/>
              <a:ea typeface="Montserrat"/>
              <a:cs typeface="Montserrat"/>
              <a:sym typeface="Montserrat"/>
            </a:endParaRPr>
          </a:p>
          <a:p>
            <a:pPr marL="0" marR="0" lvl="0" indent="0" algn="just" rtl="0">
              <a:lnSpc>
                <a:spcPct val="150000"/>
              </a:lnSpc>
              <a:spcBef>
                <a:spcPts val="0"/>
              </a:spcBef>
              <a:spcAft>
                <a:spcPts val="0"/>
              </a:spcAft>
              <a:buClr>
                <a:srgbClr val="000000"/>
              </a:buClr>
              <a:buSzPts val="800"/>
              <a:buFont typeface="Arial"/>
              <a:buNone/>
            </a:pPr>
            <a:r>
              <a:rPr lang="pt-BR" sz="900" b="0" i="0" u="none" strike="noStrike" cap="none">
                <a:solidFill>
                  <a:srgbClr val="000000"/>
                </a:solidFill>
                <a:latin typeface="Montserrat"/>
                <a:ea typeface="Montserrat"/>
                <a:cs typeface="Montserrat"/>
                <a:sym typeface="Montserrat"/>
              </a:rPr>
              <a:t>WRITE YOUR TEXT HERE WRITE YOUR TEXT HERE   WRITE YOUR TEXT HERE WRITE YOUR TEXT HERE </a:t>
            </a:r>
            <a:endParaRPr sz="900" b="1" i="0" u="none" strike="noStrike" cap="none">
              <a:solidFill>
                <a:srgbClr val="000000"/>
              </a:solidFill>
              <a:latin typeface="Montserrat"/>
              <a:ea typeface="Montserrat"/>
              <a:cs typeface="Montserrat"/>
              <a:sym typeface="Montserrat"/>
            </a:endParaRPr>
          </a:p>
          <a:p>
            <a:pPr marL="0" marR="0" lvl="0" indent="0" algn="just" rtl="0">
              <a:lnSpc>
                <a:spcPct val="150000"/>
              </a:lnSpc>
              <a:spcBef>
                <a:spcPts val="0"/>
              </a:spcBef>
              <a:spcAft>
                <a:spcPts val="0"/>
              </a:spcAft>
              <a:buClr>
                <a:srgbClr val="000000"/>
              </a:buClr>
              <a:buSzPts val="800"/>
              <a:buFont typeface="Arial"/>
              <a:buNone/>
            </a:pPr>
            <a:r>
              <a:rPr lang="pt-BR" sz="900" b="0" i="0" u="none" strike="noStrike" cap="none">
                <a:solidFill>
                  <a:srgbClr val="000000"/>
                </a:solidFill>
                <a:latin typeface="Montserrat"/>
                <a:ea typeface="Montserrat"/>
                <a:cs typeface="Montserrat"/>
                <a:sym typeface="Montserrat"/>
              </a:rPr>
              <a:t>WRITE YOUR TEXT HERE WRITE YOUR TEXT HERE WRITE YOUR TEXT HERE WRITE YOUR TEXT HERE </a:t>
            </a:r>
            <a:endParaRPr sz="900" b="1" i="0" u="none" strike="noStrike" cap="none">
              <a:solidFill>
                <a:srgbClr val="000000"/>
              </a:solidFill>
              <a:latin typeface="Montserrat"/>
              <a:ea typeface="Montserrat"/>
              <a:cs typeface="Montserrat"/>
              <a:sym typeface="Montserrat"/>
            </a:endParaRPr>
          </a:p>
          <a:p>
            <a:pPr marL="0" marR="0" lvl="0" indent="0" algn="just" rtl="0">
              <a:lnSpc>
                <a:spcPct val="150000"/>
              </a:lnSpc>
              <a:spcBef>
                <a:spcPts val="0"/>
              </a:spcBef>
              <a:spcAft>
                <a:spcPts val="0"/>
              </a:spcAft>
              <a:buClr>
                <a:srgbClr val="000000"/>
              </a:buClr>
              <a:buSzPts val="800"/>
              <a:buFont typeface="Arial"/>
              <a:buNone/>
            </a:pPr>
            <a:r>
              <a:rPr lang="pt-BR" sz="900" b="0" i="0" u="none" strike="noStrike" cap="none">
                <a:solidFill>
                  <a:srgbClr val="000000"/>
                </a:solidFill>
                <a:latin typeface="Montserrat"/>
                <a:ea typeface="Montserrat"/>
                <a:cs typeface="Montserrat"/>
                <a:sym typeface="Montserrat"/>
              </a:rPr>
              <a:t>WRITE YOUR TEXT HERE WRITE YOUR TEXT HERE   WRITE YOUR TEXT HERE WRITE YOUR TEXT HERE </a:t>
            </a:r>
            <a:endParaRPr sz="900" b="1" i="0" u="none" strike="noStrike" cap="none">
              <a:solidFill>
                <a:srgbClr val="000000"/>
              </a:solidFill>
              <a:latin typeface="Montserrat"/>
              <a:ea typeface="Montserrat"/>
              <a:cs typeface="Montserrat"/>
              <a:sym typeface="Montserrat"/>
            </a:endParaRPr>
          </a:p>
          <a:p>
            <a:pPr marL="0" marR="0" lvl="0" indent="0" algn="just" rtl="0">
              <a:lnSpc>
                <a:spcPct val="150000"/>
              </a:lnSpc>
              <a:spcBef>
                <a:spcPts val="0"/>
              </a:spcBef>
              <a:spcAft>
                <a:spcPts val="0"/>
              </a:spcAft>
              <a:buClr>
                <a:srgbClr val="000000"/>
              </a:buClr>
              <a:buSzPts val="800"/>
              <a:buFont typeface="Arial"/>
              <a:buNone/>
            </a:pPr>
            <a:r>
              <a:rPr lang="pt-BR" sz="900" b="0" i="0" u="none" strike="noStrike" cap="none">
                <a:solidFill>
                  <a:srgbClr val="000000"/>
                </a:solidFill>
                <a:latin typeface="Montserrat"/>
                <a:ea typeface="Montserrat"/>
                <a:cs typeface="Montserrat"/>
                <a:sym typeface="Montserrat"/>
              </a:rPr>
              <a:t>WRITE YOUR TEXT HERE WRITE YOUR TEXT HERE WRITE YOUR TEXT HERE WRITE YOUR TEXT HERE </a:t>
            </a:r>
            <a:endParaRPr sz="900" b="1" i="0" u="none" strike="noStrike" cap="none">
              <a:solidFill>
                <a:srgbClr val="000000"/>
              </a:solidFill>
              <a:latin typeface="Montserrat"/>
              <a:ea typeface="Montserrat"/>
              <a:cs typeface="Montserrat"/>
              <a:sym typeface="Montserrat"/>
            </a:endParaRPr>
          </a:p>
          <a:p>
            <a:pPr marL="0" marR="0" lvl="0" indent="0" algn="just" rtl="0">
              <a:lnSpc>
                <a:spcPct val="150000"/>
              </a:lnSpc>
              <a:spcBef>
                <a:spcPts val="0"/>
              </a:spcBef>
              <a:spcAft>
                <a:spcPts val="0"/>
              </a:spcAft>
              <a:buClr>
                <a:srgbClr val="000000"/>
              </a:buClr>
              <a:buSzPts val="800"/>
              <a:buFont typeface="Arial"/>
              <a:buNone/>
            </a:pPr>
            <a:r>
              <a:rPr lang="pt-BR" sz="900" b="0" i="0" u="none" strike="noStrike" cap="none">
                <a:solidFill>
                  <a:srgbClr val="000000"/>
                </a:solidFill>
                <a:latin typeface="Montserrat"/>
                <a:ea typeface="Montserrat"/>
                <a:cs typeface="Montserrat"/>
                <a:sym typeface="Montserrat"/>
              </a:rPr>
              <a:t>WRITE YOUR TEXT HERE WRITE YOUR TEXT HERE   WRITE YOUR TEXT HERE WRITE YOUR TEXT HERE </a:t>
            </a:r>
            <a:endParaRPr sz="900" b="1" i="0" u="none" strike="noStrike" cap="none">
              <a:solidFill>
                <a:srgbClr val="000000"/>
              </a:solidFill>
              <a:latin typeface="Montserrat"/>
              <a:ea typeface="Montserrat"/>
              <a:cs typeface="Montserrat"/>
              <a:sym typeface="Montserrat"/>
            </a:endParaRPr>
          </a:p>
          <a:p>
            <a:pPr marL="0" marR="0" lvl="0" indent="0" algn="just" rtl="0">
              <a:lnSpc>
                <a:spcPct val="150000"/>
              </a:lnSpc>
              <a:spcBef>
                <a:spcPts val="0"/>
              </a:spcBef>
              <a:spcAft>
                <a:spcPts val="0"/>
              </a:spcAft>
              <a:buClr>
                <a:srgbClr val="000000"/>
              </a:buClr>
              <a:buSzPts val="800"/>
              <a:buFont typeface="Arial"/>
              <a:buNone/>
            </a:pPr>
            <a:r>
              <a:rPr lang="pt-BR" sz="900" b="0" i="0" u="none" strike="noStrike" cap="none">
                <a:solidFill>
                  <a:srgbClr val="000000"/>
                </a:solidFill>
                <a:latin typeface="Montserrat"/>
                <a:ea typeface="Montserrat"/>
                <a:cs typeface="Montserrat"/>
                <a:sym typeface="Montserrat"/>
              </a:rPr>
              <a:t>WRITE YOUR TEXT HERE WRITE YOUR TEXT HERE WRITE YOUR TEXT HERE WRITE YOUR TEXT HERE </a:t>
            </a:r>
            <a:endParaRPr sz="900" b="1" i="0" u="none" strike="noStrike" cap="none">
              <a:solidFill>
                <a:srgbClr val="000000"/>
              </a:solidFill>
              <a:latin typeface="Montserrat"/>
              <a:ea typeface="Montserrat"/>
              <a:cs typeface="Montserrat"/>
              <a:sym typeface="Montserrat"/>
            </a:endParaRPr>
          </a:p>
          <a:p>
            <a:pPr marL="0" marR="0" lvl="0" indent="0" algn="just" rtl="0">
              <a:lnSpc>
                <a:spcPct val="150000"/>
              </a:lnSpc>
              <a:spcBef>
                <a:spcPts val="0"/>
              </a:spcBef>
              <a:spcAft>
                <a:spcPts val="0"/>
              </a:spcAft>
              <a:buClr>
                <a:srgbClr val="000000"/>
              </a:buClr>
              <a:buSzPts val="800"/>
              <a:buFont typeface="Arial"/>
              <a:buNone/>
            </a:pPr>
            <a:r>
              <a:rPr lang="pt-BR" sz="900" b="0" i="0" u="none" strike="noStrike" cap="none">
                <a:solidFill>
                  <a:srgbClr val="000000"/>
                </a:solidFill>
                <a:latin typeface="Montserrat"/>
                <a:ea typeface="Montserrat"/>
                <a:cs typeface="Montserrat"/>
                <a:sym typeface="Montserrat"/>
              </a:rPr>
              <a:t>WRITE YOUR TEXT HERE WRITE YOUR TEXT HERE   WRITE YOUR TEXT HERE WRITE YOUR TEXT HERE </a:t>
            </a:r>
            <a:endParaRPr sz="900" b="1" i="0" u="none" strike="noStrike" cap="none">
              <a:solidFill>
                <a:srgbClr val="000000"/>
              </a:solidFill>
              <a:latin typeface="Montserrat"/>
              <a:ea typeface="Montserrat"/>
              <a:cs typeface="Montserrat"/>
              <a:sym typeface="Montserrat"/>
            </a:endParaRPr>
          </a:p>
          <a:p>
            <a:pPr marL="0" marR="0" lvl="0" indent="0" algn="just" rtl="0">
              <a:lnSpc>
                <a:spcPct val="150000"/>
              </a:lnSpc>
              <a:spcBef>
                <a:spcPts val="0"/>
              </a:spcBef>
              <a:spcAft>
                <a:spcPts val="0"/>
              </a:spcAft>
              <a:buClr>
                <a:srgbClr val="000000"/>
              </a:buClr>
              <a:buSzPts val="800"/>
              <a:buFont typeface="Arial"/>
              <a:buNone/>
            </a:pPr>
            <a:r>
              <a:rPr lang="pt-BR" sz="900" b="0" i="0" u="none" strike="noStrike" cap="none">
                <a:solidFill>
                  <a:srgbClr val="000000"/>
                </a:solidFill>
                <a:latin typeface="Montserrat"/>
                <a:ea typeface="Montserrat"/>
                <a:cs typeface="Montserrat"/>
                <a:sym typeface="Montserrat"/>
              </a:rPr>
              <a:t>WRITE YOUR TEXT HERE WRITE YOUR TEXT HERE WRITE YOUR TEXT HERE WRITE YOUR TEXT HERE </a:t>
            </a:r>
            <a:endParaRPr sz="900" b="1" i="0" u="none" strike="noStrike" cap="none">
              <a:solidFill>
                <a:srgbClr val="000000"/>
              </a:solidFill>
              <a:latin typeface="Montserrat"/>
              <a:ea typeface="Montserrat"/>
              <a:cs typeface="Montserrat"/>
              <a:sym typeface="Montserrat"/>
            </a:endParaRPr>
          </a:p>
          <a:p>
            <a:pPr marL="0" marR="0" lvl="0" indent="0" algn="just" rtl="0">
              <a:lnSpc>
                <a:spcPct val="150000"/>
              </a:lnSpc>
              <a:spcBef>
                <a:spcPts val="0"/>
              </a:spcBef>
              <a:spcAft>
                <a:spcPts val="0"/>
              </a:spcAft>
              <a:buClr>
                <a:srgbClr val="000000"/>
              </a:buClr>
              <a:buSzPts val="800"/>
              <a:buFont typeface="Arial"/>
              <a:buNone/>
            </a:pPr>
            <a:r>
              <a:rPr lang="pt-BR" sz="900" b="0" i="0" u="none" strike="noStrike" cap="none">
                <a:solidFill>
                  <a:srgbClr val="000000"/>
                </a:solidFill>
                <a:latin typeface="Montserrat"/>
                <a:ea typeface="Montserrat"/>
                <a:cs typeface="Montserrat"/>
                <a:sym typeface="Montserrat"/>
              </a:rPr>
              <a:t>WRITE YOUR TEXT HERE WRITE YOUR TEXT HERE   WRITE YOUR TEXT HERE WRITE YOUR TEXT HERE </a:t>
            </a:r>
            <a:endParaRPr sz="900" b="1" i="0" u="none" strike="noStrike" cap="none">
              <a:solidFill>
                <a:srgbClr val="000000"/>
              </a:solidFill>
              <a:latin typeface="Montserrat"/>
              <a:ea typeface="Montserrat"/>
              <a:cs typeface="Montserrat"/>
              <a:sym typeface="Montserrat"/>
            </a:endParaRPr>
          </a:p>
        </p:txBody>
      </p:sp>
      <p:pic>
        <p:nvPicPr>
          <p:cNvPr id="82" name="Google Shape;82;p15"/>
          <p:cNvPicPr preferRelativeResize="0"/>
          <p:nvPr/>
        </p:nvPicPr>
        <p:blipFill>
          <a:blip r:embed="rId3">
            <a:alphaModFix/>
          </a:blip>
          <a:stretch>
            <a:fillRect/>
          </a:stretch>
        </p:blipFill>
        <p:spPr>
          <a:xfrm>
            <a:off x="359952" y="1201774"/>
            <a:ext cx="388245" cy="400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DF9"/>
        </a:solidFill>
        <a:effectLst/>
      </p:bgPr>
    </p:bg>
    <p:spTree>
      <p:nvGrpSpPr>
        <p:cNvPr id="1" name="Shape 86"/>
        <p:cNvGrpSpPr/>
        <p:nvPr/>
      </p:nvGrpSpPr>
      <p:grpSpPr>
        <a:xfrm>
          <a:off x="0" y="0"/>
          <a:ext cx="0" cy="0"/>
          <a:chOff x="0" y="0"/>
          <a:chExt cx="0" cy="0"/>
        </a:xfrm>
      </p:grpSpPr>
      <p:sp>
        <p:nvSpPr>
          <p:cNvPr id="87" name="Google Shape;87;p16"/>
          <p:cNvSpPr txBox="1"/>
          <p:nvPr/>
        </p:nvSpPr>
        <p:spPr>
          <a:xfrm>
            <a:off x="798325" y="1079375"/>
            <a:ext cx="6247500" cy="64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2000">
                <a:solidFill>
                  <a:srgbClr val="1A79BD"/>
                </a:solidFill>
                <a:latin typeface="Montserrat ExtraBold"/>
                <a:ea typeface="Montserrat ExtraBold"/>
                <a:cs typeface="Montserrat ExtraBold"/>
                <a:sym typeface="Montserrat ExtraBold"/>
              </a:rPr>
              <a:t>Título (Montserrat </a:t>
            </a:r>
            <a:br>
              <a:rPr lang="pt-BR" sz="2000">
                <a:solidFill>
                  <a:srgbClr val="1A79BD"/>
                </a:solidFill>
                <a:latin typeface="Montserrat ExtraBold"/>
                <a:ea typeface="Montserrat ExtraBold"/>
                <a:cs typeface="Montserrat ExtraBold"/>
                <a:sym typeface="Montserrat ExtraBold"/>
              </a:rPr>
            </a:br>
            <a:r>
              <a:rPr lang="pt-BR" sz="2000">
                <a:solidFill>
                  <a:srgbClr val="1A79BD"/>
                </a:solidFill>
                <a:latin typeface="Montserrat ExtraBold"/>
                <a:ea typeface="Montserrat ExtraBold"/>
                <a:cs typeface="Montserrat ExtraBold"/>
                <a:sym typeface="Montserrat ExtraBold"/>
              </a:rPr>
              <a:t>Extrabold 20pt)</a:t>
            </a:r>
            <a:endParaRPr sz="2000">
              <a:solidFill>
                <a:schemeClr val="lt1"/>
              </a:solidFill>
              <a:latin typeface="Montserrat ExtraBold"/>
              <a:ea typeface="Montserrat ExtraBold"/>
              <a:cs typeface="Montserrat ExtraBold"/>
              <a:sym typeface="Montserrat ExtraBold"/>
            </a:endParaRPr>
          </a:p>
        </p:txBody>
      </p:sp>
      <p:sp>
        <p:nvSpPr>
          <p:cNvPr id="88" name="Google Shape;88;p16"/>
          <p:cNvSpPr txBox="1"/>
          <p:nvPr/>
        </p:nvSpPr>
        <p:spPr>
          <a:xfrm>
            <a:off x="798325" y="1724375"/>
            <a:ext cx="3651900" cy="2401200"/>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0"/>
              </a:spcAft>
              <a:buClr>
                <a:srgbClr val="000000"/>
              </a:buClr>
              <a:buSzPts val="800"/>
              <a:buFont typeface="Arial"/>
              <a:buNone/>
            </a:pPr>
            <a:r>
              <a:rPr lang="pt-BR" sz="900" b="0" i="0" u="none" strike="noStrike" cap="none">
                <a:solidFill>
                  <a:srgbClr val="000000"/>
                </a:solidFill>
                <a:latin typeface="Montserrat"/>
                <a:ea typeface="Montserrat"/>
                <a:cs typeface="Montserrat"/>
                <a:sym typeface="Montserrat"/>
              </a:rPr>
              <a:t>WRITE YOUR TEXT HERE WRITE YOUR TEXT HERE WRITE YOUR TEXT HERE WRITE YOUR TEXT HERE</a:t>
            </a:r>
            <a:r>
              <a:rPr lang="pt-BR" sz="900">
                <a:latin typeface="Montserrat"/>
                <a:ea typeface="Montserrat"/>
                <a:cs typeface="Montserrat"/>
                <a:sym typeface="Montserrat"/>
              </a:rPr>
              <a:t> </a:t>
            </a:r>
            <a:r>
              <a:rPr lang="pt-BR" sz="900" b="0" i="0" u="none" strike="noStrike" cap="none">
                <a:solidFill>
                  <a:srgbClr val="000000"/>
                </a:solidFill>
                <a:latin typeface="Montserrat"/>
                <a:ea typeface="Montserrat"/>
                <a:cs typeface="Montserrat"/>
                <a:sym typeface="Montserrat"/>
              </a:rPr>
              <a:t>WRITE YOUR TEXT HERE WRITE YOUR TEXT HERE   WRITE YOUR TEXT HERE WRITE YOUR TEXT</a:t>
            </a:r>
            <a:r>
              <a:rPr lang="pt-BR" sz="900">
                <a:latin typeface="Montserrat"/>
                <a:ea typeface="Montserrat"/>
                <a:cs typeface="Montserrat"/>
                <a:sym typeface="Montserrat"/>
              </a:rPr>
              <a:t> </a:t>
            </a:r>
            <a:r>
              <a:rPr lang="pt-BR" sz="900" b="0" i="0" u="none" strike="noStrike" cap="none">
                <a:solidFill>
                  <a:srgbClr val="000000"/>
                </a:solidFill>
                <a:latin typeface="Montserrat"/>
                <a:ea typeface="Montserrat"/>
                <a:cs typeface="Montserrat"/>
                <a:sym typeface="Montserrat"/>
              </a:rPr>
              <a:t>HERE WRITE YOUR TEXT HERE WRITE YOUR TEXT HERE WRITE YOUR TEXT HERE</a:t>
            </a:r>
            <a:r>
              <a:rPr lang="pt-BR" sz="900" b="1">
                <a:latin typeface="Montserrat"/>
                <a:ea typeface="Montserrat"/>
                <a:cs typeface="Montserrat"/>
                <a:sym typeface="Montserrat"/>
              </a:rPr>
              <a:t> </a:t>
            </a:r>
            <a:r>
              <a:rPr lang="pt-BR" sz="900" b="0" i="0" u="none" strike="noStrike" cap="none">
                <a:solidFill>
                  <a:srgbClr val="000000"/>
                </a:solidFill>
                <a:latin typeface="Montserrat"/>
                <a:ea typeface="Montserrat"/>
                <a:cs typeface="Montserrat"/>
                <a:sym typeface="Montserrat"/>
              </a:rPr>
              <a:t>WRITE YOUR TEXT HERE WRITE YOUR TEXT HERE   WRITE YOUR TEXT HERE WRITE YOUR TEXT HERE WRITE YOUR TEXT HERE WRITE YOUR TEXT HERE WRITE YOUR TEXT HERE WRITE YOUR TEXT HERE WRITE YOUR TEXT HERE WRITE YOUR TEXT HERE   WRITE YOUR TEXT HERE WRITE YOUR TEXT HERE </a:t>
            </a:r>
            <a:endParaRPr sz="900" b="1" i="0" u="none" strike="noStrike" cap="none">
              <a:solidFill>
                <a:srgbClr val="000000"/>
              </a:solidFill>
              <a:latin typeface="Montserrat"/>
              <a:ea typeface="Montserrat"/>
              <a:cs typeface="Montserrat"/>
              <a:sym typeface="Montserrat"/>
            </a:endParaRPr>
          </a:p>
        </p:txBody>
      </p:sp>
      <p:pic>
        <p:nvPicPr>
          <p:cNvPr id="89" name="Google Shape;89;p16"/>
          <p:cNvPicPr preferRelativeResize="0"/>
          <p:nvPr/>
        </p:nvPicPr>
        <p:blipFill>
          <a:blip r:embed="rId3">
            <a:alphaModFix/>
          </a:blip>
          <a:stretch>
            <a:fillRect/>
          </a:stretch>
        </p:blipFill>
        <p:spPr>
          <a:xfrm>
            <a:off x="359952" y="1201774"/>
            <a:ext cx="388245" cy="400225"/>
          </a:xfrm>
          <a:prstGeom prst="rect">
            <a:avLst/>
          </a:prstGeom>
          <a:noFill/>
          <a:ln>
            <a:noFill/>
          </a:ln>
        </p:spPr>
      </p:pic>
      <p:grpSp>
        <p:nvGrpSpPr>
          <p:cNvPr id="90" name="Google Shape;90;p16"/>
          <p:cNvGrpSpPr/>
          <p:nvPr/>
        </p:nvGrpSpPr>
        <p:grpSpPr>
          <a:xfrm>
            <a:off x="5136025" y="-100"/>
            <a:ext cx="4007979" cy="5143726"/>
            <a:chOff x="5136025" y="13"/>
            <a:chExt cx="4007979" cy="5143726"/>
          </a:xfrm>
        </p:grpSpPr>
        <p:pic>
          <p:nvPicPr>
            <p:cNvPr id="91" name="Google Shape;91;p16"/>
            <p:cNvPicPr preferRelativeResize="0"/>
            <p:nvPr/>
          </p:nvPicPr>
          <p:blipFill rotWithShape="1">
            <a:blip r:embed="rId4">
              <a:alphaModFix/>
            </a:blip>
            <a:srcRect l="56169"/>
            <a:stretch/>
          </p:blipFill>
          <p:spPr>
            <a:xfrm>
              <a:off x="5136025" y="13"/>
              <a:ext cx="4007976" cy="5143476"/>
            </a:xfrm>
            <a:prstGeom prst="rect">
              <a:avLst/>
            </a:prstGeom>
            <a:noFill/>
            <a:ln>
              <a:noFill/>
            </a:ln>
          </p:spPr>
        </p:pic>
        <p:pic>
          <p:nvPicPr>
            <p:cNvPr id="92" name="Google Shape;92;p16"/>
            <p:cNvPicPr preferRelativeResize="0"/>
            <p:nvPr/>
          </p:nvPicPr>
          <p:blipFill rotWithShape="1">
            <a:blip r:embed="rId5">
              <a:alphaModFix amt="38000"/>
            </a:blip>
            <a:srcRect l="56715" b="30478"/>
            <a:stretch/>
          </p:blipFill>
          <p:spPr>
            <a:xfrm>
              <a:off x="5186151" y="13"/>
              <a:ext cx="3957852" cy="5143726"/>
            </a:xfrm>
            <a:prstGeom prst="rect">
              <a:avLst/>
            </a:prstGeom>
            <a:noFill/>
            <a:ln>
              <a:noFill/>
            </a:ln>
          </p:spPr>
        </p:pic>
      </p:grpSp>
      <p:pic>
        <p:nvPicPr>
          <p:cNvPr id="93" name="Google Shape;93;p16"/>
          <p:cNvPicPr preferRelativeResize="0"/>
          <p:nvPr/>
        </p:nvPicPr>
        <p:blipFill>
          <a:blip r:embed="rId6">
            <a:alphaModFix/>
          </a:blip>
          <a:stretch>
            <a:fillRect/>
          </a:stretch>
        </p:blipFill>
        <p:spPr>
          <a:xfrm>
            <a:off x="6075400" y="2000450"/>
            <a:ext cx="2129226" cy="1173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F9"/>
        </a:solidFill>
        <a:effectLst/>
      </p:bgPr>
    </p:bg>
    <p:spTree>
      <p:nvGrpSpPr>
        <p:cNvPr id="1" name="Shape 97"/>
        <p:cNvGrpSpPr/>
        <p:nvPr/>
      </p:nvGrpSpPr>
      <p:grpSpPr>
        <a:xfrm>
          <a:off x="0" y="0"/>
          <a:ext cx="0" cy="0"/>
          <a:chOff x="0" y="0"/>
          <a:chExt cx="0" cy="0"/>
        </a:xfrm>
      </p:grpSpPr>
      <p:sp>
        <p:nvSpPr>
          <p:cNvPr id="98" name="Google Shape;98;p17"/>
          <p:cNvSpPr/>
          <p:nvPr/>
        </p:nvSpPr>
        <p:spPr>
          <a:xfrm>
            <a:off x="8290675" y="4458149"/>
            <a:ext cx="587100" cy="685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9" name="Google Shape;99;p17"/>
          <p:cNvPicPr preferRelativeResize="0"/>
          <p:nvPr/>
        </p:nvPicPr>
        <p:blipFill>
          <a:blip r:embed="rId3">
            <a:alphaModFix/>
          </a:blip>
          <a:stretch>
            <a:fillRect/>
          </a:stretch>
        </p:blipFill>
        <p:spPr>
          <a:xfrm>
            <a:off x="8390144" y="4586844"/>
            <a:ext cx="388162" cy="400200"/>
          </a:xfrm>
          <a:prstGeom prst="rect">
            <a:avLst/>
          </a:prstGeom>
          <a:noFill/>
          <a:ln>
            <a:noFill/>
          </a:ln>
        </p:spPr>
      </p:pic>
      <p:sp>
        <p:nvSpPr>
          <p:cNvPr id="100" name="Google Shape;100;p17"/>
          <p:cNvSpPr txBox="1"/>
          <p:nvPr/>
        </p:nvSpPr>
        <p:spPr>
          <a:xfrm>
            <a:off x="798330" y="360025"/>
            <a:ext cx="6247500" cy="40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2000">
                <a:solidFill>
                  <a:srgbClr val="1A79BD"/>
                </a:solidFill>
                <a:latin typeface="Montserrat ExtraBold"/>
                <a:ea typeface="Montserrat ExtraBold"/>
                <a:cs typeface="Montserrat ExtraBold"/>
                <a:sym typeface="Montserrat ExtraBold"/>
              </a:rPr>
              <a:t>Título (Montserrat Extrabold 20pt)</a:t>
            </a:r>
            <a:endParaRPr sz="2000">
              <a:solidFill>
                <a:schemeClr val="lt1"/>
              </a:solidFill>
              <a:latin typeface="Montserrat ExtraBold"/>
              <a:ea typeface="Montserrat ExtraBold"/>
              <a:cs typeface="Montserrat ExtraBold"/>
              <a:sym typeface="Montserrat ExtraBold"/>
            </a:endParaRPr>
          </a:p>
        </p:txBody>
      </p:sp>
      <p:pic>
        <p:nvPicPr>
          <p:cNvPr id="101" name="Google Shape;101;p17"/>
          <p:cNvPicPr preferRelativeResize="0"/>
          <p:nvPr/>
        </p:nvPicPr>
        <p:blipFill>
          <a:blip r:embed="rId3">
            <a:alphaModFix/>
          </a:blip>
          <a:stretch>
            <a:fillRect/>
          </a:stretch>
        </p:blipFill>
        <p:spPr>
          <a:xfrm>
            <a:off x="359952" y="359999"/>
            <a:ext cx="388245" cy="400225"/>
          </a:xfrm>
          <a:prstGeom prst="rect">
            <a:avLst/>
          </a:prstGeom>
          <a:noFill/>
          <a:ln>
            <a:noFill/>
          </a:ln>
        </p:spPr>
      </p:pic>
      <p:sp>
        <p:nvSpPr>
          <p:cNvPr id="102" name="Google Shape;102;p17"/>
          <p:cNvSpPr txBox="1"/>
          <p:nvPr/>
        </p:nvSpPr>
        <p:spPr>
          <a:xfrm>
            <a:off x="798325" y="1013525"/>
            <a:ext cx="6003900" cy="531000"/>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0"/>
              </a:spcAft>
              <a:buClr>
                <a:srgbClr val="000000"/>
              </a:buClr>
              <a:buSzPts val="800"/>
              <a:buFont typeface="Arial"/>
              <a:buNone/>
            </a:pPr>
            <a:r>
              <a:rPr lang="pt-BR" sz="900" b="0" i="0" u="none" strike="noStrike" cap="none">
                <a:solidFill>
                  <a:srgbClr val="000000"/>
                </a:solidFill>
                <a:latin typeface="Montserrat"/>
                <a:ea typeface="Montserrat"/>
                <a:cs typeface="Montserrat"/>
                <a:sym typeface="Montserrat"/>
              </a:rPr>
              <a:t>WRITE YOUR TEXT HERE WRITE YOUR TEXT HERE WRITE YOUR TEXT HERE WRITE YOUR TEXT HERE </a:t>
            </a:r>
            <a:endParaRPr sz="900" b="1" i="0" u="none" strike="noStrike" cap="none">
              <a:solidFill>
                <a:srgbClr val="000000"/>
              </a:solidFill>
              <a:latin typeface="Montserrat"/>
              <a:ea typeface="Montserrat"/>
              <a:cs typeface="Montserrat"/>
              <a:sym typeface="Montserrat"/>
            </a:endParaRPr>
          </a:p>
          <a:p>
            <a:pPr marL="0" marR="0" lvl="0" indent="0" algn="just" rtl="0">
              <a:lnSpc>
                <a:spcPct val="150000"/>
              </a:lnSpc>
              <a:spcBef>
                <a:spcPts val="0"/>
              </a:spcBef>
              <a:spcAft>
                <a:spcPts val="0"/>
              </a:spcAft>
              <a:buClr>
                <a:srgbClr val="000000"/>
              </a:buClr>
              <a:buSzPts val="800"/>
              <a:buFont typeface="Arial"/>
              <a:buNone/>
            </a:pPr>
            <a:r>
              <a:rPr lang="pt-BR" sz="900" b="0" i="0" u="none" strike="noStrike" cap="none">
                <a:solidFill>
                  <a:srgbClr val="000000"/>
                </a:solidFill>
                <a:latin typeface="Montserrat"/>
                <a:ea typeface="Montserrat"/>
                <a:cs typeface="Montserrat"/>
                <a:sym typeface="Montserrat"/>
              </a:rPr>
              <a:t>WRITE YOUR TEXT HERE WRITE YOUR TEXT HERE   WRITE YOUR TEXT HERE WRITE YOUR TEXT </a:t>
            </a:r>
            <a:endParaRPr sz="900" b="1" i="0" u="none" strike="noStrike" cap="none">
              <a:solidFill>
                <a:srgbClr val="000000"/>
              </a:solidFill>
              <a:latin typeface="Montserrat"/>
              <a:ea typeface="Montserrat"/>
              <a:cs typeface="Montserrat"/>
              <a:sym typeface="Montserrat"/>
            </a:endParaRPr>
          </a:p>
        </p:txBody>
      </p:sp>
      <p:sp>
        <p:nvSpPr>
          <p:cNvPr id="103" name="Google Shape;103;p17"/>
          <p:cNvSpPr txBox="1"/>
          <p:nvPr/>
        </p:nvSpPr>
        <p:spPr>
          <a:xfrm>
            <a:off x="798325" y="644225"/>
            <a:ext cx="5836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t-BR" sz="1200">
                <a:solidFill>
                  <a:srgbClr val="0070C0"/>
                </a:solidFill>
                <a:latin typeface="Montserrat Medium"/>
                <a:ea typeface="Montserrat Medium"/>
                <a:cs typeface="Montserrat Medium"/>
                <a:sym typeface="Montserrat Medium"/>
              </a:rPr>
              <a:t>Subtítulos Montserrat Média 12pt </a:t>
            </a:r>
            <a:endParaRPr sz="1200" i="0" u="none" strike="noStrike" cap="none">
              <a:solidFill>
                <a:srgbClr val="0070C0"/>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F9"/>
        </a:solidFill>
        <a:effectLst/>
      </p:bgPr>
    </p:bg>
    <p:spTree>
      <p:nvGrpSpPr>
        <p:cNvPr id="1" name="Shape 107"/>
        <p:cNvGrpSpPr/>
        <p:nvPr/>
      </p:nvGrpSpPr>
      <p:grpSpPr>
        <a:xfrm>
          <a:off x="0" y="0"/>
          <a:ext cx="0" cy="0"/>
          <a:chOff x="0" y="0"/>
          <a:chExt cx="0" cy="0"/>
        </a:xfrm>
      </p:grpSpPr>
      <p:sp>
        <p:nvSpPr>
          <p:cNvPr id="108" name="Google Shape;108;p18"/>
          <p:cNvSpPr/>
          <p:nvPr/>
        </p:nvSpPr>
        <p:spPr>
          <a:xfrm>
            <a:off x="8290675" y="4458149"/>
            <a:ext cx="587100" cy="685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9" name="Google Shape;109;p18"/>
          <p:cNvPicPr preferRelativeResize="0"/>
          <p:nvPr/>
        </p:nvPicPr>
        <p:blipFill>
          <a:blip r:embed="rId3">
            <a:alphaModFix/>
          </a:blip>
          <a:stretch>
            <a:fillRect/>
          </a:stretch>
        </p:blipFill>
        <p:spPr>
          <a:xfrm>
            <a:off x="8390144" y="4586844"/>
            <a:ext cx="388162" cy="400200"/>
          </a:xfrm>
          <a:prstGeom prst="rect">
            <a:avLst/>
          </a:prstGeom>
          <a:noFill/>
          <a:ln>
            <a:noFill/>
          </a:ln>
        </p:spPr>
      </p:pic>
      <p:sp>
        <p:nvSpPr>
          <p:cNvPr id="110" name="Google Shape;110;p18"/>
          <p:cNvSpPr txBox="1"/>
          <p:nvPr/>
        </p:nvSpPr>
        <p:spPr>
          <a:xfrm>
            <a:off x="798330" y="360025"/>
            <a:ext cx="6247500" cy="40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2000">
                <a:solidFill>
                  <a:srgbClr val="1A79BD"/>
                </a:solidFill>
                <a:latin typeface="Montserrat ExtraBold"/>
                <a:ea typeface="Montserrat ExtraBold"/>
                <a:cs typeface="Montserrat ExtraBold"/>
                <a:sym typeface="Montserrat ExtraBold"/>
              </a:rPr>
              <a:t>Exemplo de Tabela</a:t>
            </a:r>
            <a:endParaRPr sz="2000">
              <a:solidFill>
                <a:schemeClr val="lt1"/>
              </a:solidFill>
              <a:latin typeface="Montserrat ExtraBold"/>
              <a:ea typeface="Montserrat ExtraBold"/>
              <a:cs typeface="Montserrat ExtraBold"/>
              <a:sym typeface="Montserrat ExtraBold"/>
            </a:endParaRPr>
          </a:p>
        </p:txBody>
      </p:sp>
      <p:pic>
        <p:nvPicPr>
          <p:cNvPr id="111" name="Google Shape;111;p18"/>
          <p:cNvPicPr preferRelativeResize="0"/>
          <p:nvPr/>
        </p:nvPicPr>
        <p:blipFill>
          <a:blip r:embed="rId3">
            <a:alphaModFix/>
          </a:blip>
          <a:stretch>
            <a:fillRect/>
          </a:stretch>
        </p:blipFill>
        <p:spPr>
          <a:xfrm>
            <a:off x="359952" y="359999"/>
            <a:ext cx="388245" cy="400225"/>
          </a:xfrm>
          <a:prstGeom prst="rect">
            <a:avLst/>
          </a:prstGeom>
          <a:noFill/>
          <a:ln>
            <a:noFill/>
          </a:ln>
        </p:spPr>
      </p:pic>
      <p:sp>
        <p:nvSpPr>
          <p:cNvPr id="112" name="Google Shape;112;p18"/>
          <p:cNvSpPr txBox="1"/>
          <p:nvPr/>
        </p:nvSpPr>
        <p:spPr>
          <a:xfrm>
            <a:off x="798325" y="760225"/>
            <a:ext cx="6535500" cy="531000"/>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0"/>
              </a:spcAft>
              <a:buClr>
                <a:srgbClr val="000000"/>
              </a:buClr>
              <a:buSzPts val="800"/>
              <a:buFont typeface="Arial"/>
              <a:buNone/>
            </a:pPr>
            <a:r>
              <a:rPr lang="pt-BR" sz="900" b="0" i="0" u="none" strike="noStrike" cap="none">
                <a:solidFill>
                  <a:srgbClr val="000000"/>
                </a:solidFill>
                <a:latin typeface="Montserrat"/>
                <a:ea typeface="Montserrat"/>
                <a:cs typeface="Montserrat"/>
                <a:sym typeface="Montserrat"/>
              </a:rPr>
              <a:t>WRITE YOUR TEXT HERE WRITE YOUR TEXT HERE WRITE YOUR TEXT HERE WRITE YOUR TEXT HERE </a:t>
            </a:r>
            <a:endParaRPr sz="900" b="1" i="0" u="none" strike="noStrike" cap="none">
              <a:solidFill>
                <a:srgbClr val="000000"/>
              </a:solidFill>
              <a:latin typeface="Montserrat"/>
              <a:ea typeface="Montserrat"/>
              <a:cs typeface="Montserrat"/>
              <a:sym typeface="Montserrat"/>
            </a:endParaRPr>
          </a:p>
          <a:p>
            <a:pPr marL="0" marR="0" lvl="0" indent="0" algn="just" rtl="0">
              <a:lnSpc>
                <a:spcPct val="150000"/>
              </a:lnSpc>
              <a:spcBef>
                <a:spcPts val="0"/>
              </a:spcBef>
              <a:spcAft>
                <a:spcPts val="0"/>
              </a:spcAft>
              <a:buClr>
                <a:srgbClr val="000000"/>
              </a:buClr>
              <a:buSzPts val="800"/>
              <a:buFont typeface="Arial"/>
              <a:buNone/>
            </a:pPr>
            <a:r>
              <a:rPr lang="pt-BR" sz="900" b="0" i="0" u="none" strike="noStrike" cap="none">
                <a:solidFill>
                  <a:srgbClr val="000000"/>
                </a:solidFill>
                <a:latin typeface="Montserrat"/>
                <a:ea typeface="Montserrat"/>
                <a:cs typeface="Montserrat"/>
                <a:sym typeface="Montserrat"/>
              </a:rPr>
              <a:t>WRITE YOUR TEXT HERE WRITE YOUR TEXT HERE   WRITE YOUR TEXT HERE WRITE YOUR TEXT </a:t>
            </a:r>
            <a:endParaRPr sz="900" b="1" i="0" u="none" strike="noStrike" cap="none">
              <a:solidFill>
                <a:srgbClr val="000000"/>
              </a:solidFill>
              <a:latin typeface="Montserrat"/>
              <a:ea typeface="Montserrat"/>
              <a:cs typeface="Montserrat"/>
              <a:sym typeface="Montserrat"/>
            </a:endParaRPr>
          </a:p>
        </p:txBody>
      </p:sp>
      <p:graphicFrame>
        <p:nvGraphicFramePr>
          <p:cNvPr id="113" name="Google Shape;113;p18"/>
          <p:cNvGraphicFramePr/>
          <p:nvPr/>
        </p:nvGraphicFramePr>
        <p:xfrm>
          <a:off x="360000" y="1366750"/>
          <a:ext cx="8517800" cy="3154440"/>
        </p:xfrm>
        <a:graphic>
          <a:graphicData uri="http://schemas.openxmlformats.org/drawingml/2006/table">
            <a:tbl>
              <a:tblPr>
                <a:noFill/>
                <a:tableStyleId>{078308F9-C4D2-4A99-979F-9B2187676B5D}</a:tableStyleId>
              </a:tblPr>
              <a:tblGrid>
                <a:gridCol w="2129450">
                  <a:extLst>
                    <a:ext uri="{9D8B030D-6E8A-4147-A177-3AD203B41FA5}">
                      <a16:colId xmlns:a16="http://schemas.microsoft.com/office/drawing/2014/main" val="20000"/>
                    </a:ext>
                  </a:extLst>
                </a:gridCol>
                <a:gridCol w="2129450">
                  <a:extLst>
                    <a:ext uri="{9D8B030D-6E8A-4147-A177-3AD203B41FA5}">
                      <a16:colId xmlns:a16="http://schemas.microsoft.com/office/drawing/2014/main" val="20001"/>
                    </a:ext>
                  </a:extLst>
                </a:gridCol>
                <a:gridCol w="2129450">
                  <a:extLst>
                    <a:ext uri="{9D8B030D-6E8A-4147-A177-3AD203B41FA5}">
                      <a16:colId xmlns:a16="http://schemas.microsoft.com/office/drawing/2014/main" val="20002"/>
                    </a:ext>
                  </a:extLst>
                </a:gridCol>
                <a:gridCol w="2129450">
                  <a:extLst>
                    <a:ext uri="{9D8B030D-6E8A-4147-A177-3AD203B41FA5}">
                      <a16:colId xmlns:a16="http://schemas.microsoft.com/office/drawing/2014/main" val="20003"/>
                    </a:ext>
                  </a:extLst>
                </a:gridCol>
              </a:tblGrid>
              <a:tr h="270400">
                <a:tc>
                  <a:txBody>
                    <a:bodyPr/>
                    <a:lstStyle/>
                    <a:p>
                      <a:pPr marL="0" lvl="0" indent="0" algn="ctr" rtl="0">
                        <a:spcBef>
                          <a:spcPts val="0"/>
                        </a:spcBef>
                        <a:spcAft>
                          <a:spcPts val="0"/>
                        </a:spcAft>
                        <a:buNone/>
                      </a:pPr>
                      <a:r>
                        <a:rPr lang="pt-BR" sz="1300" b="1">
                          <a:solidFill>
                            <a:schemeClr val="lt1"/>
                          </a:solidFill>
                          <a:latin typeface="Montserrat"/>
                          <a:ea typeface="Montserrat"/>
                          <a:cs typeface="Montserrat"/>
                          <a:sym typeface="Montserrat"/>
                        </a:rPr>
                        <a:t>Título Célula 1</a:t>
                      </a:r>
                      <a:endParaRPr sz="1300" b="1">
                        <a:solidFill>
                          <a:schemeClr val="lt1"/>
                        </a:solidFill>
                        <a:latin typeface="Montserrat"/>
                        <a:ea typeface="Montserrat"/>
                        <a:cs typeface="Montserrat"/>
                        <a:sym typeface="Montserrat"/>
                      </a:endParaRPr>
                    </a:p>
                  </a:txBody>
                  <a:tcPr marL="91425" marR="91425" marT="91425" marB="91425">
                    <a:lnL w="9525" cap="flat" cmpd="sng">
                      <a:solidFill>
                        <a:srgbClr val="1A79BD"/>
                      </a:solidFill>
                      <a:prstDash val="solid"/>
                      <a:round/>
                      <a:headEnd type="none" w="sm" len="sm"/>
                      <a:tailEnd type="none" w="sm" len="sm"/>
                    </a:lnL>
                    <a:lnR w="9525" cap="flat" cmpd="sng">
                      <a:solidFill>
                        <a:srgbClr val="FFFDF9"/>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solidFill>
                      <a:srgbClr val="1A79BD"/>
                    </a:solidFill>
                  </a:tcPr>
                </a:tc>
                <a:tc>
                  <a:txBody>
                    <a:bodyPr/>
                    <a:lstStyle/>
                    <a:p>
                      <a:pPr marL="0" lvl="0" indent="0" algn="ctr" rtl="0">
                        <a:spcBef>
                          <a:spcPts val="0"/>
                        </a:spcBef>
                        <a:spcAft>
                          <a:spcPts val="0"/>
                        </a:spcAft>
                        <a:buClr>
                          <a:schemeClr val="dk1"/>
                        </a:buClr>
                        <a:buSzPts val="1100"/>
                        <a:buFont typeface="Arial"/>
                        <a:buNone/>
                      </a:pPr>
                      <a:r>
                        <a:rPr lang="pt-BR" sz="1300" b="1">
                          <a:solidFill>
                            <a:schemeClr val="lt1"/>
                          </a:solidFill>
                          <a:latin typeface="Montserrat"/>
                          <a:ea typeface="Montserrat"/>
                          <a:cs typeface="Montserrat"/>
                          <a:sym typeface="Montserrat"/>
                        </a:rPr>
                        <a:t>Título Célula 2</a:t>
                      </a:r>
                      <a:endParaRPr sz="1300" b="1">
                        <a:latin typeface="Montserrat"/>
                        <a:ea typeface="Montserrat"/>
                        <a:cs typeface="Montserrat"/>
                        <a:sym typeface="Montserrat"/>
                      </a:endParaRPr>
                    </a:p>
                  </a:txBody>
                  <a:tcPr marL="91425" marR="91425" marT="91425" marB="91425">
                    <a:lnL w="9525" cap="flat" cmpd="sng">
                      <a:solidFill>
                        <a:srgbClr val="FFFDF9"/>
                      </a:solidFill>
                      <a:prstDash val="solid"/>
                      <a:round/>
                      <a:headEnd type="none" w="sm" len="sm"/>
                      <a:tailEnd type="none" w="sm" len="sm"/>
                    </a:lnL>
                    <a:lnR w="9525" cap="flat" cmpd="sng">
                      <a:solidFill>
                        <a:srgbClr val="FFFDF9"/>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solidFill>
                      <a:srgbClr val="1A79BD"/>
                    </a:solidFill>
                  </a:tcPr>
                </a:tc>
                <a:tc>
                  <a:txBody>
                    <a:bodyPr/>
                    <a:lstStyle/>
                    <a:p>
                      <a:pPr marL="0" lvl="0" indent="0" algn="ctr" rtl="0">
                        <a:spcBef>
                          <a:spcPts val="0"/>
                        </a:spcBef>
                        <a:spcAft>
                          <a:spcPts val="0"/>
                        </a:spcAft>
                        <a:buClr>
                          <a:schemeClr val="dk1"/>
                        </a:buClr>
                        <a:buSzPts val="1100"/>
                        <a:buFont typeface="Arial"/>
                        <a:buNone/>
                      </a:pPr>
                      <a:r>
                        <a:rPr lang="pt-BR" sz="1300" b="1">
                          <a:solidFill>
                            <a:schemeClr val="lt1"/>
                          </a:solidFill>
                          <a:latin typeface="Montserrat"/>
                          <a:ea typeface="Montserrat"/>
                          <a:cs typeface="Montserrat"/>
                          <a:sym typeface="Montserrat"/>
                        </a:rPr>
                        <a:t>Título Célula 3</a:t>
                      </a:r>
                      <a:endParaRPr sz="1300" b="1">
                        <a:latin typeface="Montserrat"/>
                        <a:ea typeface="Montserrat"/>
                        <a:cs typeface="Montserrat"/>
                        <a:sym typeface="Montserrat"/>
                      </a:endParaRPr>
                    </a:p>
                  </a:txBody>
                  <a:tcPr marL="91425" marR="91425" marT="91425" marB="91425">
                    <a:lnL w="9525" cap="flat" cmpd="sng">
                      <a:solidFill>
                        <a:srgbClr val="FFFDF9"/>
                      </a:solidFill>
                      <a:prstDash val="solid"/>
                      <a:round/>
                      <a:headEnd type="none" w="sm" len="sm"/>
                      <a:tailEnd type="none" w="sm" len="sm"/>
                    </a:lnL>
                    <a:lnR w="9525" cap="flat" cmpd="sng">
                      <a:solidFill>
                        <a:srgbClr val="FFFDF9"/>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solidFill>
                      <a:srgbClr val="1A79BD"/>
                    </a:solidFill>
                  </a:tcPr>
                </a:tc>
                <a:tc>
                  <a:txBody>
                    <a:bodyPr/>
                    <a:lstStyle/>
                    <a:p>
                      <a:pPr marL="0" lvl="0" indent="0" algn="ctr" rtl="0">
                        <a:spcBef>
                          <a:spcPts val="0"/>
                        </a:spcBef>
                        <a:spcAft>
                          <a:spcPts val="0"/>
                        </a:spcAft>
                        <a:buClr>
                          <a:schemeClr val="dk1"/>
                        </a:buClr>
                        <a:buSzPts val="1100"/>
                        <a:buFont typeface="Arial"/>
                        <a:buNone/>
                      </a:pPr>
                      <a:r>
                        <a:rPr lang="pt-BR" sz="1300" b="1">
                          <a:solidFill>
                            <a:schemeClr val="lt1"/>
                          </a:solidFill>
                          <a:latin typeface="Montserrat"/>
                          <a:ea typeface="Montserrat"/>
                          <a:cs typeface="Montserrat"/>
                          <a:sym typeface="Montserrat"/>
                        </a:rPr>
                        <a:t>Título Célula </a:t>
                      </a:r>
                      <a:endParaRPr sz="1300" b="1">
                        <a:latin typeface="Montserrat"/>
                        <a:ea typeface="Montserrat"/>
                        <a:cs typeface="Montserrat"/>
                        <a:sym typeface="Montserrat"/>
                      </a:endParaRPr>
                    </a:p>
                  </a:txBody>
                  <a:tcPr marL="91425" marR="91425" marT="91425" marB="91425">
                    <a:lnL w="9525" cap="flat" cmpd="sng">
                      <a:solidFill>
                        <a:srgbClr val="FFFDF9"/>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solidFill>
                      <a:srgbClr val="1A79BD"/>
                    </a:solidFill>
                  </a:tcPr>
                </a:tc>
                <a:extLst>
                  <a:ext uri="{0D108BD9-81ED-4DB2-BD59-A6C34878D82A}">
                    <a16:rowId xmlns:a16="http://schemas.microsoft.com/office/drawing/2014/main" val="10000"/>
                  </a:ext>
                </a:extLst>
              </a:tr>
              <a:tr h="270400">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extLst>
                  <a:ext uri="{0D108BD9-81ED-4DB2-BD59-A6C34878D82A}">
                    <a16:rowId xmlns:a16="http://schemas.microsoft.com/office/drawing/2014/main" val="10001"/>
                  </a:ext>
                </a:extLst>
              </a:tr>
              <a:tr h="246150">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extLst>
                  <a:ext uri="{0D108BD9-81ED-4DB2-BD59-A6C34878D82A}">
                    <a16:rowId xmlns:a16="http://schemas.microsoft.com/office/drawing/2014/main" val="10002"/>
                  </a:ext>
                </a:extLst>
              </a:tr>
              <a:tr h="246150">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extLst>
                  <a:ext uri="{0D108BD9-81ED-4DB2-BD59-A6C34878D82A}">
                    <a16:rowId xmlns:a16="http://schemas.microsoft.com/office/drawing/2014/main" val="10003"/>
                  </a:ext>
                </a:extLst>
              </a:tr>
              <a:tr h="246150">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extLst>
                  <a:ext uri="{0D108BD9-81ED-4DB2-BD59-A6C34878D82A}">
                    <a16:rowId xmlns:a16="http://schemas.microsoft.com/office/drawing/2014/main" val="10004"/>
                  </a:ext>
                </a:extLst>
              </a:tr>
              <a:tr h="246150">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extLst>
                  <a:ext uri="{0D108BD9-81ED-4DB2-BD59-A6C34878D82A}">
                    <a16:rowId xmlns:a16="http://schemas.microsoft.com/office/drawing/2014/main" val="10005"/>
                  </a:ext>
                </a:extLst>
              </a:tr>
              <a:tr h="246150">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extLst>
                  <a:ext uri="{0D108BD9-81ED-4DB2-BD59-A6C34878D82A}">
                    <a16:rowId xmlns:a16="http://schemas.microsoft.com/office/drawing/2014/main" val="10006"/>
                  </a:ext>
                </a:extLst>
              </a:tr>
              <a:tr h="246150">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1A79BD"/>
                      </a:solidFill>
                      <a:prstDash val="solid"/>
                      <a:round/>
                      <a:headEnd type="none" w="sm" len="sm"/>
                      <a:tailEnd type="none" w="sm" len="sm"/>
                    </a:lnL>
                    <a:lnR w="9525" cap="flat" cmpd="sng">
                      <a:solidFill>
                        <a:srgbClr val="1A79BD"/>
                      </a:solidFill>
                      <a:prstDash val="solid"/>
                      <a:round/>
                      <a:headEnd type="none" w="sm" len="sm"/>
                      <a:tailEnd type="none" w="sm" len="sm"/>
                    </a:lnR>
                    <a:lnT w="9525" cap="flat" cmpd="sng">
                      <a:solidFill>
                        <a:srgbClr val="1A79BD"/>
                      </a:solidFill>
                      <a:prstDash val="solid"/>
                      <a:round/>
                      <a:headEnd type="none" w="sm" len="sm"/>
                      <a:tailEnd type="none" w="sm" len="sm"/>
                    </a:lnT>
                    <a:lnB w="9525" cap="flat" cmpd="sng">
                      <a:solidFill>
                        <a:srgbClr val="1A79BD"/>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F9"/>
        </a:solidFill>
        <a:effectLst/>
      </p:bgPr>
    </p:bg>
    <p:spTree>
      <p:nvGrpSpPr>
        <p:cNvPr id="1" name="Shape 117"/>
        <p:cNvGrpSpPr/>
        <p:nvPr/>
      </p:nvGrpSpPr>
      <p:grpSpPr>
        <a:xfrm>
          <a:off x="0" y="0"/>
          <a:ext cx="0" cy="0"/>
          <a:chOff x="0" y="0"/>
          <a:chExt cx="0" cy="0"/>
        </a:xfrm>
      </p:grpSpPr>
      <p:sp>
        <p:nvSpPr>
          <p:cNvPr id="118" name="Google Shape;118;p19"/>
          <p:cNvSpPr/>
          <p:nvPr/>
        </p:nvSpPr>
        <p:spPr>
          <a:xfrm>
            <a:off x="8290675" y="4458149"/>
            <a:ext cx="587100" cy="685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9" name="Google Shape;119;p19"/>
          <p:cNvPicPr preferRelativeResize="0"/>
          <p:nvPr/>
        </p:nvPicPr>
        <p:blipFill>
          <a:blip r:embed="rId3">
            <a:alphaModFix/>
          </a:blip>
          <a:stretch>
            <a:fillRect/>
          </a:stretch>
        </p:blipFill>
        <p:spPr>
          <a:xfrm>
            <a:off x="8390144" y="4586844"/>
            <a:ext cx="388162" cy="400200"/>
          </a:xfrm>
          <a:prstGeom prst="rect">
            <a:avLst/>
          </a:prstGeom>
          <a:noFill/>
          <a:ln>
            <a:noFill/>
          </a:ln>
        </p:spPr>
      </p:pic>
      <p:sp>
        <p:nvSpPr>
          <p:cNvPr id="120" name="Google Shape;120;p19"/>
          <p:cNvSpPr txBox="1"/>
          <p:nvPr/>
        </p:nvSpPr>
        <p:spPr>
          <a:xfrm>
            <a:off x="798325" y="360025"/>
            <a:ext cx="7492500" cy="40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2000">
                <a:solidFill>
                  <a:srgbClr val="1A79BD"/>
                </a:solidFill>
                <a:latin typeface="Montserrat ExtraBold"/>
                <a:ea typeface="Montserrat ExtraBold"/>
                <a:cs typeface="Montserrat ExtraBold"/>
                <a:sym typeface="Montserrat ExtraBold"/>
              </a:rPr>
              <a:t>Título de Linha do Tempo (Montserrat Extrabold 20pt)</a:t>
            </a:r>
            <a:endParaRPr sz="2000">
              <a:solidFill>
                <a:schemeClr val="lt1"/>
              </a:solidFill>
              <a:latin typeface="Montserrat ExtraBold"/>
              <a:ea typeface="Montserrat ExtraBold"/>
              <a:cs typeface="Montserrat ExtraBold"/>
              <a:sym typeface="Montserrat ExtraBold"/>
            </a:endParaRPr>
          </a:p>
        </p:txBody>
      </p:sp>
      <p:pic>
        <p:nvPicPr>
          <p:cNvPr id="121" name="Google Shape;121;p19"/>
          <p:cNvPicPr preferRelativeResize="0"/>
          <p:nvPr/>
        </p:nvPicPr>
        <p:blipFill>
          <a:blip r:embed="rId3">
            <a:alphaModFix/>
          </a:blip>
          <a:stretch>
            <a:fillRect/>
          </a:stretch>
        </p:blipFill>
        <p:spPr>
          <a:xfrm>
            <a:off x="359952" y="359999"/>
            <a:ext cx="388245" cy="400225"/>
          </a:xfrm>
          <a:prstGeom prst="rect">
            <a:avLst/>
          </a:prstGeom>
          <a:noFill/>
          <a:ln>
            <a:noFill/>
          </a:ln>
        </p:spPr>
      </p:pic>
      <p:sp>
        <p:nvSpPr>
          <p:cNvPr id="122" name="Google Shape;122;p19"/>
          <p:cNvSpPr txBox="1"/>
          <p:nvPr/>
        </p:nvSpPr>
        <p:spPr>
          <a:xfrm>
            <a:off x="521992" y="1439188"/>
            <a:ext cx="1596600" cy="577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pt-BR" sz="1100" b="0" i="0" u="none" strike="noStrike" cap="none">
                <a:solidFill>
                  <a:srgbClr val="58595B"/>
                </a:solidFill>
                <a:latin typeface="Montserrat"/>
                <a:ea typeface="Montserrat"/>
                <a:cs typeface="Montserrat"/>
                <a:sym typeface="Montserrat"/>
              </a:rPr>
              <a:t>Digite seu texto aqui. Digite seu texto aqui. </a:t>
            </a:r>
            <a:endParaRPr sz="1400" b="0" i="0" u="none" strike="noStrike" cap="none">
              <a:solidFill>
                <a:srgbClr val="58595B"/>
              </a:solidFill>
              <a:latin typeface="Montserrat"/>
              <a:ea typeface="Montserrat"/>
              <a:cs typeface="Montserrat"/>
              <a:sym typeface="Montserrat"/>
            </a:endParaRPr>
          </a:p>
        </p:txBody>
      </p:sp>
      <p:sp>
        <p:nvSpPr>
          <p:cNvPr id="123" name="Google Shape;123;p19"/>
          <p:cNvSpPr txBox="1"/>
          <p:nvPr/>
        </p:nvSpPr>
        <p:spPr>
          <a:xfrm>
            <a:off x="521992" y="1219469"/>
            <a:ext cx="1596600" cy="2385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rgbClr val="3D85C6"/>
                </a:solidFill>
                <a:latin typeface="Montserrat"/>
                <a:ea typeface="Montserrat"/>
                <a:cs typeface="Montserrat"/>
                <a:sym typeface="Montserrat"/>
              </a:rPr>
              <a:t>Título 1</a:t>
            </a:r>
            <a:endParaRPr sz="1100" b="0" i="0" u="none" strike="noStrike" cap="none">
              <a:solidFill>
                <a:srgbClr val="3D85C6"/>
              </a:solidFill>
              <a:latin typeface="Montserrat"/>
              <a:ea typeface="Montserrat"/>
              <a:cs typeface="Montserrat"/>
              <a:sym typeface="Montserrat"/>
            </a:endParaRPr>
          </a:p>
        </p:txBody>
      </p:sp>
      <p:sp>
        <p:nvSpPr>
          <p:cNvPr id="124" name="Google Shape;124;p19"/>
          <p:cNvSpPr txBox="1"/>
          <p:nvPr/>
        </p:nvSpPr>
        <p:spPr>
          <a:xfrm>
            <a:off x="834292" y="2360250"/>
            <a:ext cx="972000" cy="4386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pt-BR" sz="2400" b="1" i="0" u="none" strike="noStrike" cap="none">
                <a:solidFill>
                  <a:srgbClr val="34AC5F"/>
                </a:solidFill>
                <a:latin typeface="Calibri"/>
                <a:ea typeface="Calibri"/>
                <a:cs typeface="Calibri"/>
                <a:sym typeface="Calibri"/>
              </a:rPr>
              <a:t>2020</a:t>
            </a:r>
            <a:endParaRPr sz="3000" b="1" i="0" u="none" strike="noStrike" cap="none">
              <a:solidFill>
                <a:srgbClr val="34AC5F"/>
              </a:solidFill>
              <a:latin typeface="Calibri"/>
              <a:ea typeface="Calibri"/>
              <a:cs typeface="Calibri"/>
              <a:sym typeface="Calibri"/>
            </a:endParaRPr>
          </a:p>
        </p:txBody>
      </p:sp>
      <p:sp>
        <p:nvSpPr>
          <p:cNvPr id="125" name="Google Shape;125;p19"/>
          <p:cNvSpPr txBox="1"/>
          <p:nvPr/>
        </p:nvSpPr>
        <p:spPr>
          <a:xfrm>
            <a:off x="2407362" y="2362050"/>
            <a:ext cx="972000" cy="4386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pt-BR" sz="2400" b="1" i="0" u="none" strike="noStrike" cap="none">
                <a:solidFill>
                  <a:srgbClr val="34AC5F"/>
                </a:solidFill>
                <a:latin typeface="Calibri"/>
                <a:ea typeface="Calibri"/>
                <a:cs typeface="Calibri"/>
                <a:sym typeface="Calibri"/>
              </a:rPr>
              <a:t>2021</a:t>
            </a:r>
            <a:endParaRPr sz="3000" b="1" i="0" u="none" strike="noStrike" cap="none">
              <a:solidFill>
                <a:srgbClr val="34AC5F"/>
              </a:solidFill>
              <a:latin typeface="Calibri"/>
              <a:ea typeface="Calibri"/>
              <a:cs typeface="Calibri"/>
              <a:sym typeface="Calibri"/>
            </a:endParaRPr>
          </a:p>
        </p:txBody>
      </p:sp>
      <p:sp>
        <p:nvSpPr>
          <p:cNvPr id="126" name="Google Shape;126;p19"/>
          <p:cNvSpPr txBox="1"/>
          <p:nvPr/>
        </p:nvSpPr>
        <p:spPr>
          <a:xfrm>
            <a:off x="4036813" y="2362050"/>
            <a:ext cx="972000" cy="4386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pt-BR" sz="2400" b="1" i="0" u="none" strike="noStrike" cap="none">
                <a:solidFill>
                  <a:srgbClr val="34AC5F"/>
                </a:solidFill>
                <a:latin typeface="Calibri"/>
                <a:ea typeface="Calibri"/>
                <a:cs typeface="Calibri"/>
                <a:sym typeface="Calibri"/>
              </a:rPr>
              <a:t>2022</a:t>
            </a:r>
            <a:endParaRPr sz="3000" b="1" i="0" u="none" strike="noStrike" cap="none">
              <a:solidFill>
                <a:srgbClr val="34AC5F"/>
              </a:solidFill>
              <a:latin typeface="Calibri"/>
              <a:ea typeface="Calibri"/>
              <a:cs typeface="Calibri"/>
              <a:sym typeface="Calibri"/>
            </a:endParaRPr>
          </a:p>
        </p:txBody>
      </p:sp>
      <p:sp>
        <p:nvSpPr>
          <p:cNvPr id="127" name="Google Shape;127;p19"/>
          <p:cNvSpPr txBox="1"/>
          <p:nvPr/>
        </p:nvSpPr>
        <p:spPr>
          <a:xfrm>
            <a:off x="5706926" y="2362050"/>
            <a:ext cx="972000" cy="4386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pt-BR" sz="2400" b="1" i="0" u="none" strike="noStrike" cap="none">
                <a:solidFill>
                  <a:srgbClr val="34AC5F"/>
                </a:solidFill>
                <a:latin typeface="Calibri"/>
                <a:ea typeface="Calibri"/>
                <a:cs typeface="Calibri"/>
                <a:sym typeface="Calibri"/>
              </a:rPr>
              <a:t>2023</a:t>
            </a:r>
            <a:endParaRPr sz="3000" b="1" i="0" u="none" strike="noStrike" cap="none">
              <a:solidFill>
                <a:srgbClr val="34AC5F"/>
              </a:solidFill>
              <a:latin typeface="Calibri"/>
              <a:ea typeface="Calibri"/>
              <a:cs typeface="Calibri"/>
              <a:sym typeface="Calibri"/>
            </a:endParaRPr>
          </a:p>
        </p:txBody>
      </p:sp>
      <p:sp>
        <p:nvSpPr>
          <p:cNvPr id="128" name="Google Shape;128;p19"/>
          <p:cNvSpPr txBox="1"/>
          <p:nvPr/>
        </p:nvSpPr>
        <p:spPr>
          <a:xfrm>
            <a:off x="7362550" y="2362050"/>
            <a:ext cx="972000" cy="4386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pt-BR" sz="2400" b="1" i="0" u="none" strike="noStrike" cap="none">
                <a:solidFill>
                  <a:srgbClr val="34AC5F"/>
                </a:solidFill>
                <a:latin typeface="Calibri"/>
                <a:ea typeface="Calibri"/>
                <a:cs typeface="Calibri"/>
                <a:sym typeface="Calibri"/>
              </a:rPr>
              <a:t>2024</a:t>
            </a:r>
            <a:endParaRPr sz="3000" b="1" i="0" u="none" strike="noStrike" cap="none">
              <a:solidFill>
                <a:srgbClr val="34AC5F"/>
              </a:solidFill>
              <a:latin typeface="Calibri"/>
              <a:ea typeface="Calibri"/>
              <a:cs typeface="Calibri"/>
              <a:sym typeface="Calibri"/>
            </a:endParaRPr>
          </a:p>
        </p:txBody>
      </p:sp>
      <p:sp>
        <p:nvSpPr>
          <p:cNvPr id="129" name="Google Shape;129;p19"/>
          <p:cNvSpPr txBox="1"/>
          <p:nvPr/>
        </p:nvSpPr>
        <p:spPr>
          <a:xfrm>
            <a:off x="2095188" y="3390896"/>
            <a:ext cx="1596600" cy="577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pt-BR" sz="1100" b="0" i="0" u="none" strike="noStrike" cap="none">
                <a:solidFill>
                  <a:srgbClr val="58595B"/>
                </a:solidFill>
                <a:latin typeface="Montserrat"/>
                <a:ea typeface="Montserrat"/>
                <a:cs typeface="Montserrat"/>
                <a:sym typeface="Montserrat"/>
              </a:rPr>
              <a:t>Digite seu texto aqui. Digite seu texto aqui. </a:t>
            </a:r>
            <a:endParaRPr sz="1400" b="0" i="0" u="none" strike="noStrike" cap="none">
              <a:solidFill>
                <a:srgbClr val="58595B"/>
              </a:solidFill>
              <a:latin typeface="Montserrat"/>
              <a:ea typeface="Montserrat"/>
              <a:cs typeface="Montserrat"/>
              <a:sym typeface="Montserrat"/>
            </a:endParaRPr>
          </a:p>
        </p:txBody>
      </p:sp>
      <p:sp>
        <p:nvSpPr>
          <p:cNvPr id="130" name="Google Shape;130;p19"/>
          <p:cNvSpPr txBox="1"/>
          <p:nvPr/>
        </p:nvSpPr>
        <p:spPr>
          <a:xfrm>
            <a:off x="2095188" y="3171177"/>
            <a:ext cx="1596600" cy="2385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rgbClr val="3D85C6"/>
                </a:solidFill>
                <a:latin typeface="Montserrat"/>
                <a:ea typeface="Montserrat"/>
                <a:cs typeface="Montserrat"/>
                <a:sym typeface="Montserrat"/>
              </a:rPr>
              <a:t>Título 2   </a:t>
            </a:r>
            <a:endParaRPr sz="1100" b="0" i="0" u="none" strike="noStrike" cap="none">
              <a:solidFill>
                <a:srgbClr val="3D85C6"/>
              </a:solidFill>
              <a:latin typeface="Montserrat"/>
              <a:ea typeface="Montserrat"/>
              <a:cs typeface="Montserrat"/>
              <a:sym typeface="Montserrat"/>
            </a:endParaRPr>
          </a:p>
        </p:txBody>
      </p:sp>
      <p:sp>
        <p:nvSpPr>
          <p:cNvPr id="131" name="Google Shape;131;p19"/>
          <p:cNvSpPr txBox="1"/>
          <p:nvPr/>
        </p:nvSpPr>
        <p:spPr>
          <a:xfrm>
            <a:off x="3724518" y="1439188"/>
            <a:ext cx="1596600" cy="577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pt-BR" sz="1100" b="0" i="0" u="none" strike="noStrike" cap="none">
                <a:solidFill>
                  <a:srgbClr val="58595B"/>
                </a:solidFill>
                <a:latin typeface="Montserrat"/>
                <a:ea typeface="Montserrat"/>
                <a:cs typeface="Montserrat"/>
                <a:sym typeface="Montserrat"/>
              </a:rPr>
              <a:t>Digite seu texto aqui. Digite seu texto aqui. </a:t>
            </a:r>
            <a:endParaRPr sz="1400" b="0" i="0" u="none" strike="noStrike" cap="none">
              <a:solidFill>
                <a:srgbClr val="58595B"/>
              </a:solidFill>
              <a:latin typeface="Montserrat"/>
              <a:ea typeface="Montserrat"/>
              <a:cs typeface="Montserrat"/>
              <a:sym typeface="Montserrat"/>
            </a:endParaRPr>
          </a:p>
        </p:txBody>
      </p:sp>
      <p:sp>
        <p:nvSpPr>
          <p:cNvPr id="132" name="Google Shape;132;p19"/>
          <p:cNvSpPr txBox="1"/>
          <p:nvPr/>
        </p:nvSpPr>
        <p:spPr>
          <a:xfrm>
            <a:off x="3724518" y="1219469"/>
            <a:ext cx="1596600" cy="2385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rgbClr val="3D85C6"/>
                </a:solidFill>
                <a:latin typeface="Montserrat"/>
                <a:ea typeface="Montserrat"/>
                <a:cs typeface="Montserrat"/>
                <a:sym typeface="Montserrat"/>
              </a:rPr>
              <a:t>Título 3</a:t>
            </a:r>
            <a:endParaRPr sz="1100" b="0" i="0" u="none" strike="noStrike" cap="none">
              <a:solidFill>
                <a:srgbClr val="3D85C6"/>
              </a:solidFill>
              <a:latin typeface="Montserrat"/>
              <a:ea typeface="Montserrat"/>
              <a:cs typeface="Montserrat"/>
              <a:sym typeface="Montserrat"/>
            </a:endParaRPr>
          </a:p>
        </p:txBody>
      </p:sp>
      <p:sp>
        <p:nvSpPr>
          <p:cNvPr id="133" name="Google Shape;133;p19"/>
          <p:cNvSpPr txBox="1"/>
          <p:nvPr/>
        </p:nvSpPr>
        <p:spPr>
          <a:xfrm>
            <a:off x="5394615" y="3390903"/>
            <a:ext cx="1596600" cy="577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pt-BR" sz="1100" b="0" i="0" u="none" strike="noStrike" cap="none">
                <a:solidFill>
                  <a:srgbClr val="58595B"/>
                </a:solidFill>
                <a:latin typeface="Montserrat"/>
                <a:ea typeface="Montserrat"/>
                <a:cs typeface="Montserrat"/>
                <a:sym typeface="Montserrat"/>
              </a:rPr>
              <a:t>Digite seu texto aqui. Digite seu texto aqui. </a:t>
            </a:r>
            <a:endParaRPr sz="1400" b="0" i="0" u="none" strike="noStrike" cap="none">
              <a:solidFill>
                <a:srgbClr val="58595B"/>
              </a:solidFill>
              <a:latin typeface="Montserrat"/>
              <a:ea typeface="Montserrat"/>
              <a:cs typeface="Montserrat"/>
              <a:sym typeface="Montserrat"/>
            </a:endParaRPr>
          </a:p>
        </p:txBody>
      </p:sp>
      <p:sp>
        <p:nvSpPr>
          <p:cNvPr id="134" name="Google Shape;134;p19"/>
          <p:cNvSpPr txBox="1"/>
          <p:nvPr/>
        </p:nvSpPr>
        <p:spPr>
          <a:xfrm>
            <a:off x="5394615" y="3171177"/>
            <a:ext cx="1596600" cy="2385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rgbClr val="3D85C6"/>
                </a:solidFill>
                <a:latin typeface="Montserrat"/>
                <a:ea typeface="Montserrat"/>
                <a:cs typeface="Montserrat"/>
                <a:sym typeface="Montserrat"/>
              </a:rPr>
              <a:t>Título 4</a:t>
            </a:r>
            <a:endParaRPr sz="1100" b="0" i="0" u="none" strike="noStrike" cap="none">
              <a:solidFill>
                <a:srgbClr val="3D85C6"/>
              </a:solidFill>
              <a:latin typeface="Montserrat"/>
              <a:ea typeface="Montserrat"/>
              <a:cs typeface="Montserrat"/>
              <a:sym typeface="Montserrat"/>
            </a:endParaRPr>
          </a:p>
        </p:txBody>
      </p:sp>
      <p:sp>
        <p:nvSpPr>
          <p:cNvPr id="135" name="Google Shape;135;p19"/>
          <p:cNvSpPr txBox="1"/>
          <p:nvPr/>
        </p:nvSpPr>
        <p:spPr>
          <a:xfrm>
            <a:off x="7177625" y="1439200"/>
            <a:ext cx="1341600" cy="577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pt-BR" sz="1100" b="0" i="0" u="none" strike="noStrike" cap="none">
                <a:solidFill>
                  <a:srgbClr val="58595B"/>
                </a:solidFill>
                <a:latin typeface="Montserrat"/>
                <a:ea typeface="Montserrat"/>
                <a:cs typeface="Montserrat"/>
                <a:sym typeface="Montserrat"/>
              </a:rPr>
              <a:t>Digite seu texto aqui. Digite seu texto aqui. </a:t>
            </a:r>
            <a:endParaRPr sz="1400" b="0" i="0" u="none" strike="noStrike" cap="none">
              <a:solidFill>
                <a:srgbClr val="58595B"/>
              </a:solidFill>
              <a:latin typeface="Montserrat"/>
              <a:ea typeface="Montserrat"/>
              <a:cs typeface="Montserrat"/>
              <a:sym typeface="Montserrat"/>
            </a:endParaRPr>
          </a:p>
        </p:txBody>
      </p:sp>
      <p:sp>
        <p:nvSpPr>
          <p:cNvPr id="136" name="Google Shape;136;p19"/>
          <p:cNvSpPr txBox="1"/>
          <p:nvPr/>
        </p:nvSpPr>
        <p:spPr>
          <a:xfrm>
            <a:off x="7050251" y="1219469"/>
            <a:ext cx="1596600" cy="2385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rgbClr val="3D85C6"/>
                </a:solidFill>
                <a:latin typeface="Montserrat"/>
                <a:ea typeface="Montserrat"/>
                <a:cs typeface="Montserrat"/>
                <a:sym typeface="Montserrat"/>
              </a:rPr>
              <a:t>Título 5</a:t>
            </a:r>
            <a:endParaRPr sz="1100" b="0" i="0" u="none" strike="noStrike" cap="none">
              <a:solidFill>
                <a:srgbClr val="3D85C6"/>
              </a:solidFill>
              <a:latin typeface="Montserrat"/>
              <a:ea typeface="Montserrat"/>
              <a:cs typeface="Montserrat"/>
              <a:sym typeface="Montserrat"/>
            </a:endParaRPr>
          </a:p>
        </p:txBody>
      </p:sp>
      <p:cxnSp>
        <p:nvCxnSpPr>
          <p:cNvPr id="137" name="Google Shape;137;p19"/>
          <p:cNvCxnSpPr>
            <a:stCxn id="124" idx="3"/>
            <a:endCxn id="125" idx="1"/>
          </p:cNvCxnSpPr>
          <p:nvPr/>
        </p:nvCxnSpPr>
        <p:spPr>
          <a:xfrm>
            <a:off x="1806292" y="2579550"/>
            <a:ext cx="601200" cy="1800"/>
          </a:xfrm>
          <a:prstGeom prst="straightConnector1">
            <a:avLst/>
          </a:prstGeom>
          <a:noFill/>
          <a:ln w="9525" cap="flat" cmpd="sng">
            <a:solidFill>
              <a:srgbClr val="34AC5F"/>
            </a:solidFill>
            <a:prstDash val="solid"/>
            <a:round/>
            <a:headEnd type="none" w="med" len="med"/>
            <a:tailEnd type="triangle" w="med" len="med"/>
          </a:ln>
        </p:spPr>
      </p:cxnSp>
      <p:cxnSp>
        <p:nvCxnSpPr>
          <p:cNvPr id="138" name="Google Shape;138;p19"/>
          <p:cNvCxnSpPr>
            <a:stCxn id="125" idx="3"/>
            <a:endCxn id="126" idx="1"/>
          </p:cNvCxnSpPr>
          <p:nvPr/>
        </p:nvCxnSpPr>
        <p:spPr>
          <a:xfrm>
            <a:off x="3379362" y="2581350"/>
            <a:ext cx="657600" cy="0"/>
          </a:xfrm>
          <a:prstGeom prst="straightConnector1">
            <a:avLst/>
          </a:prstGeom>
          <a:noFill/>
          <a:ln w="9525" cap="flat" cmpd="sng">
            <a:solidFill>
              <a:srgbClr val="34AC5F"/>
            </a:solidFill>
            <a:prstDash val="solid"/>
            <a:round/>
            <a:headEnd type="none" w="med" len="med"/>
            <a:tailEnd type="triangle" w="med" len="med"/>
          </a:ln>
        </p:spPr>
      </p:cxnSp>
      <p:cxnSp>
        <p:nvCxnSpPr>
          <p:cNvPr id="139" name="Google Shape;139;p19"/>
          <p:cNvCxnSpPr>
            <a:stCxn id="126" idx="3"/>
            <a:endCxn id="127" idx="1"/>
          </p:cNvCxnSpPr>
          <p:nvPr/>
        </p:nvCxnSpPr>
        <p:spPr>
          <a:xfrm>
            <a:off x="5008813" y="2581350"/>
            <a:ext cx="698100" cy="0"/>
          </a:xfrm>
          <a:prstGeom prst="straightConnector1">
            <a:avLst/>
          </a:prstGeom>
          <a:noFill/>
          <a:ln w="9525" cap="flat" cmpd="sng">
            <a:solidFill>
              <a:srgbClr val="34AC5F"/>
            </a:solidFill>
            <a:prstDash val="solid"/>
            <a:round/>
            <a:headEnd type="none" w="med" len="med"/>
            <a:tailEnd type="triangle" w="med" len="med"/>
          </a:ln>
        </p:spPr>
      </p:cxnSp>
      <p:cxnSp>
        <p:nvCxnSpPr>
          <p:cNvPr id="140" name="Google Shape;140;p19"/>
          <p:cNvCxnSpPr>
            <a:stCxn id="127" idx="3"/>
            <a:endCxn id="128" idx="1"/>
          </p:cNvCxnSpPr>
          <p:nvPr/>
        </p:nvCxnSpPr>
        <p:spPr>
          <a:xfrm>
            <a:off x="6678926" y="2581350"/>
            <a:ext cx="683700" cy="0"/>
          </a:xfrm>
          <a:prstGeom prst="straightConnector1">
            <a:avLst/>
          </a:prstGeom>
          <a:noFill/>
          <a:ln w="9525" cap="flat" cmpd="sng">
            <a:solidFill>
              <a:srgbClr val="34AC5F"/>
            </a:solidFill>
            <a:prstDash val="solid"/>
            <a:round/>
            <a:headEnd type="none" w="med" len="med"/>
            <a:tailEnd type="triangle" w="med" len="med"/>
          </a:ln>
        </p:spPr>
      </p:cxnSp>
      <p:cxnSp>
        <p:nvCxnSpPr>
          <p:cNvPr id="141" name="Google Shape;141;p19"/>
          <p:cNvCxnSpPr>
            <a:stCxn id="124" idx="0"/>
            <a:endCxn id="122" idx="2"/>
          </p:cNvCxnSpPr>
          <p:nvPr/>
        </p:nvCxnSpPr>
        <p:spPr>
          <a:xfrm rot="10800000">
            <a:off x="1320292" y="2016450"/>
            <a:ext cx="0" cy="343800"/>
          </a:xfrm>
          <a:prstGeom prst="straightConnector1">
            <a:avLst/>
          </a:prstGeom>
          <a:noFill/>
          <a:ln w="9525" cap="flat" cmpd="sng">
            <a:solidFill>
              <a:srgbClr val="1A79BD"/>
            </a:solidFill>
            <a:prstDash val="solid"/>
            <a:round/>
            <a:headEnd type="oval" w="med" len="med"/>
            <a:tailEnd type="none" w="med" len="med"/>
          </a:ln>
        </p:spPr>
      </p:cxnSp>
      <p:cxnSp>
        <p:nvCxnSpPr>
          <p:cNvPr id="142" name="Google Shape;142;p19"/>
          <p:cNvCxnSpPr>
            <a:stCxn id="126" idx="0"/>
            <a:endCxn id="131" idx="2"/>
          </p:cNvCxnSpPr>
          <p:nvPr/>
        </p:nvCxnSpPr>
        <p:spPr>
          <a:xfrm rot="10800000">
            <a:off x="4522813" y="2016450"/>
            <a:ext cx="0" cy="345600"/>
          </a:xfrm>
          <a:prstGeom prst="straightConnector1">
            <a:avLst/>
          </a:prstGeom>
          <a:noFill/>
          <a:ln w="9525" cap="flat" cmpd="sng">
            <a:solidFill>
              <a:srgbClr val="1A79BD"/>
            </a:solidFill>
            <a:prstDash val="solid"/>
            <a:round/>
            <a:headEnd type="oval" w="med" len="med"/>
            <a:tailEnd type="none" w="med" len="med"/>
          </a:ln>
        </p:spPr>
      </p:cxnSp>
      <p:cxnSp>
        <p:nvCxnSpPr>
          <p:cNvPr id="143" name="Google Shape;143;p19"/>
          <p:cNvCxnSpPr>
            <a:stCxn id="128" idx="0"/>
            <a:endCxn id="135" idx="2"/>
          </p:cNvCxnSpPr>
          <p:nvPr/>
        </p:nvCxnSpPr>
        <p:spPr>
          <a:xfrm rot="10800000">
            <a:off x="7848550" y="2016450"/>
            <a:ext cx="0" cy="345600"/>
          </a:xfrm>
          <a:prstGeom prst="straightConnector1">
            <a:avLst/>
          </a:prstGeom>
          <a:noFill/>
          <a:ln w="9525" cap="flat" cmpd="sng">
            <a:solidFill>
              <a:srgbClr val="1A79BD"/>
            </a:solidFill>
            <a:prstDash val="solid"/>
            <a:round/>
            <a:headEnd type="oval" w="med" len="med"/>
            <a:tailEnd type="none" w="med" len="med"/>
          </a:ln>
        </p:spPr>
      </p:cxnSp>
      <p:cxnSp>
        <p:nvCxnSpPr>
          <p:cNvPr id="144" name="Google Shape;144;p19"/>
          <p:cNvCxnSpPr>
            <a:stCxn id="125" idx="2"/>
            <a:endCxn id="130" idx="0"/>
          </p:cNvCxnSpPr>
          <p:nvPr/>
        </p:nvCxnSpPr>
        <p:spPr>
          <a:xfrm>
            <a:off x="2893362" y="2800650"/>
            <a:ext cx="0" cy="370500"/>
          </a:xfrm>
          <a:prstGeom prst="straightConnector1">
            <a:avLst/>
          </a:prstGeom>
          <a:noFill/>
          <a:ln w="9525" cap="flat" cmpd="sng">
            <a:solidFill>
              <a:srgbClr val="1A79BD"/>
            </a:solidFill>
            <a:prstDash val="solid"/>
            <a:round/>
            <a:headEnd type="oval" w="med" len="med"/>
            <a:tailEnd type="none" w="med" len="med"/>
          </a:ln>
        </p:spPr>
      </p:cxnSp>
      <p:cxnSp>
        <p:nvCxnSpPr>
          <p:cNvPr id="145" name="Google Shape;145;p19"/>
          <p:cNvCxnSpPr>
            <a:stCxn id="127" idx="2"/>
            <a:endCxn id="134" idx="0"/>
          </p:cNvCxnSpPr>
          <p:nvPr/>
        </p:nvCxnSpPr>
        <p:spPr>
          <a:xfrm>
            <a:off x="6192926" y="2800650"/>
            <a:ext cx="0" cy="370500"/>
          </a:xfrm>
          <a:prstGeom prst="straightConnector1">
            <a:avLst/>
          </a:prstGeom>
          <a:noFill/>
          <a:ln w="9525" cap="flat" cmpd="sng">
            <a:solidFill>
              <a:srgbClr val="1A79BD"/>
            </a:solidFill>
            <a:prstDash val="solid"/>
            <a:round/>
            <a:headEnd type="oval"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DF9"/>
        </a:solidFill>
        <a:effectLst/>
      </p:bgPr>
    </p:bg>
    <p:spTree>
      <p:nvGrpSpPr>
        <p:cNvPr id="1" name="Shape 149"/>
        <p:cNvGrpSpPr/>
        <p:nvPr/>
      </p:nvGrpSpPr>
      <p:grpSpPr>
        <a:xfrm>
          <a:off x="0" y="0"/>
          <a:ext cx="0" cy="0"/>
          <a:chOff x="0" y="0"/>
          <a:chExt cx="0" cy="0"/>
        </a:xfrm>
      </p:grpSpPr>
      <p:sp>
        <p:nvSpPr>
          <p:cNvPr id="150" name="Google Shape;150;p20"/>
          <p:cNvSpPr/>
          <p:nvPr/>
        </p:nvSpPr>
        <p:spPr>
          <a:xfrm>
            <a:off x="8290675" y="4458149"/>
            <a:ext cx="587100" cy="685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1" name="Google Shape;151;p20"/>
          <p:cNvPicPr preferRelativeResize="0"/>
          <p:nvPr/>
        </p:nvPicPr>
        <p:blipFill>
          <a:blip r:embed="rId3">
            <a:alphaModFix/>
          </a:blip>
          <a:stretch>
            <a:fillRect/>
          </a:stretch>
        </p:blipFill>
        <p:spPr>
          <a:xfrm>
            <a:off x="8390144" y="4586844"/>
            <a:ext cx="388162" cy="400200"/>
          </a:xfrm>
          <a:prstGeom prst="rect">
            <a:avLst/>
          </a:prstGeom>
          <a:noFill/>
          <a:ln>
            <a:noFill/>
          </a:ln>
        </p:spPr>
      </p:pic>
      <p:sp>
        <p:nvSpPr>
          <p:cNvPr id="152" name="Google Shape;152;p20"/>
          <p:cNvSpPr txBox="1"/>
          <p:nvPr/>
        </p:nvSpPr>
        <p:spPr>
          <a:xfrm>
            <a:off x="798330" y="360025"/>
            <a:ext cx="6247500" cy="40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2000">
                <a:solidFill>
                  <a:srgbClr val="1A79BD"/>
                </a:solidFill>
                <a:latin typeface="Montserrat ExtraBold"/>
                <a:ea typeface="Montserrat ExtraBold"/>
                <a:cs typeface="Montserrat ExtraBold"/>
                <a:sym typeface="Montserrat ExtraBold"/>
              </a:rPr>
              <a:t>Iconografia</a:t>
            </a:r>
            <a:endParaRPr sz="2000">
              <a:solidFill>
                <a:schemeClr val="lt1"/>
              </a:solidFill>
              <a:latin typeface="Montserrat ExtraBold"/>
              <a:ea typeface="Montserrat ExtraBold"/>
              <a:cs typeface="Montserrat ExtraBold"/>
              <a:sym typeface="Montserrat ExtraBold"/>
            </a:endParaRPr>
          </a:p>
        </p:txBody>
      </p:sp>
      <p:pic>
        <p:nvPicPr>
          <p:cNvPr id="153" name="Google Shape;153;p20"/>
          <p:cNvPicPr preferRelativeResize="0"/>
          <p:nvPr/>
        </p:nvPicPr>
        <p:blipFill>
          <a:blip r:embed="rId3">
            <a:alphaModFix/>
          </a:blip>
          <a:stretch>
            <a:fillRect/>
          </a:stretch>
        </p:blipFill>
        <p:spPr>
          <a:xfrm>
            <a:off x="359952" y="359999"/>
            <a:ext cx="388245" cy="400225"/>
          </a:xfrm>
          <a:prstGeom prst="rect">
            <a:avLst/>
          </a:prstGeom>
          <a:noFill/>
          <a:ln>
            <a:noFill/>
          </a:ln>
        </p:spPr>
      </p:pic>
      <p:pic>
        <p:nvPicPr>
          <p:cNvPr id="154" name="Google Shape;154;p20"/>
          <p:cNvPicPr preferRelativeResize="0"/>
          <p:nvPr/>
        </p:nvPicPr>
        <p:blipFill rotWithShape="1">
          <a:blip r:embed="rId4">
            <a:alphaModFix/>
          </a:blip>
          <a:srcRect/>
          <a:stretch/>
        </p:blipFill>
        <p:spPr>
          <a:xfrm>
            <a:off x="2128827" y="1024201"/>
            <a:ext cx="265519" cy="809290"/>
          </a:xfrm>
          <a:prstGeom prst="rect">
            <a:avLst/>
          </a:prstGeom>
          <a:noFill/>
          <a:ln>
            <a:noFill/>
          </a:ln>
        </p:spPr>
      </p:pic>
      <p:pic>
        <p:nvPicPr>
          <p:cNvPr id="155" name="Google Shape;155;p20"/>
          <p:cNvPicPr preferRelativeResize="0"/>
          <p:nvPr/>
        </p:nvPicPr>
        <p:blipFill rotWithShape="1">
          <a:blip r:embed="rId5">
            <a:alphaModFix/>
          </a:blip>
          <a:srcRect/>
          <a:stretch/>
        </p:blipFill>
        <p:spPr>
          <a:xfrm>
            <a:off x="3028875" y="3330467"/>
            <a:ext cx="809287" cy="809288"/>
          </a:xfrm>
          <a:prstGeom prst="rect">
            <a:avLst/>
          </a:prstGeom>
          <a:noFill/>
          <a:ln>
            <a:noFill/>
          </a:ln>
        </p:spPr>
      </p:pic>
      <p:pic>
        <p:nvPicPr>
          <p:cNvPr id="156" name="Google Shape;156;p20"/>
          <p:cNvPicPr preferRelativeResize="0"/>
          <p:nvPr/>
        </p:nvPicPr>
        <p:blipFill rotWithShape="1">
          <a:blip r:embed="rId6">
            <a:alphaModFix/>
          </a:blip>
          <a:srcRect/>
          <a:stretch/>
        </p:blipFill>
        <p:spPr>
          <a:xfrm>
            <a:off x="3029079" y="1024199"/>
            <a:ext cx="809287" cy="809288"/>
          </a:xfrm>
          <a:prstGeom prst="rect">
            <a:avLst/>
          </a:prstGeom>
          <a:noFill/>
          <a:ln>
            <a:noFill/>
          </a:ln>
        </p:spPr>
      </p:pic>
      <p:pic>
        <p:nvPicPr>
          <p:cNvPr id="157" name="Google Shape;157;p20"/>
          <p:cNvPicPr preferRelativeResize="0"/>
          <p:nvPr/>
        </p:nvPicPr>
        <p:blipFill rotWithShape="1">
          <a:blip r:embed="rId7">
            <a:alphaModFix/>
          </a:blip>
          <a:srcRect/>
          <a:stretch/>
        </p:blipFill>
        <p:spPr>
          <a:xfrm>
            <a:off x="6368467" y="3330468"/>
            <a:ext cx="809287" cy="809288"/>
          </a:xfrm>
          <a:prstGeom prst="rect">
            <a:avLst/>
          </a:prstGeom>
          <a:noFill/>
          <a:ln>
            <a:noFill/>
          </a:ln>
        </p:spPr>
      </p:pic>
      <p:pic>
        <p:nvPicPr>
          <p:cNvPr id="158" name="Google Shape;158;p20"/>
          <p:cNvPicPr preferRelativeResize="0"/>
          <p:nvPr/>
        </p:nvPicPr>
        <p:blipFill rotWithShape="1">
          <a:blip r:embed="rId8">
            <a:alphaModFix/>
          </a:blip>
          <a:srcRect/>
          <a:stretch/>
        </p:blipFill>
        <p:spPr>
          <a:xfrm>
            <a:off x="5258869" y="2151587"/>
            <a:ext cx="809287" cy="809288"/>
          </a:xfrm>
          <a:prstGeom prst="rect">
            <a:avLst/>
          </a:prstGeom>
          <a:noFill/>
          <a:ln>
            <a:noFill/>
          </a:ln>
        </p:spPr>
      </p:pic>
      <p:pic>
        <p:nvPicPr>
          <p:cNvPr id="159" name="Google Shape;159;p20"/>
          <p:cNvPicPr preferRelativeResize="0"/>
          <p:nvPr/>
        </p:nvPicPr>
        <p:blipFill rotWithShape="1">
          <a:blip r:embed="rId9">
            <a:alphaModFix/>
          </a:blip>
          <a:srcRect/>
          <a:stretch/>
        </p:blipFill>
        <p:spPr>
          <a:xfrm>
            <a:off x="4146130" y="2151587"/>
            <a:ext cx="809287" cy="809288"/>
          </a:xfrm>
          <a:prstGeom prst="rect">
            <a:avLst/>
          </a:prstGeom>
          <a:noFill/>
          <a:ln>
            <a:noFill/>
          </a:ln>
        </p:spPr>
      </p:pic>
      <p:pic>
        <p:nvPicPr>
          <p:cNvPr id="160" name="Google Shape;160;p20"/>
          <p:cNvPicPr preferRelativeResize="0"/>
          <p:nvPr/>
        </p:nvPicPr>
        <p:blipFill rotWithShape="1">
          <a:blip r:embed="rId10">
            <a:alphaModFix/>
          </a:blip>
          <a:srcRect/>
          <a:stretch/>
        </p:blipFill>
        <p:spPr>
          <a:xfrm>
            <a:off x="7478064" y="3330468"/>
            <a:ext cx="809287" cy="809288"/>
          </a:xfrm>
          <a:prstGeom prst="rect">
            <a:avLst/>
          </a:prstGeom>
          <a:noFill/>
          <a:ln>
            <a:noFill/>
          </a:ln>
        </p:spPr>
      </p:pic>
      <p:pic>
        <p:nvPicPr>
          <p:cNvPr id="161" name="Google Shape;161;p20"/>
          <p:cNvPicPr preferRelativeResize="0"/>
          <p:nvPr/>
        </p:nvPicPr>
        <p:blipFill rotWithShape="1">
          <a:blip r:embed="rId11">
            <a:alphaModFix/>
          </a:blip>
          <a:srcRect/>
          <a:stretch/>
        </p:blipFill>
        <p:spPr>
          <a:xfrm>
            <a:off x="6368467" y="1020619"/>
            <a:ext cx="809287" cy="809288"/>
          </a:xfrm>
          <a:prstGeom prst="rect">
            <a:avLst/>
          </a:prstGeom>
          <a:noFill/>
          <a:ln>
            <a:noFill/>
          </a:ln>
        </p:spPr>
      </p:pic>
      <p:pic>
        <p:nvPicPr>
          <p:cNvPr id="162" name="Google Shape;162;p20"/>
          <p:cNvPicPr preferRelativeResize="0"/>
          <p:nvPr/>
        </p:nvPicPr>
        <p:blipFill rotWithShape="1">
          <a:blip r:embed="rId12">
            <a:alphaModFix/>
          </a:blip>
          <a:srcRect/>
          <a:stretch/>
        </p:blipFill>
        <p:spPr>
          <a:xfrm>
            <a:off x="6368467" y="2175543"/>
            <a:ext cx="809287" cy="809288"/>
          </a:xfrm>
          <a:prstGeom prst="rect">
            <a:avLst/>
          </a:prstGeom>
          <a:noFill/>
          <a:ln>
            <a:noFill/>
          </a:ln>
        </p:spPr>
      </p:pic>
      <p:pic>
        <p:nvPicPr>
          <p:cNvPr id="163" name="Google Shape;163;p20"/>
          <p:cNvPicPr preferRelativeResize="0"/>
          <p:nvPr/>
        </p:nvPicPr>
        <p:blipFill rotWithShape="1">
          <a:blip r:embed="rId13">
            <a:alphaModFix/>
          </a:blip>
          <a:srcRect/>
          <a:stretch/>
        </p:blipFill>
        <p:spPr>
          <a:xfrm>
            <a:off x="5258868" y="3330467"/>
            <a:ext cx="809287" cy="809288"/>
          </a:xfrm>
          <a:prstGeom prst="rect">
            <a:avLst/>
          </a:prstGeom>
          <a:noFill/>
          <a:ln>
            <a:noFill/>
          </a:ln>
        </p:spPr>
      </p:pic>
      <p:pic>
        <p:nvPicPr>
          <p:cNvPr id="164" name="Google Shape;164;p20"/>
          <p:cNvPicPr preferRelativeResize="0"/>
          <p:nvPr/>
        </p:nvPicPr>
        <p:blipFill rotWithShape="1">
          <a:blip r:embed="rId14">
            <a:alphaModFix/>
          </a:blip>
          <a:srcRect/>
          <a:stretch/>
        </p:blipFill>
        <p:spPr>
          <a:xfrm>
            <a:off x="5258869" y="1024199"/>
            <a:ext cx="809287" cy="809288"/>
          </a:xfrm>
          <a:prstGeom prst="rect">
            <a:avLst/>
          </a:prstGeom>
          <a:noFill/>
          <a:ln>
            <a:noFill/>
          </a:ln>
        </p:spPr>
      </p:pic>
      <p:pic>
        <p:nvPicPr>
          <p:cNvPr id="165" name="Google Shape;165;p20"/>
          <p:cNvPicPr preferRelativeResize="0"/>
          <p:nvPr/>
        </p:nvPicPr>
        <p:blipFill rotWithShape="1">
          <a:blip r:embed="rId15">
            <a:alphaModFix/>
          </a:blip>
          <a:srcRect/>
          <a:stretch/>
        </p:blipFill>
        <p:spPr>
          <a:xfrm>
            <a:off x="4149272" y="1024201"/>
            <a:ext cx="809287" cy="809288"/>
          </a:xfrm>
          <a:prstGeom prst="rect">
            <a:avLst/>
          </a:prstGeom>
          <a:noFill/>
          <a:ln>
            <a:noFill/>
          </a:ln>
        </p:spPr>
      </p:pic>
      <p:pic>
        <p:nvPicPr>
          <p:cNvPr id="166" name="Google Shape;166;p20"/>
          <p:cNvPicPr preferRelativeResize="0"/>
          <p:nvPr/>
        </p:nvPicPr>
        <p:blipFill rotWithShape="1">
          <a:blip r:embed="rId16">
            <a:alphaModFix/>
          </a:blip>
          <a:srcRect/>
          <a:stretch/>
        </p:blipFill>
        <p:spPr>
          <a:xfrm>
            <a:off x="850653" y="2151587"/>
            <a:ext cx="541241" cy="820985"/>
          </a:xfrm>
          <a:prstGeom prst="rect">
            <a:avLst/>
          </a:prstGeom>
          <a:noFill/>
          <a:ln>
            <a:noFill/>
          </a:ln>
        </p:spPr>
      </p:pic>
      <p:pic>
        <p:nvPicPr>
          <p:cNvPr id="167" name="Google Shape;167;p20"/>
          <p:cNvPicPr preferRelativeResize="0"/>
          <p:nvPr/>
        </p:nvPicPr>
        <p:blipFill rotWithShape="1">
          <a:blip r:embed="rId17">
            <a:alphaModFix/>
          </a:blip>
          <a:srcRect/>
          <a:stretch/>
        </p:blipFill>
        <p:spPr>
          <a:xfrm>
            <a:off x="7478065" y="2175543"/>
            <a:ext cx="809287" cy="809288"/>
          </a:xfrm>
          <a:prstGeom prst="rect">
            <a:avLst/>
          </a:prstGeom>
          <a:noFill/>
          <a:ln>
            <a:noFill/>
          </a:ln>
        </p:spPr>
      </p:pic>
      <p:pic>
        <p:nvPicPr>
          <p:cNvPr id="168" name="Google Shape;168;p20"/>
          <p:cNvPicPr preferRelativeResize="0"/>
          <p:nvPr/>
        </p:nvPicPr>
        <p:blipFill rotWithShape="1">
          <a:blip r:embed="rId18">
            <a:alphaModFix/>
          </a:blip>
          <a:srcRect/>
          <a:stretch/>
        </p:blipFill>
        <p:spPr>
          <a:xfrm>
            <a:off x="4146130" y="3332229"/>
            <a:ext cx="809287" cy="809288"/>
          </a:xfrm>
          <a:prstGeom prst="rect">
            <a:avLst/>
          </a:prstGeom>
          <a:noFill/>
          <a:ln>
            <a:noFill/>
          </a:ln>
        </p:spPr>
      </p:pic>
      <p:pic>
        <p:nvPicPr>
          <p:cNvPr id="169" name="Google Shape;169;p20"/>
          <p:cNvPicPr preferRelativeResize="0"/>
          <p:nvPr/>
        </p:nvPicPr>
        <p:blipFill rotWithShape="1">
          <a:blip r:embed="rId19">
            <a:alphaModFix/>
          </a:blip>
          <a:srcRect/>
          <a:stretch/>
        </p:blipFill>
        <p:spPr>
          <a:xfrm>
            <a:off x="3029079" y="2151586"/>
            <a:ext cx="809287" cy="809288"/>
          </a:xfrm>
          <a:prstGeom prst="rect">
            <a:avLst/>
          </a:prstGeom>
          <a:noFill/>
          <a:ln>
            <a:noFill/>
          </a:ln>
        </p:spPr>
      </p:pic>
      <p:pic>
        <p:nvPicPr>
          <p:cNvPr id="170" name="Google Shape;170;p20"/>
          <p:cNvPicPr preferRelativeResize="0"/>
          <p:nvPr/>
        </p:nvPicPr>
        <p:blipFill rotWithShape="1">
          <a:blip r:embed="rId20">
            <a:alphaModFix/>
          </a:blip>
          <a:srcRect/>
          <a:stretch/>
        </p:blipFill>
        <p:spPr>
          <a:xfrm>
            <a:off x="1799515" y="3348351"/>
            <a:ext cx="924143" cy="845828"/>
          </a:xfrm>
          <a:prstGeom prst="rect">
            <a:avLst/>
          </a:prstGeom>
          <a:noFill/>
          <a:ln>
            <a:noFill/>
          </a:ln>
        </p:spPr>
      </p:pic>
      <p:pic>
        <p:nvPicPr>
          <p:cNvPr id="171" name="Google Shape;171;p20"/>
          <p:cNvPicPr preferRelativeResize="0"/>
          <p:nvPr/>
        </p:nvPicPr>
        <p:blipFill rotWithShape="1">
          <a:blip r:embed="rId21">
            <a:alphaModFix/>
          </a:blip>
          <a:srcRect/>
          <a:stretch/>
        </p:blipFill>
        <p:spPr>
          <a:xfrm>
            <a:off x="1749017" y="2151586"/>
            <a:ext cx="1135924" cy="856314"/>
          </a:xfrm>
          <a:prstGeom prst="rect">
            <a:avLst/>
          </a:prstGeom>
          <a:noFill/>
          <a:ln>
            <a:noFill/>
          </a:ln>
        </p:spPr>
      </p:pic>
      <p:pic>
        <p:nvPicPr>
          <p:cNvPr id="172" name="Google Shape;172;p20"/>
          <p:cNvPicPr preferRelativeResize="0"/>
          <p:nvPr/>
        </p:nvPicPr>
        <p:blipFill rotWithShape="1">
          <a:blip r:embed="rId22">
            <a:alphaModFix/>
          </a:blip>
          <a:srcRect/>
          <a:stretch/>
        </p:blipFill>
        <p:spPr>
          <a:xfrm>
            <a:off x="7488659" y="1018588"/>
            <a:ext cx="811317" cy="811319"/>
          </a:xfrm>
          <a:prstGeom prst="rect">
            <a:avLst/>
          </a:prstGeom>
          <a:noFill/>
          <a:ln>
            <a:noFill/>
          </a:ln>
        </p:spPr>
      </p:pic>
      <p:pic>
        <p:nvPicPr>
          <p:cNvPr id="173" name="Google Shape;173;p20"/>
          <p:cNvPicPr preferRelativeResize="0"/>
          <p:nvPr/>
        </p:nvPicPr>
        <p:blipFill rotWithShape="1">
          <a:blip r:embed="rId23">
            <a:alphaModFix/>
          </a:blip>
          <a:srcRect/>
          <a:stretch/>
        </p:blipFill>
        <p:spPr>
          <a:xfrm>
            <a:off x="931728" y="3484505"/>
            <a:ext cx="379109" cy="573525"/>
          </a:xfrm>
          <a:prstGeom prst="rect">
            <a:avLst/>
          </a:prstGeom>
          <a:noFill/>
          <a:ln>
            <a:noFill/>
          </a:ln>
        </p:spPr>
      </p:pic>
      <p:pic>
        <p:nvPicPr>
          <p:cNvPr id="174" name="Google Shape;174;p20"/>
          <p:cNvPicPr preferRelativeResize="0"/>
          <p:nvPr/>
        </p:nvPicPr>
        <p:blipFill rotWithShape="1">
          <a:blip r:embed="rId24">
            <a:alphaModFix/>
          </a:blip>
          <a:srcRect/>
          <a:stretch/>
        </p:blipFill>
        <p:spPr>
          <a:xfrm>
            <a:off x="844023" y="1185287"/>
            <a:ext cx="574509" cy="5745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DF9"/>
        </a:solidFill>
        <a:effectLst/>
      </p:bgPr>
    </p:bg>
    <p:spTree>
      <p:nvGrpSpPr>
        <p:cNvPr id="1" name="Shape 178"/>
        <p:cNvGrpSpPr/>
        <p:nvPr/>
      </p:nvGrpSpPr>
      <p:grpSpPr>
        <a:xfrm>
          <a:off x="0" y="0"/>
          <a:ext cx="0" cy="0"/>
          <a:chOff x="0" y="0"/>
          <a:chExt cx="0" cy="0"/>
        </a:xfrm>
      </p:grpSpPr>
      <p:sp>
        <p:nvSpPr>
          <p:cNvPr id="179" name="Google Shape;179;p21"/>
          <p:cNvSpPr txBox="1"/>
          <p:nvPr/>
        </p:nvSpPr>
        <p:spPr>
          <a:xfrm>
            <a:off x="798330" y="360025"/>
            <a:ext cx="6247500" cy="40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2000">
                <a:solidFill>
                  <a:srgbClr val="1A79BD"/>
                </a:solidFill>
                <a:latin typeface="Montserrat ExtraBold"/>
                <a:ea typeface="Montserrat ExtraBold"/>
                <a:cs typeface="Montserrat ExtraBold"/>
                <a:sym typeface="Montserrat ExtraBold"/>
              </a:rPr>
              <a:t>Exemplo Organograma</a:t>
            </a:r>
            <a:endParaRPr sz="2000">
              <a:solidFill>
                <a:schemeClr val="lt1"/>
              </a:solidFill>
              <a:latin typeface="Montserrat ExtraBold"/>
              <a:ea typeface="Montserrat ExtraBold"/>
              <a:cs typeface="Montserrat ExtraBold"/>
              <a:sym typeface="Montserrat ExtraBold"/>
            </a:endParaRPr>
          </a:p>
        </p:txBody>
      </p:sp>
      <p:grpSp>
        <p:nvGrpSpPr>
          <p:cNvPr id="180" name="Google Shape;180;p21"/>
          <p:cNvGrpSpPr/>
          <p:nvPr/>
        </p:nvGrpSpPr>
        <p:grpSpPr>
          <a:xfrm>
            <a:off x="8290675" y="4458149"/>
            <a:ext cx="587100" cy="685500"/>
            <a:chOff x="8290675" y="4458149"/>
            <a:chExt cx="587100" cy="685500"/>
          </a:xfrm>
        </p:grpSpPr>
        <p:sp>
          <p:nvSpPr>
            <p:cNvPr id="181" name="Google Shape;181;p21"/>
            <p:cNvSpPr/>
            <p:nvPr/>
          </p:nvSpPr>
          <p:spPr>
            <a:xfrm>
              <a:off x="8290675" y="4458149"/>
              <a:ext cx="587100" cy="685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82" name="Google Shape;182;p21"/>
            <p:cNvPicPr preferRelativeResize="0"/>
            <p:nvPr/>
          </p:nvPicPr>
          <p:blipFill>
            <a:blip r:embed="rId3">
              <a:alphaModFix/>
            </a:blip>
            <a:stretch>
              <a:fillRect/>
            </a:stretch>
          </p:blipFill>
          <p:spPr>
            <a:xfrm>
              <a:off x="8390144" y="4586844"/>
              <a:ext cx="388162" cy="400200"/>
            </a:xfrm>
            <a:prstGeom prst="rect">
              <a:avLst/>
            </a:prstGeom>
            <a:noFill/>
            <a:ln>
              <a:noFill/>
            </a:ln>
          </p:spPr>
        </p:pic>
      </p:grpSp>
      <p:sp>
        <p:nvSpPr>
          <p:cNvPr id="183" name="Google Shape;183;p21"/>
          <p:cNvSpPr/>
          <p:nvPr/>
        </p:nvSpPr>
        <p:spPr>
          <a:xfrm>
            <a:off x="3434175" y="832925"/>
            <a:ext cx="1567800" cy="329700"/>
          </a:xfrm>
          <a:prstGeom prst="roundRect">
            <a:avLst>
              <a:gd name="adj" fmla="val 16667"/>
            </a:avLst>
          </a:prstGeom>
          <a:gradFill>
            <a:gsLst>
              <a:gs pos="0">
                <a:srgbClr val="1A79BD"/>
              </a:gs>
              <a:gs pos="100000">
                <a:srgbClr val="55C3EE"/>
              </a:gs>
            </a:gsLst>
            <a:lin ang="2700006"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FFFFFF"/>
                </a:solidFill>
                <a:latin typeface="Montserrat"/>
                <a:ea typeface="Montserrat"/>
                <a:cs typeface="Montserrat"/>
                <a:sym typeface="Montserrat"/>
              </a:rPr>
              <a:t>Assembleia Geral</a:t>
            </a:r>
            <a:endParaRPr sz="800" b="0" i="0" u="none" strike="noStrike" cap="none">
              <a:solidFill>
                <a:srgbClr val="FFFFFF"/>
              </a:solidFill>
              <a:latin typeface="Montserrat"/>
              <a:ea typeface="Montserrat"/>
              <a:cs typeface="Montserrat"/>
              <a:sym typeface="Montserrat"/>
            </a:endParaRPr>
          </a:p>
        </p:txBody>
      </p:sp>
      <p:sp>
        <p:nvSpPr>
          <p:cNvPr id="184" name="Google Shape;184;p21"/>
          <p:cNvSpPr/>
          <p:nvPr/>
        </p:nvSpPr>
        <p:spPr>
          <a:xfrm>
            <a:off x="2636321" y="1208245"/>
            <a:ext cx="1567800" cy="329700"/>
          </a:xfrm>
          <a:prstGeom prst="roundRect">
            <a:avLst>
              <a:gd name="adj" fmla="val 16667"/>
            </a:avLst>
          </a:prstGeom>
          <a:gradFill>
            <a:gsLst>
              <a:gs pos="0">
                <a:srgbClr val="1A79BD"/>
              </a:gs>
              <a:gs pos="100000">
                <a:srgbClr val="55C3EE"/>
              </a:gs>
            </a:gsLst>
            <a:lin ang="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FFFFFF"/>
                </a:solidFill>
                <a:latin typeface="Montserrat"/>
                <a:ea typeface="Montserrat"/>
                <a:cs typeface="Montserrat"/>
                <a:sym typeface="Montserrat"/>
              </a:rPr>
              <a:t>Conselho Fiscal</a:t>
            </a:r>
            <a:endParaRPr sz="800" b="0" i="0" u="none" strike="noStrike" cap="none">
              <a:solidFill>
                <a:srgbClr val="FFFFFF"/>
              </a:solidFill>
              <a:latin typeface="Montserrat"/>
              <a:ea typeface="Montserrat"/>
              <a:cs typeface="Montserrat"/>
              <a:sym typeface="Montserrat"/>
            </a:endParaRPr>
          </a:p>
        </p:txBody>
      </p:sp>
      <p:sp>
        <p:nvSpPr>
          <p:cNvPr id="185" name="Google Shape;185;p21"/>
          <p:cNvSpPr/>
          <p:nvPr/>
        </p:nvSpPr>
        <p:spPr>
          <a:xfrm>
            <a:off x="4254040" y="1208259"/>
            <a:ext cx="1567800" cy="329700"/>
          </a:xfrm>
          <a:prstGeom prst="roundRect">
            <a:avLst>
              <a:gd name="adj" fmla="val 16667"/>
            </a:avLst>
          </a:prstGeom>
          <a:gradFill>
            <a:gsLst>
              <a:gs pos="0">
                <a:srgbClr val="1A79BD"/>
              </a:gs>
              <a:gs pos="100000">
                <a:srgbClr val="55C3EE"/>
              </a:gs>
            </a:gsLst>
            <a:lin ang="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FFFFFF"/>
                </a:solidFill>
                <a:latin typeface="Montserrat"/>
                <a:ea typeface="Montserrat"/>
                <a:cs typeface="Montserrat"/>
                <a:sym typeface="Montserrat"/>
              </a:rPr>
              <a:t>Conselho de Administração</a:t>
            </a:r>
            <a:endParaRPr sz="800" b="0" i="0" u="none" strike="noStrike" cap="none">
              <a:solidFill>
                <a:srgbClr val="FFFFFF"/>
              </a:solidFill>
              <a:latin typeface="Montserrat"/>
              <a:ea typeface="Montserrat"/>
              <a:cs typeface="Montserrat"/>
              <a:sym typeface="Montserrat"/>
            </a:endParaRPr>
          </a:p>
        </p:txBody>
      </p:sp>
      <p:sp>
        <p:nvSpPr>
          <p:cNvPr id="186" name="Google Shape;186;p21"/>
          <p:cNvSpPr/>
          <p:nvPr/>
        </p:nvSpPr>
        <p:spPr>
          <a:xfrm>
            <a:off x="974541" y="1636082"/>
            <a:ext cx="1567800" cy="329700"/>
          </a:xfrm>
          <a:prstGeom prst="roundRect">
            <a:avLst>
              <a:gd name="adj" fmla="val 16667"/>
            </a:avLst>
          </a:prstGeom>
          <a:noFill/>
          <a:ln w="19050" cap="flat" cmpd="sng">
            <a:solidFill>
              <a:srgbClr val="55C3E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58595B"/>
                </a:solidFill>
                <a:latin typeface="Montserrat"/>
                <a:ea typeface="Montserrat"/>
                <a:cs typeface="Montserrat"/>
                <a:sym typeface="Montserrat"/>
              </a:rPr>
              <a:t>Auditoria Interna</a:t>
            </a:r>
            <a:endParaRPr sz="800" b="0" i="0" u="none" strike="noStrike" cap="none">
              <a:solidFill>
                <a:srgbClr val="58595B"/>
              </a:solidFill>
              <a:latin typeface="Montserrat"/>
              <a:ea typeface="Montserrat"/>
              <a:cs typeface="Montserrat"/>
              <a:sym typeface="Montserrat"/>
            </a:endParaRPr>
          </a:p>
        </p:txBody>
      </p:sp>
      <p:sp>
        <p:nvSpPr>
          <p:cNvPr id="187" name="Google Shape;187;p21"/>
          <p:cNvSpPr/>
          <p:nvPr/>
        </p:nvSpPr>
        <p:spPr>
          <a:xfrm>
            <a:off x="2614294" y="1649344"/>
            <a:ext cx="1567800" cy="329700"/>
          </a:xfrm>
          <a:prstGeom prst="roundRect">
            <a:avLst>
              <a:gd name="adj" fmla="val 16667"/>
            </a:avLst>
          </a:prstGeom>
          <a:noFill/>
          <a:ln w="19050" cap="flat" cmpd="sng">
            <a:solidFill>
              <a:srgbClr val="55C3E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58595B"/>
                </a:solidFill>
                <a:latin typeface="Montserrat"/>
                <a:ea typeface="Montserrat"/>
                <a:cs typeface="Montserrat"/>
                <a:sym typeface="Montserrat"/>
              </a:rPr>
              <a:t>Ouvidoria</a:t>
            </a:r>
            <a:endParaRPr sz="800" b="0" i="0" u="none" strike="noStrike" cap="none">
              <a:solidFill>
                <a:srgbClr val="58595B"/>
              </a:solidFill>
              <a:latin typeface="Montserrat"/>
              <a:ea typeface="Montserrat"/>
              <a:cs typeface="Montserrat"/>
              <a:sym typeface="Montserrat"/>
            </a:endParaRPr>
          </a:p>
        </p:txBody>
      </p:sp>
      <p:sp>
        <p:nvSpPr>
          <p:cNvPr id="188" name="Google Shape;188;p21"/>
          <p:cNvSpPr/>
          <p:nvPr/>
        </p:nvSpPr>
        <p:spPr>
          <a:xfrm>
            <a:off x="4254048" y="1649344"/>
            <a:ext cx="1567800" cy="329700"/>
          </a:xfrm>
          <a:prstGeom prst="roundRect">
            <a:avLst>
              <a:gd name="adj" fmla="val 16667"/>
            </a:avLst>
          </a:prstGeom>
          <a:noFill/>
          <a:ln w="19050" cap="flat" cmpd="sng">
            <a:solidFill>
              <a:srgbClr val="55C3E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58595B"/>
                </a:solidFill>
                <a:latin typeface="Montserrat"/>
                <a:ea typeface="Montserrat"/>
                <a:cs typeface="Montserrat"/>
                <a:sym typeface="Montserrat"/>
              </a:rPr>
              <a:t>Corregedoria</a:t>
            </a:r>
            <a:endParaRPr sz="800" b="0" i="0" u="none" strike="noStrike" cap="none">
              <a:solidFill>
                <a:srgbClr val="58595B"/>
              </a:solidFill>
              <a:latin typeface="Montserrat"/>
              <a:ea typeface="Montserrat"/>
              <a:cs typeface="Montserrat"/>
              <a:sym typeface="Montserrat"/>
            </a:endParaRPr>
          </a:p>
        </p:txBody>
      </p:sp>
      <p:sp>
        <p:nvSpPr>
          <p:cNvPr id="189" name="Google Shape;189;p21"/>
          <p:cNvSpPr/>
          <p:nvPr/>
        </p:nvSpPr>
        <p:spPr>
          <a:xfrm>
            <a:off x="5893801" y="1649340"/>
            <a:ext cx="1567800" cy="329700"/>
          </a:xfrm>
          <a:prstGeom prst="roundRect">
            <a:avLst>
              <a:gd name="adj" fmla="val 16667"/>
            </a:avLst>
          </a:prstGeom>
          <a:noFill/>
          <a:ln w="19050" cap="flat" cmpd="sng">
            <a:solidFill>
              <a:srgbClr val="55C3E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58595B"/>
                </a:solidFill>
                <a:latin typeface="Montserrat"/>
                <a:ea typeface="Montserrat"/>
                <a:cs typeface="Montserrat"/>
                <a:sym typeface="Montserrat"/>
              </a:rPr>
              <a:t>Comitês Estatutários</a:t>
            </a:r>
            <a:endParaRPr sz="800" b="0" i="0" u="none" strike="noStrike" cap="none">
              <a:solidFill>
                <a:srgbClr val="58595B"/>
              </a:solidFill>
              <a:latin typeface="Montserrat"/>
              <a:ea typeface="Montserrat"/>
              <a:cs typeface="Montserrat"/>
              <a:sym typeface="Montserrat"/>
            </a:endParaRPr>
          </a:p>
        </p:txBody>
      </p:sp>
      <p:sp>
        <p:nvSpPr>
          <p:cNvPr id="190" name="Google Shape;190;p21"/>
          <p:cNvSpPr/>
          <p:nvPr/>
        </p:nvSpPr>
        <p:spPr>
          <a:xfrm>
            <a:off x="3434166" y="2106923"/>
            <a:ext cx="1567800" cy="329700"/>
          </a:xfrm>
          <a:prstGeom prst="roundRect">
            <a:avLst>
              <a:gd name="adj" fmla="val 16667"/>
            </a:avLst>
          </a:prstGeom>
          <a:gradFill>
            <a:gsLst>
              <a:gs pos="0">
                <a:srgbClr val="1A79BD"/>
              </a:gs>
              <a:gs pos="100000">
                <a:srgbClr val="55C3EE"/>
              </a:gs>
            </a:gsLst>
            <a:lin ang="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FFFFFF"/>
                </a:solidFill>
                <a:latin typeface="Montserrat"/>
                <a:ea typeface="Montserrat"/>
                <a:cs typeface="Montserrat"/>
                <a:sym typeface="Montserrat"/>
              </a:rPr>
              <a:t>Diretoria Executiva</a:t>
            </a:r>
            <a:endParaRPr sz="800" b="0" i="0" u="none" strike="noStrike" cap="none">
              <a:solidFill>
                <a:srgbClr val="FFFFFF"/>
              </a:solidFill>
              <a:latin typeface="Montserrat"/>
              <a:ea typeface="Montserrat"/>
              <a:cs typeface="Montserrat"/>
              <a:sym typeface="Montserrat"/>
            </a:endParaRPr>
          </a:p>
        </p:txBody>
      </p:sp>
      <p:sp>
        <p:nvSpPr>
          <p:cNvPr id="191" name="Google Shape;191;p21"/>
          <p:cNvSpPr/>
          <p:nvPr/>
        </p:nvSpPr>
        <p:spPr>
          <a:xfrm>
            <a:off x="3434187" y="2467522"/>
            <a:ext cx="1567800" cy="329700"/>
          </a:xfrm>
          <a:prstGeom prst="roundRect">
            <a:avLst>
              <a:gd name="adj" fmla="val 16667"/>
            </a:avLst>
          </a:prstGeom>
          <a:gradFill>
            <a:gsLst>
              <a:gs pos="0">
                <a:srgbClr val="1A79BD"/>
              </a:gs>
              <a:gs pos="100000">
                <a:srgbClr val="55C3EE"/>
              </a:gs>
            </a:gsLst>
            <a:lin ang="2700006"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FFFFFF"/>
                </a:solidFill>
                <a:latin typeface="Montserrat"/>
                <a:ea typeface="Montserrat"/>
                <a:cs typeface="Montserrat"/>
                <a:sym typeface="Montserrat"/>
              </a:rPr>
              <a:t>Presidência</a:t>
            </a:r>
            <a:endParaRPr sz="800" b="0" i="0" u="none" strike="noStrike" cap="none">
              <a:solidFill>
                <a:srgbClr val="FFFFFF"/>
              </a:solidFill>
              <a:latin typeface="Montserrat"/>
              <a:ea typeface="Montserrat"/>
              <a:cs typeface="Montserrat"/>
              <a:sym typeface="Montserrat"/>
            </a:endParaRPr>
          </a:p>
        </p:txBody>
      </p:sp>
      <p:sp>
        <p:nvSpPr>
          <p:cNvPr id="192" name="Google Shape;192;p21"/>
          <p:cNvSpPr/>
          <p:nvPr/>
        </p:nvSpPr>
        <p:spPr>
          <a:xfrm>
            <a:off x="359941" y="2936325"/>
            <a:ext cx="1567800" cy="329700"/>
          </a:xfrm>
          <a:prstGeom prst="roundRect">
            <a:avLst>
              <a:gd name="adj" fmla="val 16667"/>
            </a:avLst>
          </a:prstGeom>
          <a:gradFill>
            <a:gsLst>
              <a:gs pos="0">
                <a:srgbClr val="1A79BD"/>
              </a:gs>
              <a:gs pos="100000">
                <a:srgbClr val="55C3EE"/>
              </a:gs>
            </a:gsLst>
            <a:lin ang="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FFFFFF"/>
                </a:solidFill>
                <a:latin typeface="Montserrat"/>
                <a:ea typeface="Montserrat"/>
                <a:cs typeface="Montserrat"/>
                <a:sym typeface="Montserrat"/>
              </a:rPr>
              <a:t>Diretoria de Geologia</a:t>
            </a:r>
            <a:r>
              <a:rPr lang="pt-BR" sz="800">
                <a:solidFill>
                  <a:srgbClr val="FFFFFF"/>
                </a:solidFill>
                <a:latin typeface="Montserrat"/>
                <a:ea typeface="Montserrat"/>
                <a:cs typeface="Montserrat"/>
                <a:sym typeface="Montserrat"/>
              </a:rPr>
              <a:t/>
            </a:r>
            <a:br>
              <a:rPr lang="pt-BR" sz="800">
                <a:solidFill>
                  <a:srgbClr val="FFFFFF"/>
                </a:solidFill>
                <a:latin typeface="Montserrat"/>
                <a:ea typeface="Montserrat"/>
                <a:cs typeface="Montserrat"/>
                <a:sym typeface="Montserrat"/>
              </a:rPr>
            </a:br>
            <a:r>
              <a:rPr lang="pt-BR" sz="800" b="0" i="0" u="none" strike="noStrike" cap="none">
                <a:solidFill>
                  <a:srgbClr val="FFFFFF"/>
                </a:solidFill>
                <a:latin typeface="Montserrat"/>
                <a:ea typeface="Montserrat"/>
                <a:cs typeface="Montserrat"/>
                <a:sym typeface="Montserrat"/>
              </a:rPr>
              <a:t>e Recursos Minerais</a:t>
            </a:r>
            <a:endParaRPr sz="800" b="0" i="0" u="none" strike="noStrike" cap="none">
              <a:solidFill>
                <a:srgbClr val="FFFFFF"/>
              </a:solidFill>
              <a:latin typeface="Montserrat"/>
              <a:ea typeface="Montserrat"/>
              <a:cs typeface="Montserrat"/>
              <a:sym typeface="Montserrat"/>
            </a:endParaRPr>
          </a:p>
        </p:txBody>
      </p:sp>
      <p:sp>
        <p:nvSpPr>
          <p:cNvPr id="193" name="Google Shape;193;p21"/>
          <p:cNvSpPr/>
          <p:nvPr/>
        </p:nvSpPr>
        <p:spPr>
          <a:xfrm>
            <a:off x="1999688" y="2936914"/>
            <a:ext cx="1567800" cy="329700"/>
          </a:xfrm>
          <a:prstGeom prst="roundRect">
            <a:avLst>
              <a:gd name="adj" fmla="val 16667"/>
            </a:avLst>
          </a:prstGeom>
          <a:gradFill>
            <a:gsLst>
              <a:gs pos="0">
                <a:srgbClr val="1A79BD"/>
              </a:gs>
              <a:gs pos="100000">
                <a:srgbClr val="55C3EE"/>
              </a:gs>
            </a:gsLst>
            <a:lin ang="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FFFFFF"/>
                </a:solidFill>
                <a:latin typeface="Montserrat"/>
                <a:ea typeface="Montserrat"/>
                <a:cs typeface="Montserrat"/>
                <a:sym typeface="Montserrat"/>
              </a:rPr>
              <a:t>Diretoria de Hidrologia</a:t>
            </a:r>
            <a:r>
              <a:rPr lang="pt-BR" sz="800">
                <a:solidFill>
                  <a:srgbClr val="FFFFFF"/>
                </a:solidFill>
                <a:latin typeface="Montserrat"/>
                <a:ea typeface="Montserrat"/>
                <a:cs typeface="Montserrat"/>
                <a:sym typeface="Montserrat"/>
              </a:rPr>
              <a:t/>
            </a:r>
            <a:br>
              <a:rPr lang="pt-BR" sz="800">
                <a:solidFill>
                  <a:srgbClr val="FFFFFF"/>
                </a:solidFill>
                <a:latin typeface="Montserrat"/>
                <a:ea typeface="Montserrat"/>
                <a:cs typeface="Montserrat"/>
                <a:sym typeface="Montserrat"/>
              </a:rPr>
            </a:br>
            <a:r>
              <a:rPr lang="pt-BR" sz="800" b="0" i="0" u="none" strike="noStrike" cap="none">
                <a:solidFill>
                  <a:srgbClr val="FFFFFF"/>
                </a:solidFill>
                <a:latin typeface="Montserrat"/>
                <a:ea typeface="Montserrat"/>
                <a:cs typeface="Montserrat"/>
                <a:sym typeface="Montserrat"/>
              </a:rPr>
              <a:t>e Gestão Territorial</a:t>
            </a:r>
            <a:endParaRPr sz="800" b="0" i="0" u="none" strike="noStrike" cap="none">
              <a:solidFill>
                <a:srgbClr val="FFFFFF"/>
              </a:solidFill>
              <a:latin typeface="Montserrat"/>
              <a:ea typeface="Montserrat"/>
              <a:cs typeface="Montserrat"/>
              <a:sym typeface="Montserrat"/>
            </a:endParaRPr>
          </a:p>
        </p:txBody>
      </p:sp>
      <p:sp>
        <p:nvSpPr>
          <p:cNvPr id="194" name="Google Shape;194;p21"/>
          <p:cNvSpPr/>
          <p:nvPr/>
        </p:nvSpPr>
        <p:spPr>
          <a:xfrm>
            <a:off x="4459329" y="2931051"/>
            <a:ext cx="1567800" cy="329700"/>
          </a:xfrm>
          <a:prstGeom prst="roundRect">
            <a:avLst>
              <a:gd name="adj" fmla="val 16667"/>
            </a:avLst>
          </a:prstGeom>
          <a:gradFill>
            <a:gsLst>
              <a:gs pos="0">
                <a:srgbClr val="1A79BD"/>
              </a:gs>
              <a:gs pos="100000">
                <a:srgbClr val="55C3EE"/>
              </a:gs>
            </a:gsLst>
            <a:lin ang="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FFFFFF"/>
                </a:solidFill>
                <a:latin typeface="Montserrat"/>
                <a:ea typeface="Montserrat"/>
                <a:cs typeface="Montserrat"/>
                <a:sym typeface="Montserrat"/>
              </a:rPr>
              <a:t>Diretoria de Administração e Finanças</a:t>
            </a:r>
            <a:endParaRPr sz="800" b="0" i="0" u="none" strike="noStrike" cap="none">
              <a:solidFill>
                <a:srgbClr val="FFFFFF"/>
              </a:solidFill>
              <a:latin typeface="Montserrat"/>
              <a:ea typeface="Montserrat"/>
              <a:cs typeface="Montserrat"/>
              <a:sym typeface="Montserrat"/>
            </a:endParaRPr>
          </a:p>
        </p:txBody>
      </p:sp>
      <p:sp>
        <p:nvSpPr>
          <p:cNvPr id="195" name="Google Shape;195;p21"/>
          <p:cNvSpPr/>
          <p:nvPr/>
        </p:nvSpPr>
        <p:spPr>
          <a:xfrm>
            <a:off x="6918951" y="2931035"/>
            <a:ext cx="1567800" cy="329700"/>
          </a:xfrm>
          <a:prstGeom prst="roundRect">
            <a:avLst>
              <a:gd name="adj" fmla="val 16667"/>
            </a:avLst>
          </a:prstGeom>
          <a:gradFill>
            <a:gsLst>
              <a:gs pos="0">
                <a:srgbClr val="1A79BD"/>
              </a:gs>
              <a:gs pos="100000">
                <a:srgbClr val="55C3EE"/>
              </a:gs>
            </a:gsLst>
            <a:lin ang="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FFFFFF"/>
                </a:solidFill>
                <a:latin typeface="Montserrat"/>
                <a:ea typeface="Montserrat"/>
                <a:cs typeface="Montserrat"/>
                <a:sym typeface="Montserrat"/>
              </a:rPr>
              <a:t>Diretoria de Infraestrutura Geocientífica</a:t>
            </a:r>
            <a:endParaRPr sz="800" b="0" i="0" u="none" strike="noStrike" cap="none">
              <a:solidFill>
                <a:srgbClr val="FFFFFF"/>
              </a:solidFill>
              <a:latin typeface="Montserrat"/>
              <a:ea typeface="Montserrat"/>
              <a:cs typeface="Montserrat"/>
              <a:sym typeface="Montserrat"/>
            </a:endParaRPr>
          </a:p>
        </p:txBody>
      </p:sp>
      <p:sp>
        <p:nvSpPr>
          <p:cNvPr id="196" name="Google Shape;196;p21"/>
          <p:cNvSpPr/>
          <p:nvPr/>
        </p:nvSpPr>
        <p:spPr>
          <a:xfrm>
            <a:off x="359941" y="3330185"/>
            <a:ext cx="1567800" cy="329700"/>
          </a:xfrm>
          <a:prstGeom prst="roundRect">
            <a:avLst>
              <a:gd name="adj" fmla="val 16667"/>
            </a:avLst>
          </a:prstGeom>
          <a:noFill/>
          <a:ln w="19050" cap="flat" cmpd="sng">
            <a:solidFill>
              <a:srgbClr val="55C3E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58595B"/>
                </a:solidFill>
                <a:latin typeface="Montserrat"/>
                <a:ea typeface="Montserrat"/>
                <a:cs typeface="Montserrat"/>
                <a:sym typeface="Montserrat"/>
              </a:rPr>
              <a:t>Departamento de Geologia</a:t>
            </a:r>
            <a:endParaRPr sz="800" b="0" i="0" u="none" strike="noStrike" cap="none">
              <a:solidFill>
                <a:srgbClr val="58595B"/>
              </a:solidFill>
              <a:latin typeface="Montserrat"/>
              <a:ea typeface="Montserrat"/>
              <a:cs typeface="Montserrat"/>
              <a:sym typeface="Montserrat"/>
            </a:endParaRPr>
          </a:p>
        </p:txBody>
      </p:sp>
      <p:sp>
        <p:nvSpPr>
          <p:cNvPr id="197" name="Google Shape;197;p21"/>
          <p:cNvSpPr/>
          <p:nvPr/>
        </p:nvSpPr>
        <p:spPr>
          <a:xfrm>
            <a:off x="1999688" y="3330185"/>
            <a:ext cx="1567800" cy="329700"/>
          </a:xfrm>
          <a:prstGeom prst="roundRect">
            <a:avLst>
              <a:gd name="adj" fmla="val 16667"/>
            </a:avLst>
          </a:prstGeom>
          <a:noFill/>
          <a:ln w="19050" cap="flat" cmpd="sng">
            <a:solidFill>
              <a:srgbClr val="55C3E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58595B"/>
                </a:solidFill>
                <a:latin typeface="Montserrat"/>
                <a:ea typeface="Montserrat"/>
                <a:cs typeface="Montserrat"/>
                <a:sym typeface="Montserrat"/>
              </a:rPr>
              <a:t>Departamento de Hidrologia</a:t>
            </a:r>
            <a:endParaRPr sz="800" b="0" i="0" u="none" strike="noStrike" cap="none">
              <a:solidFill>
                <a:srgbClr val="58595B"/>
              </a:solidFill>
              <a:latin typeface="Montserrat"/>
              <a:ea typeface="Montserrat"/>
              <a:cs typeface="Montserrat"/>
              <a:sym typeface="Montserrat"/>
            </a:endParaRPr>
          </a:p>
        </p:txBody>
      </p:sp>
      <p:sp>
        <p:nvSpPr>
          <p:cNvPr id="198" name="Google Shape;198;p21"/>
          <p:cNvSpPr/>
          <p:nvPr/>
        </p:nvSpPr>
        <p:spPr>
          <a:xfrm>
            <a:off x="3639454" y="3330185"/>
            <a:ext cx="1567800" cy="329700"/>
          </a:xfrm>
          <a:prstGeom prst="roundRect">
            <a:avLst>
              <a:gd name="adj" fmla="val 16667"/>
            </a:avLst>
          </a:prstGeom>
          <a:noFill/>
          <a:ln w="19050" cap="flat" cmpd="sng">
            <a:solidFill>
              <a:srgbClr val="55C3E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58595B"/>
                </a:solidFill>
                <a:latin typeface="Montserrat"/>
                <a:ea typeface="Montserrat"/>
                <a:cs typeface="Montserrat"/>
                <a:sym typeface="Montserrat"/>
              </a:rPr>
              <a:t>Departamento de Recursos Humanos</a:t>
            </a:r>
            <a:endParaRPr sz="800" b="0" i="0" u="none" strike="noStrike" cap="none">
              <a:solidFill>
                <a:srgbClr val="58595B"/>
              </a:solidFill>
              <a:latin typeface="Montserrat"/>
              <a:ea typeface="Montserrat"/>
              <a:cs typeface="Montserrat"/>
              <a:sym typeface="Montserrat"/>
            </a:endParaRPr>
          </a:p>
        </p:txBody>
      </p:sp>
      <p:sp>
        <p:nvSpPr>
          <p:cNvPr id="199" name="Google Shape;199;p21"/>
          <p:cNvSpPr/>
          <p:nvPr/>
        </p:nvSpPr>
        <p:spPr>
          <a:xfrm>
            <a:off x="6918951" y="3330185"/>
            <a:ext cx="1567800" cy="329700"/>
          </a:xfrm>
          <a:prstGeom prst="roundRect">
            <a:avLst>
              <a:gd name="adj" fmla="val 16667"/>
            </a:avLst>
          </a:prstGeom>
          <a:noFill/>
          <a:ln w="19050" cap="flat" cmpd="sng">
            <a:solidFill>
              <a:srgbClr val="55C3E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pt-BR" sz="700" b="0" i="0" u="none" strike="noStrike" cap="none">
                <a:solidFill>
                  <a:srgbClr val="58595B"/>
                </a:solidFill>
                <a:latin typeface="Montserrat"/>
                <a:ea typeface="Montserrat"/>
                <a:cs typeface="Montserrat"/>
                <a:sym typeface="Montserrat"/>
              </a:rPr>
              <a:t>Departamento de Relações Institucionais e Divulgação</a:t>
            </a:r>
            <a:endParaRPr sz="700" b="0" i="0" u="none" strike="noStrike" cap="none">
              <a:solidFill>
                <a:srgbClr val="58595B"/>
              </a:solidFill>
              <a:latin typeface="Montserrat"/>
              <a:ea typeface="Montserrat"/>
              <a:cs typeface="Montserrat"/>
              <a:sym typeface="Montserrat"/>
            </a:endParaRPr>
          </a:p>
        </p:txBody>
      </p:sp>
      <p:sp>
        <p:nvSpPr>
          <p:cNvPr id="200" name="Google Shape;200;p21"/>
          <p:cNvSpPr/>
          <p:nvPr/>
        </p:nvSpPr>
        <p:spPr>
          <a:xfrm>
            <a:off x="359941" y="3729320"/>
            <a:ext cx="1567800" cy="329700"/>
          </a:xfrm>
          <a:prstGeom prst="roundRect">
            <a:avLst>
              <a:gd name="adj" fmla="val 16667"/>
            </a:avLst>
          </a:prstGeom>
          <a:noFill/>
          <a:ln w="19050" cap="flat" cmpd="sng">
            <a:solidFill>
              <a:srgbClr val="55C3E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58595B"/>
                </a:solidFill>
                <a:latin typeface="Montserrat"/>
                <a:ea typeface="Montserrat"/>
                <a:cs typeface="Montserrat"/>
                <a:sym typeface="Montserrat"/>
              </a:rPr>
              <a:t>Departamento de Recursos Minerais</a:t>
            </a:r>
            <a:endParaRPr sz="800" b="0" i="0" u="none" strike="noStrike" cap="none">
              <a:solidFill>
                <a:srgbClr val="58595B"/>
              </a:solidFill>
              <a:latin typeface="Montserrat"/>
              <a:ea typeface="Montserrat"/>
              <a:cs typeface="Montserrat"/>
              <a:sym typeface="Montserrat"/>
            </a:endParaRPr>
          </a:p>
        </p:txBody>
      </p:sp>
      <p:sp>
        <p:nvSpPr>
          <p:cNvPr id="201" name="Google Shape;201;p21"/>
          <p:cNvSpPr/>
          <p:nvPr/>
        </p:nvSpPr>
        <p:spPr>
          <a:xfrm>
            <a:off x="1999688" y="3729320"/>
            <a:ext cx="1567800" cy="329700"/>
          </a:xfrm>
          <a:prstGeom prst="roundRect">
            <a:avLst>
              <a:gd name="adj" fmla="val 16667"/>
            </a:avLst>
          </a:prstGeom>
          <a:noFill/>
          <a:ln w="19050" cap="flat" cmpd="sng">
            <a:solidFill>
              <a:srgbClr val="55C3E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58595B"/>
                </a:solidFill>
                <a:latin typeface="Montserrat"/>
                <a:ea typeface="Montserrat"/>
                <a:cs typeface="Montserrat"/>
                <a:sym typeface="Montserrat"/>
              </a:rPr>
              <a:t>Departamento de Gestão Territorial</a:t>
            </a:r>
            <a:endParaRPr sz="800" b="0" i="0" u="none" strike="noStrike" cap="none">
              <a:solidFill>
                <a:srgbClr val="58595B"/>
              </a:solidFill>
              <a:latin typeface="Montserrat"/>
              <a:ea typeface="Montserrat"/>
              <a:cs typeface="Montserrat"/>
              <a:sym typeface="Montserrat"/>
            </a:endParaRPr>
          </a:p>
        </p:txBody>
      </p:sp>
      <p:sp>
        <p:nvSpPr>
          <p:cNvPr id="202" name="Google Shape;202;p21"/>
          <p:cNvSpPr/>
          <p:nvPr/>
        </p:nvSpPr>
        <p:spPr>
          <a:xfrm>
            <a:off x="3639454" y="3729320"/>
            <a:ext cx="1567800" cy="329700"/>
          </a:xfrm>
          <a:prstGeom prst="roundRect">
            <a:avLst>
              <a:gd name="adj" fmla="val 16667"/>
            </a:avLst>
          </a:prstGeom>
          <a:noFill/>
          <a:ln w="19050" cap="flat" cmpd="sng">
            <a:solidFill>
              <a:srgbClr val="55C3E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pt-BR" sz="700" b="0" i="0" u="none" strike="noStrike" cap="none">
                <a:solidFill>
                  <a:srgbClr val="58595B"/>
                </a:solidFill>
                <a:latin typeface="Montserrat"/>
                <a:ea typeface="Montserrat"/>
                <a:cs typeface="Montserrat"/>
                <a:sym typeface="Montserrat"/>
              </a:rPr>
              <a:t>Departamento de Contabilidade, Orçamento e Finanças</a:t>
            </a:r>
            <a:endParaRPr sz="700" b="0" i="0" u="none" strike="noStrike" cap="none">
              <a:solidFill>
                <a:srgbClr val="58595B"/>
              </a:solidFill>
              <a:latin typeface="Montserrat"/>
              <a:ea typeface="Montserrat"/>
              <a:cs typeface="Montserrat"/>
              <a:sym typeface="Montserrat"/>
            </a:endParaRPr>
          </a:p>
        </p:txBody>
      </p:sp>
      <p:sp>
        <p:nvSpPr>
          <p:cNvPr id="203" name="Google Shape;203;p21"/>
          <p:cNvSpPr/>
          <p:nvPr/>
        </p:nvSpPr>
        <p:spPr>
          <a:xfrm>
            <a:off x="6918951" y="3729320"/>
            <a:ext cx="1567800" cy="329700"/>
          </a:xfrm>
          <a:prstGeom prst="roundRect">
            <a:avLst>
              <a:gd name="adj" fmla="val 16667"/>
            </a:avLst>
          </a:prstGeom>
          <a:noFill/>
          <a:ln w="19050" cap="flat" cmpd="sng">
            <a:solidFill>
              <a:srgbClr val="55C3E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58595B"/>
                </a:solidFill>
                <a:latin typeface="Montserrat"/>
                <a:ea typeface="Montserrat"/>
                <a:cs typeface="Montserrat"/>
                <a:sym typeface="Montserrat"/>
              </a:rPr>
              <a:t>Departamento de Informações Institucionais</a:t>
            </a:r>
            <a:endParaRPr sz="800" b="0" i="0" u="none" strike="noStrike" cap="none">
              <a:solidFill>
                <a:srgbClr val="58595B"/>
              </a:solidFill>
              <a:latin typeface="Montserrat"/>
              <a:ea typeface="Montserrat"/>
              <a:cs typeface="Montserrat"/>
              <a:sym typeface="Montserrat"/>
            </a:endParaRPr>
          </a:p>
        </p:txBody>
      </p:sp>
      <p:sp>
        <p:nvSpPr>
          <p:cNvPr id="204" name="Google Shape;204;p21"/>
          <p:cNvSpPr/>
          <p:nvPr/>
        </p:nvSpPr>
        <p:spPr>
          <a:xfrm>
            <a:off x="3639454" y="4128454"/>
            <a:ext cx="1567800" cy="329700"/>
          </a:xfrm>
          <a:prstGeom prst="roundRect">
            <a:avLst>
              <a:gd name="adj" fmla="val 16667"/>
            </a:avLst>
          </a:prstGeom>
          <a:noFill/>
          <a:ln w="19050" cap="flat" cmpd="sng">
            <a:solidFill>
              <a:srgbClr val="55C3E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pt-BR" sz="700" b="0" i="0" u="none" strike="noStrike" cap="none">
                <a:solidFill>
                  <a:srgbClr val="58595B"/>
                </a:solidFill>
                <a:latin typeface="Montserrat"/>
                <a:ea typeface="Montserrat"/>
                <a:cs typeface="Montserrat"/>
                <a:sym typeface="Montserrat"/>
              </a:rPr>
              <a:t>Departamento de Administração de Material e Patrimônio</a:t>
            </a:r>
            <a:endParaRPr sz="700" b="0" i="0" u="none" strike="noStrike" cap="none">
              <a:solidFill>
                <a:srgbClr val="58595B"/>
              </a:solidFill>
              <a:latin typeface="Montserrat"/>
              <a:ea typeface="Montserrat"/>
              <a:cs typeface="Montserrat"/>
              <a:sym typeface="Montserrat"/>
            </a:endParaRPr>
          </a:p>
        </p:txBody>
      </p:sp>
      <p:sp>
        <p:nvSpPr>
          <p:cNvPr id="205" name="Google Shape;205;p21"/>
          <p:cNvSpPr/>
          <p:nvPr/>
        </p:nvSpPr>
        <p:spPr>
          <a:xfrm>
            <a:off x="5279204" y="3330164"/>
            <a:ext cx="1567800" cy="329700"/>
          </a:xfrm>
          <a:prstGeom prst="roundRect">
            <a:avLst>
              <a:gd name="adj" fmla="val 16667"/>
            </a:avLst>
          </a:prstGeom>
          <a:noFill/>
          <a:ln w="19050" cap="flat" cmpd="sng">
            <a:solidFill>
              <a:srgbClr val="55C3E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pt-BR" sz="700" b="0" i="0" u="none" strike="noStrike" cap="none">
                <a:solidFill>
                  <a:srgbClr val="58595B"/>
                </a:solidFill>
                <a:latin typeface="Montserrat"/>
                <a:ea typeface="Montserrat"/>
                <a:cs typeface="Montserrat"/>
                <a:sym typeface="Montserrat"/>
              </a:rPr>
              <a:t>Serviço de Administração e Finanças do Escritório do Rio de Janeiro</a:t>
            </a:r>
            <a:endParaRPr sz="700" b="0" i="0" u="none" strike="noStrike" cap="none">
              <a:solidFill>
                <a:srgbClr val="58595B"/>
              </a:solidFill>
              <a:latin typeface="Montserrat"/>
              <a:ea typeface="Montserrat"/>
              <a:cs typeface="Montserrat"/>
              <a:sym typeface="Montserrat"/>
            </a:endParaRPr>
          </a:p>
        </p:txBody>
      </p:sp>
      <p:sp>
        <p:nvSpPr>
          <p:cNvPr id="206" name="Google Shape;206;p21"/>
          <p:cNvSpPr/>
          <p:nvPr/>
        </p:nvSpPr>
        <p:spPr>
          <a:xfrm>
            <a:off x="5279204" y="3729298"/>
            <a:ext cx="1567800" cy="329700"/>
          </a:xfrm>
          <a:prstGeom prst="roundRect">
            <a:avLst>
              <a:gd name="adj" fmla="val 16667"/>
            </a:avLst>
          </a:prstGeom>
          <a:noFill/>
          <a:ln w="19050" cap="flat" cmpd="sng">
            <a:solidFill>
              <a:srgbClr val="55C3E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58595B"/>
                </a:solidFill>
                <a:latin typeface="Montserrat"/>
                <a:ea typeface="Montserrat"/>
                <a:cs typeface="Montserrat"/>
                <a:sym typeface="Montserrat"/>
              </a:rPr>
              <a:t>Serviço de Administração e Finanças de Brasília</a:t>
            </a:r>
            <a:endParaRPr sz="800" b="0" i="0" u="none" strike="noStrike" cap="none">
              <a:solidFill>
                <a:srgbClr val="58595B"/>
              </a:solidFill>
              <a:latin typeface="Montserrat"/>
              <a:ea typeface="Montserrat"/>
              <a:cs typeface="Montserrat"/>
              <a:sym typeface="Montserrat"/>
            </a:endParaRPr>
          </a:p>
        </p:txBody>
      </p:sp>
      <p:sp>
        <p:nvSpPr>
          <p:cNvPr id="207" name="Google Shape;207;p21"/>
          <p:cNvSpPr/>
          <p:nvPr/>
        </p:nvSpPr>
        <p:spPr>
          <a:xfrm>
            <a:off x="6918951" y="4128454"/>
            <a:ext cx="1567800" cy="329700"/>
          </a:xfrm>
          <a:prstGeom prst="roundRect">
            <a:avLst>
              <a:gd name="adj" fmla="val 16667"/>
            </a:avLst>
          </a:prstGeom>
          <a:noFill/>
          <a:ln w="19050" cap="flat" cmpd="sng">
            <a:solidFill>
              <a:srgbClr val="55C3E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58595B"/>
                </a:solidFill>
                <a:latin typeface="Montserrat"/>
                <a:ea typeface="Montserrat"/>
                <a:cs typeface="Montserrat"/>
                <a:sym typeface="Montserrat"/>
              </a:rPr>
              <a:t>Departamento de Apoio Técnico</a:t>
            </a:r>
            <a:endParaRPr sz="800" b="0" i="0" u="none" strike="noStrike" cap="none">
              <a:solidFill>
                <a:srgbClr val="58595B"/>
              </a:solidFill>
              <a:latin typeface="Montserrat"/>
              <a:ea typeface="Montserrat"/>
              <a:cs typeface="Montserrat"/>
              <a:sym typeface="Montserrat"/>
            </a:endParaRPr>
          </a:p>
        </p:txBody>
      </p:sp>
      <p:pic>
        <p:nvPicPr>
          <p:cNvPr id="208" name="Google Shape;208;p21"/>
          <p:cNvPicPr preferRelativeResize="0"/>
          <p:nvPr/>
        </p:nvPicPr>
        <p:blipFill>
          <a:blip r:embed="rId3">
            <a:alphaModFix/>
          </a:blip>
          <a:stretch>
            <a:fillRect/>
          </a:stretch>
        </p:blipFill>
        <p:spPr>
          <a:xfrm>
            <a:off x="359952" y="359999"/>
            <a:ext cx="388245" cy="4002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762</Words>
  <Application>Microsoft Office PowerPoint</Application>
  <PresentationFormat>Apresentação na tela (16:9)</PresentationFormat>
  <Paragraphs>126</Paragraphs>
  <Slides>12</Slides>
  <Notes>12</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12</vt:i4>
      </vt:variant>
    </vt:vector>
  </HeadingPairs>
  <TitlesOfParts>
    <vt:vector size="18" baseType="lpstr">
      <vt:lpstr>Montserrat ExtraBold</vt:lpstr>
      <vt:lpstr>Arial</vt:lpstr>
      <vt:lpstr>Montserrat</vt:lpstr>
      <vt:lpstr>Montserrat Medium</vt:lpstr>
      <vt:lpstr>Calibri</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Stella Maris da Costa</dc:creator>
  <cp:lastModifiedBy>Stella Maris da Costa</cp:lastModifiedBy>
  <cp:revision>1</cp:revision>
  <dcterms:modified xsi:type="dcterms:W3CDTF">2024-02-02T12:01:37Z</dcterms:modified>
</cp:coreProperties>
</file>