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Montserrat"/>
      <p:regular r:id="rId23"/>
      <p:bold r:id="rId24"/>
      <p:italic r:id="rId25"/>
      <p:boldItalic r:id="rId26"/>
    </p:embeddedFont>
    <p:embeddedFont>
      <p:font typeface="Montserrat ExtraBold"/>
      <p:bold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27">
          <p15:clr>
            <a:srgbClr val="747775"/>
          </p15:clr>
        </p15:guide>
        <p15:guide id="2" orient="horz" pos="227">
          <p15:clr>
            <a:srgbClr val="747775"/>
          </p15:clr>
        </p15:guide>
        <p15:guide id="3" pos="5533">
          <p15:clr>
            <a:srgbClr val="747775"/>
          </p15:clr>
        </p15:guide>
        <p15:guide id="4" orient="horz" pos="3013">
          <p15:clr>
            <a:srgbClr val="747775"/>
          </p15:clr>
        </p15:guide>
      </p15:sldGuideLst>
    </p:ext>
    <p:ext uri="GoogleSlidesCustomDataVersion2">
      <go:slidesCustomData xmlns:go="http://customooxmlschemas.google.com/" r:id="rId29" roundtripDataSignature="AMtx7miWc7K8hE3ekxJyTcviXAonkWFl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27"/>
        <p:guide pos="227" orient="horz"/>
        <p:guide pos="5533"/>
        <p:guide pos="3013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MontserratExtraBold-boldItalic.fntdata"/><Relationship Id="rId27" Type="http://schemas.openxmlformats.org/officeDocument/2006/relationships/font" Target="fonts/MontserratExtra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3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3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3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3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7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16.png"/><Relationship Id="rId6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"/>
          <p:cNvGrpSpPr/>
          <p:nvPr/>
        </p:nvGrpSpPr>
        <p:grpSpPr>
          <a:xfrm>
            <a:off x="0" y="-112"/>
            <a:ext cx="9144003" cy="5143726"/>
            <a:chOff x="0" y="0"/>
            <a:chExt cx="9144003" cy="5143726"/>
          </a:xfrm>
        </p:grpSpPr>
        <p:pic>
          <p:nvPicPr>
            <p:cNvPr id="55" name="Google Shape;55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9144000" cy="51434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1"/>
            <p:cNvPicPr preferRelativeResize="0"/>
            <p:nvPr/>
          </p:nvPicPr>
          <p:blipFill rotWithShape="1">
            <a:blip r:embed="rId5">
              <a:alphaModFix amt="38000"/>
            </a:blip>
            <a:srcRect b="30478" l="0" r="0" t="0"/>
            <a:stretch/>
          </p:blipFill>
          <p:spPr>
            <a:xfrm>
              <a:off x="0" y="0"/>
              <a:ext cx="9144003" cy="51437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" name="Google Shape;58;p1"/>
          <p:cNvSpPr txBox="1"/>
          <p:nvPr/>
        </p:nvSpPr>
        <p:spPr>
          <a:xfrm>
            <a:off x="1448250" y="3183425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Fachadas unidades SGB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9" name="Google Shape;59;p1"/>
          <p:cNvSpPr txBox="1"/>
          <p:nvPr/>
        </p:nvSpPr>
        <p:spPr>
          <a:xfrm>
            <a:off x="2558250" y="1590775"/>
            <a:ext cx="402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b="0" i="0" sz="1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" name="Google Shape;60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58250" y="2143408"/>
            <a:ext cx="4027500" cy="85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/>
          <p:nvPr/>
        </p:nvSpPr>
        <p:spPr>
          <a:xfrm>
            <a:off x="8290675" y="4458149"/>
            <a:ext cx="587100" cy="6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0144" y="4586844"/>
            <a:ext cx="388162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 txBox="1"/>
          <p:nvPr/>
        </p:nvSpPr>
        <p:spPr>
          <a:xfrm>
            <a:off x="798330" y="439801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Fachada Unidade Porto Alegre 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45" name="Google Shape;145;p10"/>
          <p:cNvPicPr preferRelativeResize="0"/>
          <p:nvPr/>
        </p:nvPicPr>
        <p:blipFill rotWithShape="1">
          <a:blip r:embed="rId4">
            <a:alphaModFix/>
          </a:blip>
          <a:srcRect b="29960" l="0" r="0" t="13156"/>
          <a:stretch/>
        </p:blipFill>
        <p:spPr>
          <a:xfrm>
            <a:off x="3055925" y="893125"/>
            <a:ext cx="3032150" cy="391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2" y="439776"/>
            <a:ext cx="388245" cy="4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/>
          <p:nvPr/>
        </p:nvSpPr>
        <p:spPr>
          <a:xfrm>
            <a:off x="8290675" y="4458149"/>
            <a:ext cx="587100" cy="6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0144" y="4586844"/>
            <a:ext cx="388162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1"/>
          <p:cNvSpPr txBox="1"/>
          <p:nvPr/>
        </p:nvSpPr>
        <p:spPr>
          <a:xfrm>
            <a:off x="812184" y="439776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Fachada Unidade Recife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54" name="Google Shape;15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9813" y="1205575"/>
            <a:ext cx="4704374" cy="33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2" y="439776"/>
            <a:ext cx="388245" cy="4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/>
          <p:nvPr/>
        </p:nvSpPr>
        <p:spPr>
          <a:xfrm>
            <a:off x="8290675" y="4458149"/>
            <a:ext cx="587100" cy="6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0144" y="4586844"/>
            <a:ext cx="388162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2"/>
          <p:cNvSpPr txBox="1"/>
          <p:nvPr/>
        </p:nvSpPr>
        <p:spPr>
          <a:xfrm>
            <a:off x="798330" y="439801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Fachada Unidade REFO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63" name="Google Shape;16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2" y="439776"/>
            <a:ext cx="388245" cy="4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2"/>
          <p:cNvPicPr preferRelativeResize="0"/>
          <p:nvPr/>
        </p:nvPicPr>
        <p:blipFill rotWithShape="1">
          <a:blip r:embed="rId4">
            <a:alphaModFix/>
          </a:blip>
          <a:srcRect b="7847" l="0" r="0" t="32475"/>
          <a:stretch/>
        </p:blipFill>
        <p:spPr>
          <a:xfrm>
            <a:off x="1571625" y="1415775"/>
            <a:ext cx="6000750" cy="268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"/>
          <p:cNvSpPr/>
          <p:nvPr/>
        </p:nvSpPr>
        <p:spPr>
          <a:xfrm>
            <a:off x="8290675" y="4458149"/>
            <a:ext cx="587100" cy="6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0144" y="4586844"/>
            <a:ext cx="388162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3"/>
          <p:cNvSpPr txBox="1"/>
          <p:nvPr/>
        </p:nvSpPr>
        <p:spPr>
          <a:xfrm>
            <a:off x="832966" y="439776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Fachada Unidade REPO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72" name="Google Shape;172;p13"/>
          <p:cNvPicPr preferRelativeResize="0"/>
          <p:nvPr/>
        </p:nvPicPr>
        <p:blipFill rotWithShape="1">
          <a:blip r:embed="rId4">
            <a:alphaModFix/>
          </a:blip>
          <a:srcRect b="10" l="0" r="0" t="0"/>
          <a:stretch/>
        </p:blipFill>
        <p:spPr>
          <a:xfrm>
            <a:off x="865935" y="1773016"/>
            <a:ext cx="3582671" cy="268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2" y="439776"/>
            <a:ext cx="388245" cy="4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3"/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4695735" y="1773016"/>
            <a:ext cx="3582330" cy="2685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/>
          <p:cNvSpPr/>
          <p:nvPr/>
        </p:nvSpPr>
        <p:spPr>
          <a:xfrm>
            <a:off x="8290675" y="4458149"/>
            <a:ext cx="587100" cy="6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0144" y="4586844"/>
            <a:ext cx="388162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4"/>
          <p:cNvSpPr txBox="1"/>
          <p:nvPr/>
        </p:nvSpPr>
        <p:spPr>
          <a:xfrm>
            <a:off x="798330" y="441600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Fachada Unidade Rio de Janeiro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82" name="Google Shape;18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3829" y="1213050"/>
            <a:ext cx="4376342" cy="3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2" y="439776"/>
            <a:ext cx="388245" cy="4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/>
          <p:nvPr/>
        </p:nvSpPr>
        <p:spPr>
          <a:xfrm>
            <a:off x="8290675" y="4458149"/>
            <a:ext cx="587100" cy="6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0144" y="4586844"/>
            <a:ext cx="388162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5"/>
          <p:cNvSpPr txBox="1"/>
          <p:nvPr/>
        </p:nvSpPr>
        <p:spPr>
          <a:xfrm>
            <a:off x="748197" y="420588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Fachada Unidade Salvador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91" name="Google Shape;19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2335" y="1327581"/>
            <a:ext cx="4059330" cy="313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2" y="439776"/>
            <a:ext cx="388245" cy="4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"/>
          <p:cNvSpPr/>
          <p:nvPr/>
        </p:nvSpPr>
        <p:spPr>
          <a:xfrm>
            <a:off x="8290675" y="4458149"/>
            <a:ext cx="587100" cy="6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0144" y="4586844"/>
            <a:ext cx="388162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7"/>
          <p:cNvSpPr txBox="1"/>
          <p:nvPr/>
        </p:nvSpPr>
        <p:spPr>
          <a:xfrm>
            <a:off x="748197" y="439801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Fachada Unidade São Paulo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00" name="Google Shape;20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525" y="1244275"/>
            <a:ext cx="3947026" cy="2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2" y="439776"/>
            <a:ext cx="388245" cy="4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98025" y="1244275"/>
            <a:ext cx="3888460" cy="296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8"/>
          <p:cNvGrpSpPr/>
          <p:nvPr/>
        </p:nvGrpSpPr>
        <p:grpSpPr>
          <a:xfrm>
            <a:off x="0" y="-112"/>
            <a:ext cx="9144003" cy="5143726"/>
            <a:chOff x="0" y="0"/>
            <a:chExt cx="9144003" cy="5143726"/>
          </a:xfrm>
        </p:grpSpPr>
        <p:pic>
          <p:nvPicPr>
            <p:cNvPr id="208" name="Google Shape;208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9144000" cy="51434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18"/>
            <p:cNvPicPr preferRelativeResize="0"/>
            <p:nvPr/>
          </p:nvPicPr>
          <p:blipFill rotWithShape="1">
            <a:blip r:embed="rId5">
              <a:alphaModFix amt="38000"/>
            </a:blip>
            <a:srcRect b="30478" l="0" r="0" t="0"/>
            <a:stretch/>
          </p:blipFill>
          <p:spPr>
            <a:xfrm>
              <a:off x="0" y="0"/>
              <a:ext cx="9144003" cy="51437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1" name="Google Shape;211;p18"/>
          <p:cNvSpPr txBox="1"/>
          <p:nvPr/>
        </p:nvSpPr>
        <p:spPr>
          <a:xfrm>
            <a:off x="1448325" y="3037625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OBRIGADO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12" name="Google Shape;21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74175" y="2253150"/>
            <a:ext cx="2995651" cy="63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31675" y="4476823"/>
            <a:ext cx="2880782" cy="4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 b="8170" l="0" r="0" t="13563"/>
          <a:stretch/>
        </p:blipFill>
        <p:spPr>
          <a:xfrm>
            <a:off x="3219200" y="626100"/>
            <a:ext cx="2460175" cy="42875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"/>
          <p:cNvSpPr/>
          <p:nvPr/>
        </p:nvSpPr>
        <p:spPr>
          <a:xfrm>
            <a:off x="8290675" y="4458149"/>
            <a:ext cx="587100" cy="6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0144" y="4586844"/>
            <a:ext cx="388162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"/>
          <p:cNvSpPr txBox="1"/>
          <p:nvPr/>
        </p:nvSpPr>
        <p:spPr>
          <a:xfrm>
            <a:off x="798330" y="439802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Fachada Unidade Belém 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9" name="Google Shape;6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952" y="439776"/>
            <a:ext cx="388245" cy="4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/>
          <p:nvPr/>
        </p:nvSpPr>
        <p:spPr>
          <a:xfrm>
            <a:off x="8290675" y="4458149"/>
            <a:ext cx="587100" cy="6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0144" y="4586844"/>
            <a:ext cx="388162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"/>
          <p:cNvSpPr txBox="1"/>
          <p:nvPr/>
        </p:nvSpPr>
        <p:spPr>
          <a:xfrm>
            <a:off x="798330" y="439799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Fachada Unidade Belo Horizonte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7" name="Google Shape;7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958" y="937459"/>
            <a:ext cx="1975858" cy="3515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2" y="439776"/>
            <a:ext cx="388245" cy="4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"/>
          <p:cNvPicPr preferRelativeResize="0"/>
          <p:nvPr/>
        </p:nvPicPr>
        <p:blipFill rotWithShape="1">
          <a:blip r:embed="rId5">
            <a:alphaModFix/>
          </a:blip>
          <a:srcRect b="0" l="209" r="199" t="0"/>
          <a:stretch/>
        </p:blipFill>
        <p:spPr>
          <a:xfrm>
            <a:off x="3331152" y="933996"/>
            <a:ext cx="3041939" cy="1715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3"/>
          <p:cNvPicPr preferRelativeResize="0"/>
          <p:nvPr/>
        </p:nvPicPr>
        <p:blipFill rotWithShape="1">
          <a:blip r:embed="rId6">
            <a:alphaModFix/>
          </a:blip>
          <a:srcRect b="199" l="0" r="0" t="209"/>
          <a:stretch/>
        </p:blipFill>
        <p:spPr>
          <a:xfrm>
            <a:off x="3331152" y="2743960"/>
            <a:ext cx="3041939" cy="1708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/>
          <p:nvPr/>
        </p:nvSpPr>
        <p:spPr>
          <a:xfrm>
            <a:off x="8290675" y="4458149"/>
            <a:ext cx="587100" cy="6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0144" y="4586844"/>
            <a:ext cx="388162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4"/>
          <p:cNvSpPr txBox="1"/>
          <p:nvPr/>
        </p:nvSpPr>
        <p:spPr>
          <a:xfrm>
            <a:off x="798330" y="446735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Fachada Unidade Goiânia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88" name="Google Shape;8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330" y="1696479"/>
            <a:ext cx="3626783" cy="2721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2" y="439776"/>
            <a:ext cx="388245" cy="4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42397" y="994701"/>
            <a:ext cx="2573800" cy="342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"/>
          <p:cNvSpPr/>
          <p:nvPr/>
        </p:nvSpPr>
        <p:spPr>
          <a:xfrm>
            <a:off x="8290675" y="4458149"/>
            <a:ext cx="587100" cy="6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0144" y="4586844"/>
            <a:ext cx="388162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5"/>
          <p:cNvSpPr txBox="1"/>
          <p:nvPr/>
        </p:nvSpPr>
        <p:spPr>
          <a:xfrm>
            <a:off x="748197" y="439776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Fachada Unidade Manaus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98" name="Google Shape;9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10272" y="1056148"/>
            <a:ext cx="4523458" cy="340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2" y="439776"/>
            <a:ext cx="388245" cy="4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/>
          <p:nvPr/>
        </p:nvSpPr>
        <p:spPr>
          <a:xfrm>
            <a:off x="8290675" y="4458149"/>
            <a:ext cx="587100" cy="6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0144" y="4586844"/>
            <a:ext cx="388162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6"/>
          <p:cNvSpPr txBox="1"/>
          <p:nvPr/>
        </p:nvSpPr>
        <p:spPr>
          <a:xfrm>
            <a:off x="812184" y="439776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Fachada Unidade NANA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07" name="Google Shape;107;p6"/>
          <p:cNvPicPr preferRelativeResize="0"/>
          <p:nvPr/>
        </p:nvPicPr>
        <p:blipFill rotWithShape="1">
          <a:blip r:embed="rId4">
            <a:alphaModFix/>
          </a:blip>
          <a:srcRect b="0" l="9599" r="9599" t="0"/>
          <a:stretch/>
        </p:blipFill>
        <p:spPr>
          <a:xfrm>
            <a:off x="748197" y="1786494"/>
            <a:ext cx="4772840" cy="2671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2" y="439776"/>
            <a:ext cx="388245" cy="4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44071" y="1638012"/>
            <a:ext cx="2123568" cy="282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8290675" y="4458149"/>
            <a:ext cx="587100" cy="6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0144" y="4586844"/>
            <a:ext cx="388162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7"/>
          <p:cNvSpPr txBox="1"/>
          <p:nvPr/>
        </p:nvSpPr>
        <p:spPr>
          <a:xfrm>
            <a:off x="798331" y="439776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Fachada Unidade NARO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17" name="Google Shape;11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331" y="2022764"/>
            <a:ext cx="5385781" cy="243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2" y="439776"/>
            <a:ext cx="388245" cy="4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"/>
          <p:cNvSpPr/>
          <p:nvPr/>
        </p:nvSpPr>
        <p:spPr>
          <a:xfrm>
            <a:off x="8290675" y="4458149"/>
            <a:ext cx="587100" cy="6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0144" y="4586844"/>
            <a:ext cx="388162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8"/>
          <p:cNvSpPr txBox="1"/>
          <p:nvPr/>
        </p:nvSpPr>
        <p:spPr>
          <a:xfrm>
            <a:off x="798330" y="439776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Fachada Unidade NUBA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26" name="Google Shape;12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197" y="1138873"/>
            <a:ext cx="4425700" cy="33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55239" y="1138873"/>
            <a:ext cx="1866413" cy="331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2" y="439776"/>
            <a:ext cx="388245" cy="4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9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"/>
          <p:cNvSpPr/>
          <p:nvPr/>
        </p:nvSpPr>
        <p:spPr>
          <a:xfrm>
            <a:off x="8290675" y="4458149"/>
            <a:ext cx="587100" cy="6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0144" y="4586844"/>
            <a:ext cx="388162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9"/>
          <p:cNvSpPr txBox="1"/>
          <p:nvPr/>
        </p:nvSpPr>
        <p:spPr>
          <a:xfrm>
            <a:off x="798330" y="439801"/>
            <a:ext cx="62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Fachada Unidade NUMA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36" name="Google Shape;13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1725" y="1138301"/>
            <a:ext cx="4728151" cy="35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2" y="439776"/>
            <a:ext cx="388245" cy="4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Alexandre da Silva Miranda</dc:creator>
</cp:coreProperties>
</file>