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66" r:id="rId4"/>
    <p:sldId id="282" r:id="rId5"/>
    <p:sldId id="257" r:id="rId6"/>
    <p:sldId id="281" r:id="rId7"/>
    <p:sldId id="272" r:id="rId8"/>
    <p:sldId id="273" r:id="rId9"/>
    <p:sldId id="275" r:id="rId10"/>
    <p:sldId id="276" r:id="rId11"/>
    <p:sldId id="279" r:id="rId12"/>
    <p:sldId id="277" r:id="rId13"/>
    <p:sldId id="278" r:id="rId14"/>
    <p:sldId id="268" r:id="rId15"/>
    <p:sldId id="265" r:id="rId16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54" y="11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BCE03-5020-48B0-85B9-357984ACF660}" type="doc">
      <dgm:prSet loTypeId="urn:microsoft.com/office/officeart/2008/layout/HalfCircleOrganizationChart" loCatId="hierarchy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0B29FD7D-33F4-4FFE-B1EF-1B8CA1737F23}">
      <dgm:prSet phldrT="[Texto]" custT="1"/>
      <dgm:spPr/>
      <dgm:t>
        <a:bodyPr/>
        <a:lstStyle/>
        <a:p>
          <a:r>
            <a:rPr lang="pt-BR" sz="1400" b="1" dirty="0">
              <a:latin typeface="Calibri" panose="020F0502020204030204" pitchFamily="34" charset="0"/>
              <a:cs typeface="Calibri" panose="020F0502020204030204" pitchFamily="34" charset="0"/>
            </a:rPr>
            <a:t>GERAFI</a:t>
          </a:r>
        </a:p>
      </dgm:t>
    </dgm:pt>
    <dgm:pt modelId="{CF89A5E0-AF9B-4F34-B1B6-2B866167D602}" type="parTrans" cxnId="{59C143E7-4AD4-46DE-9ED0-FFEE665FD432}">
      <dgm:prSet/>
      <dgm:spPr/>
      <dgm:t>
        <a:bodyPr/>
        <a:lstStyle/>
        <a:p>
          <a:endParaRPr lang="pt-BR"/>
        </a:p>
      </dgm:t>
    </dgm:pt>
    <dgm:pt modelId="{E9FBE8CD-99EA-4AA1-8456-72DA7EC5495A}" type="sibTrans" cxnId="{59C143E7-4AD4-46DE-9ED0-FFEE665FD432}">
      <dgm:prSet/>
      <dgm:spPr/>
      <dgm:t>
        <a:bodyPr/>
        <a:lstStyle/>
        <a:p>
          <a:endParaRPr lang="pt-BR"/>
        </a:p>
      </dgm:t>
    </dgm:pt>
    <dgm:pt modelId="{9F9544A5-70E3-4320-B245-EF395756154B}">
      <dgm:prSet phldrT="[Texto]" custT="1"/>
      <dgm:spPr/>
      <dgm:t>
        <a:bodyPr/>
        <a:lstStyle/>
        <a:p>
          <a:r>
            <a:rPr lang="pt-BR" sz="1200" b="1" dirty="0">
              <a:latin typeface="Calibri" panose="020F0502020204030204" pitchFamily="34" charset="0"/>
              <a:cs typeface="Calibri" panose="020F0502020204030204" pitchFamily="34" charset="0"/>
            </a:rPr>
            <a:t>S. Administrativa</a:t>
          </a:r>
        </a:p>
      </dgm:t>
    </dgm:pt>
    <dgm:pt modelId="{267C0787-6C25-47F5-9810-77D38AC2A6CD}" type="parTrans" cxnId="{9C8FA31D-3ACA-4CC3-9491-62DA90DFC80F}">
      <dgm:prSet/>
      <dgm:spPr/>
      <dgm:t>
        <a:bodyPr/>
        <a:lstStyle/>
        <a:p>
          <a:endParaRPr lang="pt-BR"/>
        </a:p>
      </dgm:t>
    </dgm:pt>
    <dgm:pt modelId="{CAF86B81-2600-4F2E-845E-3FD4C3040196}" type="sibTrans" cxnId="{9C8FA31D-3ACA-4CC3-9491-62DA90DFC80F}">
      <dgm:prSet/>
      <dgm:spPr/>
      <dgm:t>
        <a:bodyPr/>
        <a:lstStyle/>
        <a:p>
          <a:endParaRPr lang="pt-BR"/>
        </a:p>
      </dgm:t>
    </dgm:pt>
    <dgm:pt modelId="{345C99E8-22ED-41D1-9A4A-EA0BCBBDF8D1}">
      <dgm:prSet phldrT="[Texto]" custT="1"/>
      <dgm:spPr/>
      <dgm:t>
        <a:bodyPr/>
        <a:lstStyle/>
        <a:p>
          <a:r>
            <a:rPr lang="pt-BR" sz="1200" b="1" dirty="0">
              <a:latin typeface="Calibri" panose="020F0502020204030204" pitchFamily="34" charset="0"/>
              <a:cs typeface="Calibri" panose="020F0502020204030204" pitchFamily="34" charset="0"/>
            </a:rPr>
            <a:t>S. Financeira</a:t>
          </a:r>
        </a:p>
      </dgm:t>
    </dgm:pt>
    <dgm:pt modelId="{B9BE31FD-CB55-40FD-94FD-526A4BEAEF1A}" type="parTrans" cxnId="{4D9BA1F8-5030-4A6A-A88A-B0047C7FB76D}">
      <dgm:prSet/>
      <dgm:spPr/>
      <dgm:t>
        <a:bodyPr/>
        <a:lstStyle/>
        <a:p>
          <a:endParaRPr lang="pt-BR"/>
        </a:p>
      </dgm:t>
    </dgm:pt>
    <dgm:pt modelId="{0E61E704-3611-4DC6-BD96-04FF6C0DCBE7}" type="sibTrans" cxnId="{4D9BA1F8-5030-4A6A-A88A-B0047C7FB76D}">
      <dgm:prSet/>
      <dgm:spPr/>
      <dgm:t>
        <a:bodyPr/>
        <a:lstStyle/>
        <a:p>
          <a:endParaRPr lang="pt-BR"/>
        </a:p>
      </dgm:t>
    </dgm:pt>
    <dgm:pt modelId="{FAC7510B-6C41-4BAA-BD8B-D3C8C8981439}">
      <dgm:prSet custT="1"/>
      <dgm:spPr/>
      <dgm:t>
        <a:bodyPr/>
        <a:lstStyle/>
        <a:p>
          <a:r>
            <a:rPr lang="pt-BR" sz="1400" b="1" dirty="0">
              <a:latin typeface="Calibri" panose="020F0502020204030204" pitchFamily="34" charset="0"/>
              <a:cs typeface="Calibri" panose="020F0502020204030204" pitchFamily="34" charset="0"/>
            </a:rPr>
            <a:t>Sup. Regional</a:t>
          </a:r>
        </a:p>
      </dgm:t>
    </dgm:pt>
    <dgm:pt modelId="{9FDFB0A4-2A62-4022-8210-3958A8866801}" type="parTrans" cxnId="{87C42086-5D67-4DDA-A5E1-0B9DF378D647}">
      <dgm:prSet/>
      <dgm:spPr/>
      <dgm:t>
        <a:bodyPr/>
        <a:lstStyle/>
        <a:p>
          <a:endParaRPr lang="pt-BR"/>
        </a:p>
      </dgm:t>
    </dgm:pt>
    <dgm:pt modelId="{072E1DAB-488A-46DA-B7AF-774DD41B3323}" type="sibTrans" cxnId="{87C42086-5D67-4DDA-A5E1-0B9DF378D647}">
      <dgm:prSet/>
      <dgm:spPr/>
      <dgm:t>
        <a:bodyPr/>
        <a:lstStyle/>
        <a:p>
          <a:endParaRPr lang="pt-BR"/>
        </a:p>
      </dgm:t>
    </dgm:pt>
    <dgm:pt modelId="{FF9EC294-F8A8-421B-844F-EEAB960D56D0}">
      <dgm:prSet custT="1"/>
      <dgm:spPr/>
      <dgm:t>
        <a:bodyPr/>
        <a:lstStyle/>
        <a:p>
          <a:r>
            <a:rPr lang="pt-BR" sz="1400" b="1" dirty="0">
              <a:latin typeface="Calibri" panose="020F0502020204030204" pitchFamily="34" charset="0"/>
              <a:cs typeface="Calibri" panose="020F0502020204030204" pitchFamily="34" charset="0"/>
            </a:rPr>
            <a:t>GERINF</a:t>
          </a:r>
        </a:p>
      </dgm:t>
    </dgm:pt>
    <dgm:pt modelId="{E0C20E0F-0BE3-40D4-B6D0-0013998566FC}" type="parTrans" cxnId="{EC247F0D-94EA-4584-972D-3FF72603BE81}">
      <dgm:prSet/>
      <dgm:spPr/>
      <dgm:t>
        <a:bodyPr/>
        <a:lstStyle/>
        <a:p>
          <a:endParaRPr lang="pt-BR"/>
        </a:p>
      </dgm:t>
    </dgm:pt>
    <dgm:pt modelId="{AF195E9D-AF59-4A01-82EF-8F868D90A502}" type="sibTrans" cxnId="{EC247F0D-94EA-4584-972D-3FF72603BE81}">
      <dgm:prSet/>
      <dgm:spPr/>
      <dgm:t>
        <a:bodyPr/>
        <a:lstStyle/>
        <a:p>
          <a:endParaRPr lang="pt-BR"/>
        </a:p>
      </dgm:t>
    </dgm:pt>
    <dgm:pt modelId="{10DFA418-61A0-4E90-ADC3-832B14E9402E}">
      <dgm:prSet custT="1"/>
      <dgm:spPr/>
      <dgm:t>
        <a:bodyPr/>
        <a:lstStyle/>
        <a:p>
          <a:r>
            <a:rPr lang="pt-BR" sz="1400" b="1" dirty="0">
              <a:latin typeface="Calibri" panose="020F0502020204030204" pitchFamily="34" charset="0"/>
              <a:cs typeface="Calibri" panose="020F0502020204030204" pitchFamily="34" charset="0"/>
            </a:rPr>
            <a:t>GEHITE</a:t>
          </a:r>
        </a:p>
      </dgm:t>
    </dgm:pt>
    <dgm:pt modelId="{C675A095-DF29-470D-B566-3E7BAC171028}" type="parTrans" cxnId="{AA959760-EE99-4FA1-BA22-DC39CF738BA5}">
      <dgm:prSet/>
      <dgm:spPr/>
      <dgm:t>
        <a:bodyPr/>
        <a:lstStyle/>
        <a:p>
          <a:endParaRPr lang="pt-BR"/>
        </a:p>
      </dgm:t>
    </dgm:pt>
    <dgm:pt modelId="{32EF4F73-48D5-46BF-A4FA-DFAD726734A7}" type="sibTrans" cxnId="{AA959760-EE99-4FA1-BA22-DC39CF738BA5}">
      <dgm:prSet/>
      <dgm:spPr/>
      <dgm:t>
        <a:bodyPr/>
        <a:lstStyle/>
        <a:p>
          <a:endParaRPr lang="pt-BR"/>
        </a:p>
      </dgm:t>
    </dgm:pt>
    <dgm:pt modelId="{6CA30303-1E07-4724-8BF3-EA6D3F23682F}">
      <dgm:prSet custT="1"/>
      <dgm:spPr/>
      <dgm:t>
        <a:bodyPr/>
        <a:lstStyle/>
        <a:p>
          <a:r>
            <a:rPr lang="pt-BR" sz="1200" b="1" dirty="0">
              <a:latin typeface="Calibri" panose="020F0502020204030204" pitchFamily="34" charset="0"/>
              <a:cs typeface="Calibri" panose="020F0502020204030204" pitchFamily="34" charset="0"/>
            </a:rPr>
            <a:t>Lab., </a:t>
          </a:r>
          <a:r>
            <a:rPr lang="pt-BR" sz="1200" b="1" dirty="0" err="1">
              <a:latin typeface="Calibri" panose="020F0502020204030204" pitchFamily="34" charset="0"/>
              <a:cs typeface="Calibri" panose="020F0502020204030204" pitchFamily="34" charset="0"/>
            </a:rPr>
            <a:t>Litot</a:t>
          </a:r>
          <a:r>
            <a:rPr lang="pt-BR" sz="1200" b="1" dirty="0">
              <a:latin typeface="Calibri" panose="020F0502020204030204" pitchFamily="34" charset="0"/>
              <a:cs typeface="Calibri" panose="020F0502020204030204" pitchFamily="34" charset="0"/>
            </a:rPr>
            <a:t>. e Doc. Técnica</a:t>
          </a:r>
        </a:p>
      </dgm:t>
    </dgm:pt>
    <dgm:pt modelId="{88535CF7-222F-4D25-BC31-6AF1C1153115}" type="parTrans" cxnId="{378BEA05-D8CC-4603-AC4C-1E2D93143C79}">
      <dgm:prSet/>
      <dgm:spPr/>
      <dgm:t>
        <a:bodyPr/>
        <a:lstStyle/>
        <a:p>
          <a:endParaRPr lang="pt-BR"/>
        </a:p>
      </dgm:t>
    </dgm:pt>
    <dgm:pt modelId="{2B0E67EC-FE01-4295-ABE7-72B730E3D143}" type="sibTrans" cxnId="{378BEA05-D8CC-4603-AC4C-1E2D93143C79}">
      <dgm:prSet/>
      <dgm:spPr/>
      <dgm:t>
        <a:bodyPr/>
        <a:lstStyle/>
        <a:p>
          <a:endParaRPr lang="pt-BR"/>
        </a:p>
      </dgm:t>
    </dgm:pt>
    <dgm:pt modelId="{1B382FEA-0900-4128-8602-AC6595E0D482}">
      <dgm:prSet custT="1"/>
      <dgm:spPr/>
      <dgm:t>
        <a:bodyPr/>
        <a:lstStyle/>
        <a:p>
          <a:r>
            <a:rPr lang="pt-BR" sz="1200" b="1" dirty="0" err="1">
              <a:latin typeface="Calibri" panose="020F0502020204030204" pitchFamily="34" charset="0"/>
              <a:cs typeface="Calibri" panose="020F0502020204030204" pitchFamily="34" charset="0"/>
            </a:rPr>
            <a:t>Geop</a:t>
          </a:r>
          <a:r>
            <a:rPr lang="pt-BR" sz="1200" b="1" dirty="0">
              <a:latin typeface="Calibri" panose="020F0502020204030204" pitchFamily="34" charset="0"/>
              <a:cs typeface="Calibri" panose="020F0502020204030204" pitchFamily="34" charset="0"/>
            </a:rPr>
            <a:t>., </a:t>
          </a:r>
          <a:r>
            <a:rPr lang="pt-BR" sz="1200" b="1" dirty="0" err="1">
              <a:latin typeface="Calibri" panose="020F0502020204030204" pitchFamily="34" charset="0"/>
              <a:cs typeface="Calibri" panose="020F0502020204030204" pitchFamily="34" charset="0"/>
            </a:rPr>
            <a:t>Edit</a:t>
          </a:r>
          <a:r>
            <a:rPr lang="pt-BR" sz="1200" b="1" dirty="0">
              <a:latin typeface="Calibri" panose="020F0502020204030204" pitchFamily="34" charset="0"/>
              <a:cs typeface="Calibri" panose="020F0502020204030204" pitchFamily="34" charset="0"/>
            </a:rPr>
            <a:t>. Técnica e TI</a:t>
          </a:r>
        </a:p>
      </dgm:t>
    </dgm:pt>
    <dgm:pt modelId="{E7BC7622-3698-4A53-9C37-948B94614945}" type="parTrans" cxnId="{3711AC0A-C24D-4FAB-A688-6A035077B0F9}">
      <dgm:prSet/>
      <dgm:spPr/>
      <dgm:t>
        <a:bodyPr/>
        <a:lstStyle/>
        <a:p>
          <a:endParaRPr lang="pt-BR"/>
        </a:p>
      </dgm:t>
    </dgm:pt>
    <dgm:pt modelId="{BC170692-A260-42DC-8F20-5F1D5F3E3325}" type="sibTrans" cxnId="{3711AC0A-C24D-4FAB-A688-6A035077B0F9}">
      <dgm:prSet/>
      <dgm:spPr/>
      <dgm:t>
        <a:bodyPr/>
        <a:lstStyle/>
        <a:p>
          <a:endParaRPr lang="pt-BR"/>
        </a:p>
      </dgm:t>
    </dgm:pt>
    <dgm:pt modelId="{3F8B0134-4DB5-432E-A5F2-67537FADE5A8}">
      <dgm:prSet custT="1"/>
      <dgm:spPr/>
      <dgm:t>
        <a:bodyPr/>
        <a:lstStyle/>
        <a:p>
          <a:r>
            <a:rPr lang="pt-BR" sz="1200" b="1" dirty="0">
              <a:latin typeface="Calibri" panose="020F0502020204030204" pitchFamily="34" charset="0"/>
              <a:cs typeface="Calibri" panose="020F0502020204030204" pitchFamily="34" charset="0"/>
            </a:rPr>
            <a:t>Hidrologia</a:t>
          </a:r>
        </a:p>
      </dgm:t>
    </dgm:pt>
    <dgm:pt modelId="{BECF3795-4CD0-4DDE-B2C4-A69913C75945}" type="parTrans" cxnId="{787DFBB0-B063-41AE-B5E6-68DA88B3B0E5}">
      <dgm:prSet/>
      <dgm:spPr/>
      <dgm:t>
        <a:bodyPr/>
        <a:lstStyle/>
        <a:p>
          <a:endParaRPr lang="pt-BR"/>
        </a:p>
      </dgm:t>
    </dgm:pt>
    <dgm:pt modelId="{2A545DC1-629C-4440-821B-2C14EBDFFC88}" type="sibTrans" cxnId="{787DFBB0-B063-41AE-B5E6-68DA88B3B0E5}">
      <dgm:prSet/>
      <dgm:spPr/>
      <dgm:t>
        <a:bodyPr/>
        <a:lstStyle/>
        <a:p>
          <a:endParaRPr lang="pt-BR"/>
        </a:p>
      </dgm:t>
    </dgm:pt>
    <dgm:pt modelId="{1459A3AD-6254-4C7A-A294-E95A24EC6604}">
      <dgm:prSet custT="1"/>
      <dgm:spPr/>
      <dgm:t>
        <a:bodyPr/>
        <a:lstStyle/>
        <a:p>
          <a:r>
            <a:rPr lang="pt-BR" sz="1200" b="1" dirty="0">
              <a:latin typeface="Calibri" panose="020F0502020204030204" pitchFamily="34" charset="0"/>
              <a:cs typeface="Calibri" panose="020F0502020204030204" pitchFamily="34" charset="0"/>
            </a:rPr>
            <a:t>Gestão Territorial</a:t>
          </a:r>
        </a:p>
      </dgm:t>
    </dgm:pt>
    <dgm:pt modelId="{AC61EBCB-0E90-42F7-825D-4DE396BE571E}" type="parTrans" cxnId="{CE78C68B-C5C3-4B0B-B169-08DC51669469}">
      <dgm:prSet/>
      <dgm:spPr/>
      <dgm:t>
        <a:bodyPr/>
        <a:lstStyle/>
        <a:p>
          <a:endParaRPr lang="pt-BR"/>
        </a:p>
      </dgm:t>
    </dgm:pt>
    <dgm:pt modelId="{105D2A18-CCD4-4E8A-8819-045D9C9AF3E2}" type="sibTrans" cxnId="{CE78C68B-C5C3-4B0B-B169-08DC51669469}">
      <dgm:prSet/>
      <dgm:spPr/>
      <dgm:t>
        <a:bodyPr/>
        <a:lstStyle/>
        <a:p>
          <a:endParaRPr lang="pt-BR"/>
        </a:p>
      </dgm:t>
    </dgm:pt>
    <dgm:pt modelId="{7413330E-4227-458C-8127-DE6EAAFA0BD4}">
      <dgm:prSet custT="1"/>
      <dgm:spPr/>
      <dgm:t>
        <a:bodyPr/>
        <a:lstStyle/>
        <a:p>
          <a:r>
            <a:rPr lang="pt-BR" sz="1400" b="1" dirty="0">
              <a:latin typeface="Calibri" panose="020F0502020204030204" pitchFamily="34" charset="0"/>
              <a:cs typeface="Calibri" panose="020F0502020204030204" pitchFamily="34" charset="0"/>
            </a:rPr>
            <a:t>GEREMI</a:t>
          </a:r>
        </a:p>
      </dgm:t>
    </dgm:pt>
    <dgm:pt modelId="{25F8CF0A-BE77-4240-A566-7E21F025F9FE}" type="parTrans" cxnId="{D1DAE92C-C8EF-4268-8667-B22250AC13C7}">
      <dgm:prSet/>
      <dgm:spPr/>
      <dgm:t>
        <a:bodyPr/>
        <a:lstStyle/>
        <a:p>
          <a:endParaRPr lang="pt-BR"/>
        </a:p>
      </dgm:t>
    </dgm:pt>
    <dgm:pt modelId="{93AF1D21-BDBE-4B8D-AC66-4663B4F4059C}" type="sibTrans" cxnId="{D1DAE92C-C8EF-4268-8667-B22250AC13C7}">
      <dgm:prSet/>
      <dgm:spPr/>
      <dgm:t>
        <a:bodyPr/>
        <a:lstStyle/>
        <a:p>
          <a:endParaRPr lang="pt-BR"/>
        </a:p>
      </dgm:t>
    </dgm:pt>
    <dgm:pt modelId="{F9388D55-A8F0-4D33-93AB-A97BCFAE6F6C}">
      <dgm:prSet custT="1"/>
      <dgm:spPr/>
      <dgm:t>
        <a:bodyPr/>
        <a:lstStyle/>
        <a:p>
          <a:r>
            <a:rPr lang="pt-BR" sz="1200" b="1" dirty="0">
              <a:latin typeface="Calibri" panose="020F0502020204030204" pitchFamily="34" charset="0"/>
              <a:cs typeface="Calibri" panose="020F0502020204030204" pitchFamily="34" charset="0"/>
            </a:rPr>
            <a:t>Mapeamento Geológico</a:t>
          </a:r>
        </a:p>
      </dgm:t>
    </dgm:pt>
    <dgm:pt modelId="{6849DBC6-ED56-4705-802F-F1C5856F9233}" type="parTrans" cxnId="{134E5B4A-D0B9-4D6A-8C58-FB07AB1886B3}">
      <dgm:prSet/>
      <dgm:spPr/>
      <dgm:t>
        <a:bodyPr/>
        <a:lstStyle/>
        <a:p>
          <a:endParaRPr lang="pt-BR"/>
        </a:p>
      </dgm:t>
    </dgm:pt>
    <dgm:pt modelId="{3B15DE66-29BB-4EBA-8282-BB9F98C7EED1}" type="sibTrans" cxnId="{134E5B4A-D0B9-4D6A-8C58-FB07AB1886B3}">
      <dgm:prSet/>
      <dgm:spPr/>
      <dgm:t>
        <a:bodyPr/>
        <a:lstStyle/>
        <a:p>
          <a:endParaRPr lang="pt-BR"/>
        </a:p>
      </dgm:t>
    </dgm:pt>
    <dgm:pt modelId="{90A4B680-43AB-4A3C-B64A-5F1E9C66E926}">
      <dgm:prSet custT="1"/>
      <dgm:spPr/>
      <dgm:t>
        <a:bodyPr/>
        <a:lstStyle/>
        <a:p>
          <a:r>
            <a:rPr lang="pt-BR" sz="1200" b="1" dirty="0">
              <a:latin typeface="Calibri" panose="020F0502020204030204" pitchFamily="34" charset="0"/>
              <a:cs typeface="Calibri" panose="020F0502020204030204" pitchFamily="34" charset="0"/>
            </a:rPr>
            <a:t>Recursos Minerais</a:t>
          </a:r>
        </a:p>
      </dgm:t>
    </dgm:pt>
    <dgm:pt modelId="{0AB4E2D8-6CF9-4790-A6C1-EB51FDCD7D11}" type="parTrans" cxnId="{155E3F38-3C1A-43D6-805D-DC3D26FFDA38}">
      <dgm:prSet/>
      <dgm:spPr/>
      <dgm:t>
        <a:bodyPr/>
        <a:lstStyle/>
        <a:p>
          <a:endParaRPr lang="pt-BR"/>
        </a:p>
      </dgm:t>
    </dgm:pt>
    <dgm:pt modelId="{2269E639-B4C6-44AC-A639-08C405276015}" type="sibTrans" cxnId="{155E3F38-3C1A-43D6-805D-DC3D26FFDA38}">
      <dgm:prSet/>
      <dgm:spPr/>
      <dgm:t>
        <a:bodyPr/>
        <a:lstStyle/>
        <a:p>
          <a:endParaRPr lang="pt-BR"/>
        </a:p>
      </dgm:t>
    </dgm:pt>
    <dgm:pt modelId="{1BCCE4A1-CD96-46A2-A8C0-20233348E407}" type="pres">
      <dgm:prSet presAssocID="{6BEBCE03-5020-48B0-85B9-357984ACF66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5A05D4E-A1A6-4018-A5AF-A783547AC190}" type="pres">
      <dgm:prSet presAssocID="{FAC7510B-6C41-4BAA-BD8B-D3C8C8981439}" presName="hierRoot1" presStyleCnt="0">
        <dgm:presLayoutVars>
          <dgm:hierBranch val="init"/>
        </dgm:presLayoutVars>
      </dgm:prSet>
      <dgm:spPr/>
    </dgm:pt>
    <dgm:pt modelId="{1FABC7CF-181C-426F-9AB4-6575F48EA9EA}" type="pres">
      <dgm:prSet presAssocID="{FAC7510B-6C41-4BAA-BD8B-D3C8C8981439}" presName="rootComposite1" presStyleCnt="0"/>
      <dgm:spPr/>
    </dgm:pt>
    <dgm:pt modelId="{A3D0999D-313F-445A-9762-34F03F7D7DE4}" type="pres">
      <dgm:prSet presAssocID="{FAC7510B-6C41-4BAA-BD8B-D3C8C898143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C545BF4-1C38-4477-9D6E-D5EE63CD0126}" type="pres">
      <dgm:prSet presAssocID="{FAC7510B-6C41-4BAA-BD8B-D3C8C8981439}" presName="topArc1" presStyleLbl="parChTrans1D1" presStyleIdx="0" presStyleCnt="26"/>
      <dgm:spPr/>
    </dgm:pt>
    <dgm:pt modelId="{487D6FB0-14E4-4581-9C05-600BEC2D6179}" type="pres">
      <dgm:prSet presAssocID="{FAC7510B-6C41-4BAA-BD8B-D3C8C8981439}" presName="bottomArc1" presStyleLbl="parChTrans1D1" presStyleIdx="1" presStyleCnt="26"/>
      <dgm:spPr/>
    </dgm:pt>
    <dgm:pt modelId="{DAA1BE9A-3CA9-4593-A917-85178D9A6875}" type="pres">
      <dgm:prSet presAssocID="{FAC7510B-6C41-4BAA-BD8B-D3C8C8981439}" presName="topConnNode1" presStyleLbl="node1" presStyleIdx="0" presStyleCnt="0"/>
      <dgm:spPr/>
      <dgm:t>
        <a:bodyPr/>
        <a:lstStyle/>
        <a:p>
          <a:endParaRPr lang="pt-BR"/>
        </a:p>
      </dgm:t>
    </dgm:pt>
    <dgm:pt modelId="{F44C0CE1-39C9-449C-B8C1-E1CAF843736D}" type="pres">
      <dgm:prSet presAssocID="{FAC7510B-6C41-4BAA-BD8B-D3C8C8981439}" presName="hierChild2" presStyleCnt="0"/>
      <dgm:spPr/>
    </dgm:pt>
    <dgm:pt modelId="{D2CC5712-B1BD-4F6F-B905-73C3013029E8}" type="pres">
      <dgm:prSet presAssocID="{CF89A5E0-AF9B-4F34-B1B6-2B866167D602}" presName="Name28" presStyleLbl="parChTrans1D2" presStyleIdx="0" presStyleCnt="4"/>
      <dgm:spPr/>
      <dgm:t>
        <a:bodyPr/>
        <a:lstStyle/>
        <a:p>
          <a:endParaRPr lang="pt-BR"/>
        </a:p>
      </dgm:t>
    </dgm:pt>
    <dgm:pt modelId="{A074F4C0-C682-4A81-A7E0-D58D604238B2}" type="pres">
      <dgm:prSet presAssocID="{0B29FD7D-33F4-4FFE-B1EF-1B8CA1737F23}" presName="hierRoot2" presStyleCnt="0">
        <dgm:presLayoutVars>
          <dgm:hierBranch val="init"/>
        </dgm:presLayoutVars>
      </dgm:prSet>
      <dgm:spPr/>
    </dgm:pt>
    <dgm:pt modelId="{FBB72C9B-555B-4CE1-9934-A61B5C3B4670}" type="pres">
      <dgm:prSet presAssocID="{0B29FD7D-33F4-4FFE-B1EF-1B8CA1737F23}" presName="rootComposite2" presStyleCnt="0"/>
      <dgm:spPr/>
    </dgm:pt>
    <dgm:pt modelId="{84173DA5-BBE7-40CA-B769-1349DCD4F142}" type="pres">
      <dgm:prSet presAssocID="{0B29FD7D-33F4-4FFE-B1EF-1B8CA1737F2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D0369F6-5B6D-424E-9B99-AEC911113166}" type="pres">
      <dgm:prSet presAssocID="{0B29FD7D-33F4-4FFE-B1EF-1B8CA1737F23}" presName="topArc2" presStyleLbl="parChTrans1D1" presStyleIdx="2" presStyleCnt="26"/>
      <dgm:spPr/>
    </dgm:pt>
    <dgm:pt modelId="{56EFD928-C479-40F6-AE67-7774AB133E7B}" type="pres">
      <dgm:prSet presAssocID="{0B29FD7D-33F4-4FFE-B1EF-1B8CA1737F23}" presName="bottomArc2" presStyleLbl="parChTrans1D1" presStyleIdx="3" presStyleCnt="26"/>
      <dgm:spPr/>
    </dgm:pt>
    <dgm:pt modelId="{874A8C0A-AE7A-44CB-8AF6-91843ADA7845}" type="pres">
      <dgm:prSet presAssocID="{0B29FD7D-33F4-4FFE-B1EF-1B8CA1737F23}" presName="topConnNode2" presStyleLbl="node2" presStyleIdx="0" presStyleCnt="0"/>
      <dgm:spPr/>
      <dgm:t>
        <a:bodyPr/>
        <a:lstStyle/>
        <a:p>
          <a:endParaRPr lang="pt-BR"/>
        </a:p>
      </dgm:t>
    </dgm:pt>
    <dgm:pt modelId="{819E0BC2-72CE-47D2-8E7E-BBA9377C9B77}" type="pres">
      <dgm:prSet presAssocID="{0B29FD7D-33F4-4FFE-B1EF-1B8CA1737F23}" presName="hierChild4" presStyleCnt="0"/>
      <dgm:spPr/>
    </dgm:pt>
    <dgm:pt modelId="{BD675D8B-B6D8-4232-97BB-E58BAE67EAB7}" type="pres">
      <dgm:prSet presAssocID="{267C0787-6C25-47F5-9810-77D38AC2A6CD}" presName="Name28" presStyleLbl="parChTrans1D3" presStyleIdx="0" presStyleCnt="8"/>
      <dgm:spPr/>
      <dgm:t>
        <a:bodyPr/>
        <a:lstStyle/>
        <a:p>
          <a:endParaRPr lang="pt-BR"/>
        </a:p>
      </dgm:t>
    </dgm:pt>
    <dgm:pt modelId="{EBEDB8C0-BB68-4D31-AA2F-34F2FECDB595}" type="pres">
      <dgm:prSet presAssocID="{9F9544A5-70E3-4320-B245-EF395756154B}" presName="hierRoot2" presStyleCnt="0">
        <dgm:presLayoutVars>
          <dgm:hierBranch val="init"/>
        </dgm:presLayoutVars>
      </dgm:prSet>
      <dgm:spPr/>
    </dgm:pt>
    <dgm:pt modelId="{2BEADDBF-D23B-4B9F-885A-7506A118496A}" type="pres">
      <dgm:prSet presAssocID="{9F9544A5-70E3-4320-B245-EF395756154B}" presName="rootComposite2" presStyleCnt="0"/>
      <dgm:spPr/>
    </dgm:pt>
    <dgm:pt modelId="{8D03B612-05B5-4DC2-9AE7-2D5F8AE22976}" type="pres">
      <dgm:prSet presAssocID="{9F9544A5-70E3-4320-B245-EF395756154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1590FDF-E03A-408B-8909-522FF5349119}" type="pres">
      <dgm:prSet presAssocID="{9F9544A5-70E3-4320-B245-EF395756154B}" presName="topArc2" presStyleLbl="parChTrans1D1" presStyleIdx="4" presStyleCnt="26"/>
      <dgm:spPr/>
    </dgm:pt>
    <dgm:pt modelId="{33D1D7BB-EE7E-4FEB-9FA2-D5DDF6427DEC}" type="pres">
      <dgm:prSet presAssocID="{9F9544A5-70E3-4320-B245-EF395756154B}" presName="bottomArc2" presStyleLbl="parChTrans1D1" presStyleIdx="5" presStyleCnt="26"/>
      <dgm:spPr/>
    </dgm:pt>
    <dgm:pt modelId="{1D05917A-C1C5-4AAF-A56C-38A87126109B}" type="pres">
      <dgm:prSet presAssocID="{9F9544A5-70E3-4320-B245-EF395756154B}" presName="topConnNode2" presStyleLbl="node3" presStyleIdx="0" presStyleCnt="0"/>
      <dgm:spPr/>
      <dgm:t>
        <a:bodyPr/>
        <a:lstStyle/>
        <a:p>
          <a:endParaRPr lang="pt-BR"/>
        </a:p>
      </dgm:t>
    </dgm:pt>
    <dgm:pt modelId="{3FA21063-3033-4F05-B090-4080A5655C96}" type="pres">
      <dgm:prSet presAssocID="{9F9544A5-70E3-4320-B245-EF395756154B}" presName="hierChild4" presStyleCnt="0"/>
      <dgm:spPr/>
    </dgm:pt>
    <dgm:pt modelId="{6EB7CCC8-D239-4BF5-9368-67B2153720B6}" type="pres">
      <dgm:prSet presAssocID="{9F9544A5-70E3-4320-B245-EF395756154B}" presName="hierChild5" presStyleCnt="0"/>
      <dgm:spPr/>
    </dgm:pt>
    <dgm:pt modelId="{29B6E3FD-19B8-4AEC-8148-A03655FDF1E2}" type="pres">
      <dgm:prSet presAssocID="{B9BE31FD-CB55-40FD-94FD-526A4BEAEF1A}" presName="Name28" presStyleLbl="parChTrans1D3" presStyleIdx="1" presStyleCnt="8"/>
      <dgm:spPr/>
      <dgm:t>
        <a:bodyPr/>
        <a:lstStyle/>
        <a:p>
          <a:endParaRPr lang="pt-BR"/>
        </a:p>
      </dgm:t>
    </dgm:pt>
    <dgm:pt modelId="{446BFBBA-A063-418B-93C3-C901B828332D}" type="pres">
      <dgm:prSet presAssocID="{345C99E8-22ED-41D1-9A4A-EA0BCBBDF8D1}" presName="hierRoot2" presStyleCnt="0">
        <dgm:presLayoutVars>
          <dgm:hierBranch val="init"/>
        </dgm:presLayoutVars>
      </dgm:prSet>
      <dgm:spPr/>
    </dgm:pt>
    <dgm:pt modelId="{2AA103CE-1E4F-4B30-9CC6-431FE64BC366}" type="pres">
      <dgm:prSet presAssocID="{345C99E8-22ED-41D1-9A4A-EA0BCBBDF8D1}" presName="rootComposite2" presStyleCnt="0"/>
      <dgm:spPr/>
    </dgm:pt>
    <dgm:pt modelId="{71680380-F99D-4758-9DE4-61AEDDC17DA5}" type="pres">
      <dgm:prSet presAssocID="{345C99E8-22ED-41D1-9A4A-EA0BCBBDF8D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6E4D1A0-03AF-4666-9EB5-6DB140D83407}" type="pres">
      <dgm:prSet presAssocID="{345C99E8-22ED-41D1-9A4A-EA0BCBBDF8D1}" presName="topArc2" presStyleLbl="parChTrans1D1" presStyleIdx="6" presStyleCnt="26"/>
      <dgm:spPr/>
    </dgm:pt>
    <dgm:pt modelId="{341E238A-7674-4FB0-B798-0909CF652CF3}" type="pres">
      <dgm:prSet presAssocID="{345C99E8-22ED-41D1-9A4A-EA0BCBBDF8D1}" presName="bottomArc2" presStyleLbl="parChTrans1D1" presStyleIdx="7" presStyleCnt="26"/>
      <dgm:spPr/>
    </dgm:pt>
    <dgm:pt modelId="{5FD20BD2-DA91-437E-8D94-6349BB580770}" type="pres">
      <dgm:prSet presAssocID="{345C99E8-22ED-41D1-9A4A-EA0BCBBDF8D1}" presName="topConnNode2" presStyleLbl="node3" presStyleIdx="0" presStyleCnt="0"/>
      <dgm:spPr/>
      <dgm:t>
        <a:bodyPr/>
        <a:lstStyle/>
        <a:p>
          <a:endParaRPr lang="pt-BR"/>
        </a:p>
      </dgm:t>
    </dgm:pt>
    <dgm:pt modelId="{0EF7A87D-B796-4666-A5E2-6EDA79C9BB02}" type="pres">
      <dgm:prSet presAssocID="{345C99E8-22ED-41D1-9A4A-EA0BCBBDF8D1}" presName="hierChild4" presStyleCnt="0"/>
      <dgm:spPr/>
    </dgm:pt>
    <dgm:pt modelId="{61E2EF6C-3895-4F38-BAF2-6A7B07339689}" type="pres">
      <dgm:prSet presAssocID="{345C99E8-22ED-41D1-9A4A-EA0BCBBDF8D1}" presName="hierChild5" presStyleCnt="0"/>
      <dgm:spPr/>
    </dgm:pt>
    <dgm:pt modelId="{7D40AAA4-8AD9-4C91-8AF0-B722AE7961AB}" type="pres">
      <dgm:prSet presAssocID="{0B29FD7D-33F4-4FFE-B1EF-1B8CA1737F23}" presName="hierChild5" presStyleCnt="0"/>
      <dgm:spPr/>
    </dgm:pt>
    <dgm:pt modelId="{7E027C03-4835-4A66-B9AA-C8B1918C9625}" type="pres">
      <dgm:prSet presAssocID="{E0C20E0F-0BE3-40D4-B6D0-0013998566FC}" presName="Name28" presStyleLbl="parChTrans1D2" presStyleIdx="1" presStyleCnt="4"/>
      <dgm:spPr/>
      <dgm:t>
        <a:bodyPr/>
        <a:lstStyle/>
        <a:p>
          <a:endParaRPr lang="pt-BR"/>
        </a:p>
      </dgm:t>
    </dgm:pt>
    <dgm:pt modelId="{1DBE0750-A68B-4BF0-B366-6BA4086FDD53}" type="pres">
      <dgm:prSet presAssocID="{FF9EC294-F8A8-421B-844F-EEAB960D56D0}" presName="hierRoot2" presStyleCnt="0">
        <dgm:presLayoutVars>
          <dgm:hierBranch val="init"/>
        </dgm:presLayoutVars>
      </dgm:prSet>
      <dgm:spPr/>
    </dgm:pt>
    <dgm:pt modelId="{A81C69E1-62A2-45CB-87E4-79A2A8EB4FA7}" type="pres">
      <dgm:prSet presAssocID="{FF9EC294-F8A8-421B-844F-EEAB960D56D0}" presName="rootComposite2" presStyleCnt="0"/>
      <dgm:spPr/>
    </dgm:pt>
    <dgm:pt modelId="{94486221-41F5-4317-B4C4-DD354571B0FB}" type="pres">
      <dgm:prSet presAssocID="{FF9EC294-F8A8-421B-844F-EEAB960D56D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4836B30-32E0-4BA3-91F6-310695EF23B9}" type="pres">
      <dgm:prSet presAssocID="{FF9EC294-F8A8-421B-844F-EEAB960D56D0}" presName="topArc2" presStyleLbl="parChTrans1D1" presStyleIdx="8" presStyleCnt="26"/>
      <dgm:spPr/>
    </dgm:pt>
    <dgm:pt modelId="{7C9AB907-0158-4464-B72A-E2B8973B3CF1}" type="pres">
      <dgm:prSet presAssocID="{FF9EC294-F8A8-421B-844F-EEAB960D56D0}" presName="bottomArc2" presStyleLbl="parChTrans1D1" presStyleIdx="9" presStyleCnt="26"/>
      <dgm:spPr/>
    </dgm:pt>
    <dgm:pt modelId="{1EC82659-241E-4D31-A666-5CA487FF2B2C}" type="pres">
      <dgm:prSet presAssocID="{FF9EC294-F8A8-421B-844F-EEAB960D56D0}" presName="topConnNode2" presStyleLbl="node2" presStyleIdx="0" presStyleCnt="0"/>
      <dgm:spPr/>
      <dgm:t>
        <a:bodyPr/>
        <a:lstStyle/>
        <a:p>
          <a:endParaRPr lang="pt-BR"/>
        </a:p>
      </dgm:t>
    </dgm:pt>
    <dgm:pt modelId="{CEFC0F3C-4672-4F58-B01B-888A1EF7900F}" type="pres">
      <dgm:prSet presAssocID="{FF9EC294-F8A8-421B-844F-EEAB960D56D0}" presName="hierChild4" presStyleCnt="0"/>
      <dgm:spPr/>
    </dgm:pt>
    <dgm:pt modelId="{986FEBFD-82E8-4C84-AA1E-6F155EE82B76}" type="pres">
      <dgm:prSet presAssocID="{88535CF7-222F-4D25-BC31-6AF1C1153115}" presName="Name28" presStyleLbl="parChTrans1D3" presStyleIdx="2" presStyleCnt="8"/>
      <dgm:spPr/>
      <dgm:t>
        <a:bodyPr/>
        <a:lstStyle/>
        <a:p>
          <a:endParaRPr lang="pt-BR"/>
        </a:p>
      </dgm:t>
    </dgm:pt>
    <dgm:pt modelId="{D0094F28-4E00-48D8-BE21-47550FE4E7EC}" type="pres">
      <dgm:prSet presAssocID="{6CA30303-1E07-4724-8BF3-EA6D3F23682F}" presName="hierRoot2" presStyleCnt="0">
        <dgm:presLayoutVars>
          <dgm:hierBranch val="init"/>
        </dgm:presLayoutVars>
      </dgm:prSet>
      <dgm:spPr/>
    </dgm:pt>
    <dgm:pt modelId="{02691398-A7EE-47F5-8391-7563C2E6949B}" type="pres">
      <dgm:prSet presAssocID="{6CA30303-1E07-4724-8BF3-EA6D3F23682F}" presName="rootComposite2" presStyleCnt="0"/>
      <dgm:spPr/>
    </dgm:pt>
    <dgm:pt modelId="{2F86E780-8489-416E-AC4D-0EA6174C4786}" type="pres">
      <dgm:prSet presAssocID="{6CA30303-1E07-4724-8BF3-EA6D3F23682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2645E46-4658-473C-A1B4-B6BE31B387F1}" type="pres">
      <dgm:prSet presAssocID="{6CA30303-1E07-4724-8BF3-EA6D3F23682F}" presName="topArc2" presStyleLbl="parChTrans1D1" presStyleIdx="10" presStyleCnt="26"/>
      <dgm:spPr/>
    </dgm:pt>
    <dgm:pt modelId="{B56CE572-A2DE-4E20-9917-05A8E614BD01}" type="pres">
      <dgm:prSet presAssocID="{6CA30303-1E07-4724-8BF3-EA6D3F23682F}" presName="bottomArc2" presStyleLbl="parChTrans1D1" presStyleIdx="11" presStyleCnt="26"/>
      <dgm:spPr/>
    </dgm:pt>
    <dgm:pt modelId="{40B92283-A2D8-48B9-841E-FDC99EF2CA5A}" type="pres">
      <dgm:prSet presAssocID="{6CA30303-1E07-4724-8BF3-EA6D3F23682F}" presName="topConnNode2" presStyleLbl="node3" presStyleIdx="0" presStyleCnt="0"/>
      <dgm:spPr/>
      <dgm:t>
        <a:bodyPr/>
        <a:lstStyle/>
        <a:p>
          <a:endParaRPr lang="pt-BR"/>
        </a:p>
      </dgm:t>
    </dgm:pt>
    <dgm:pt modelId="{DB158FE9-EEBB-49F3-8F28-0BA3BB5C9DB7}" type="pres">
      <dgm:prSet presAssocID="{6CA30303-1E07-4724-8BF3-EA6D3F23682F}" presName="hierChild4" presStyleCnt="0"/>
      <dgm:spPr/>
    </dgm:pt>
    <dgm:pt modelId="{4343DE54-5E37-470D-8AB0-DEEC78C12D99}" type="pres">
      <dgm:prSet presAssocID="{6CA30303-1E07-4724-8BF3-EA6D3F23682F}" presName="hierChild5" presStyleCnt="0"/>
      <dgm:spPr/>
    </dgm:pt>
    <dgm:pt modelId="{FD7E7B50-53BC-4576-A287-10911C263311}" type="pres">
      <dgm:prSet presAssocID="{E7BC7622-3698-4A53-9C37-948B94614945}" presName="Name28" presStyleLbl="parChTrans1D3" presStyleIdx="3" presStyleCnt="8"/>
      <dgm:spPr/>
      <dgm:t>
        <a:bodyPr/>
        <a:lstStyle/>
        <a:p>
          <a:endParaRPr lang="pt-BR"/>
        </a:p>
      </dgm:t>
    </dgm:pt>
    <dgm:pt modelId="{BDC187D0-F4AE-4A18-B18E-B489F883B31E}" type="pres">
      <dgm:prSet presAssocID="{1B382FEA-0900-4128-8602-AC6595E0D482}" presName="hierRoot2" presStyleCnt="0">
        <dgm:presLayoutVars>
          <dgm:hierBranch val="init"/>
        </dgm:presLayoutVars>
      </dgm:prSet>
      <dgm:spPr/>
    </dgm:pt>
    <dgm:pt modelId="{9C6D1A09-8F71-4450-9EA6-C597C524E2E7}" type="pres">
      <dgm:prSet presAssocID="{1B382FEA-0900-4128-8602-AC6595E0D482}" presName="rootComposite2" presStyleCnt="0"/>
      <dgm:spPr/>
    </dgm:pt>
    <dgm:pt modelId="{4EDDF104-4510-4F66-9E4D-663DB7DC4DE5}" type="pres">
      <dgm:prSet presAssocID="{1B382FEA-0900-4128-8602-AC6595E0D48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152EE5F-A975-4526-8B19-52ABEFA304C7}" type="pres">
      <dgm:prSet presAssocID="{1B382FEA-0900-4128-8602-AC6595E0D482}" presName="topArc2" presStyleLbl="parChTrans1D1" presStyleIdx="12" presStyleCnt="26"/>
      <dgm:spPr/>
    </dgm:pt>
    <dgm:pt modelId="{F2CFE4AB-6A44-4C82-BF18-2B56614BEA91}" type="pres">
      <dgm:prSet presAssocID="{1B382FEA-0900-4128-8602-AC6595E0D482}" presName="bottomArc2" presStyleLbl="parChTrans1D1" presStyleIdx="13" presStyleCnt="26"/>
      <dgm:spPr/>
    </dgm:pt>
    <dgm:pt modelId="{F50B2598-45CA-4DD7-B079-819AAD68E57D}" type="pres">
      <dgm:prSet presAssocID="{1B382FEA-0900-4128-8602-AC6595E0D482}" presName="topConnNode2" presStyleLbl="node3" presStyleIdx="0" presStyleCnt="0"/>
      <dgm:spPr/>
      <dgm:t>
        <a:bodyPr/>
        <a:lstStyle/>
        <a:p>
          <a:endParaRPr lang="pt-BR"/>
        </a:p>
      </dgm:t>
    </dgm:pt>
    <dgm:pt modelId="{4447F2F0-9576-4744-AFFF-2ECDAC7A16BA}" type="pres">
      <dgm:prSet presAssocID="{1B382FEA-0900-4128-8602-AC6595E0D482}" presName="hierChild4" presStyleCnt="0"/>
      <dgm:spPr/>
    </dgm:pt>
    <dgm:pt modelId="{F8E8EE1E-CA21-4740-A038-6C8D66AEF89C}" type="pres">
      <dgm:prSet presAssocID="{1B382FEA-0900-4128-8602-AC6595E0D482}" presName="hierChild5" presStyleCnt="0"/>
      <dgm:spPr/>
    </dgm:pt>
    <dgm:pt modelId="{EE3F4BE1-F53E-43F1-AE41-048D2C39B141}" type="pres">
      <dgm:prSet presAssocID="{FF9EC294-F8A8-421B-844F-EEAB960D56D0}" presName="hierChild5" presStyleCnt="0"/>
      <dgm:spPr/>
    </dgm:pt>
    <dgm:pt modelId="{2907B4FC-F0FA-4FE4-8C0C-7174CBC5C67A}" type="pres">
      <dgm:prSet presAssocID="{C675A095-DF29-470D-B566-3E7BAC171028}" presName="Name28" presStyleLbl="parChTrans1D2" presStyleIdx="2" presStyleCnt="4"/>
      <dgm:spPr/>
      <dgm:t>
        <a:bodyPr/>
        <a:lstStyle/>
        <a:p>
          <a:endParaRPr lang="pt-BR"/>
        </a:p>
      </dgm:t>
    </dgm:pt>
    <dgm:pt modelId="{1EFF39CA-2FBD-4087-84C5-EB6809606B15}" type="pres">
      <dgm:prSet presAssocID="{10DFA418-61A0-4E90-ADC3-832B14E9402E}" presName="hierRoot2" presStyleCnt="0">
        <dgm:presLayoutVars>
          <dgm:hierBranch val="init"/>
        </dgm:presLayoutVars>
      </dgm:prSet>
      <dgm:spPr/>
    </dgm:pt>
    <dgm:pt modelId="{3E063330-BF3C-496C-96D8-1A0CC8A32752}" type="pres">
      <dgm:prSet presAssocID="{10DFA418-61A0-4E90-ADC3-832B14E9402E}" presName="rootComposite2" presStyleCnt="0"/>
      <dgm:spPr/>
    </dgm:pt>
    <dgm:pt modelId="{85BB1173-16AC-4C1D-8140-F01D76D158AC}" type="pres">
      <dgm:prSet presAssocID="{10DFA418-61A0-4E90-ADC3-832B14E9402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89CBCE-0F19-492E-B1F4-CB3695214E39}" type="pres">
      <dgm:prSet presAssocID="{10DFA418-61A0-4E90-ADC3-832B14E9402E}" presName="topArc2" presStyleLbl="parChTrans1D1" presStyleIdx="14" presStyleCnt="26"/>
      <dgm:spPr/>
    </dgm:pt>
    <dgm:pt modelId="{2BA8B68F-30AA-41F3-8D33-88446F74CC6B}" type="pres">
      <dgm:prSet presAssocID="{10DFA418-61A0-4E90-ADC3-832B14E9402E}" presName="bottomArc2" presStyleLbl="parChTrans1D1" presStyleIdx="15" presStyleCnt="26"/>
      <dgm:spPr/>
    </dgm:pt>
    <dgm:pt modelId="{A9EE7099-F5AC-42F8-B224-2E8E9D70AE1A}" type="pres">
      <dgm:prSet presAssocID="{10DFA418-61A0-4E90-ADC3-832B14E9402E}" presName="topConnNode2" presStyleLbl="node2" presStyleIdx="0" presStyleCnt="0"/>
      <dgm:spPr/>
      <dgm:t>
        <a:bodyPr/>
        <a:lstStyle/>
        <a:p>
          <a:endParaRPr lang="pt-BR"/>
        </a:p>
      </dgm:t>
    </dgm:pt>
    <dgm:pt modelId="{B6D429BB-022F-4738-A820-E854859730A0}" type="pres">
      <dgm:prSet presAssocID="{10DFA418-61A0-4E90-ADC3-832B14E9402E}" presName="hierChild4" presStyleCnt="0"/>
      <dgm:spPr/>
    </dgm:pt>
    <dgm:pt modelId="{A9CB7F0A-558D-49C3-AB77-8AB078C12094}" type="pres">
      <dgm:prSet presAssocID="{BECF3795-4CD0-4DDE-B2C4-A69913C75945}" presName="Name28" presStyleLbl="parChTrans1D3" presStyleIdx="4" presStyleCnt="8"/>
      <dgm:spPr/>
      <dgm:t>
        <a:bodyPr/>
        <a:lstStyle/>
        <a:p>
          <a:endParaRPr lang="pt-BR"/>
        </a:p>
      </dgm:t>
    </dgm:pt>
    <dgm:pt modelId="{A1F4AF2D-56FC-4B44-910E-479746A20EC4}" type="pres">
      <dgm:prSet presAssocID="{3F8B0134-4DB5-432E-A5F2-67537FADE5A8}" presName="hierRoot2" presStyleCnt="0">
        <dgm:presLayoutVars>
          <dgm:hierBranch val="init"/>
        </dgm:presLayoutVars>
      </dgm:prSet>
      <dgm:spPr/>
    </dgm:pt>
    <dgm:pt modelId="{AB1C2693-979B-4445-8C88-248AB16CF80C}" type="pres">
      <dgm:prSet presAssocID="{3F8B0134-4DB5-432E-A5F2-67537FADE5A8}" presName="rootComposite2" presStyleCnt="0"/>
      <dgm:spPr/>
    </dgm:pt>
    <dgm:pt modelId="{81B5D9E1-EDC3-4A98-A180-2151AE0DFD60}" type="pres">
      <dgm:prSet presAssocID="{3F8B0134-4DB5-432E-A5F2-67537FADE5A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0204A98-4FB8-4E63-9BF6-A7FB079FE842}" type="pres">
      <dgm:prSet presAssocID="{3F8B0134-4DB5-432E-A5F2-67537FADE5A8}" presName="topArc2" presStyleLbl="parChTrans1D1" presStyleIdx="16" presStyleCnt="26"/>
      <dgm:spPr/>
    </dgm:pt>
    <dgm:pt modelId="{F3D645CE-7498-499B-809D-CD1BF4366643}" type="pres">
      <dgm:prSet presAssocID="{3F8B0134-4DB5-432E-A5F2-67537FADE5A8}" presName="bottomArc2" presStyleLbl="parChTrans1D1" presStyleIdx="17" presStyleCnt="26"/>
      <dgm:spPr/>
    </dgm:pt>
    <dgm:pt modelId="{0BC401AE-0932-4D29-98EB-D1BF66E01998}" type="pres">
      <dgm:prSet presAssocID="{3F8B0134-4DB5-432E-A5F2-67537FADE5A8}" presName="topConnNode2" presStyleLbl="node3" presStyleIdx="0" presStyleCnt="0"/>
      <dgm:spPr/>
      <dgm:t>
        <a:bodyPr/>
        <a:lstStyle/>
        <a:p>
          <a:endParaRPr lang="pt-BR"/>
        </a:p>
      </dgm:t>
    </dgm:pt>
    <dgm:pt modelId="{334A22B9-6EDC-4FE7-BC76-675504156BFC}" type="pres">
      <dgm:prSet presAssocID="{3F8B0134-4DB5-432E-A5F2-67537FADE5A8}" presName="hierChild4" presStyleCnt="0"/>
      <dgm:spPr/>
    </dgm:pt>
    <dgm:pt modelId="{4D1398CE-4380-41E7-9C8D-A1BD3E8E0BF9}" type="pres">
      <dgm:prSet presAssocID="{3F8B0134-4DB5-432E-A5F2-67537FADE5A8}" presName="hierChild5" presStyleCnt="0"/>
      <dgm:spPr/>
    </dgm:pt>
    <dgm:pt modelId="{A547CB83-4724-49FE-825B-204EB38B6861}" type="pres">
      <dgm:prSet presAssocID="{AC61EBCB-0E90-42F7-825D-4DE396BE571E}" presName="Name28" presStyleLbl="parChTrans1D3" presStyleIdx="5" presStyleCnt="8"/>
      <dgm:spPr/>
      <dgm:t>
        <a:bodyPr/>
        <a:lstStyle/>
        <a:p>
          <a:endParaRPr lang="pt-BR"/>
        </a:p>
      </dgm:t>
    </dgm:pt>
    <dgm:pt modelId="{9188DB68-656F-4E88-9BDA-41DD5DB3247B}" type="pres">
      <dgm:prSet presAssocID="{1459A3AD-6254-4C7A-A294-E95A24EC6604}" presName="hierRoot2" presStyleCnt="0">
        <dgm:presLayoutVars>
          <dgm:hierBranch val="init"/>
        </dgm:presLayoutVars>
      </dgm:prSet>
      <dgm:spPr/>
    </dgm:pt>
    <dgm:pt modelId="{04C946D2-DBB4-4201-9FAF-0FEC78D1C8F6}" type="pres">
      <dgm:prSet presAssocID="{1459A3AD-6254-4C7A-A294-E95A24EC6604}" presName="rootComposite2" presStyleCnt="0"/>
      <dgm:spPr/>
    </dgm:pt>
    <dgm:pt modelId="{56D6C9EE-FA75-467E-819A-8F99224E213A}" type="pres">
      <dgm:prSet presAssocID="{1459A3AD-6254-4C7A-A294-E95A24EC660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7F5C0DA-349C-49E0-9BBD-01D472AC8ECC}" type="pres">
      <dgm:prSet presAssocID="{1459A3AD-6254-4C7A-A294-E95A24EC6604}" presName="topArc2" presStyleLbl="parChTrans1D1" presStyleIdx="18" presStyleCnt="26"/>
      <dgm:spPr/>
    </dgm:pt>
    <dgm:pt modelId="{21F36944-2B88-4BCA-AFB7-1C50875AAD33}" type="pres">
      <dgm:prSet presAssocID="{1459A3AD-6254-4C7A-A294-E95A24EC6604}" presName="bottomArc2" presStyleLbl="parChTrans1D1" presStyleIdx="19" presStyleCnt="26"/>
      <dgm:spPr/>
    </dgm:pt>
    <dgm:pt modelId="{60EF2DFF-5396-4021-A6DE-C79E300A1343}" type="pres">
      <dgm:prSet presAssocID="{1459A3AD-6254-4C7A-A294-E95A24EC6604}" presName="topConnNode2" presStyleLbl="node3" presStyleIdx="0" presStyleCnt="0"/>
      <dgm:spPr/>
      <dgm:t>
        <a:bodyPr/>
        <a:lstStyle/>
        <a:p>
          <a:endParaRPr lang="pt-BR"/>
        </a:p>
      </dgm:t>
    </dgm:pt>
    <dgm:pt modelId="{FAA6C387-83E9-4BB7-9AE0-B0D65EF51691}" type="pres">
      <dgm:prSet presAssocID="{1459A3AD-6254-4C7A-A294-E95A24EC6604}" presName="hierChild4" presStyleCnt="0"/>
      <dgm:spPr/>
    </dgm:pt>
    <dgm:pt modelId="{D8E497FA-4E55-4101-B97B-47E443AF2A68}" type="pres">
      <dgm:prSet presAssocID="{1459A3AD-6254-4C7A-A294-E95A24EC6604}" presName="hierChild5" presStyleCnt="0"/>
      <dgm:spPr/>
    </dgm:pt>
    <dgm:pt modelId="{3072A857-C946-4D0D-AAF7-D8632CF594EA}" type="pres">
      <dgm:prSet presAssocID="{10DFA418-61A0-4E90-ADC3-832B14E9402E}" presName="hierChild5" presStyleCnt="0"/>
      <dgm:spPr/>
    </dgm:pt>
    <dgm:pt modelId="{AD66A519-F259-41D8-93E9-90467199A37F}" type="pres">
      <dgm:prSet presAssocID="{25F8CF0A-BE77-4240-A566-7E21F025F9FE}" presName="Name28" presStyleLbl="parChTrans1D2" presStyleIdx="3" presStyleCnt="4"/>
      <dgm:spPr/>
      <dgm:t>
        <a:bodyPr/>
        <a:lstStyle/>
        <a:p>
          <a:endParaRPr lang="pt-BR"/>
        </a:p>
      </dgm:t>
    </dgm:pt>
    <dgm:pt modelId="{3B0BD3DC-5A60-4963-A09D-F0111EDDF60A}" type="pres">
      <dgm:prSet presAssocID="{7413330E-4227-458C-8127-DE6EAAFA0BD4}" presName="hierRoot2" presStyleCnt="0">
        <dgm:presLayoutVars>
          <dgm:hierBranch val="init"/>
        </dgm:presLayoutVars>
      </dgm:prSet>
      <dgm:spPr/>
    </dgm:pt>
    <dgm:pt modelId="{E47E4538-1C69-485D-B97B-321AF3755C95}" type="pres">
      <dgm:prSet presAssocID="{7413330E-4227-458C-8127-DE6EAAFA0BD4}" presName="rootComposite2" presStyleCnt="0"/>
      <dgm:spPr/>
    </dgm:pt>
    <dgm:pt modelId="{99DA5956-CB44-4748-BD5E-3C6D9A7BDD91}" type="pres">
      <dgm:prSet presAssocID="{7413330E-4227-458C-8127-DE6EAAFA0BD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EB26EAE-80F8-486F-BA53-86D3ABD6754E}" type="pres">
      <dgm:prSet presAssocID="{7413330E-4227-458C-8127-DE6EAAFA0BD4}" presName="topArc2" presStyleLbl="parChTrans1D1" presStyleIdx="20" presStyleCnt="26"/>
      <dgm:spPr/>
    </dgm:pt>
    <dgm:pt modelId="{AFAD5AF5-CCC2-4DD8-A484-00688C0734C8}" type="pres">
      <dgm:prSet presAssocID="{7413330E-4227-458C-8127-DE6EAAFA0BD4}" presName="bottomArc2" presStyleLbl="parChTrans1D1" presStyleIdx="21" presStyleCnt="26"/>
      <dgm:spPr/>
    </dgm:pt>
    <dgm:pt modelId="{74BA3406-DFC6-40BB-8937-26B259FBDA1A}" type="pres">
      <dgm:prSet presAssocID="{7413330E-4227-458C-8127-DE6EAAFA0BD4}" presName="topConnNode2" presStyleLbl="node2" presStyleIdx="0" presStyleCnt="0"/>
      <dgm:spPr/>
      <dgm:t>
        <a:bodyPr/>
        <a:lstStyle/>
        <a:p>
          <a:endParaRPr lang="pt-BR"/>
        </a:p>
      </dgm:t>
    </dgm:pt>
    <dgm:pt modelId="{AC3EB9A4-1B85-461B-BD95-9AD15D5A1608}" type="pres">
      <dgm:prSet presAssocID="{7413330E-4227-458C-8127-DE6EAAFA0BD4}" presName="hierChild4" presStyleCnt="0"/>
      <dgm:spPr/>
    </dgm:pt>
    <dgm:pt modelId="{0191257B-CF5D-4674-B62C-53DADF722478}" type="pres">
      <dgm:prSet presAssocID="{6849DBC6-ED56-4705-802F-F1C5856F9233}" presName="Name28" presStyleLbl="parChTrans1D3" presStyleIdx="6" presStyleCnt="8"/>
      <dgm:spPr/>
      <dgm:t>
        <a:bodyPr/>
        <a:lstStyle/>
        <a:p>
          <a:endParaRPr lang="pt-BR"/>
        </a:p>
      </dgm:t>
    </dgm:pt>
    <dgm:pt modelId="{DDBFBAD8-A661-4A4B-A74F-D85F96005EC3}" type="pres">
      <dgm:prSet presAssocID="{F9388D55-A8F0-4D33-93AB-A97BCFAE6F6C}" presName="hierRoot2" presStyleCnt="0">
        <dgm:presLayoutVars>
          <dgm:hierBranch val="init"/>
        </dgm:presLayoutVars>
      </dgm:prSet>
      <dgm:spPr/>
    </dgm:pt>
    <dgm:pt modelId="{35E66606-BC74-49FE-B5E2-349CF22F8ADC}" type="pres">
      <dgm:prSet presAssocID="{F9388D55-A8F0-4D33-93AB-A97BCFAE6F6C}" presName="rootComposite2" presStyleCnt="0"/>
      <dgm:spPr/>
    </dgm:pt>
    <dgm:pt modelId="{FA46A1E7-32C5-4E00-A8C4-EE55E2C2A723}" type="pres">
      <dgm:prSet presAssocID="{F9388D55-A8F0-4D33-93AB-A97BCFAE6F6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412BD74-19C4-4E67-8511-2D914E74FD25}" type="pres">
      <dgm:prSet presAssocID="{F9388D55-A8F0-4D33-93AB-A97BCFAE6F6C}" presName="topArc2" presStyleLbl="parChTrans1D1" presStyleIdx="22" presStyleCnt="26"/>
      <dgm:spPr/>
    </dgm:pt>
    <dgm:pt modelId="{1C1A359B-0608-4498-8793-705CA9EFC239}" type="pres">
      <dgm:prSet presAssocID="{F9388D55-A8F0-4D33-93AB-A97BCFAE6F6C}" presName="bottomArc2" presStyleLbl="parChTrans1D1" presStyleIdx="23" presStyleCnt="26"/>
      <dgm:spPr/>
    </dgm:pt>
    <dgm:pt modelId="{4AEF59CD-4A35-47DC-849C-CD324A437997}" type="pres">
      <dgm:prSet presAssocID="{F9388D55-A8F0-4D33-93AB-A97BCFAE6F6C}" presName="topConnNode2" presStyleLbl="node3" presStyleIdx="0" presStyleCnt="0"/>
      <dgm:spPr/>
      <dgm:t>
        <a:bodyPr/>
        <a:lstStyle/>
        <a:p>
          <a:endParaRPr lang="pt-BR"/>
        </a:p>
      </dgm:t>
    </dgm:pt>
    <dgm:pt modelId="{2FE62510-9AD2-43A7-8989-C9CD78E97664}" type="pres">
      <dgm:prSet presAssocID="{F9388D55-A8F0-4D33-93AB-A97BCFAE6F6C}" presName="hierChild4" presStyleCnt="0"/>
      <dgm:spPr/>
    </dgm:pt>
    <dgm:pt modelId="{BBCF8B35-A287-4A61-9448-2A0387AD0DF3}" type="pres">
      <dgm:prSet presAssocID="{F9388D55-A8F0-4D33-93AB-A97BCFAE6F6C}" presName="hierChild5" presStyleCnt="0"/>
      <dgm:spPr/>
    </dgm:pt>
    <dgm:pt modelId="{6BACC500-0E23-416B-B6FC-4C1F0449585B}" type="pres">
      <dgm:prSet presAssocID="{0AB4E2D8-6CF9-4790-A6C1-EB51FDCD7D11}" presName="Name28" presStyleLbl="parChTrans1D3" presStyleIdx="7" presStyleCnt="8"/>
      <dgm:spPr/>
      <dgm:t>
        <a:bodyPr/>
        <a:lstStyle/>
        <a:p>
          <a:endParaRPr lang="pt-BR"/>
        </a:p>
      </dgm:t>
    </dgm:pt>
    <dgm:pt modelId="{C8212399-A2BB-4A31-BE7A-5C30E539F290}" type="pres">
      <dgm:prSet presAssocID="{90A4B680-43AB-4A3C-B64A-5F1E9C66E926}" presName="hierRoot2" presStyleCnt="0">
        <dgm:presLayoutVars>
          <dgm:hierBranch val="init"/>
        </dgm:presLayoutVars>
      </dgm:prSet>
      <dgm:spPr/>
    </dgm:pt>
    <dgm:pt modelId="{F3AD9707-D377-4C2E-82DB-C5CA9F18D71E}" type="pres">
      <dgm:prSet presAssocID="{90A4B680-43AB-4A3C-B64A-5F1E9C66E926}" presName="rootComposite2" presStyleCnt="0"/>
      <dgm:spPr/>
    </dgm:pt>
    <dgm:pt modelId="{8058053A-D750-4321-A2B9-0853E42C0278}" type="pres">
      <dgm:prSet presAssocID="{90A4B680-43AB-4A3C-B64A-5F1E9C66E92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932BFB0-1150-41B9-8F46-FD4011FA143F}" type="pres">
      <dgm:prSet presAssocID="{90A4B680-43AB-4A3C-B64A-5F1E9C66E926}" presName="topArc2" presStyleLbl="parChTrans1D1" presStyleIdx="24" presStyleCnt="26"/>
      <dgm:spPr/>
    </dgm:pt>
    <dgm:pt modelId="{8A652F9D-1C1C-4F33-86E4-8E20DCC46970}" type="pres">
      <dgm:prSet presAssocID="{90A4B680-43AB-4A3C-B64A-5F1E9C66E926}" presName="bottomArc2" presStyleLbl="parChTrans1D1" presStyleIdx="25" presStyleCnt="26"/>
      <dgm:spPr/>
    </dgm:pt>
    <dgm:pt modelId="{D6A65023-5E9B-454A-9B3F-0487A097D7C5}" type="pres">
      <dgm:prSet presAssocID="{90A4B680-43AB-4A3C-B64A-5F1E9C66E926}" presName="topConnNode2" presStyleLbl="node3" presStyleIdx="0" presStyleCnt="0"/>
      <dgm:spPr/>
      <dgm:t>
        <a:bodyPr/>
        <a:lstStyle/>
        <a:p>
          <a:endParaRPr lang="pt-BR"/>
        </a:p>
      </dgm:t>
    </dgm:pt>
    <dgm:pt modelId="{8F8B4C18-3D0E-4FDB-AE51-2C454DDE0D9D}" type="pres">
      <dgm:prSet presAssocID="{90A4B680-43AB-4A3C-B64A-5F1E9C66E926}" presName="hierChild4" presStyleCnt="0"/>
      <dgm:spPr/>
    </dgm:pt>
    <dgm:pt modelId="{7947FFFB-AE1F-4912-8EFD-AB6745E17349}" type="pres">
      <dgm:prSet presAssocID="{90A4B680-43AB-4A3C-B64A-5F1E9C66E926}" presName="hierChild5" presStyleCnt="0"/>
      <dgm:spPr/>
    </dgm:pt>
    <dgm:pt modelId="{77787684-0BD6-40F0-B923-8110FAFE7090}" type="pres">
      <dgm:prSet presAssocID="{7413330E-4227-458C-8127-DE6EAAFA0BD4}" presName="hierChild5" presStyleCnt="0"/>
      <dgm:spPr/>
    </dgm:pt>
    <dgm:pt modelId="{3501763A-396F-4FA4-A7A4-EF0550C5027E}" type="pres">
      <dgm:prSet presAssocID="{FAC7510B-6C41-4BAA-BD8B-D3C8C8981439}" presName="hierChild3" presStyleCnt="0"/>
      <dgm:spPr/>
    </dgm:pt>
  </dgm:ptLst>
  <dgm:cxnLst>
    <dgm:cxn modelId="{E3AA6DC9-6D44-4E87-9B56-426B5C4E24D0}" type="presOf" srcId="{FF9EC294-F8A8-421B-844F-EEAB960D56D0}" destId="{1EC82659-241E-4D31-A666-5CA487FF2B2C}" srcOrd="1" destOrd="0" presId="urn:microsoft.com/office/officeart/2008/layout/HalfCircleOrganizationChart"/>
    <dgm:cxn modelId="{C6440C94-F9BF-45F0-A286-96BCB25BD5B5}" type="presOf" srcId="{6CA30303-1E07-4724-8BF3-EA6D3F23682F}" destId="{40B92283-A2D8-48B9-841E-FDC99EF2CA5A}" srcOrd="1" destOrd="0" presId="urn:microsoft.com/office/officeart/2008/layout/HalfCircleOrganizationChart"/>
    <dgm:cxn modelId="{59C143E7-4AD4-46DE-9ED0-FFEE665FD432}" srcId="{FAC7510B-6C41-4BAA-BD8B-D3C8C8981439}" destId="{0B29FD7D-33F4-4FFE-B1EF-1B8CA1737F23}" srcOrd="0" destOrd="0" parTransId="{CF89A5E0-AF9B-4F34-B1B6-2B866167D602}" sibTransId="{E9FBE8CD-99EA-4AA1-8456-72DA7EC5495A}"/>
    <dgm:cxn modelId="{0D0AFFB2-A412-4503-8276-02083CB4F6B8}" type="presOf" srcId="{1459A3AD-6254-4C7A-A294-E95A24EC6604}" destId="{60EF2DFF-5396-4021-A6DE-C79E300A1343}" srcOrd="1" destOrd="0" presId="urn:microsoft.com/office/officeart/2008/layout/HalfCircleOrganizationChart"/>
    <dgm:cxn modelId="{CE78C68B-C5C3-4B0B-B169-08DC51669469}" srcId="{10DFA418-61A0-4E90-ADC3-832B14E9402E}" destId="{1459A3AD-6254-4C7A-A294-E95A24EC6604}" srcOrd="1" destOrd="0" parTransId="{AC61EBCB-0E90-42F7-825D-4DE396BE571E}" sibTransId="{105D2A18-CCD4-4E8A-8819-045D9C9AF3E2}"/>
    <dgm:cxn modelId="{57DA6801-2F17-44F0-81BC-C129C6441998}" type="presOf" srcId="{25F8CF0A-BE77-4240-A566-7E21F025F9FE}" destId="{AD66A519-F259-41D8-93E9-90467199A37F}" srcOrd="0" destOrd="0" presId="urn:microsoft.com/office/officeart/2008/layout/HalfCircleOrganizationChart"/>
    <dgm:cxn modelId="{262A4A6B-8F2C-415A-BBDA-9225E75EF835}" type="presOf" srcId="{BECF3795-4CD0-4DDE-B2C4-A69913C75945}" destId="{A9CB7F0A-558D-49C3-AB77-8AB078C12094}" srcOrd="0" destOrd="0" presId="urn:microsoft.com/office/officeart/2008/layout/HalfCircleOrganizationChart"/>
    <dgm:cxn modelId="{9C8FA31D-3ACA-4CC3-9491-62DA90DFC80F}" srcId="{0B29FD7D-33F4-4FFE-B1EF-1B8CA1737F23}" destId="{9F9544A5-70E3-4320-B245-EF395756154B}" srcOrd="0" destOrd="0" parTransId="{267C0787-6C25-47F5-9810-77D38AC2A6CD}" sibTransId="{CAF86B81-2600-4F2E-845E-3FD4C3040196}"/>
    <dgm:cxn modelId="{C606B8B9-6C0E-4255-9915-EDEC7E6187F2}" type="presOf" srcId="{9F9544A5-70E3-4320-B245-EF395756154B}" destId="{8D03B612-05B5-4DC2-9AE7-2D5F8AE22976}" srcOrd="0" destOrd="0" presId="urn:microsoft.com/office/officeart/2008/layout/HalfCircleOrganizationChart"/>
    <dgm:cxn modelId="{47578150-962F-4EFE-B9A5-BDCE2E0F11B8}" type="presOf" srcId="{88535CF7-222F-4D25-BC31-6AF1C1153115}" destId="{986FEBFD-82E8-4C84-AA1E-6F155EE82B76}" srcOrd="0" destOrd="0" presId="urn:microsoft.com/office/officeart/2008/layout/HalfCircleOrganizationChart"/>
    <dgm:cxn modelId="{2870DC87-E901-4127-A4A8-24BB801248E1}" type="presOf" srcId="{3F8B0134-4DB5-432E-A5F2-67537FADE5A8}" destId="{0BC401AE-0932-4D29-98EB-D1BF66E01998}" srcOrd="1" destOrd="0" presId="urn:microsoft.com/office/officeart/2008/layout/HalfCircleOrganizationChart"/>
    <dgm:cxn modelId="{510089D2-4FA5-45E8-8E94-A699F0035E76}" type="presOf" srcId="{345C99E8-22ED-41D1-9A4A-EA0BCBBDF8D1}" destId="{5FD20BD2-DA91-437E-8D94-6349BB580770}" srcOrd="1" destOrd="0" presId="urn:microsoft.com/office/officeart/2008/layout/HalfCircleOrganizationChart"/>
    <dgm:cxn modelId="{09A86FA3-5C0D-4440-8C4A-B26B6DE07543}" type="presOf" srcId="{345C99E8-22ED-41D1-9A4A-EA0BCBBDF8D1}" destId="{71680380-F99D-4758-9DE4-61AEDDC17DA5}" srcOrd="0" destOrd="0" presId="urn:microsoft.com/office/officeart/2008/layout/HalfCircleOrganizationChart"/>
    <dgm:cxn modelId="{DE0749DD-A129-4FCD-B3E7-77E207A88223}" type="presOf" srcId="{10DFA418-61A0-4E90-ADC3-832B14E9402E}" destId="{85BB1173-16AC-4C1D-8140-F01D76D158AC}" srcOrd="0" destOrd="0" presId="urn:microsoft.com/office/officeart/2008/layout/HalfCircleOrganizationChart"/>
    <dgm:cxn modelId="{C207FAB7-0572-4C73-B4F6-AC75FE324737}" type="presOf" srcId="{AC61EBCB-0E90-42F7-825D-4DE396BE571E}" destId="{A547CB83-4724-49FE-825B-204EB38B6861}" srcOrd="0" destOrd="0" presId="urn:microsoft.com/office/officeart/2008/layout/HalfCircleOrganizationChart"/>
    <dgm:cxn modelId="{8A313E8B-95C1-4276-9030-28809E895840}" type="presOf" srcId="{90A4B680-43AB-4A3C-B64A-5F1E9C66E926}" destId="{8058053A-D750-4321-A2B9-0853E42C0278}" srcOrd="0" destOrd="0" presId="urn:microsoft.com/office/officeart/2008/layout/HalfCircleOrganizationChart"/>
    <dgm:cxn modelId="{242DB000-BE29-42DE-9D64-6CBD2026B065}" type="presOf" srcId="{FF9EC294-F8A8-421B-844F-EEAB960D56D0}" destId="{94486221-41F5-4317-B4C4-DD354571B0FB}" srcOrd="0" destOrd="0" presId="urn:microsoft.com/office/officeart/2008/layout/HalfCircleOrganizationChart"/>
    <dgm:cxn modelId="{53DF2895-2C71-40A2-9B87-10154731A1B5}" type="presOf" srcId="{3F8B0134-4DB5-432E-A5F2-67537FADE5A8}" destId="{81B5D9E1-EDC3-4A98-A180-2151AE0DFD60}" srcOrd="0" destOrd="0" presId="urn:microsoft.com/office/officeart/2008/layout/HalfCircleOrganizationChart"/>
    <dgm:cxn modelId="{28145AD5-9393-4483-A158-9DB034D77626}" type="presOf" srcId="{E0C20E0F-0BE3-40D4-B6D0-0013998566FC}" destId="{7E027C03-4835-4A66-B9AA-C8B1918C9625}" srcOrd="0" destOrd="0" presId="urn:microsoft.com/office/officeart/2008/layout/HalfCircleOrganizationChart"/>
    <dgm:cxn modelId="{EC247F0D-94EA-4584-972D-3FF72603BE81}" srcId="{FAC7510B-6C41-4BAA-BD8B-D3C8C8981439}" destId="{FF9EC294-F8A8-421B-844F-EEAB960D56D0}" srcOrd="1" destOrd="0" parTransId="{E0C20E0F-0BE3-40D4-B6D0-0013998566FC}" sibTransId="{AF195E9D-AF59-4A01-82EF-8F868D90A502}"/>
    <dgm:cxn modelId="{C406C47E-6BC5-44C6-9431-11054991E48F}" type="presOf" srcId="{1B382FEA-0900-4128-8602-AC6595E0D482}" destId="{F50B2598-45CA-4DD7-B079-819AAD68E57D}" srcOrd="1" destOrd="0" presId="urn:microsoft.com/office/officeart/2008/layout/HalfCircleOrganizationChart"/>
    <dgm:cxn modelId="{FB075435-4D68-4033-BD39-27EEC82A5956}" type="presOf" srcId="{B9BE31FD-CB55-40FD-94FD-526A4BEAEF1A}" destId="{29B6E3FD-19B8-4AEC-8148-A03655FDF1E2}" srcOrd="0" destOrd="0" presId="urn:microsoft.com/office/officeart/2008/layout/HalfCircleOrganizationChart"/>
    <dgm:cxn modelId="{08965C59-C592-425F-A6EF-D54DB3C3026F}" type="presOf" srcId="{1B382FEA-0900-4128-8602-AC6595E0D482}" destId="{4EDDF104-4510-4F66-9E4D-663DB7DC4DE5}" srcOrd="0" destOrd="0" presId="urn:microsoft.com/office/officeart/2008/layout/HalfCircleOrganizationChart"/>
    <dgm:cxn modelId="{3958ED07-FB10-4385-9F26-3AD26669C652}" type="presOf" srcId="{7413330E-4227-458C-8127-DE6EAAFA0BD4}" destId="{99DA5956-CB44-4748-BD5E-3C6D9A7BDD91}" srcOrd="0" destOrd="0" presId="urn:microsoft.com/office/officeart/2008/layout/HalfCircleOrganizationChart"/>
    <dgm:cxn modelId="{AA959760-EE99-4FA1-BA22-DC39CF738BA5}" srcId="{FAC7510B-6C41-4BAA-BD8B-D3C8C8981439}" destId="{10DFA418-61A0-4E90-ADC3-832B14E9402E}" srcOrd="2" destOrd="0" parTransId="{C675A095-DF29-470D-B566-3E7BAC171028}" sibTransId="{32EF4F73-48D5-46BF-A4FA-DFAD726734A7}"/>
    <dgm:cxn modelId="{E2194661-FC5F-4D3A-A508-0686D792CD8F}" type="presOf" srcId="{90A4B680-43AB-4A3C-B64A-5F1E9C66E926}" destId="{D6A65023-5E9B-454A-9B3F-0487A097D7C5}" srcOrd="1" destOrd="0" presId="urn:microsoft.com/office/officeart/2008/layout/HalfCircleOrganizationChart"/>
    <dgm:cxn modelId="{134E5B4A-D0B9-4D6A-8C58-FB07AB1886B3}" srcId="{7413330E-4227-458C-8127-DE6EAAFA0BD4}" destId="{F9388D55-A8F0-4D33-93AB-A97BCFAE6F6C}" srcOrd="0" destOrd="0" parTransId="{6849DBC6-ED56-4705-802F-F1C5856F9233}" sibTransId="{3B15DE66-29BB-4EBA-8282-BB9F98C7EED1}"/>
    <dgm:cxn modelId="{2281E399-0048-4BEF-AF6B-6F64F00DFF43}" type="presOf" srcId="{F9388D55-A8F0-4D33-93AB-A97BCFAE6F6C}" destId="{4AEF59CD-4A35-47DC-849C-CD324A437997}" srcOrd="1" destOrd="0" presId="urn:microsoft.com/office/officeart/2008/layout/HalfCircleOrganizationChart"/>
    <dgm:cxn modelId="{378BEA05-D8CC-4603-AC4C-1E2D93143C79}" srcId="{FF9EC294-F8A8-421B-844F-EEAB960D56D0}" destId="{6CA30303-1E07-4724-8BF3-EA6D3F23682F}" srcOrd="0" destOrd="0" parTransId="{88535CF7-222F-4D25-BC31-6AF1C1153115}" sibTransId="{2B0E67EC-FE01-4295-ABE7-72B730E3D143}"/>
    <dgm:cxn modelId="{7D73B340-01FE-4A30-A1CD-2B56570FF823}" type="presOf" srcId="{FAC7510B-6C41-4BAA-BD8B-D3C8C8981439}" destId="{DAA1BE9A-3CA9-4593-A917-85178D9A6875}" srcOrd="1" destOrd="0" presId="urn:microsoft.com/office/officeart/2008/layout/HalfCircleOrganizationChart"/>
    <dgm:cxn modelId="{0C21A9F9-5C76-46DE-B9FF-3573C2574E2E}" type="presOf" srcId="{6BEBCE03-5020-48B0-85B9-357984ACF660}" destId="{1BCCE4A1-CD96-46A2-A8C0-20233348E407}" srcOrd="0" destOrd="0" presId="urn:microsoft.com/office/officeart/2008/layout/HalfCircleOrganizationChart"/>
    <dgm:cxn modelId="{F15703AE-4126-4C1C-A130-6C03699722DB}" type="presOf" srcId="{10DFA418-61A0-4E90-ADC3-832B14E9402E}" destId="{A9EE7099-F5AC-42F8-B224-2E8E9D70AE1A}" srcOrd="1" destOrd="0" presId="urn:microsoft.com/office/officeart/2008/layout/HalfCircleOrganizationChart"/>
    <dgm:cxn modelId="{0A8E494C-C68B-48E3-885C-B17C2D75A458}" type="presOf" srcId="{0AB4E2D8-6CF9-4790-A6C1-EB51FDCD7D11}" destId="{6BACC500-0E23-416B-B6FC-4C1F0449585B}" srcOrd="0" destOrd="0" presId="urn:microsoft.com/office/officeart/2008/layout/HalfCircleOrganizationChart"/>
    <dgm:cxn modelId="{01C9119D-FE41-4779-B526-1C6C86B5996C}" type="presOf" srcId="{6CA30303-1E07-4724-8BF3-EA6D3F23682F}" destId="{2F86E780-8489-416E-AC4D-0EA6174C4786}" srcOrd="0" destOrd="0" presId="urn:microsoft.com/office/officeart/2008/layout/HalfCircleOrganizationChart"/>
    <dgm:cxn modelId="{787DFBB0-B063-41AE-B5E6-68DA88B3B0E5}" srcId="{10DFA418-61A0-4E90-ADC3-832B14E9402E}" destId="{3F8B0134-4DB5-432E-A5F2-67537FADE5A8}" srcOrd="0" destOrd="0" parTransId="{BECF3795-4CD0-4DDE-B2C4-A69913C75945}" sibTransId="{2A545DC1-629C-4440-821B-2C14EBDFFC88}"/>
    <dgm:cxn modelId="{69FE90E9-0562-49BA-994D-9A1BD811AF72}" type="presOf" srcId="{7413330E-4227-458C-8127-DE6EAAFA0BD4}" destId="{74BA3406-DFC6-40BB-8937-26B259FBDA1A}" srcOrd="1" destOrd="0" presId="urn:microsoft.com/office/officeart/2008/layout/HalfCircleOrganizationChart"/>
    <dgm:cxn modelId="{9CAFA1E5-39B3-4815-9E8C-A6E9E25D827D}" type="presOf" srcId="{E7BC7622-3698-4A53-9C37-948B94614945}" destId="{FD7E7B50-53BC-4576-A287-10911C263311}" srcOrd="0" destOrd="0" presId="urn:microsoft.com/office/officeart/2008/layout/HalfCircleOrganizationChart"/>
    <dgm:cxn modelId="{D1DAE92C-C8EF-4268-8667-B22250AC13C7}" srcId="{FAC7510B-6C41-4BAA-BD8B-D3C8C8981439}" destId="{7413330E-4227-458C-8127-DE6EAAFA0BD4}" srcOrd="3" destOrd="0" parTransId="{25F8CF0A-BE77-4240-A566-7E21F025F9FE}" sibTransId="{93AF1D21-BDBE-4B8D-AC66-4663B4F4059C}"/>
    <dgm:cxn modelId="{68F62610-0CD4-4342-B531-CCD5781EC843}" type="presOf" srcId="{0B29FD7D-33F4-4FFE-B1EF-1B8CA1737F23}" destId="{84173DA5-BBE7-40CA-B769-1349DCD4F142}" srcOrd="0" destOrd="0" presId="urn:microsoft.com/office/officeart/2008/layout/HalfCircleOrganizationChart"/>
    <dgm:cxn modelId="{9DEDFB25-81A2-4F9A-A22F-9A814BE95885}" type="presOf" srcId="{FAC7510B-6C41-4BAA-BD8B-D3C8C8981439}" destId="{A3D0999D-313F-445A-9762-34F03F7D7DE4}" srcOrd="0" destOrd="0" presId="urn:microsoft.com/office/officeart/2008/layout/HalfCircleOrganizationChart"/>
    <dgm:cxn modelId="{5E01C30E-56F9-4551-A217-590F823FFAA8}" type="presOf" srcId="{9F9544A5-70E3-4320-B245-EF395756154B}" destId="{1D05917A-C1C5-4AAF-A56C-38A87126109B}" srcOrd="1" destOrd="0" presId="urn:microsoft.com/office/officeart/2008/layout/HalfCircleOrganizationChart"/>
    <dgm:cxn modelId="{B13F8178-220F-4151-95B4-8B399B05A8E6}" type="presOf" srcId="{F9388D55-A8F0-4D33-93AB-A97BCFAE6F6C}" destId="{FA46A1E7-32C5-4E00-A8C4-EE55E2C2A723}" srcOrd="0" destOrd="0" presId="urn:microsoft.com/office/officeart/2008/layout/HalfCircleOrganizationChart"/>
    <dgm:cxn modelId="{4D9BA1F8-5030-4A6A-A88A-B0047C7FB76D}" srcId="{0B29FD7D-33F4-4FFE-B1EF-1B8CA1737F23}" destId="{345C99E8-22ED-41D1-9A4A-EA0BCBBDF8D1}" srcOrd="1" destOrd="0" parTransId="{B9BE31FD-CB55-40FD-94FD-526A4BEAEF1A}" sibTransId="{0E61E704-3611-4DC6-BD96-04FF6C0DCBE7}"/>
    <dgm:cxn modelId="{3711AC0A-C24D-4FAB-A688-6A035077B0F9}" srcId="{FF9EC294-F8A8-421B-844F-EEAB960D56D0}" destId="{1B382FEA-0900-4128-8602-AC6595E0D482}" srcOrd="1" destOrd="0" parTransId="{E7BC7622-3698-4A53-9C37-948B94614945}" sibTransId="{BC170692-A260-42DC-8F20-5F1D5F3E3325}"/>
    <dgm:cxn modelId="{87C42086-5D67-4DDA-A5E1-0B9DF378D647}" srcId="{6BEBCE03-5020-48B0-85B9-357984ACF660}" destId="{FAC7510B-6C41-4BAA-BD8B-D3C8C8981439}" srcOrd="0" destOrd="0" parTransId="{9FDFB0A4-2A62-4022-8210-3958A8866801}" sibTransId="{072E1DAB-488A-46DA-B7AF-774DD41B3323}"/>
    <dgm:cxn modelId="{B1AC87C5-8C17-4A0D-9F0D-6BF282C3D130}" type="presOf" srcId="{CF89A5E0-AF9B-4F34-B1B6-2B866167D602}" destId="{D2CC5712-B1BD-4F6F-B905-73C3013029E8}" srcOrd="0" destOrd="0" presId="urn:microsoft.com/office/officeart/2008/layout/HalfCircleOrganizationChart"/>
    <dgm:cxn modelId="{9C449291-6F30-4F4D-89E5-4C07F3E272F8}" type="presOf" srcId="{C675A095-DF29-470D-B566-3E7BAC171028}" destId="{2907B4FC-F0FA-4FE4-8C0C-7174CBC5C67A}" srcOrd="0" destOrd="0" presId="urn:microsoft.com/office/officeart/2008/layout/HalfCircleOrganizationChart"/>
    <dgm:cxn modelId="{4E06C0C1-94E0-4BEB-9AD4-50F32C9792D5}" type="presOf" srcId="{0B29FD7D-33F4-4FFE-B1EF-1B8CA1737F23}" destId="{874A8C0A-AE7A-44CB-8AF6-91843ADA7845}" srcOrd="1" destOrd="0" presId="urn:microsoft.com/office/officeart/2008/layout/HalfCircleOrganizationChart"/>
    <dgm:cxn modelId="{06DA1E91-E35B-495C-BDB1-CDFED609056B}" type="presOf" srcId="{267C0787-6C25-47F5-9810-77D38AC2A6CD}" destId="{BD675D8B-B6D8-4232-97BB-E58BAE67EAB7}" srcOrd="0" destOrd="0" presId="urn:microsoft.com/office/officeart/2008/layout/HalfCircleOrganizationChart"/>
    <dgm:cxn modelId="{E5FC3E4F-3CF4-4098-8BDB-2A4D414DC36D}" type="presOf" srcId="{6849DBC6-ED56-4705-802F-F1C5856F9233}" destId="{0191257B-CF5D-4674-B62C-53DADF722478}" srcOrd="0" destOrd="0" presId="urn:microsoft.com/office/officeart/2008/layout/HalfCircleOrganizationChart"/>
    <dgm:cxn modelId="{9DE192D8-AADA-42DB-A0F4-BC4DBC55D98E}" type="presOf" srcId="{1459A3AD-6254-4C7A-A294-E95A24EC6604}" destId="{56D6C9EE-FA75-467E-819A-8F99224E213A}" srcOrd="0" destOrd="0" presId="urn:microsoft.com/office/officeart/2008/layout/HalfCircleOrganizationChart"/>
    <dgm:cxn modelId="{155E3F38-3C1A-43D6-805D-DC3D26FFDA38}" srcId="{7413330E-4227-458C-8127-DE6EAAFA0BD4}" destId="{90A4B680-43AB-4A3C-B64A-5F1E9C66E926}" srcOrd="1" destOrd="0" parTransId="{0AB4E2D8-6CF9-4790-A6C1-EB51FDCD7D11}" sibTransId="{2269E639-B4C6-44AC-A639-08C405276015}"/>
    <dgm:cxn modelId="{D5287AC3-CD3B-41A7-AFB8-DB1A42FE97FA}" type="presParOf" srcId="{1BCCE4A1-CD96-46A2-A8C0-20233348E407}" destId="{E5A05D4E-A1A6-4018-A5AF-A783547AC190}" srcOrd="0" destOrd="0" presId="urn:microsoft.com/office/officeart/2008/layout/HalfCircleOrganizationChart"/>
    <dgm:cxn modelId="{72C7A718-0C5C-4F07-B30B-C08B55AC7ACD}" type="presParOf" srcId="{E5A05D4E-A1A6-4018-A5AF-A783547AC190}" destId="{1FABC7CF-181C-426F-9AB4-6575F48EA9EA}" srcOrd="0" destOrd="0" presId="urn:microsoft.com/office/officeart/2008/layout/HalfCircleOrganizationChart"/>
    <dgm:cxn modelId="{2D67D284-E629-435D-9901-1A6C01D04669}" type="presParOf" srcId="{1FABC7CF-181C-426F-9AB4-6575F48EA9EA}" destId="{A3D0999D-313F-445A-9762-34F03F7D7DE4}" srcOrd="0" destOrd="0" presId="urn:microsoft.com/office/officeart/2008/layout/HalfCircleOrganizationChart"/>
    <dgm:cxn modelId="{F3540632-6954-458A-95D5-C3AB5FE8CFCF}" type="presParOf" srcId="{1FABC7CF-181C-426F-9AB4-6575F48EA9EA}" destId="{3C545BF4-1C38-4477-9D6E-D5EE63CD0126}" srcOrd="1" destOrd="0" presId="urn:microsoft.com/office/officeart/2008/layout/HalfCircleOrganizationChart"/>
    <dgm:cxn modelId="{1BA36945-FA83-4786-9327-889E3A36D6A7}" type="presParOf" srcId="{1FABC7CF-181C-426F-9AB4-6575F48EA9EA}" destId="{487D6FB0-14E4-4581-9C05-600BEC2D6179}" srcOrd="2" destOrd="0" presId="urn:microsoft.com/office/officeart/2008/layout/HalfCircleOrganizationChart"/>
    <dgm:cxn modelId="{7CB6D84D-B994-420B-A843-29F54D57F60C}" type="presParOf" srcId="{1FABC7CF-181C-426F-9AB4-6575F48EA9EA}" destId="{DAA1BE9A-3CA9-4593-A917-85178D9A6875}" srcOrd="3" destOrd="0" presId="urn:microsoft.com/office/officeart/2008/layout/HalfCircleOrganizationChart"/>
    <dgm:cxn modelId="{4092DAFB-B55C-4B93-B5AB-6FE5D57683E6}" type="presParOf" srcId="{E5A05D4E-A1A6-4018-A5AF-A783547AC190}" destId="{F44C0CE1-39C9-449C-B8C1-E1CAF843736D}" srcOrd="1" destOrd="0" presId="urn:microsoft.com/office/officeart/2008/layout/HalfCircleOrganizationChart"/>
    <dgm:cxn modelId="{FB199FF7-AB1C-4B80-BE3E-ADD4A2007CF7}" type="presParOf" srcId="{F44C0CE1-39C9-449C-B8C1-E1CAF843736D}" destId="{D2CC5712-B1BD-4F6F-B905-73C3013029E8}" srcOrd="0" destOrd="0" presId="urn:microsoft.com/office/officeart/2008/layout/HalfCircleOrganizationChart"/>
    <dgm:cxn modelId="{0CE1A6BD-46B9-4F0B-9926-0C1E93D290B4}" type="presParOf" srcId="{F44C0CE1-39C9-449C-B8C1-E1CAF843736D}" destId="{A074F4C0-C682-4A81-A7E0-D58D604238B2}" srcOrd="1" destOrd="0" presId="urn:microsoft.com/office/officeart/2008/layout/HalfCircleOrganizationChart"/>
    <dgm:cxn modelId="{F66A4B6E-773D-4EB0-9D01-91A24445C661}" type="presParOf" srcId="{A074F4C0-C682-4A81-A7E0-D58D604238B2}" destId="{FBB72C9B-555B-4CE1-9934-A61B5C3B4670}" srcOrd="0" destOrd="0" presId="urn:microsoft.com/office/officeart/2008/layout/HalfCircleOrganizationChart"/>
    <dgm:cxn modelId="{A07EC266-73FA-40A7-A53E-72CC086D67EF}" type="presParOf" srcId="{FBB72C9B-555B-4CE1-9934-A61B5C3B4670}" destId="{84173DA5-BBE7-40CA-B769-1349DCD4F142}" srcOrd="0" destOrd="0" presId="urn:microsoft.com/office/officeart/2008/layout/HalfCircleOrganizationChart"/>
    <dgm:cxn modelId="{1BF7290A-7B91-413B-A802-7A988C44B1DF}" type="presParOf" srcId="{FBB72C9B-555B-4CE1-9934-A61B5C3B4670}" destId="{AD0369F6-5B6D-424E-9B99-AEC911113166}" srcOrd="1" destOrd="0" presId="urn:microsoft.com/office/officeart/2008/layout/HalfCircleOrganizationChart"/>
    <dgm:cxn modelId="{85801793-3356-4A60-9DE7-56130B5E8972}" type="presParOf" srcId="{FBB72C9B-555B-4CE1-9934-A61B5C3B4670}" destId="{56EFD928-C479-40F6-AE67-7774AB133E7B}" srcOrd="2" destOrd="0" presId="urn:microsoft.com/office/officeart/2008/layout/HalfCircleOrganizationChart"/>
    <dgm:cxn modelId="{B87A1094-74D8-492F-BAFD-4BFED0982E2F}" type="presParOf" srcId="{FBB72C9B-555B-4CE1-9934-A61B5C3B4670}" destId="{874A8C0A-AE7A-44CB-8AF6-91843ADA7845}" srcOrd="3" destOrd="0" presId="urn:microsoft.com/office/officeart/2008/layout/HalfCircleOrganizationChart"/>
    <dgm:cxn modelId="{BD7E6931-E7BE-4E3A-8D42-830B556AA6A7}" type="presParOf" srcId="{A074F4C0-C682-4A81-A7E0-D58D604238B2}" destId="{819E0BC2-72CE-47D2-8E7E-BBA9377C9B77}" srcOrd="1" destOrd="0" presId="urn:microsoft.com/office/officeart/2008/layout/HalfCircleOrganizationChart"/>
    <dgm:cxn modelId="{D64AF7E7-23AD-4FD6-BB7A-32F548612ABB}" type="presParOf" srcId="{819E0BC2-72CE-47D2-8E7E-BBA9377C9B77}" destId="{BD675D8B-B6D8-4232-97BB-E58BAE67EAB7}" srcOrd="0" destOrd="0" presId="urn:microsoft.com/office/officeart/2008/layout/HalfCircleOrganizationChart"/>
    <dgm:cxn modelId="{6CD869FF-1D4A-4AE6-8539-06096AEF7030}" type="presParOf" srcId="{819E0BC2-72CE-47D2-8E7E-BBA9377C9B77}" destId="{EBEDB8C0-BB68-4D31-AA2F-34F2FECDB595}" srcOrd="1" destOrd="0" presId="urn:microsoft.com/office/officeart/2008/layout/HalfCircleOrganizationChart"/>
    <dgm:cxn modelId="{2513EF11-AF4E-4700-99B3-6B806630CF72}" type="presParOf" srcId="{EBEDB8C0-BB68-4D31-AA2F-34F2FECDB595}" destId="{2BEADDBF-D23B-4B9F-885A-7506A118496A}" srcOrd="0" destOrd="0" presId="urn:microsoft.com/office/officeart/2008/layout/HalfCircleOrganizationChart"/>
    <dgm:cxn modelId="{D54B2601-0AE2-4349-9F50-F9C80784326B}" type="presParOf" srcId="{2BEADDBF-D23B-4B9F-885A-7506A118496A}" destId="{8D03B612-05B5-4DC2-9AE7-2D5F8AE22976}" srcOrd="0" destOrd="0" presId="urn:microsoft.com/office/officeart/2008/layout/HalfCircleOrganizationChart"/>
    <dgm:cxn modelId="{0171464D-B4F2-4D62-B7F4-27D08AED710A}" type="presParOf" srcId="{2BEADDBF-D23B-4B9F-885A-7506A118496A}" destId="{51590FDF-E03A-408B-8909-522FF5349119}" srcOrd="1" destOrd="0" presId="urn:microsoft.com/office/officeart/2008/layout/HalfCircleOrganizationChart"/>
    <dgm:cxn modelId="{925457D7-D272-4D6B-8062-8AD49F82DD70}" type="presParOf" srcId="{2BEADDBF-D23B-4B9F-885A-7506A118496A}" destId="{33D1D7BB-EE7E-4FEB-9FA2-D5DDF6427DEC}" srcOrd="2" destOrd="0" presId="urn:microsoft.com/office/officeart/2008/layout/HalfCircleOrganizationChart"/>
    <dgm:cxn modelId="{6758D395-E56E-4D88-81CB-9AD63276D8B3}" type="presParOf" srcId="{2BEADDBF-D23B-4B9F-885A-7506A118496A}" destId="{1D05917A-C1C5-4AAF-A56C-38A87126109B}" srcOrd="3" destOrd="0" presId="urn:microsoft.com/office/officeart/2008/layout/HalfCircleOrganizationChart"/>
    <dgm:cxn modelId="{21287B54-850B-4067-B0F0-96DB76DD2274}" type="presParOf" srcId="{EBEDB8C0-BB68-4D31-AA2F-34F2FECDB595}" destId="{3FA21063-3033-4F05-B090-4080A5655C96}" srcOrd="1" destOrd="0" presId="urn:microsoft.com/office/officeart/2008/layout/HalfCircleOrganizationChart"/>
    <dgm:cxn modelId="{1B7700F2-90F4-4161-8EE9-9256FD5FCD24}" type="presParOf" srcId="{EBEDB8C0-BB68-4D31-AA2F-34F2FECDB595}" destId="{6EB7CCC8-D239-4BF5-9368-67B2153720B6}" srcOrd="2" destOrd="0" presId="urn:microsoft.com/office/officeart/2008/layout/HalfCircleOrganizationChart"/>
    <dgm:cxn modelId="{C9073CAA-205A-4817-9A4E-385FCCC16265}" type="presParOf" srcId="{819E0BC2-72CE-47D2-8E7E-BBA9377C9B77}" destId="{29B6E3FD-19B8-4AEC-8148-A03655FDF1E2}" srcOrd="2" destOrd="0" presId="urn:microsoft.com/office/officeart/2008/layout/HalfCircleOrganizationChart"/>
    <dgm:cxn modelId="{BA987016-3AF7-45EB-873E-32B77F3AD173}" type="presParOf" srcId="{819E0BC2-72CE-47D2-8E7E-BBA9377C9B77}" destId="{446BFBBA-A063-418B-93C3-C901B828332D}" srcOrd="3" destOrd="0" presId="urn:microsoft.com/office/officeart/2008/layout/HalfCircleOrganizationChart"/>
    <dgm:cxn modelId="{ADC7B3F3-9A07-4B9F-8565-0D496FE13919}" type="presParOf" srcId="{446BFBBA-A063-418B-93C3-C901B828332D}" destId="{2AA103CE-1E4F-4B30-9CC6-431FE64BC366}" srcOrd="0" destOrd="0" presId="urn:microsoft.com/office/officeart/2008/layout/HalfCircleOrganizationChart"/>
    <dgm:cxn modelId="{DD1C3D7E-E819-4012-9AE4-CA123509150E}" type="presParOf" srcId="{2AA103CE-1E4F-4B30-9CC6-431FE64BC366}" destId="{71680380-F99D-4758-9DE4-61AEDDC17DA5}" srcOrd="0" destOrd="0" presId="urn:microsoft.com/office/officeart/2008/layout/HalfCircleOrganizationChart"/>
    <dgm:cxn modelId="{921991D0-2D92-4C4F-AEB4-ED233F3096D1}" type="presParOf" srcId="{2AA103CE-1E4F-4B30-9CC6-431FE64BC366}" destId="{F6E4D1A0-03AF-4666-9EB5-6DB140D83407}" srcOrd="1" destOrd="0" presId="urn:microsoft.com/office/officeart/2008/layout/HalfCircleOrganizationChart"/>
    <dgm:cxn modelId="{60C00802-AA26-4B9D-BA3A-219947465DA6}" type="presParOf" srcId="{2AA103CE-1E4F-4B30-9CC6-431FE64BC366}" destId="{341E238A-7674-4FB0-B798-0909CF652CF3}" srcOrd="2" destOrd="0" presId="urn:microsoft.com/office/officeart/2008/layout/HalfCircleOrganizationChart"/>
    <dgm:cxn modelId="{64A72521-F1A1-4902-B019-102A4FC582B2}" type="presParOf" srcId="{2AA103CE-1E4F-4B30-9CC6-431FE64BC366}" destId="{5FD20BD2-DA91-437E-8D94-6349BB580770}" srcOrd="3" destOrd="0" presId="urn:microsoft.com/office/officeart/2008/layout/HalfCircleOrganizationChart"/>
    <dgm:cxn modelId="{E0DF202F-9A96-41AE-82CE-89DCECB3DEE0}" type="presParOf" srcId="{446BFBBA-A063-418B-93C3-C901B828332D}" destId="{0EF7A87D-B796-4666-A5E2-6EDA79C9BB02}" srcOrd="1" destOrd="0" presId="urn:microsoft.com/office/officeart/2008/layout/HalfCircleOrganizationChart"/>
    <dgm:cxn modelId="{F953EC36-B05B-4130-A0FB-E0C8409F8EC2}" type="presParOf" srcId="{446BFBBA-A063-418B-93C3-C901B828332D}" destId="{61E2EF6C-3895-4F38-BAF2-6A7B07339689}" srcOrd="2" destOrd="0" presId="urn:microsoft.com/office/officeart/2008/layout/HalfCircleOrganizationChart"/>
    <dgm:cxn modelId="{A35B3EAE-2411-4E47-9F7F-B18DD3EA2316}" type="presParOf" srcId="{A074F4C0-C682-4A81-A7E0-D58D604238B2}" destId="{7D40AAA4-8AD9-4C91-8AF0-B722AE7961AB}" srcOrd="2" destOrd="0" presId="urn:microsoft.com/office/officeart/2008/layout/HalfCircleOrganizationChart"/>
    <dgm:cxn modelId="{DB4C6772-5BD9-4D8E-85FC-8B70CD861DDB}" type="presParOf" srcId="{F44C0CE1-39C9-449C-B8C1-E1CAF843736D}" destId="{7E027C03-4835-4A66-B9AA-C8B1918C9625}" srcOrd="2" destOrd="0" presId="urn:microsoft.com/office/officeart/2008/layout/HalfCircleOrganizationChart"/>
    <dgm:cxn modelId="{E6F99751-291F-4B6C-AF1C-5F53C064E5A4}" type="presParOf" srcId="{F44C0CE1-39C9-449C-B8C1-E1CAF843736D}" destId="{1DBE0750-A68B-4BF0-B366-6BA4086FDD53}" srcOrd="3" destOrd="0" presId="urn:microsoft.com/office/officeart/2008/layout/HalfCircleOrganizationChart"/>
    <dgm:cxn modelId="{4F18FDB0-E0B0-4A4A-B29D-3167E51D9488}" type="presParOf" srcId="{1DBE0750-A68B-4BF0-B366-6BA4086FDD53}" destId="{A81C69E1-62A2-45CB-87E4-79A2A8EB4FA7}" srcOrd="0" destOrd="0" presId="urn:microsoft.com/office/officeart/2008/layout/HalfCircleOrganizationChart"/>
    <dgm:cxn modelId="{ABFFA8BD-B3E6-4BAE-BA86-9AEBBE2E9C3F}" type="presParOf" srcId="{A81C69E1-62A2-45CB-87E4-79A2A8EB4FA7}" destId="{94486221-41F5-4317-B4C4-DD354571B0FB}" srcOrd="0" destOrd="0" presId="urn:microsoft.com/office/officeart/2008/layout/HalfCircleOrganizationChart"/>
    <dgm:cxn modelId="{76EEF01D-36EB-466F-91DB-B774D6BE0659}" type="presParOf" srcId="{A81C69E1-62A2-45CB-87E4-79A2A8EB4FA7}" destId="{E4836B30-32E0-4BA3-91F6-310695EF23B9}" srcOrd="1" destOrd="0" presId="urn:microsoft.com/office/officeart/2008/layout/HalfCircleOrganizationChart"/>
    <dgm:cxn modelId="{181C7CE0-1FC7-4A9B-9D67-10EC4FC3BDF4}" type="presParOf" srcId="{A81C69E1-62A2-45CB-87E4-79A2A8EB4FA7}" destId="{7C9AB907-0158-4464-B72A-E2B8973B3CF1}" srcOrd="2" destOrd="0" presId="urn:microsoft.com/office/officeart/2008/layout/HalfCircleOrganizationChart"/>
    <dgm:cxn modelId="{3A8A84C0-F2E4-4DE4-8D87-5F2B00168518}" type="presParOf" srcId="{A81C69E1-62A2-45CB-87E4-79A2A8EB4FA7}" destId="{1EC82659-241E-4D31-A666-5CA487FF2B2C}" srcOrd="3" destOrd="0" presId="urn:microsoft.com/office/officeart/2008/layout/HalfCircleOrganizationChart"/>
    <dgm:cxn modelId="{5A2AEFBC-2A36-4C63-A9D6-EF6567D2374B}" type="presParOf" srcId="{1DBE0750-A68B-4BF0-B366-6BA4086FDD53}" destId="{CEFC0F3C-4672-4F58-B01B-888A1EF7900F}" srcOrd="1" destOrd="0" presId="urn:microsoft.com/office/officeart/2008/layout/HalfCircleOrganizationChart"/>
    <dgm:cxn modelId="{59AA37D0-A162-4DC7-A8EA-6DFB8328FDC3}" type="presParOf" srcId="{CEFC0F3C-4672-4F58-B01B-888A1EF7900F}" destId="{986FEBFD-82E8-4C84-AA1E-6F155EE82B76}" srcOrd="0" destOrd="0" presId="urn:microsoft.com/office/officeart/2008/layout/HalfCircleOrganizationChart"/>
    <dgm:cxn modelId="{64E238BC-71F3-451A-85B6-D74BE1D34A33}" type="presParOf" srcId="{CEFC0F3C-4672-4F58-B01B-888A1EF7900F}" destId="{D0094F28-4E00-48D8-BE21-47550FE4E7EC}" srcOrd="1" destOrd="0" presId="urn:microsoft.com/office/officeart/2008/layout/HalfCircleOrganizationChart"/>
    <dgm:cxn modelId="{72A74F7A-D44A-4A2E-AD9E-80B60F4EA52A}" type="presParOf" srcId="{D0094F28-4E00-48D8-BE21-47550FE4E7EC}" destId="{02691398-A7EE-47F5-8391-7563C2E6949B}" srcOrd="0" destOrd="0" presId="urn:microsoft.com/office/officeart/2008/layout/HalfCircleOrganizationChart"/>
    <dgm:cxn modelId="{5BB33D87-8215-400E-8138-78428EA6B69C}" type="presParOf" srcId="{02691398-A7EE-47F5-8391-7563C2E6949B}" destId="{2F86E780-8489-416E-AC4D-0EA6174C4786}" srcOrd="0" destOrd="0" presId="urn:microsoft.com/office/officeart/2008/layout/HalfCircleOrganizationChart"/>
    <dgm:cxn modelId="{4514449F-C5E2-4545-9089-3D038BB925D4}" type="presParOf" srcId="{02691398-A7EE-47F5-8391-7563C2E6949B}" destId="{42645E46-4658-473C-A1B4-B6BE31B387F1}" srcOrd="1" destOrd="0" presId="urn:microsoft.com/office/officeart/2008/layout/HalfCircleOrganizationChart"/>
    <dgm:cxn modelId="{2A495DD7-1F6D-492F-8335-D782A75EF6BD}" type="presParOf" srcId="{02691398-A7EE-47F5-8391-7563C2E6949B}" destId="{B56CE572-A2DE-4E20-9917-05A8E614BD01}" srcOrd="2" destOrd="0" presId="urn:microsoft.com/office/officeart/2008/layout/HalfCircleOrganizationChart"/>
    <dgm:cxn modelId="{916EF3A0-A09B-4039-8A46-722C7DAE88BC}" type="presParOf" srcId="{02691398-A7EE-47F5-8391-7563C2E6949B}" destId="{40B92283-A2D8-48B9-841E-FDC99EF2CA5A}" srcOrd="3" destOrd="0" presId="urn:microsoft.com/office/officeart/2008/layout/HalfCircleOrganizationChart"/>
    <dgm:cxn modelId="{BE801D4B-1277-4853-A73C-B78B64D39EEB}" type="presParOf" srcId="{D0094F28-4E00-48D8-BE21-47550FE4E7EC}" destId="{DB158FE9-EEBB-49F3-8F28-0BA3BB5C9DB7}" srcOrd="1" destOrd="0" presId="urn:microsoft.com/office/officeart/2008/layout/HalfCircleOrganizationChart"/>
    <dgm:cxn modelId="{3D1F4F3E-9124-4978-B61A-0CD463EE34D1}" type="presParOf" srcId="{D0094F28-4E00-48D8-BE21-47550FE4E7EC}" destId="{4343DE54-5E37-470D-8AB0-DEEC78C12D99}" srcOrd="2" destOrd="0" presId="urn:microsoft.com/office/officeart/2008/layout/HalfCircleOrganizationChart"/>
    <dgm:cxn modelId="{390D27BA-FE02-4AFE-BB09-9EE1C8EE84CC}" type="presParOf" srcId="{CEFC0F3C-4672-4F58-B01B-888A1EF7900F}" destId="{FD7E7B50-53BC-4576-A287-10911C263311}" srcOrd="2" destOrd="0" presId="urn:microsoft.com/office/officeart/2008/layout/HalfCircleOrganizationChart"/>
    <dgm:cxn modelId="{EA911193-7B6E-48A0-9936-266D470143E2}" type="presParOf" srcId="{CEFC0F3C-4672-4F58-B01B-888A1EF7900F}" destId="{BDC187D0-F4AE-4A18-B18E-B489F883B31E}" srcOrd="3" destOrd="0" presId="urn:microsoft.com/office/officeart/2008/layout/HalfCircleOrganizationChart"/>
    <dgm:cxn modelId="{FE02D091-2458-422C-AF99-50A8566FA279}" type="presParOf" srcId="{BDC187D0-F4AE-4A18-B18E-B489F883B31E}" destId="{9C6D1A09-8F71-4450-9EA6-C597C524E2E7}" srcOrd="0" destOrd="0" presId="urn:microsoft.com/office/officeart/2008/layout/HalfCircleOrganizationChart"/>
    <dgm:cxn modelId="{71056FDE-E7C2-4163-89BF-F7DF1B547450}" type="presParOf" srcId="{9C6D1A09-8F71-4450-9EA6-C597C524E2E7}" destId="{4EDDF104-4510-4F66-9E4D-663DB7DC4DE5}" srcOrd="0" destOrd="0" presId="urn:microsoft.com/office/officeart/2008/layout/HalfCircleOrganizationChart"/>
    <dgm:cxn modelId="{6831EF76-DBD8-4BBA-9A00-8966C97DA5E3}" type="presParOf" srcId="{9C6D1A09-8F71-4450-9EA6-C597C524E2E7}" destId="{6152EE5F-A975-4526-8B19-52ABEFA304C7}" srcOrd="1" destOrd="0" presId="urn:microsoft.com/office/officeart/2008/layout/HalfCircleOrganizationChart"/>
    <dgm:cxn modelId="{710873F3-8E48-4A1C-815A-4AE7985B4704}" type="presParOf" srcId="{9C6D1A09-8F71-4450-9EA6-C597C524E2E7}" destId="{F2CFE4AB-6A44-4C82-BF18-2B56614BEA91}" srcOrd="2" destOrd="0" presId="urn:microsoft.com/office/officeart/2008/layout/HalfCircleOrganizationChart"/>
    <dgm:cxn modelId="{3FB65996-D62D-4004-B891-0B40A8104FA0}" type="presParOf" srcId="{9C6D1A09-8F71-4450-9EA6-C597C524E2E7}" destId="{F50B2598-45CA-4DD7-B079-819AAD68E57D}" srcOrd="3" destOrd="0" presId="urn:microsoft.com/office/officeart/2008/layout/HalfCircleOrganizationChart"/>
    <dgm:cxn modelId="{5E9FABC8-0456-47F8-AE64-35A22297B488}" type="presParOf" srcId="{BDC187D0-F4AE-4A18-B18E-B489F883B31E}" destId="{4447F2F0-9576-4744-AFFF-2ECDAC7A16BA}" srcOrd="1" destOrd="0" presId="urn:microsoft.com/office/officeart/2008/layout/HalfCircleOrganizationChart"/>
    <dgm:cxn modelId="{76E15D73-3CB4-4CFD-98A8-25B12D495B57}" type="presParOf" srcId="{BDC187D0-F4AE-4A18-B18E-B489F883B31E}" destId="{F8E8EE1E-CA21-4740-A038-6C8D66AEF89C}" srcOrd="2" destOrd="0" presId="urn:microsoft.com/office/officeart/2008/layout/HalfCircleOrganizationChart"/>
    <dgm:cxn modelId="{5ECE32C1-4446-40AB-949E-D8DA87CE95D0}" type="presParOf" srcId="{1DBE0750-A68B-4BF0-B366-6BA4086FDD53}" destId="{EE3F4BE1-F53E-43F1-AE41-048D2C39B141}" srcOrd="2" destOrd="0" presId="urn:microsoft.com/office/officeart/2008/layout/HalfCircleOrganizationChart"/>
    <dgm:cxn modelId="{646423C3-92D7-49D6-AE51-23488A0704DF}" type="presParOf" srcId="{F44C0CE1-39C9-449C-B8C1-E1CAF843736D}" destId="{2907B4FC-F0FA-4FE4-8C0C-7174CBC5C67A}" srcOrd="4" destOrd="0" presId="urn:microsoft.com/office/officeart/2008/layout/HalfCircleOrganizationChart"/>
    <dgm:cxn modelId="{EDA6DD16-AD03-4A82-9697-D1A502B92475}" type="presParOf" srcId="{F44C0CE1-39C9-449C-B8C1-E1CAF843736D}" destId="{1EFF39CA-2FBD-4087-84C5-EB6809606B15}" srcOrd="5" destOrd="0" presId="urn:microsoft.com/office/officeart/2008/layout/HalfCircleOrganizationChart"/>
    <dgm:cxn modelId="{1ACE6A11-E3F7-4B89-B193-1B13CEC6DF29}" type="presParOf" srcId="{1EFF39CA-2FBD-4087-84C5-EB6809606B15}" destId="{3E063330-BF3C-496C-96D8-1A0CC8A32752}" srcOrd="0" destOrd="0" presId="urn:microsoft.com/office/officeart/2008/layout/HalfCircleOrganizationChart"/>
    <dgm:cxn modelId="{3C583A68-2628-4480-BE9F-15FB7890A1B8}" type="presParOf" srcId="{3E063330-BF3C-496C-96D8-1A0CC8A32752}" destId="{85BB1173-16AC-4C1D-8140-F01D76D158AC}" srcOrd="0" destOrd="0" presId="urn:microsoft.com/office/officeart/2008/layout/HalfCircleOrganizationChart"/>
    <dgm:cxn modelId="{FB1DFF07-C089-4693-964D-BE09FD8620A9}" type="presParOf" srcId="{3E063330-BF3C-496C-96D8-1A0CC8A32752}" destId="{5B89CBCE-0F19-492E-B1F4-CB3695214E39}" srcOrd="1" destOrd="0" presId="urn:microsoft.com/office/officeart/2008/layout/HalfCircleOrganizationChart"/>
    <dgm:cxn modelId="{2F2CE5AE-4EDF-4138-B476-0B3A09038239}" type="presParOf" srcId="{3E063330-BF3C-496C-96D8-1A0CC8A32752}" destId="{2BA8B68F-30AA-41F3-8D33-88446F74CC6B}" srcOrd="2" destOrd="0" presId="urn:microsoft.com/office/officeart/2008/layout/HalfCircleOrganizationChart"/>
    <dgm:cxn modelId="{66FD7D77-43A0-4971-8F40-341CE828A126}" type="presParOf" srcId="{3E063330-BF3C-496C-96D8-1A0CC8A32752}" destId="{A9EE7099-F5AC-42F8-B224-2E8E9D70AE1A}" srcOrd="3" destOrd="0" presId="urn:microsoft.com/office/officeart/2008/layout/HalfCircleOrganizationChart"/>
    <dgm:cxn modelId="{32119726-301C-4897-B0D3-7797E1F1D8F5}" type="presParOf" srcId="{1EFF39CA-2FBD-4087-84C5-EB6809606B15}" destId="{B6D429BB-022F-4738-A820-E854859730A0}" srcOrd="1" destOrd="0" presId="urn:microsoft.com/office/officeart/2008/layout/HalfCircleOrganizationChart"/>
    <dgm:cxn modelId="{FD085633-874E-4727-9751-05F7A8A42A3B}" type="presParOf" srcId="{B6D429BB-022F-4738-A820-E854859730A0}" destId="{A9CB7F0A-558D-49C3-AB77-8AB078C12094}" srcOrd="0" destOrd="0" presId="urn:microsoft.com/office/officeart/2008/layout/HalfCircleOrganizationChart"/>
    <dgm:cxn modelId="{CCEF73A9-26A3-4690-88CE-3A5292A55A7B}" type="presParOf" srcId="{B6D429BB-022F-4738-A820-E854859730A0}" destId="{A1F4AF2D-56FC-4B44-910E-479746A20EC4}" srcOrd="1" destOrd="0" presId="urn:microsoft.com/office/officeart/2008/layout/HalfCircleOrganizationChart"/>
    <dgm:cxn modelId="{ACC8DBB8-8AEB-4DD7-9803-681C57AD9C7F}" type="presParOf" srcId="{A1F4AF2D-56FC-4B44-910E-479746A20EC4}" destId="{AB1C2693-979B-4445-8C88-248AB16CF80C}" srcOrd="0" destOrd="0" presId="urn:microsoft.com/office/officeart/2008/layout/HalfCircleOrganizationChart"/>
    <dgm:cxn modelId="{BB54C557-1745-455D-90AC-B65A440DD67D}" type="presParOf" srcId="{AB1C2693-979B-4445-8C88-248AB16CF80C}" destId="{81B5D9E1-EDC3-4A98-A180-2151AE0DFD60}" srcOrd="0" destOrd="0" presId="urn:microsoft.com/office/officeart/2008/layout/HalfCircleOrganizationChart"/>
    <dgm:cxn modelId="{40001E94-4757-4D3A-B40B-860B3D52857A}" type="presParOf" srcId="{AB1C2693-979B-4445-8C88-248AB16CF80C}" destId="{10204A98-4FB8-4E63-9BF6-A7FB079FE842}" srcOrd="1" destOrd="0" presId="urn:microsoft.com/office/officeart/2008/layout/HalfCircleOrganizationChart"/>
    <dgm:cxn modelId="{B5246DA6-B535-4DB0-968C-2C1EACB05619}" type="presParOf" srcId="{AB1C2693-979B-4445-8C88-248AB16CF80C}" destId="{F3D645CE-7498-499B-809D-CD1BF4366643}" srcOrd="2" destOrd="0" presId="urn:microsoft.com/office/officeart/2008/layout/HalfCircleOrganizationChart"/>
    <dgm:cxn modelId="{36482E5A-BEE3-4972-926C-2EF9F3AA7BC6}" type="presParOf" srcId="{AB1C2693-979B-4445-8C88-248AB16CF80C}" destId="{0BC401AE-0932-4D29-98EB-D1BF66E01998}" srcOrd="3" destOrd="0" presId="urn:microsoft.com/office/officeart/2008/layout/HalfCircleOrganizationChart"/>
    <dgm:cxn modelId="{49DD7D1E-7A51-4A50-A650-094D6BEE2560}" type="presParOf" srcId="{A1F4AF2D-56FC-4B44-910E-479746A20EC4}" destId="{334A22B9-6EDC-4FE7-BC76-675504156BFC}" srcOrd="1" destOrd="0" presId="urn:microsoft.com/office/officeart/2008/layout/HalfCircleOrganizationChart"/>
    <dgm:cxn modelId="{270429DE-326B-4C35-A733-6F91DFB2F4A7}" type="presParOf" srcId="{A1F4AF2D-56FC-4B44-910E-479746A20EC4}" destId="{4D1398CE-4380-41E7-9C8D-A1BD3E8E0BF9}" srcOrd="2" destOrd="0" presId="urn:microsoft.com/office/officeart/2008/layout/HalfCircleOrganizationChart"/>
    <dgm:cxn modelId="{B0D80028-5BDC-43FE-9249-FC9C1D1B0110}" type="presParOf" srcId="{B6D429BB-022F-4738-A820-E854859730A0}" destId="{A547CB83-4724-49FE-825B-204EB38B6861}" srcOrd="2" destOrd="0" presId="urn:microsoft.com/office/officeart/2008/layout/HalfCircleOrganizationChart"/>
    <dgm:cxn modelId="{6F34536D-98D1-4071-B542-3911A1651D07}" type="presParOf" srcId="{B6D429BB-022F-4738-A820-E854859730A0}" destId="{9188DB68-656F-4E88-9BDA-41DD5DB3247B}" srcOrd="3" destOrd="0" presId="urn:microsoft.com/office/officeart/2008/layout/HalfCircleOrganizationChart"/>
    <dgm:cxn modelId="{38D79E7C-C5C3-498B-99F4-E05FC97E7800}" type="presParOf" srcId="{9188DB68-656F-4E88-9BDA-41DD5DB3247B}" destId="{04C946D2-DBB4-4201-9FAF-0FEC78D1C8F6}" srcOrd="0" destOrd="0" presId="urn:microsoft.com/office/officeart/2008/layout/HalfCircleOrganizationChart"/>
    <dgm:cxn modelId="{97A407C9-4C1F-48DF-B34E-1884DFD58FBE}" type="presParOf" srcId="{04C946D2-DBB4-4201-9FAF-0FEC78D1C8F6}" destId="{56D6C9EE-FA75-467E-819A-8F99224E213A}" srcOrd="0" destOrd="0" presId="urn:microsoft.com/office/officeart/2008/layout/HalfCircleOrganizationChart"/>
    <dgm:cxn modelId="{53D3F558-EF99-43E6-8502-59592CBEB19C}" type="presParOf" srcId="{04C946D2-DBB4-4201-9FAF-0FEC78D1C8F6}" destId="{E7F5C0DA-349C-49E0-9BBD-01D472AC8ECC}" srcOrd="1" destOrd="0" presId="urn:microsoft.com/office/officeart/2008/layout/HalfCircleOrganizationChart"/>
    <dgm:cxn modelId="{6BD6553A-6D63-4EE2-9641-20D439E4F150}" type="presParOf" srcId="{04C946D2-DBB4-4201-9FAF-0FEC78D1C8F6}" destId="{21F36944-2B88-4BCA-AFB7-1C50875AAD33}" srcOrd="2" destOrd="0" presId="urn:microsoft.com/office/officeart/2008/layout/HalfCircleOrganizationChart"/>
    <dgm:cxn modelId="{E61BE747-1BDE-4192-9B61-C6B68B8A57B0}" type="presParOf" srcId="{04C946D2-DBB4-4201-9FAF-0FEC78D1C8F6}" destId="{60EF2DFF-5396-4021-A6DE-C79E300A1343}" srcOrd="3" destOrd="0" presId="urn:microsoft.com/office/officeart/2008/layout/HalfCircleOrganizationChart"/>
    <dgm:cxn modelId="{5DA8B26B-9743-48E7-BCB9-1F42FC6B696D}" type="presParOf" srcId="{9188DB68-656F-4E88-9BDA-41DD5DB3247B}" destId="{FAA6C387-83E9-4BB7-9AE0-B0D65EF51691}" srcOrd="1" destOrd="0" presId="urn:microsoft.com/office/officeart/2008/layout/HalfCircleOrganizationChart"/>
    <dgm:cxn modelId="{80D3B7DD-3E9B-43E9-A4DD-C052677FE7C7}" type="presParOf" srcId="{9188DB68-656F-4E88-9BDA-41DD5DB3247B}" destId="{D8E497FA-4E55-4101-B97B-47E443AF2A68}" srcOrd="2" destOrd="0" presId="urn:microsoft.com/office/officeart/2008/layout/HalfCircleOrganizationChart"/>
    <dgm:cxn modelId="{F8246055-FB43-4386-BA70-36E4A0DB7EC5}" type="presParOf" srcId="{1EFF39CA-2FBD-4087-84C5-EB6809606B15}" destId="{3072A857-C946-4D0D-AAF7-D8632CF594EA}" srcOrd="2" destOrd="0" presId="urn:microsoft.com/office/officeart/2008/layout/HalfCircleOrganizationChart"/>
    <dgm:cxn modelId="{892161F6-F325-4067-90D5-E44C177BE7C7}" type="presParOf" srcId="{F44C0CE1-39C9-449C-B8C1-E1CAF843736D}" destId="{AD66A519-F259-41D8-93E9-90467199A37F}" srcOrd="6" destOrd="0" presId="urn:microsoft.com/office/officeart/2008/layout/HalfCircleOrganizationChart"/>
    <dgm:cxn modelId="{1B92C2AE-E2EB-4FBC-8E94-9D4F631B87A7}" type="presParOf" srcId="{F44C0CE1-39C9-449C-B8C1-E1CAF843736D}" destId="{3B0BD3DC-5A60-4963-A09D-F0111EDDF60A}" srcOrd="7" destOrd="0" presId="urn:microsoft.com/office/officeart/2008/layout/HalfCircleOrganizationChart"/>
    <dgm:cxn modelId="{C9A63582-FD5D-4FD2-A1CA-2450F362486F}" type="presParOf" srcId="{3B0BD3DC-5A60-4963-A09D-F0111EDDF60A}" destId="{E47E4538-1C69-485D-B97B-321AF3755C95}" srcOrd="0" destOrd="0" presId="urn:microsoft.com/office/officeart/2008/layout/HalfCircleOrganizationChart"/>
    <dgm:cxn modelId="{C906A76B-3597-4A34-B71B-785D94540349}" type="presParOf" srcId="{E47E4538-1C69-485D-B97B-321AF3755C95}" destId="{99DA5956-CB44-4748-BD5E-3C6D9A7BDD91}" srcOrd="0" destOrd="0" presId="urn:microsoft.com/office/officeart/2008/layout/HalfCircleOrganizationChart"/>
    <dgm:cxn modelId="{EB91B220-AC9B-4AE2-B549-0AA211DA5E2E}" type="presParOf" srcId="{E47E4538-1C69-485D-B97B-321AF3755C95}" destId="{AEB26EAE-80F8-486F-BA53-86D3ABD6754E}" srcOrd="1" destOrd="0" presId="urn:microsoft.com/office/officeart/2008/layout/HalfCircleOrganizationChart"/>
    <dgm:cxn modelId="{A988F369-EC87-4C19-97EC-EC2E18CDB3B1}" type="presParOf" srcId="{E47E4538-1C69-485D-B97B-321AF3755C95}" destId="{AFAD5AF5-CCC2-4DD8-A484-00688C0734C8}" srcOrd="2" destOrd="0" presId="urn:microsoft.com/office/officeart/2008/layout/HalfCircleOrganizationChart"/>
    <dgm:cxn modelId="{57813E33-C0CA-465A-AC73-27CB8FA4917C}" type="presParOf" srcId="{E47E4538-1C69-485D-B97B-321AF3755C95}" destId="{74BA3406-DFC6-40BB-8937-26B259FBDA1A}" srcOrd="3" destOrd="0" presId="urn:microsoft.com/office/officeart/2008/layout/HalfCircleOrganizationChart"/>
    <dgm:cxn modelId="{C4FB3D12-A351-4877-A033-A68A9CF1C0DF}" type="presParOf" srcId="{3B0BD3DC-5A60-4963-A09D-F0111EDDF60A}" destId="{AC3EB9A4-1B85-461B-BD95-9AD15D5A1608}" srcOrd="1" destOrd="0" presId="urn:microsoft.com/office/officeart/2008/layout/HalfCircleOrganizationChart"/>
    <dgm:cxn modelId="{DD41EABE-1838-4766-BBBA-464A0BB9BCD8}" type="presParOf" srcId="{AC3EB9A4-1B85-461B-BD95-9AD15D5A1608}" destId="{0191257B-CF5D-4674-B62C-53DADF722478}" srcOrd="0" destOrd="0" presId="urn:microsoft.com/office/officeart/2008/layout/HalfCircleOrganizationChart"/>
    <dgm:cxn modelId="{6509774C-7727-448B-AAA8-5C00DF4DE2A7}" type="presParOf" srcId="{AC3EB9A4-1B85-461B-BD95-9AD15D5A1608}" destId="{DDBFBAD8-A661-4A4B-A74F-D85F96005EC3}" srcOrd="1" destOrd="0" presId="urn:microsoft.com/office/officeart/2008/layout/HalfCircleOrganizationChart"/>
    <dgm:cxn modelId="{7F5F9EC3-C128-4F18-95F0-2875FF983C1D}" type="presParOf" srcId="{DDBFBAD8-A661-4A4B-A74F-D85F96005EC3}" destId="{35E66606-BC74-49FE-B5E2-349CF22F8ADC}" srcOrd="0" destOrd="0" presId="urn:microsoft.com/office/officeart/2008/layout/HalfCircleOrganizationChart"/>
    <dgm:cxn modelId="{EFFD23B4-8852-4C91-AB04-CFFDCC8AC5F8}" type="presParOf" srcId="{35E66606-BC74-49FE-B5E2-349CF22F8ADC}" destId="{FA46A1E7-32C5-4E00-A8C4-EE55E2C2A723}" srcOrd="0" destOrd="0" presId="urn:microsoft.com/office/officeart/2008/layout/HalfCircleOrganizationChart"/>
    <dgm:cxn modelId="{1868B7D5-A7A8-4D78-859F-499F498328C0}" type="presParOf" srcId="{35E66606-BC74-49FE-B5E2-349CF22F8ADC}" destId="{A412BD74-19C4-4E67-8511-2D914E74FD25}" srcOrd="1" destOrd="0" presId="urn:microsoft.com/office/officeart/2008/layout/HalfCircleOrganizationChart"/>
    <dgm:cxn modelId="{1444BED0-7BBE-4816-99E4-717388389FDD}" type="presParOf" srcId="{35E66606-BC74-49FE-B5E2-349CF22F8ADC}" destId="{1C1A359B-0608-4498-8793-705CA9EFC239}" srcOrd="2" destOrd="0" presId="urn:microsoft.com/office/officeart/2008/layout/HalfCircleOrganizationChart"/>
    <dgm:cxn modelId="{CBAF9C0F-743D-46D1-9024-279D019A7293}" type="presParOf" srcId="{35E66606-BC74-49FE-B5E2-349CF22F8ADC}" destId="{4AEF59CD-4A35-47DC-849C-CD324A437997}" srcOrd="3" destOrd="0" presId="urn:microsoft.com/office/officeart/2008/layout/HalfCircleOrganizationChart"/>
    <dgm:cxn modelId="{A223A33E-A4D7-42FC-AD36-DB2222B8EE23}" type="presParOf" srcId="{DDBFBAD8-A661-4A4B-A74F-D85F96005EC3}" destId="{2FE62510-9AD2-43A7-8989-C9CD78E97664}" srcOrd="1" destOrd="0" presId="urn:microsoft.com/office/officeart/2008/layout/HalfCircleOrganizationChart"/>
    <dgm:cxn modelId="{6CA513C9-AB1D-4EB0-8949-31E35648360E}" type="presParOf" srcId="{DDBFBAD8-A661-4A4B-A74F-D85F96005EC3}" destId="{BBCF8B35-A287-4A61-9448-2A0387AD0DF3}" srcOrd="2" destOrd="0" presId="urn:microsoft.com/office/officeart/2008/layout/HalfCircleOrganizationChart"/>
    <dgm:cxn modelId="{77E77B84-AF6F-429F-AAEE-A47BD378DCE8}" type="presParOf" srcId="{AC3EB9A4-1B85-461B-BD95-9AD15D5A1608}" destId="{6BACC500-0E23-416B-B6FC-4C1F0449585B}" srcOrd="2" destOrd="0" presId="urn:microsoft.com/office/officeart/2008/layout/HalfCircleOrganizationChart"/>
    <dgm:cxn modelId="{391D4C88-9595-4396-A346-9331A3325C87}" type="presParOf" srcId="{AC3EB9A4-1B85-461B-BD95-9AD15D5A1608}" destId="{C8212399-A2BB-4A31-BE7A-5C30E539F290}" srcOrd="3" destOrd="0" presId="urn:microsoft.com/office/officeart/2008/layout/HalfCircleOrganizationChart"/>
    <dgm:cxn modelId="{D862008E-B50F-4FC3-B86A-A540B5B8FB2C}" type="presParOf" srcId="{C8212399-A2BB-4A31-BE7A-5C30E539F290}" destId="{F3AD9707-D377-4C2E-82DB-C5CA9F18D71E}" srcOrd="0" destOrd="0" presId="urn:microsoft.com/office/officeart/2008/layout/HalfCircleOrganizationChart"/>
    <dgm:cxn modelId="{0C782520-8AE2-49F9-ACB2-602E82BAD17C}" type="presParOf" srcId="{F3AD9707-D377-4C2E-82DB-C5CA9F18D71E}" destId="{8058053A-D750-4321-A2B9-0853E42C0278}" srcOrd="0" destOrd="0" presId="urn:microsoft.com/office/officeart/2008/layout/HalfCircleOrganizationChart"/>
    <dgm:cxn modelId="{F1534BD0-BE4B-43C4-8759-50E2E1E6BB04}" type="presParOf" srcId="{F3AD9707-D377-4C2E-82DB-C5CA9F18D71E}" destId="{C932BFB0-1150-41B9-8F46-FD4011FA143F}" srcOrd="1" destOrd="0" presId="urn:microsoft.com/office/officeart/2008/layout/HalfCircleOrganizationChart"/>
    <dgm:cxn modelId="{E51E7005-89D2-4489-806E-68B735DF1310}" type="presParOf" srcId="{F3AD9707-D377-4C2E-82DB-C5CA9F18D71E}" destId="{8A652F9D-1C1C-4F33-86E4-8E20DCC46970}" srcOrd="2" destOrd="0" presId="urn:microsoft.com/office/officeart/2008/layout/HalfCircleOrganizationChart"/>
    <dgm:cxn modelId="{A6067FF0-DA65-4FCB-9FD6-8E4ACAAFCB53}" type="presParOf" srcId="{F3AD9707-D377-4C2E-82DB-C5CA9F18D71E}" destId="{D6A65023-5E9B-454A-9B3F-0487A097D7C5}" srcOrd="3" destOrd="0" presId="urn:microsoft.com/office/officeart/2008/layout/HalfCircleOrganizationChart"/>
    <dgm:cxn modelId="{2B6F5939-DA90-4921-BE4A-B1A884EBF6C4}" type="presParOf" srcId="{C8212399-A2BB-4A31-BE7A-5C30E539F290}" destId="{8F8B4C18-3D0E-4FDB-AE51-2C454DDE0D9D}" srcOrd="1" destOrd="0" presId="urn:microsoft.com/office/officeart/2008/layout/HalfCircleOrganizationChart"/>
    <dgm:cxn modelId="{77B7AB8B-5CC9-4CB2-919C-84BB05374400}" type="presParOf" srcId="{C8212399-A2BB-4A31-BE7A-5C30E539F290}" destId="{7947FFFB-AE1F-4912-8EFD-AB6745E17349}" srcOrd="2" destOrd="0" presId="urn:microsoft.com/office/officeart/2008/layout/HalfCircleOrganizationChart"/>
    <dgm:cxn modelId="{B989AF31-B221-4DB8-8D09-66E736DF4EDB}" type="presParOf" srcId="{3B0BD3DC-5A60-4963-A09D-F0111EDDF60A}" destId="{77787684-0BD6-40F0-B923-8110FAFE7090}" srcOrd="2" destOrd="0" presId="urn:microsoft.com/office/officeart/2008/layout/HalfCircleOrganizationChart"/>
    <dgm:cxn modelId="{DA79E7C7-D2B0-4E7A-B437-8A14F102670B}" type="presParOf" srcId="{E5A05D4E-A1A6-4018-A5AF-A783547AC190}" destId="{3501763A-396F-4FA4-A7A4-EF0550C5027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EBCE03-5020-48B0-85B9-357984ACF660}" type="doc">
      <dgm:prSet loTypeId="urn:microsoft.com/office/officeart/2008/layout/NameandTitleOrganizationalChart" loCatId="hierarchy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0B29FD7D-33F4-4FFE-B1EF-1B8CA1737F23}">
      <dgm:prSet phldrT="[Texto]" custT="1"/>
      <dgm:spPr/>
      <dgm:t>
        <a:bodyPr/>
        <a:lstStyle/>
        <a:p>
          <a:r>
            <a:rPr lang="pt-BR" sz="1400" b="1" dirty="0">
              <a:latin typeface="Calibri" panose="020F0502020204030204" pitchFamily="34" charset="0"/>
              <a:cs typeface="Calibri" panose="020F0502020204030204" pitchFamily="34" charset="0"/>
            </a:rPr>
            <a:t>GERAFI</a:t>
          </a:r>
        </a:p>
      </dgm:t>
    </dgm:pt>
    <dgm:pt modelId="{CF89A5E0-AF9B-4F34-B1B6-2B866167D602}" type="parTrans" cxnId="{59C143E7-4AD4-46DE-9ED0-FFEE665FD432}">
      <dgm:prSet/>
      <dgm:spPr/>
      <dgm:t>
        <a:bodyPr/>
        <a:lstStyle/>
        <a:p>
          <a:endParaRPr lang="pt-BR"/>
        </a:p>
      </dgm:t>
    </dgm:pt>
    <dgm:pt modelId="{E9FBE8CD-99EA-4AA1-8456-72DA7EC5495A}" type="sibTrans" cxnId="{59C143E7-4AD4-46DE-9ED0-FFEE665FD432}">
      <dgm:prSet/>
      <dgm:spPr>
        <a:noFill/>
      </dgm:spPr>
      <dgm:t>
        <a:bodyPr/>
        <a:lstStyle/>
        <a:p>
          <a:endParaRPr lang="pt-BR"/>
        </a:p>
      </dgm:t>
    </dgm:pt>
    <dgm:pt modelId="{9F9544A5-70E3-4320-B245-EF395756154B}">
      <dgm:prSet phldrT="[Texto]" custT="1"/>
      <dgm:spPr/>
      <dgm:t>
        <a:bodyPr/>
        <a:lstStyle/>
        <a:p>
          <a:r>
            <a:rPr lang="pt-BR" sz="1400" b="1" dirty="0">
              <a:latin typeface="Calibri" panose="020F0502020204030204" pitchFamily="34" charset="0"/>
              <a:cs typeface="Calibri" panose="020F0502020204030204" pitchFamily="34" charset="0"/>
            </a:rPr>
            <a:t>Supervisão Administrativa</a:t>
          </a:r>
        </a:p>
      </dgm:t>
    </dgm:pt>
    <dgm:pt modelId="{267C0787-6C25-47F5-9810-77D38AC2A6CD}" type="parTrans" cxnId="{9C8FA31D-3ACA-4CC3-9491-62DA90DFC80F}">
      <dgm:prSet/>
      <dgm:spPr/>
      <dgm:t>
        <a:bodyPr/>
        <a:lstStyle/>
        <a:p>
          <a:endParaRPr lang="pt-BR"/>
        </a:p>
      </dgm:t>
    </dgm:pt>
    <dgm:pt modelId="{CAF86B81-2600-4F2E-845E-3FD4C3040196}" type="sibTrans" cxnId="{9C8FA31D-3ACA-4CC3-9491-62DA90DFC80F}">
      <dgm:prSet/>
      <dgm:spPr>
        <a:noFill/>
      </dgm:spPr>
      <dgm:t>
        <a:bodyPr/>
        <a:lstStyle/>
        <a:p>
          <a:endParaRPr lang="pt-BR"/>
        </a:p>
      </dgm:t>
    </dgm:pt>
    <dgm:pt modelId="{345C99E8-22ED-41D1-9A4A-EA0BCBBDF8D1}">
      <dgm:prSet phldrT="[Texto]" custT="1"/>
      <dgm:spPr/>
      <dgm:t>
        <a:bodyPr/>
        <a:lstStyle/>
        <a:p>
          <a:r>
            <a:rPr lang="pt-BR" sz="1400" b="1" dirty="0">
              <a:latin typeface="Calibri" panose="020F0502020204030204" pitchFamily="34" charset="0"/>
              <a:cs typeface="Calibri" panose="020F0502020204030204" pitchFamily="34" charset="0"/>
            </a:rPr>
            <a:t>Supervisão Financeira</a:t>
          </a:r>
        </a:p>
      </dgm:t>
    </dgm:pt>
    <dgm:pt modelId="{B9BE31FD-CB55-40FD-94FD-526A4BEAEF1A}" type="parTrans" cxnId="{4D9BA1F8-5030-4A6A-A88A-B0047C7FB76D}">
      <dgm:prSet/>
      <dgm:spPr/>
      <dgm:t>
        <a:bodyPr/>
        <a:lstStyle/>
        <a:p>
          <a:endParaRPr lang="pt-BR"/>
        </a:p>
      </dgm:t>
    </dgm:pt>
    <dgm:pt modelId="{0E61E704-3611-4DC6-BD96-04FF6C0DCBE7}" type="sibTrans" cxnId="{4D9BA1F8-5030-4A6A-A88A-B0047C7FB76D}">
      <dgm:prSet/>
      <dgm:spPr>
        <a:noFill/>
      </dgm:spPr>
      <dgm:t>
        <a:bodyPr/>
        <a:lstStyle/>
        <a:p>
          <a:endParaRPr lang="pt-BR"/>
        </a:p>
      </dgm:t>
    </dgm:pt>
    <dgm:pt modelId="{9AE03AD3-B303-44BA-8F37-EC6EB030C2B8}">
      <dgm:prSet custT="1"/>
      <dgm:spPr/>
      <dgm:t>
        <a:bodyPr/>
        <a:lstStyle/>
        <a:p>
          <a:r>
            <a:rPr lang="pt-BR" sz="1200" b="1" dirty="0">
              <a:latin typeface="Calibri" panose="020F0502020204030204" pitchFamily="34" charset="0"/>
              <a:cs typeface="Calibri" panose="020F0502020204030204" pitchFamily="34" charset="0"/>
            </a:rPr>
            <a:t>Transporte</a:t>
          </a:r>
        </a:p>
      </dgm:t>
    </dgm:pt>
    <dgm:pt modelId="{8A537763-1448-4ECA-8F81-C78A6238C2FE}" type="parTrans" cxnId="{93809029-379A-446F-B386-90523B3382BF}">
      <dgm:prSet/>
      <dgm:spPr/>
      <dgm:t>
        <a:bodyPr/>
        <a:lstStyle/>
        <a:p>
          <a:endParaRPr lang="pt-BR"/>
        </a:p>
      </dgm:t>
    </dgm:pt>
    <dgm:pt modelId="{3B7380A2-66D1-4860-BF9F-6455D087F05C}" type="sibTrans" cxnId="{93809029-379A-446F-B386-90523B3382BF}">
      <dgm:prSet/>
      <dgm:spPr>
        <a:noFill/>
      </dgm:spPr>
      <dgm:t>
        <a:bodyPr/>
        <a:lstStyle/>
        <a:p>
          <a:endParaRPr lang="pt-BR"/>
        </a:p>
      </dgm:t>
    </dgm:pt>
    <dgm:pt modelId="{3571A173-BB3D-4C48-AE04-FE570F5B0BC7}">
      <dgm:prSet custT="1"/>
      <dgm:spPr/>
      <dgm:t>
        <a:bodyPr/>
        <a:lstStyle/>
        <a:p>
          <a:r>
            <a:rPr lang="pt-BR" sz="1200" b="1" dirty="0">
              <a:latin typeface="Calibri" panose="020F0502020204030204" pitchFamily="34" charset="0"/>
              <a:cs typeface="Calibri" panose="020F0502020204030204" pitchFamily="34" charset="0"/>
            </a:rPr>
            <a:t>Almoxarifado</a:t>
          </a:r>
        </a:p>
      </dgm:t>
    </dgm:pt>
    <dgm:pt modelId="{9B498409-56A8-43C7-BD65-CA0362FAEEF4}" type="parTrans" cxnId="{4F4D8660-1817-47A0-A181-34DD1E692205}">
      <dgm:prSet/>
      <dgm:spPr/>
      <dgm:t>
        <a:bodyPr/>
        <a:lstStyle/>
        <a:p>
          <a:endParaRPr lang="pt-BR"/>
        </a:p>
      </dgm:t>
    </dgm:pt>
    <dgm:pt modelId="{B69B011F-5FE1-4578-906B-2A9CF152845F}" type="sibTrans" cxnId="{4F4D8660-1817-47A0-A181-34DD1E692205}">
      <dgm:prSet/>
      <dgm:spPr>
        <a:noFill/>
      </dgm:spPr>
      <dgm:t>
        <a:bodyPr/>
        <a:lstStyle/>
        <a:p>
          <a:endParaRPr lang="pt-BR"/>
        </a:p>
      </dgm:t>
    </dgm:pt>
    <dgm:pt modelId="{73EA1FA2-F278-48F5-892E-A16CD5E91DB7}">
      <dgm:prSet custT="1"/>
      <dgm:spPr/>
      <dgm:t>
        <a:bodyPr/>
        <a:lstStyle/>
        <a:p>
          <a:r>
            <a:rPr lang="pt-BR" sz="1200" b="1" dirty="0">
              <a:latin typeface="Calibri" panose="020F0502020204030204" pitchFamily="34" charset="0"/>
              <a:cs typeface="Calibri" panose="020F0502020204030204" pitchFamily="34" charset="0"/>
            </a:rPr>
            <a:t>Patrimônio</a:t>
          </a:r>
        </a:p>
      </dgm:t>
    </dgm:pt>
    <dgm:pt modelId="{1A24642D-BDD9-42CB-923D-D8BA4CFE04CD}" type="parTrans" cxnId="{11CF13C0-1540-45F1-9BF2-F3E109BA29F4}">
      <dgm:prSet/>
      <dgm:spPr/>
      <dgm:t>
        <a:bodyPr/>
        <a:lstStyle/>
        <a:p>
          <a:endParaRPr lang="pt-BR"/>
        </a:p>
      </dgm:t>
    </dgm:pt>
    <dgm:pt modelId="{6F51C17B-9523-4E52-B762-EB248A9D1F30}" type="sibTrans" cxnId="{11CF13C0-1540-45F1-9BF2-F3E109BA29F4}">
      <dgm:prSet/>
      <dgm:spPr>
        <a:noFill/>
      </dgm:spPr>
      <dgm:t>
        <a:bodyPr/>
        <a:lstStyle/>
        <a:p>
          <a:endParaRPr lang="pt-BR"/>
        </a:p>
      </dgm:t>
    </dgm:pt>
    <dgm:pt modelId="{E12189D3-8F04-468B-8AEE-B89E8D26C0E9}">
      <dgm:prSet custT="1"/>
      <dgm:spPr/>
      <dgm:t>
        <a:bodyPr/>
        <a:lstStyle/>
        <a:p>
          <a:r>
            <a:rPr lang="pt-BR" sz="1200" b="1" dirty="0">
              <a:latin typeface="Calibri" panose="020F0502020204030204" pitchFamily="34" charset="0"/>
              <a:cs typeface="Calibri" panose="020F0502020204030204" pitchFamily="34" charset="0"/>
            </a:rPr>
            <a:t>Compras e Serviços</a:t>
          </a:r>
        </a:p>
      </dgm:t>
    </dgm:pt>
    <dgm:pt modelId="{925C4703-F362-4652-9BE3-8F1690A8F789}" type="parTrans" cxnId="{CD8CB862-0F2F-48B0-8A34-935D346C0B95}">
      <dgm:prSet/>
      <dgm:spPr/>
      <dgm:t>
        <a:bodyPr/>
        <a:lstStyle/>
        <a:p>
          <a:endParaRPr lang="pt-BR"/>
        </a:p>
      </dgm:t>
    </dgm:pt>
    <dgm:pt modelId="{448B55A1-7279-41CE-AAF2-23CE32B3019A}" type="sibTrans" cxnId="{CD8CB862-0F2F-48B0-8A34-935D346C0B95}">
      <dgm:prSet/>
      <dgm:spPr>
        <a:noFill/>
      </dgm:spPr>
      <dgm:t>
        <a:bodyPr/>
        <a:lstStyle/>
        <a:p>
          <a:endParaRPr lang="pt-BR"/>
        </a:p>
      </dgm:t>
    </dgm:pt>
    <dgm:pt modelId="{09B25D33-89DA-4D55-9220-3C7F8BC2D9E1}">
      <dgm:prSet custT="1"/>
      <dgm:spPr/>
      <dgm:t>
        <a:bodyPr/>
        <a:lstStyle/>
        <a:p>
          <a:r>
            <a:rPr lang="pt-BR" sz="1200" b="1" dirty="0" err="1">
              <a:latin typeface="Calibri" panose="020F0502020204030204" pitchFamily="34" charset="0"/>
              <a:cs typeface="Calibri" panose="020F0502020204030204" pitchFamily="34" charset="0"/>
            </a:rPr>
            <a:t>Manut</a:t>
          </a:r>
          <a:r>
            <a:rPr lang="pt-BR" sz="1200" b="1" dirty="0">
              <a:latin typeface="Calibri" panose="020F0502020204030204" pitchFamily="34" charset="0"/>
              <a:cs typeface="Calibri" panose="020F0502020204030204" pitchFamily="34" charset="0"/>
            </a:rPr>
            <a:t>. Predial</a:t>
          </a:r>
        </a:p>
      </dgm:t>
    </dgm:pt>
    <dgm:pt modelId="{5F3E3C07-DF32-4B67-8D85-F8A4E139855C}" type="parTrans" cxnId="{299B217D-0CC5-424D-AB3F-BB4C1FCD0F0A}">
      <dgm:prSet/>
      <dgm:spPr/>
      <dgm:t>
        <a:bodyPr/>
        <a:lstStyle/>
        <a:p>
          <a:endParaRPr lang="pt-BR"/>
        </a:p>
      </dgm:t>
    </dgm:pt>
    <dgm:pt modelId="{320958E8-055B-4DB0-B995-84AFE366ABD9}" type="sibTrans" cxnId="{299B217D-0CC5-424D-AB3F-BB4C1FCD0F0A}">
      <dgm:prSet/>
      <dgm:spPr>
        <a:noFill/>
      </dgm:spPr>
      <dgm:t>
        <a:bodyPr/>
        <a:lstStyle/>
        <a:p>
          <a:endParaRPr lang="pt-BR"/>
        </a:p>
      </dgm:t>
    </dgm:pt>
    <dgm:pt modelId="{94033E4E-A18A-4ED4-B22E-E9262791716A}">
      <dgm:prSet custT="1"/>
      <dgm:spPr/>
      <dgm:t>
        <a:bodyPr/>
        <a:lstStyle/>
        <a:p>
          <a:r>
            <a:rPr lang="pt-BR" sz="1200" b="1" dirty="0">
              <a:latin typeface="Calibri" panose="020F0502020204030204" pitchFamily="34" charset="0"/>
              <a:cs typeface="Calibri" panose="020F0502020204030204" pitchFamily="34" charset="0"/>
            </a:rPr>
            <a:t>Contabilidade</a:t>
          </a:r>
        </a:p>
      </dgm:t>
    </dgm:pt>
    <dgm:pt modelId="{BF008AE8-97AB-4D01-8128-B2EA9270CAF4}" type="sibTrans" cxnId="{13E86B7A-2407-4C7B-8EF6-26C66137D1D6}">
      <dgm:prSet/>
      <dgm:spPr>
        <a:noFill/>
      </dgm:spPr>
      <dgm:t>
        <a:bodyPr/>
        <a:lstStyle/>
        <a:p>
          <a:endParaRPr lang="pt-BR"/>
        </a:p>
      </dgm:t>
    </dgm:pt>
    <dgm:pt modelId="{26446F1A-22B5-4C84-B642-D0EBEFC5D7E5}" type="parTrans" cxnId="{13E86B7A-2407-4C7B-8EF6-26C66137D1D6}">
      <dgm:prSet/>
      <dgm:spPr/>
      <dgm:t>
        <a:bodyPr/>
        <a:lstStyle/>
        <a:p>
          <a:endParaRPr lang="pt-BR"/>
        </a:p>
      </dgm:t>
    </dgm:pt>
    <dgm:pt modelId="{8FF5F30F-9FAB-4030-9D46-027EF9310B14}">
      <dgm:prSet custT="1"/>
      <dgm:spPr/>
      <dgm:t>
        <a:bodyPr/>
        <a:lstStyle/>
        <a:p>
          <a:r>
            <a:rPr lang="pt-BR" sz="1200" b="1" dirty="0">
              <a:latin typeface="Calibri" panose="020F0502020204030204" pitchFamily="34" charset="0"/>
              <a:cs typeface="Calibri" panose="020F0502020204030204" pitchFamily="34" charset="0"/>
            </a:rPr>
            <a:t>Orçamento</a:t>
          </a:r>
        </a:p>
      </dgm:t>
    </dgm:pt>
    <dgm:pt modelId="{0886256E-03B7-483B-892B-2EC46DEC4BA1}" type="sibTrans" cxnId="{A69027D9-3480-4D3D-80AE-B275AF41F26C}">
      <dgm:prSet/>
      <dgm:spPr>
        <a:noFill/>
      </dgm:spPr>
      <dgm:t>
        <a:bodyPr/>
        <a:lstStyle/>
        <a:p>
          <a:endParaRPr lang="pt-BR"/>
        </a:p>
      </dgm:t>
    </dgm:pt>
    <dgm:pt modelId="{E98A3E2C-E9EC-4CAB-AEFA-E0B6180E4F51}" type="parTrans" cxnId="{A69027D9-3480-4D3D-80AE-B275AF41F26C}">
      <dgm:prSet/>
      <dgm:spPr/>
      <dgm:t>
        <a:bodyPr/>
        <a:lstStyle/>
        <a:p>
          <a:endParaRPr lang="pt-BR"/>
        </a:p>
      </dgm:t>
    </dgm:pt>
    <dgm:pt modelId="{8EE07A42-926C-4DFC-B5FD-3F26BDB46E68}">
      <dgm:prSet custT="1"/>
      <dgm:spPr/>
      <dgm:t>
        <a:bodyPr/>
        <a:lstStyle/>
        <a:p>
          <a:r>
            <a:rPr lang="pt-BR" sz="1200" b="1" dirty="0">
              <a:latin typeface="Calibri" panose="020F0502020204030204" pitchFamily="34" charset="0"/>
              <a:cs typeface="Calibri" panose="020F0502020204030204" pitchFamily="34" charset="0"/>
            </a:rPr>
            <a:t>Tesouraria</a:t>
          </a:r>
        </a:p>
      </dgm:t>
    </dgm:pt>
    <dgm:pt modelId="{19FFDE53-8937-46B5-B36B-7940DF21D052}" type="sibTrans" cxnId="{4D10A17A-FF8B-4141-95B8-CA3E04326A5F}">
      <dgm:prSet/>
      <dgm:spPr>
        <a:noFill/>
      </dgm:spPr>
      <dgm:t>
        <a:bodyPr/>
        <a:lstStyle/>
        <a:p>
          <a:endParaRPr lang="pt-BR"/>
        </a:p>
      </dgm:t>
    </dgm:pt>
    <dgm:pt modelId="{F8A9BAFD-E7FB-42B8-BFA1-7F985B821595}" type="parTrans" cxnId="{4D10A17A-FF8B-4141-95B8-CA3E04326A5F}">
      <dgm:prSet/>
      <dgm:spPr/>
      <dgm:t>
        <a:bodyPr/>
        <a:lstStyle/>
        <a:p>
          <a:endParaRPr lang="pt-BR"/>
        </a:p>
      </dgm:t>
    </dgm:pt>
    <dgm:pt modelId="{75EB1399-0C01-493D-85A6-D16BCA336B77}" type="pres">
      <dgm:prSet presAssocID="{6BEBCE03-5020-48B0-85B9-357984ACF6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CBC82DF-AD84-4F7D-A442-14E7DE6BE66B}" type="pres">
      <dgm:prSet presAssocID="{0B29FD7D-33F4-4FFE-B1EF-1B8CA1737F23}" presName="hierRoot1" presStyleCnt="0">
        <dgm:presLayoutVars>
          <dgm:hierBranch val="init"/>
        </dgm:presLayoutVars>
      </dgm:prSet>
      <dgm:spPr/>
    </dgm:pt>
    <dgm:pt modelId="{3721107F-D0AF-416B-A5B5-B1E9A69696B2}" type="pres">
      <dgm:prSet presAssocID="{0B29FD7D-33F4-4FFE-B1EF-1B8CA1737F23}" presName="rootComposite1" presStyleCnt="0"/>
      <dgm:spPr/>
    </dgm:pt>
    <dgm:pt modelId="{07CA7C87-9E6F-4101-83F2-004536774C8F}" type="pres">
      <dgm:prSet presAssocID="{0B29FD7D-33F4-4FFE-B1EF-1B8CA1737F23}" presName="rootText1" presStyleLbl="node0" presStyleIdx="0" presStyleCnt="1" custScaleX="284595" custScaleY="223838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80DFBB73-F8D7-44E9-BF37-FF158AB55E30}" type="pres">
      <dgm:prSet presAssocID="{0B29FD7D-33F4-4FFE-B1EF-1B8CA1737F23}" presName="titleText1" presStyleLbl="fgAcc0" presStyleIdx="0" presStyleCnt="1" custLinFactNeighborX="-16972" custLinFactNeighborY="-33089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C6EF2974-13F9-4078-BA5B-2D9B824E7C0C}" type="pres">
      <dgm:prSet presAssocID="{0B29FD7D-33F4-4FFE-B1EF-1B8CA1737F23}" presName="rootConnector1" presStyleLbl="node1" presStyleIdx="0" presStyleCnt="10"/>
      <dgm:spPr/>
      <dgm:t>
        <a:bodyPr/>
        <a:lstStyle/>
        <a:p>
          <a:endParaRPr lang="pt-BR"/>
        </a:p>
      </dgm:t>
    </dgm:pt>
    <dgm:pt modelId="{43795023-5972-430D-9E05-225FF46CCC23}" type="pres">
      <dgm:prSet presAssocID="{0B29FD7D-33F4-4FFE-B1EF-1B8CA1737F23}" presName="hierChild2" presStyleCnt="0"/>
      <dgm:spPr/>
    </dgm:pt>
    <dgm:pt modelId="{EBF0694B-7F81-418B-9FDA-5A15A1E43AD5}" type="pres">
      <dgm:prSet presAssocID="{267C0787-6C25-47F5-9810-77D38AC2A6CD}" presName="Name37" presStyleLbl="parChTrans1D2" presStyleIdx="0" presStyleCnt="2"/>
      <dgm:spPr/>
      <dgm:t>
        <a:bodyPr/>
        <a:lstStyle/>
        <a:p>
          <a:endParaRPr lang="pt-BR"/>
        </a:p>
      </dgm:t>
    </dgm:pt>
    <dgm:pt modelId="{E2282C9B-ACAA-48F4-A73A-BDCEC419D93C}" type="pres">
      <dgm:prSet presAssocID="{9F9544A5-70E3-4320-B245-EF395756154B}" presName="hierRoot2" presStyleCnt="0">
        <dgm:presLayoutVars>
          <dgm:hierBranch val="init"/>
        </dgm:presLayoutVars>
      </dgm:prSet>
      <dgm:spPr/>
    </dgm:pt>
    <dgm:pt modelId="{6B96EB0D-1EE7-4208-9B0D-709E44B98F53}" type="pres">
      <dgm:prSet presAssocID="{9F9544A5-70E3-4320-B245-EF395756154B}" presName="rootComposite" presStyleCnt="0"/>
      <dgm:spPr/>
    </dgm:pt>
    <dgm:pt modelId="{4AE8B271-7756-48FD-8046-215C0A72D376}" type="pres">
      <dgm:prSet presAssocID="{9F9544A5-70E3-4320-B245-EF395756154B}" presName="rootText" presStyleLbl="node1" presStyleIdx="0" presStyleCnt="10" custScaleX="378055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C52D36C7-CE0B-4DD2-B168-7A95B1C4715E}" type="pres">
      <dgm:prSet presAssocID="{9F9544A5-70E3-4320-B245-EF395756154B}" presName="titleText2" presStyleLbl="fgAcc1" presStyleIdx="0" presStyleCnt="10" custLinFactNeighborX="6699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6F2576CF-7EC3-4D2C-A187-61AEF82145C8}" type="pres">
      <dgm:prSet presAssocID="{9F9544A5-70E3-4320-B245-EF395756154B}" presName="rootConnector" presStyleLbl="node2" presStyleIdx="0" presStyleCnt="0"/>
      <dgm:spPr/>
      <dgm:t>
        <a:bodyPr/>
        <a:lstStyle/>
        <a:p>
          <a:endParaRPr lang="pt-BR"/>
        </a:p>
      </dgm:t>
    </dgm:pt>
    <dgm:pt modelId="{217D7921-1373-4FC1-A82C-2CD2C051B4A8}" type="pres">
      <dgm:prSet presAssocID="{9F9544A5-70E3-4320-B245-EF395756154B}" presName="hierChild4" presStyleCnt="0"/>
      <dgm:spPr/>
    </dgm:pt>
    <dgm:pt modelId="{90D54236-0B6D-4472-9BC0-0C9318660F7E}" type="pres">
      <dgm:prSet presAssocID="{8A537763-1448-4ECA-8F81-C78A6238C2FE}" presName="Name37" presStyleLbl="parChTrans1D3" presStyleIdx="0" presStyleCnt="8"/>
      <dgm:spPr/>
      <dgm:t>
        <a:bodyPr/>
        <a:lstStyle/>
        <a:p>
          <a:endParaRPr lang="pt-BR"/>
        </a:p>
      </dgm:t>
    </dgm:pt>
    <dgm:pt modelId="{F3AEFAA9-7252-48E6-9BD9-FA79CB49CF8C}" type="pres">
      <dgm:prSet presAssocID="{9AE03AD3-B303-44BA-8F37-EC6EB030C2B8}" presName="hierRoot2" presStyleCnt="0">
        <dgm:presLayoutVars>
          <dgm:hierBranch val="init"/>
        </dgm:presLayoutVars>
      </dgm:prSet>
      <dgm:spPr/>
    </dgm:pt>
    <dgm:pt modelId="{A4F218AB-1F65-426F-BE39-74A858088EF9}" type="pres">
      <dgm:prSet presAssocID="{9AE03AD3-B303-44BA-8F37-EC6EB030C2B8}" presName="rootComposite" presStyleCnt="0"/>
      <dgm:spPr/>
    </dgm:pt>
    <dgm:pt modelId="{673F3F26-3FA9-4DB7-8FBF-2E3A09FA0210}" type="pres">
      <dgm:prSet presAssocID="{9AE03AD3-B303-44BA-8F37-EC6EB030C2B8}" presName="rootText" presStyleLbl="node1" presStyleIdx="1" presStyleCnt="10" custScaleX="179988" custScaleY="1928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55F8C5B0-DCB0-4B8F-9047-D712F86D745C}" type="pres">
      <dgm:prSet presAssocID="{9AE03AD3-B303-44BA-8F37-EC6EB030C2B8}" presName="titleText2" presStyleLbl="fgAcc1" presStyleIdx="1" presStyleCnt="10" custLinFactNeighborX="6699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67358AFF-2485-4A7E-919A-AD6B54941D50}" type="pres">
      <dgm:prSet presAssocID="{9AE03AD3-B303-44BA-8F37-EC6EB030C2B8}" presName="rootConnector" presStyleLbl="node3" presStyleIdx="0" presStyleCnt="0"/>
      <dgm:spPr/>
      <dgm:t>
        <a:bodyPr/>
        <a:lstStyle/>
        <a:p>
          <a:endParaRPr lang="pt-BR"/>
        </a:p>
      </dgm:t>
    </dgm:pt>
    <dgm:pt modelId="{7502B22F-5A9B-43B1-9A7C-79083A9C48E2}" type="pres">
      <dgm:prSet presAssocID="{9AE03AD3-B303-44BA-8F37-EC6EB030C2B8}" presName="hierChild4" presStyleCnt="0"/>
      <dgm:spPr/>
    </dgm:pt>
    <dgm:pt modelId="{AE9A4CA4-3038-43DE-B980-72CBEA1BE877}" type="pres">
      <dgm:prSet presAssocID="{9AE03AD3-B303-44BA-8F37-EC6EB030C2B8}" presName="hierChild5" presStyleCnt="0"/>
      <dgm:spPr/>
    </dgm:pt>
    <dgm:pt modelId="{FDF875E4-07B7-487F-A32D-302BC2859A96}" type="pres">
      <dgm:prSet presAssocID="{9B498409-56A8-43C7-BD65-CA0362FAEEF4}" presName="Name37" presStyleLbl="parChTrans1D3" presStyleIdx="1" presStyleCnt="8"/>
      <dgm:spPr/>
      <dgm:t>
        <a:bodyPr/>
        <a:lstStyle/>
        <a:p>
          <a:endParaRPr lang="pt-BR"/>
        </a:p>
      </dgm:t>
    </dgm:pt>
    <dgm:pt modelId="{504EEA45-ED4D-48F0-8DD4-99AB04E6EF8D}" type="pres">
      <dgm:prSet presAssocID="{3571A173-BB3D-4C48-AE04-FE570F5B0BC7}" presName="hierRoot2" presStyleCnt="0">
        <dgm:presLayoutVars>
          <dgm:hierBranch val="init"/>
        </dgm:presLayoutVars>
      </dgm:prSet>
      <dgm:spPr/>
    </dgm:pt>
    <dgm:pt modelId="{3F3D6F1C-F30E-44E0-8F4F-56E8E3540A9D}" type="pres">
      <dgm:prSet presAssocID="{3571A173-BB3D-4C48-AE04-FE570F5B0BC7}" presName="rootComposite" presStyleCnt="0"/>
      <dgm:spPr/>
    </dgm:pt>
    <dgm:pt modelId="{C6BBFAF3-BC42-4A1B-B225-99648AA67973}" type="pres">
      <dgm:prSet presAssocID="{3571A173-BB3D-4C48-AE04-FE570F5B0BC7}" presName="rootText" presStyleLbl="node1" presStyleIdx="2" presStyleCnt="10" custScaleX="194304" custScaleY="1928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282F3B2-AB22-4B61-8AE6-C47EB0FD0240}" type="pres">
      <dgm:prSet presAssocID="{3571A173-BB3D-4C48-AE04-FE570F5B0BC7}" presName="titleText2" presStyleLbl="fgAcc1" presStyleIdx="2" presStyleCnt="10" custLinFactNeighborX="6699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E4F51E3B-D37F-49A6-910A-2E48E8E7BC04}" type="pres">
      <dgm:prSet presAssocID="{3571A173-BB3D-4C48-AE04-FE570F5B0BC7}" presName="rootConnector" presStyleLbl="node3" presStyleIdx="0" presStyleCnt="0"/>
      <dgm:spPr/>
      <dgm:t>
        <a:bodyPr/>
        <a:lstStyle/>
        <a:p>
          <a:endParaRPr lang="pt-BR"/>
        </a:p>
      </dgm:t>
    </dgm:pt>
    <dgm:pt modelId="{F740B533-7878-4B52-B02C-8008788B9638}" type="pres">
      <dgm:prSet presAssocID="{3571A173-BB3D-4C48-AE04-FE570F5B0BC7}" presName="hierChild4" presStyleCnt="0"/>
      <dgm:spPr/>
    </dgm:pt>
    <dgm:pt modelId="{9621BE74-6432-492D-A805-A620D3FE910C}" type="pres">
      <dgm:prSet presAssocID="{3571A173-BB3D-4C48-AE04-FE570F5B0BC7}" presName="hierChild5" presStyleCnt="0"/>
      <dgm:spPr/>
    </dgm:pt>
    <dgm:pt modelId="{04F4D14E-3497-4E16-A96D-C0649124F8EC}" type="pres">
      <dgm:prSet presAssocID="{1A24642D-BDD9-42CB-923D-D8BA4CFE04CD}" presName="Name37" presStyleLbl="parChTrans1D3" presStyleIdx="2" presStyleCnt="8"/>
      <dgm:spPr/>
      <dgm:t>
        <a:bodyPr/>
        <a:lstStyle/>
        <a:p>
          <a:endParaRPr lang="pt-BR"/>
        </a:p>
      </dgm:t>
    </dgm:pt>
    <dgm:pt modelId="{08DF58A0-E78C-4AE2-846E-E0EA5C9F5F47}" type="pres">
      <dgm:prSet presAssocID="{73EA1FA2-F278-48F5-892E-A16CD5E91DB7}" presName="hierRoot2" presStyleCnt="0">
        <dgm:presLayoutVars>
          <dgm:hierBranch val="init"/>
        </dgm:presLayoutVars>
      </dgm:prSet>
      <dgm:spPr/>
    </dgm:pt>
    <dgm:pt modelId="{5421B90A-8576-4BEC-8F31-B9DCDF99CFFA}" type="pres">
      <dgm:prSet presAssocID="{73EA1FA2-F278-48F5-892E-A16CD5E91DB7}" presName="rootComposite" presStyleCnt="0"/>
      <dgm:spPr/>
    </dgm:pt>
    <dgm:pt modelId="{2C7BFBE5-9B5C-4DAB-8397-F5B8B73F166A}" type="pres">
      <dgm:prSet presAssocID="{73EA1FA2-F278-48F5-892E-A16CD5E91DB7}" presName="rootText" presStyleLbl="node1" presStyleIdx="3" presStyleCnt="10" custScaleX="178614" custScaleY="1928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E73835E6-2788-4E94-ADE3-6682D70D77EF}" type="pres">
      <dgm:prSet presAssocID="{73EA1FA2-F278-48F5-892E-A16CD5E91DB7}" presName="titleText2" presStyleLbl="fgAcc1" presStyleIdx="3" presStyleCnt="10" custLinFactNeighborX="6699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BD6CC2D7-A8B4-4E1C-B710-F58ECE21EAED}" type="pres">
      <dgm:prSet presAssocID="{73EA1FA2-F278-48F5-892E-A16CD5E91DB7}" presName="rootConnector" presStyleLbl="node3" presStyleIdx="0" presStyleCnt="0"/>
      <dgm:spPr/>
      <dgm:t>
        <a:bodyPr/>
        <a:lstStyle/>
        <a:p>
          <a:endParaRPr lang="pt-BR"/>
        </a:p>
      </dgm:t>
    </dgm:pt>
    <dgm:pt modelId="{00BA2FDD-E22E-4422-B8B3-9C73ABAB7B91}" type="pres">
      <dgm:prSet presAssocID="{73EA1FA2-F278-48F5-892E-A16CD5E91DB7}" presName="hierChild4" presStyleCnt="0"/>
      <dgm:spPr/>
    </dgm:pt>
    <dgm:pt modelId="{E9A88F6B-362A-4449-936C-CD294AC92BC8}" type="pres">
      <dgm:prSet presAssocID="{73EA1FA2-F278-48F5-892E-A16CD5E91DB7}" presName="hierChild5" presStyleCnt="0"/>
      <dgm:spPr/>
    </dgm:pt>
    <dgm:pt modelId="{6BFCB289-7089-4C20-975F-373DFF726BAF}" type="pres">
      <dgm:prSet presAssocID="{925C4703-F362-4652-9BE3-8F1690A8F789}" presName="Name37" presStyleLbl="parChTrans1D3" presStyleIdx="3" presStyleCnt="8"/>
      <dgm:spPr/>
      <dgm:t>
        <a:bodyPr/>
        <a:lstStyle/>
        <a:p>
          <a:endParaRPr lang="pt-BR"/>
        </a:p>
      </dgm:t>
    </dgm:pt>
    <dgm:pt modelId="{6A404121-4E84-442B-8386-477308C177DD}" type="pres">
      <dgm:prSet presAssocID="{E12189D3-8F04-468B-8AEE-B89E8D26C0E9}" presName="hierRoot2" presStyleCnt="0">
        <dgm:presLayoutVars>
          <dgm:hierBranch val="init"/>
        </dgm:presLayoutVars>
      </dgm:prSet>
      <dgm:spPr/>
    </dgm:pt>
    <dgm:pt modelId="{15F2D885-61B9-4B6D-95B8-238FAA33C4BE}" type="pres">
      <dgm:prSet presAssocID="{E12189D3-8F04-468B-8AEE-B89E8D26C0E9}" presName="rootComposite" presStyleCnt="0"/>
      <dgm:spPr/>
    </dgm:pt>
    <dgm:pt modelId="{B1537C8B-E827-40DA-8EF9-4DDC8A596E55}" type="pres">
      <dgm:prSet presAssocID="{E12189D3-8F04-468B-8AEE-B89E8D26C0E9}" presName="rootText" presStyleLbl="node1" presStyleIdx="4" presStyleCnt="10" custScaleX="170120" custScaleY="1928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504F14A1-7F07-4813-8C88-49116311F616}" type="pres">
      <dgm:prSet presAssocID="{E12189D3-8F04-468B-8AEE-B89E8D26C0E9}" presName="titleText2" presStyleLbl="fgAcc1" presStyleIdx="4" presStyleCnt="10" custLinFactNeighborX="-15427" custLinFactNeighborY="8927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489A792A-DFFA-4FC7-8E98-9203062A40D9}" type="pres">
      <dgm:prSet presAssocID="{E12189D3-8F04-468B-8AEE-B89E8D26C0E9}" presName="rootConnector" presStyleLbl="node3" presStyleIdx="0" presStyleCnt="0"/>
      <dgm:spPr/>
      <dgm:t>
        <a:bodyPr/>
        <a:lstStyle/>
        <a:p>
          <a:endParaRPr lang="pt-BR"/>
        </a:p>
      </dgm:t>
    </dgm:pt>
    <dgm:pt modelId="{D99CD553-D8E0-46B0-85A4-0886D0F87931}" type="pres">
      <dgm:prSet presAssocID="{E12189D3-8F04-468B-8AEE-B89E8D26C0E9}" presName="hierChild4" presStyleCnt="0"/>
      <dgm:spPr/>
    </dgm:pt>
    <dgm:pt modelId="{9121EEF1-3FEB-4199-A954-60179BD89C54}" type="pres">
      <dgm:prSet presAssocID="{E12189D3-8F04-468B-8AEE-B89E8D26C0E9}" presName="hierChild5" presStyleCnt="0"/>
      <dgm:spPr/>
    </dgm:pt>
    <dgm:pt modelId="{3AB81343-AFFF-403D-9CA7-B2B77ED65A60}" type="pres">
      <dgm:prSet presAssocID="{5F3E3C07-DF32-4B67-8D85-F8A4E139855C}" presName="Name37" presStyleLbl="parChTrans1D3" presStyleIdx="4" presStyleCnt="8"/>
      <dgm:spPr/>
      <dgm:t>
        <a:bodyPr/>
        <a:lstStyle/>
        <a:p>
          <a:endParaRPr lang="pt-BR"/>
        </a:p>
      </dgm:t>
    </dgm:pt>
    <dgm:pt modelId="{958BD3EA-83FF-43DC-9D3D-E8247C6F43AE}" type="pres">
      <dgm:prSet presAssocID="{09B25D33-89DA-4D55-9220-3C7F8BC2D9E1}" presName="hierRoot2" presStyleCnt="0">
        <dgm:presLayoutVars>
          <dgm:hierBranch val="init"/>
        </dgm:presLayoutVars>
      </dgm:prSet>
      <dgm:spPr/>
    </dgm:pt>
    <dgm:pt modelId="{C60C6439-7131-49B0-B814-44BE6D1948FC}" type="pres">
      <dgm:prSet presAssocID="{09B25D33-89DA-4D55-9220-3C7F8BC2D9E1}" presName="rootComposite" presStyleCnt="0"/>
      <dgm:spPr/>
    </dgm:pt>
    <dgm:pt modelId="{5E01874C-45C8-40A6-BB1F-A3D22E252E6C}" type="pres">
      <dgm:prSet presAssocID="{09B25D33-89DA-4D55-9220-3C7F8BC2D9E1}" presName="rootText" presStyleLbl="node1" presStyleIdx="5" presStyleCnt="10" custScaleX="142832" custScaleY="1928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208DD809-AACA-412E-84C8-38272111FD8C}" type="pres">
      <dgm:prSet presAssocID="{09B25D33-89DA-4D55-9220-3C7F8BC2D9E1}" presName="titleText2" presStyleLbl="fgAcc1" presStyleIdx="5" presStyleCnt="10" custLinFactY="37652" custLinFactNeighborX="-1218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41BC4119-43A6-4593-A91D-9947807C266F}" type="pres">
      <dgm:prSet presAssocID="{09B25D33-89DA-4D55-9220-3C7F8BC2D9E1}" presName="rootConnector" presStyleLbl="node3" presStyleIdx="0" presStyleCnt="0"/>
      <dgm:spPr/>
      <dgm:t>
        <a:bodyPr/>
        <a:lstStyle/>
        <a:p>
          <a:endParaRPr lang="pt-BR"/>
        </a:p>
      </dgm:t>
    </dgm:pt>
    <dgm:pt modelId="{3D4F09FA-F12A-4A61-982D-8F7BF564485E}" type="pres">
      <dgm:prSet presAssocID="{09B25D33-89DA-4D55-9220-3C7F8BC2D9E1}" presName="hierChild4" presStyleCnt="0"/>
      <dgm:spPr/>
    </dgm:pt>
    <dgm:pt modelId="{BF197A12-A854-4B53-94B1-EB77C6274C55}" type="pres">
      <dgm:prSet presAssocID="{09B25D33-89DA-4D55-9220-3C7F8BC2D9E1}" presName="hierChild5" presStyleCnt="0"/>
      <dgm:spPr/>
    </dgm:pt>
    <dgm:pt modelId="{07E2B853-980C-4B11-9F3C-568AF49A411C}" type="pres">
      <dgm:prSet presAssocID="{9F9544A5-70E3-4320-B245-EF395756154B}" presName="hierChild5" presStyleCnt="0"/>
      <dgm:spPr/>
    </dgm:pt>
    <dgm:pt modelId="{FCA3F309-CB00-4248-8557-12879AA2A5AF}" type="pres">
      <dgm:prSet presAssocID="{B9BE31FD-CB55-40FD-94FD-526A4BEAEF1A}" presName="Name37" presStyleLbl="parChTrans1D2" presStyleIdx="1" presStyleCnt="2"/>
      <dgm:spPr/>
      <dgm:t>
        <a:bodyPr/>
        <a:lstStyle/>
        <a:p>
          <a:endParaRPr lang="pt-BR"/>
        </a:p>
      </dgm:t>
    </dgm:pt>
    <dgm:pt modelId="{DC406F3B-58EE-4ACE-ACF5-FADDE88ABD11}" type="pres">
      <dgm:prSet presAssocID="{345C99E8-22ED-41D1-9A4A-EA0BCBBDF8D1}" presName="hierRoot2" presStyleCnt="0">
        <dgm:presLayoutVars>
          <dgm:hierBranch val="init"/>
        </dgm:presLayoutVars>
      </dgm:prSet>
      <dgm:spPr/>
    </dgm:pt>
    <dgm:pt modelId="{8C8A6AF4-6996-4855-BA59-3E78C9115FF7}" type="pres">
      <dgm:prSet presAssocID="{345C99E8-22ED-41D1-9A4A-EA0BCBBDF8D1}" presName="rootComposite" presStyleCnt="0"/>
      <dgm:spPr/>
    </dgm:pt>
    <dgm:pt modelId="{398FC471-D7CC-43F8-8AB9-CBB26EF57ADF}" type="pres">
      <dgm:prSet presAssocID="{345C99E8-22ED-41D1-9A4A-EA0BCBBDF8D1}" presName="rootText" presStyleLbl="node1" presStyleIdx="6" presStyleCnt="10" custScaleX="32899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F390CD52-21E1-42FC-98D2-58F21EC90D68}" type="pres">
      <dgm:prSet presAssocID="{345C99E8-22ED-41D1-9A4A-EA0BCBBDF8D1}" presName="titleText2" presStyleLbl="fgAcc1" presStyleIdx="6" presStyleCnt="10" custLinFactNeighborX="6699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81D39483-31E1-4FC6-A3D2-BAA8A6761272}" type="pres">
      <dgm:prSet presAssocID="{345C99E8-22ED-41D1-9A4A-EA0BCBBDF8D1}" presName="rootConnector" presStyleLbl="node2" presStyleIdx="0" presStyleCnt="0"/>
      <dgm:spPr/>
      <dgm:t>
        <a:bodyPr/>
        <a:lstStyle/>
        <a:p>
          <a:endParaRPr lang="pt-BR"/>
        </a:p>
      </dgm:t>
    </dgm:pt>
    <dgm:pt modelId="{D5CADB98-8FD9-477B-966E-818BE230E402}" type="pres">
      <dgm:prSet presAssocID="{345C99E8-22ED-41D1-9A4A-EA0BCBBDF8D1}" presName="hierChild4" presStyleCnt="0"/>
      <dgm:spPr/>
    </dgm:pt>
    <dgm:pt modelId="{52148938-A416-47D0-94A3-6716B8E506DB}" type="pres">
      <dgm:prSet presAssocID="{F8A9BAFD-E7FB-42B8-BFA1-7F985B821595}" presName="Name37" presStyleLbl="parChTrans1D3" presStyleIdx="5" presStyleCnt="8"/>
      <dgm:spPr/>
      <dgm:t>
        <a:bodyPr/>
        <a:lstStyle/>
        <a:p>
          <a:endParaRPr lang="pt-BR"/>
        </a:p>
      </dgm:t>
    </dgm:pt>
    <dgm:pt modelId="{24CF4A07-3743-406B-B252-79CAE1A3D775}" type="pres">
      <dgm:prSet presAssocID="{8EE07A42-926C-4DFC-B5FD-3F26BDB46E68}" presName="hierRoot2" presStyleCnt="0">
        <dgm:presLayoutVars>
          <dgm:hierBranch val="init"/>
        </dgm:presLayoutVars>
      </dgm:prSet>
      <dgm:spPr/>
    </dgm:pt>
    <dgm:pt modelId="{827D8C4C-2EB2-4FBE-8F82-371744558E88}" type="pres">
      <dgm:prSet presAssocID="{8EE07A42-926C-4DFC-B5FD-3F26BDB46E68}" presName="rootComposite" presStyleCnt="0"/>
      <dgm:spPr/>
    </dgm:pt>
    <dgm:pt modelId="{15688FF3-4910-4A56-B083-EE8F69602B52}" type="pres">
      <dgm:prSet presAssocID="{8EE07A42-926C-4DFC-B5FD-3F26BDB46E68}" presName="rootText" presStyleLbl="node1" presStyleIdx="7" presStyleCnt="10" custScaleX="172483" custScaleY="1928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4CC9D7E-79E4-4C72-97C9-E41D20B24506}" type="pres">
      <dgm:prSet presAssocID="{8EE07A42-926C-4DFC-B5FD-3F26BDB46E68}" presName="titleText2" presStyleLbl="fgAcc1" presStyleIdx="7" presStyleCnt="10" custLinFactNeighborX="6699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8EE0BD26-7B6D-48B7-A7E5-42A6646C66DC}" type="pres">
      <dgm:prSet presAssocID="{8EE07A42-926C-4DFC-B5FD-3F26BDB46E68}" presName="rootConnector" presStyleLbl="node3" presStyleIdx="0" presStyleCnt="0"/>
      <dgm:spPr/>
      <dgm:t>
        <a:bodyPr/>
        <a:lstStyle/>
        <a:p>
          <a:endParaRPr lang="pt-BR"/>
        </a:p>
      </dgm:t>
    </dgm:pt>
    <dgm:pt modelId="{363D7361-D55B-4108-AC95-6342E2E35D95}" type="pres">
      <dgm:prSet presAssocID="{8EE07A42-926C-4DFC-B5FD-3F26BDB46E68}" presName="hierChild4" presStyleCnt="0"/>
      <dgm:spPr/>
    </dgm:pt>
    <dgm:pt modelId="{1F2C0337-45E6-4483-AE37-F94C0B72D89E}" type="pres">
      <dgm:prSet presAssocID="{8EE07A42-926C-4DFC-B5FD-3F26BDB46E68}" presName="hierChild5" presStyleCnt="0"/>
      <dgm:spPr/>
    </dgm:pt>
    <dgm:pt modelId="{1BE23441-8255-479B-8CEC-3031D833B4BF}" type="pres">
      <dgm:prSet presAssocID="{E98A3E2C-E9EC-4CAB-AEFA-E0B6180E4F51}" presName="Name37" presStyleLbl="parChTrans1D3" presStyleIdx="6" presStyleCnt="8"/>
      <dgm:spPr/>
      <dgm:t>
        <a:bodyPr/>
        <a:lstStyle/>
        <a:p>
          <a:endParaRPr lang="pt-BR"/>
        </a:p>
      </dgm:t>
    </dgm:pt>
    <dgm:pt modelId="{EAE1FB51-9B1F-4ACE-A52B-09D0C8761800}" type="pres">
      <dgm:prSet presAssocID="{8FF5F30F-9FAB-4030-9D46-027EF9310B14}" presName="hierRoot2" presStyleCnt="0">
        <dgm:presLayoutVars>
          <dgm:hierBranch val="init"/>
        </dgm:presLayoutVars>
      </dgm:prSet>
      <dgm:spPr/>
    </dgm:pt>
    <dgm:pt modelId="{5701304C-26AB-4E7D-88CB-F762C2D6DEE5}" type="pres">
      <dgm:prSet presAssocID="{8FF5F30F-9FAB-4030-9D46-027EF9310B14}" presName="rootComposite" presStyleCnt="0"/>
      <dgm:spPr/>
    </dgm:pt>
    <dgm:pt modelId="{88C93A98-B82C-4BAC-B37E-D47D98FBC462}" type="pres">
      <dgm:prSet presAssocID="{8FF5F30F-9FAB-4030-9D46-027EF9310B14}" presName="rootText" presStyleLbl="node1" presStyleIdx="8" presStyleCnt="10" custScaleX="164730" custScaleY="1928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FB1696AC-6A45-4C53-8134-3D0515E01919}" type="pres">
      <dgm:prSet presAssocID="{8FF5F30F-9FAB-4030-9D46-027EF9310B14}" presName="titleText2" presStyleLbl="fgAcc1" presStyleIdx="8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9784CC33-48FF-46CC-BDE3-5C3DFA1640B5}" type="pres">
      <dgm:prSet presAssocID="{8FF5F30F-9FAB-4030-9D46-027EF9310B14}" presName="rootConnector" presStyleLbl="node3" presStyleIdx="0" presStyleCnt="0"/>
      <dgm:spPr/>
      <dgm:t>
        <a:bodyPr/>
        <a:lstStyle/>
        <a:p>
          <a:endParaRPr lang="pt-BR"/>
        </a:p>
      </dgm:t>
    </dgm:pt>
    <dgm:pt modelId="{30940B78-228A-4ECA-8C8C-E80D150112C8}" type="pres">
      <dgm:prSet presAssocID="{8FF5F30F-9FAB-4030-9D46-027EF9310B14}" presName="hierChild4" presStyleCnt="0"/>
      <dgm:spPr/>
    </dgm:pt>
    <dgm:pt modelId="{19CC36D4-3D32-4529-9801-F44E0C4ED28D}" type="pres">
      <dgm:prSet presAssocID="{8FF5F30F-9FAB-4030-9D46-027EF9310B14}" presName="hierChild5" presStyleCnt="0"/>
      <dgm:spPr/>
    </dgm:pt>
    <dgm:pt modelId="{901872DC-89B1-494A-9BA5-2F05F72A5662}" type="pres">
      <dgm:prSet presAssocID="{26446F1A-22B5-4C84-B642-D0EBEFC5D7E5}" presName="Name37" presStyleLbl="parChTrans1D3" presStyleIdx="7" presStyleCnt="8"/>
      <dgm:spPr/>
      <dgm:t>
        <a:bodyPr/>
        <a:lstStyle/>
        <a:p>
          <a:endParaRPr lang="pt-BR"/>
        </a:p>
      </dgm:t>
    </dgm:pt>
    <dgm:pt modelId="{405A3F4E-8740-412B-ACF2-47969AF877F0}" type="pres">
      <dgm:prSet presAssocID="{94033E4E-A18A-4ED4-B22E-E9262791716A}" presName="hierRoot2" presStyleCnt="0">
        <dgm:presLayoutVars>
          <dgm:hierBranch val="init"/>
        </dgm:presLayoutVars>
      </dgm:prSet>
      <dgm:spPr/>
    </dgm:pt>
    <dgm:pt modelId="{BB09AEA0-E49F-4605-9FFD-C4C9C8941974}" type="pres">
      <dgm:prSet presAssocID="{94033E4E-A18A-4ED4-B22E-E9262791716A}" presName="rootComposite" presStyleCnt="0"/>
      <dgm:spPr/>
    </dgm:pt>
    <dgm:pt modelId="{973DA533-4E54-4A19-8D95-CEAD7667082A}" type="pres">
      <dgm:prSet presAssocID="{94033E4E-A18A-4ED4-B22E-E9262791716A}" presName="rootText" presStyleLbl="node1" presStyleIdx="9" presStyleCnt="10" custScaleX="220396" custScaleY="1928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2D6966BF-C097-48B8-AA97-9AE34802A30D}" type="pres">
      <dgm:prSet presAssocID="{94033E4E-A18A-4ED4-B22E-E9262791716A}" presName="titleText2" presStyleLbl="fgAcc1" presStyleIdx="9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DAD75740-9297-402F-96E6-450E0706E812}" type="pres">
      <dgm:prSet presAssocID="{94033E4E-A18A-4ED4-B22E-E9262791716A}" presName="rootConnector" presStyleLbl="node3" presStyleIdx="0" presStyleCnt="0"/>
      <dgm:spPr/>
      <dgm:t>
        <a:bodyPr/>
        <a:lstStyle/>
        <a:p>
          <a:endParaRPr lang="pt-BR"/>
        </a:p>
      </dgm:t>
    </dgm:pt>
    <dgm:pt modelId="{CE7CFFC9-610F-4D9A-AADE-6F81E182473B}" type="pres">
      <dgm:prSet presAssocID="{94033E4E-A18A-4ED4-B22E-E9262791716A}" presName="hierChild4" presStyleCnt="0"/>
      <dgm:spPr/>
    </dgm:pt>
    <dgm:pt modelId="{3AC61713-7873-4E01-AE67-EF0FA5AEEDB0}" type="pres">
      <dgm:prSet presAssocID="{94033E4E-A18A-4ED4-B22E-E9262791716A}" presName="hierChild5" presStyleCnt="0"/>
      <dgm:spPr/>
    </dgm:pt>
    <dgm:pt modelId="{72687B0E-5976-4C09-B271-1B07DD24E14C}" type="pres">
      <dgm:prSet presAssocID="{345C99E8-22ED-41D1-9A4A-EA0BCBBDF8D1}" presName="hierChild5" presStyleCnt="0"/>
      <dgm:spPr/>
    </dgm:pt>
    <dgm:pt modelId="{BC2BD32C-9727-4689-857D-045AFD8E996B}" type="pres">
      <dgm:prSet presAssocID="{0B29FD7D-33F4-4FFE-B1EF-1B8CA1737F23}" presName="hierChild3" presStyleCnt="0"/>
      <dgm:spPr/>
    </dgm:pt>
  </dgm:ptLst>
  <dgm:cxnLst>
    <dgm:cxn modelId="{EFB88CC7-27A5-492C-B999-1797B7402E15}" type="presOf" srcId="{0B29FD7D-33F4-4FFE-B1EF-1B8CA1737F23}" destId="{C6EF2974-13F9-4078-BA5B-2D9B824E7C0C}" srcOrd="1" destOrd="0" presId="urn:microsoft.com/office/officeart/2008/layout/NameandTitleOrganizationalChart"/>
    <dgm:cxn modelId="{9C8FA31D-3ACA-4CC3-9491-62DA90DFC80F}" srcId="{0B29FD7D-33F4-4FFE-B1EF-1B8CA1737F23}" destId="{9F9544A5-70E3-4320-B245-EF395756154B}" srcOrd="0" destOrd="0" parTransId="{267C0787-6C25-47F5-9810-77D38AC2A6CD}" sibTransId="{CAF86B81-2600-4F2E-845E-3FD4C3040196}"/>
    <dgm:cxn modelId="{9E08B06A-25AD-45D6-8EAA-48B1E12B4ECB}" type="presOf" srcId="{0886256E-03B7-483B-892B-2EC46DEC4BA1}" destId="{FB1696AC-6A45-4C53-8134-3D0515E01919}" srcOrd="0" destOrd="0" presId="urn:microsoft.com/office/officeart/2008/layout/NameandTitleOrganizationalChart"/>
    <dgm:cxn modelId="{299B217D-0CC5-424D-AB3F-BB4C1FCD0F0A}" srcId="{9F9544A5-70E3-4320-B245-EF395756154B}" destId="{09B25D33-89DA-4D55-9220-3C7F8BC2D9E1}" srcOrd="4" destOrd="0" parTransId="{5F3E3C07-DF32-4B67-8D85-F8A4E139855C}" sibTransId="{320958E8-055B-4DB0-B995-84AFE366ABD9}"/>
    <dgm:cxn modelId="{1CC435A6-46F7-486E-A1C3-80A178290FA2}" type="presOf" srcId="{6F51C17B-9523-4E52-B762-EB248A9D1F30}" destId="{E73835E6-2788-4E94-ADE3-6682D70D77EF}" srcOrd="0" destOrd="0" presId="urn:microsoft.com/office/officeart/2008/layout/NameandTitleOrganizationalChart"/>
    <dgm:cxn modelId="{83D99E1F-07DE-47E0-A0CE-94DD1D30FE4B}" type="presOf" srcId="{9AE03AD3-B303-44BA-8F37-EC6EB030C2B8}" destId="{67358AFF-2485-4A7E-919A-AD6B54941D50}" srcOrd="1" destOrd="0" presId="urn:microsoft.com/office/officeart/2008/layout/NameandTitleOrganizationalChart"/>
    <dgm:cxn modelId="{566C8306-B96D-4B54-A9DC-C6C8970C62F6}" type="presOf" srcId="{345C99E8-22ED-41D1-9A4A-EA0BCBBDF8D1}" destId="{81D39483-31E1-4FC6-A3D2-BAA8A6761272}" srcOrd="1" destOrd="0" presId="urn:microsoft.com/office/officeart/2008/layout/NameandTitleOrganizationalChart"/>
    <dgm:cxn modelId="{B242C509-81B7-4FCD-93A3-F78AD1D30CB0}" type="presOf" srcId="{B69B011F-5FE1-4578-906B-2A9CF152845F}" destId="{6282F3B2-AB22-4B61-8AE6-C47EB0FD0240}" srcOrd="0" destOrd="0" presId="urn:microsoft.com/office/officeart/2008/layout/NameandTitleOrganizationalChart"/>
    <dgm:cxn modelId="{5B7BC081-E805-4A4D-9362-6D45533295CE}" type="presOf" srcId="{94033E4E-A18A-4ED4-B22E-E9262791716A}" destId="{973DA533-4E54-4A19-8D95-CEAD7667082A}" srcOrd="0" destOrd="0" presId="urn:microsoft.com/office/officeart/2008/layout/NameandTitleOrganizationalChart"/>
    <dgm:cxn modelId="{1747724E-469D-450D-9C0F-0489D6B3AFE3}" type="presOf" srcId="{09B25D33-89DA-4D55-9220-3C7F8BC2D9E1}" destId="{41BC4119-43A6-4593-A91D-9947807C266F}" srcOrd="1" destOrd="0" presId="urn:microsoft.com/office/officeart/2008/layout/NameandTitleOrganizationalChart"/>
    <dgm:cxn modelId="{4FC991DA-2FA8-47AE-9851-BCABA055F303}" type="presOf" srcId="{F8A9BAFD-E7FB-42B8-BFA1-7F985B821595}" destId="{52148938-A416-47D0-94A3-6716B8E506DB}" srcOrd="0" destOrd="0" presId="urn:microsoft.com/office/officeart/2008/layout/NameandTitleOrganizationalChart"/>
    <dgm:cxn modelId="{4D9BA1F8-5030-4A6A-A88A-B0047C7FB76D}" srcId="{0B29FD7D-33F4-4FFE-B1EF-1B8CA1737F23}" destId="{345C99E8-22ED-41D1-9A4A-EA0BCBBDF8D1}" srcOrd="1" destOrd="0" parTransId="{B9BE31FD-CB55-40FD-94FD-526A4BEAEF1A}" sibTransId="{0E61E704-3611-4DC6-BD96-04FF6C0DCBE7}"/>
    <dgm:cxn modelId="{C37ABB4B-3396-45E3-8058-9AA22B2917C7}" type="presOf" srcId="{5F3E3C07-DF32-4B67-8D85-F8A4E139855C}" destId="{3AB81343-AFFF-403D-9CA7-B2B77ED65A60}" srcOrd="0" destOrd="0" presId="urn:microsoft.com/office/officeart/2008/layout/NameandTitleOrganizationalChart"/>
    <dgm:cxn modelId="{2AC0B229-6C0D-4B2D-9117-83F4EE64CF1F}" type="presOf" srcId="{94033E4E-A18A-4ED4-B22E-E9262791716A}" destId="{DAD75740-9297-402F-96E6-450E0706E812}" srcOrd="1" destOrd="0" presId="urn:microsoft.com/office/officeart/2008/layout/NameandTitleOrganizationalChart"/>
    <dgm:cxn modelId="{8F682AA6-AE66-44A5-97CC-BC504922F5A5}" type="presOf" srcId="{6BEBCE03-5020-48B0-85B9-357984ACF660}" destId="{75EB1399-0C01-493D-85A6-D16BCA336B77}" srcOrd="0" destOrd="0" presId="urn:microsoft.com/office/officeart/2008/layout/NameandTitleOrganizationalChart"/>
    <dgm:cxn modelId="{C7B99369-CF42-4B80-B7E9-D0EAD42FF4F2}" type="presOf" srcId="{E98A3E2C-E9EC-4CAB-AEFA-E0B6180E4F51}" destId="{1BE23441-8255-479B-8CEC-3031D833B4BF}" srcOrd="0" destOrd="0" presId="urn:microsoft.com/office/officeart/2008/layout/NameandTitleOrganizationalChart"/>
    <dgm:cxn modelId="{59C143E7-4AD4-46DE-9ED0-FFEE665FD432}" srcId="{6BEBCE03-5020-48B0-85B9-357984ACF660}" destId="{0B29FD7D-33F4-4FFE-B1EF-1B8CA1737F23}" srcOrd="0" destOrd="0" parTransId="{CF89A5E0-AF9B-4F34-B1B6-2B866167D602}" sibTransId="{E9FBE8CD-99EA-4AA1-8456-72DA7EC5495A}"/>
    <dgm:cxn modelId="{0FF42196-0A11-4F67-857F-7B0FD29608FB}" type="presOf" srcId="{9F9544A5-70E3-4320-B245-EF395756154B}" destId="{6F2576CF-7EC3-4D2C-A187-61AEF82145C8}" srcOrd="1" destOrd="0" presId="urn:microsoft.com/office/officeart/2008/layout/NameandTitleOrganizationalChart"/>
    <dgm:cxn modelId="{A60AACEC-79C1-42BF-845B-B09DB3E519E7}" type="presOf" srcId="{73EA1FA2-F278-48F5-892E-A16CD5E91DB7}" destId="{BD6CC2D7-A8B4-4E1C-B710-F58ECE21EAED}" srcOrd="1" destOrd="0" presId="urn:microsoft.com/office/officeart/2008/layout/NameandTitleOrganizationalChart"/>
    <dgm:cxn modelId="{F546D568-33F5-4FAF-A650-2D49EE7592DD}" type="presOf" srcId="{0E61E704-3611-4DC6-BD96-04FF6C0DCBE7}" destId="{F390CD52-21E1-42FC-98D2-58F21EC90D68}" srcOrd="0" destOrd="0" presId="urn:microsoft.com/office/officeart/2008/layout/NameandTitleOrganizationalChart"/>
    <dgm:cxn modelId="{CB423C8C-9787-4EEC-9A22-D86ED4ED33F9}" type="presOf" srcId="{8EE07A42-926C-4DFC-B5FD-3F26BDB46E68}" destId="{8EE0BD26-7B6D-48B7-A7E5-42A6646C66DC}" srcOrd="1" destOrd="0" presId="urn:microsoft.com/office/officeart/2008/layout/NameandTitleOrganizationalChart"/>
    <dgm:cxn modelId="{C54A5495-C02D-4FCE-BC36-2D11DF139681}" type="presOf" srcId="{8EE07A42-926C-4DFC-B5FD-3F26BDB46E68}" destId="{15688FF3-4910-4A56-B083-EE8F69602B52}" srcOrd="0" destOrd="0" presId="urn:microsoft.com/office/officeart/2008/layout/NameandTitleOrganizationalChart"/>
    <dgm:cxn modelId="{27E2E5DD-E40E-4F19-96CC-4DEB1C643173}" type="presOf" srcId="{CAF86B81-2600-4F2E-845E-3FD4C3040196}" destId="{C52D36C7-CE0B-4DD2-B168-7A95B1C4715E}" srcOrd="0" destOrd="0" presId="urn:microsoft.com/office/officeart/2008/layout/NameandTitleOrganizationalChart"/>
    <dgm:cxn modelId="{0B2AA4F2-2477-48CA-8816-FDC2D5C14DE8}" type="presOf" srcId="{E9FBE8CD-99EA-4AA1-8456-72DA7EC5495A}" destId="{80DFBB73-F8D7-44E9-BF37-FF158AB55E30}" srcOrd="0" destOrd="0" presId="urn:microsoft.com/office/officeart/2008/layout/NameandTitleOrganizationalChart"/>
    <dgm:cxn modelId="{52871E18-9BB0-4D38-983D-2C08C57E01D1}" type="presOf" srcId="{73EA1FA2-F278-48F5-892E-A16CD5E91DB7}" destId="{2C7BFBE5-9B5C-4DAB-8397-F5B8B73F166A}" srcOrd="0" destOrd="0" presId="urn:microsoft.com/office/officeart/2008/layout/NameandTitleOrganizationalChart"/>
    <dgm:cxn modelId="{13E86B7A-2407-4C7B-8EF6-26C66137D1D6}" srcId="{345C99E8-22ED-41D1-9A4A-EA0BCBBDF8D1}" destId="{94033E4E-A18A-4ED4-B22E-E9262791716A}" srcOrd="2" destOrd="0" parTransId="{26446F1A-22B5-4C84-B642-D0EBEFC5D7E5}" sibTransId="{BF008AE8-97AB-4D01-8128-B2EA9270CAF4}"/>
    <dgm:cxn modelId="{CDF8C33A-0E31-4F4D-B6DB-B4FD97300012}" type="presOf" srcId="{9AE03AD3-B303-44BA-8F37-EC6EB030C2B8}" destId="{673F3F26-3FA9-4DB7-8FBF-2E3A09FA0210}" srcOrd="0" destOrd="0" presId="urn:microsoft.com/office/officeart/2008/layout/NameandTitleOrganizationalChart"/>
    <dgm:cxn modelId="{F4FB37FB-CDBD-435D-81BC-381557905147}" type="presOf" srcId="{320958E8-055B-4DB0-B995-84AFE366ABD9}" destId="{208DD809-AACA-412E-84C8-38272111FD8C}" srcOrd="0" destOrd="0" presId="urn:microsoft.com/office/officeart/2008/layout/NameandTitleOrganizationalChart"/>
    <dgm:cxn modelId="{BF9AC264-1274-4C43-A7DA-4F548448A672}" type="presOf" srcId="{19FFDE53-8937-46B5-B36B-7940DF21D052}" destId="{64CC9D7E-79E4-4C72-97C9-E41D20B24506}" srcOrd="0" destOrd="0" presId="urn:microsoft.com/office/officeart/2008/layout/NameandTitleOrganizationalChart"/>
    <dgm:cxn modelId="{4F4D8660-1817-47A0-A181-34DD1E692205}" srcId="{9F9544A5-70E3-4320-B245-EF395756154B}" destId="{3571A173-BB3D-4C48-AE04-FE570F5B0BC7}" srcOrd="1" destOrd="0" parTransId="{9B498409-56A8-43C7-BD65-CA0362FAEEF4}" sibTransId="{B69B011F-5FE1-4578-906B-2A9CF152845F}"/>
    <dgm:cxn modelId="{A69027D9-3480-4D3D-80AE-B275AF41F26C}" srcId="{345C99E8-22ED-41D1-9A4A-EA0BCBBDF8D1}" destId="{8FF5F30F-9FAB-4030-9D46-027EF9310B14}" srcOrd="1" destOrd="0" parTransId="{E98A3E2C-E9EC-4CAB-AEFA-E0B6180E4F51}" sibTransId="{0886256E-03B7-483B-892B-2EC46DEC4BA1}"/>
    <dgm:cxn modelId="{D8A2CA9E-7526-476D-B179-44C08AA6A002}" type="presOf" srcId="{3B7380A2-66D1-4860-BF9F-6455D087F05C}" destId="{55F8C5B0-DCB0-4B8F-9047-D712F86D745C}" srcOrd="0" destOrd="0" presId="urn:microsoft.com/office/officeart/2008/layout/NameandTitleOrganizationalChart"/>
    <dgm:cxn modelId="{F3225B13-A58C-4420-83E5-4BBD82509542}" type="presOf" srcId="{9B498409-56A8-43C7-BD65-CA0362FAEEF4}" destId="{FDF875E4-07B7-487F-A32D-302BC2859A96}" srcOrd="0" destOrd="0" presId="urn:microsoft.com/office/officeart/2008/layout/NameandTitleOrganizationalChart"/>
    <dgm:cxn modelId="{091F3AC7-74EE-4C7F-BFF2-EF808B83F3C0}" type="presOf" srcId="{26446F1A-22B5-4C84-B642-D0EBEFC5D7E5}" destId="{901872DC-89B1-494A-9BA5-2F05F72A5662}" srcOrd="0" destOrd="0" presId="urn:microsoft.com/office/officeart/2008/layout/NameandTitleOrganizationalChart"/>
    <dgm:cxn modelId="{CC585066-47CC-4477-BBF6-D1E0D85FAF30}" type="presOf" srcId="{3571A173-BB3D-4C48-AE04-FE570F5B0BC7}" destId="{E4F51E3B-D37F-49A6-910A-2E48E8E7BC04}" srcOrd="1" destOrd="0" presId="urn:microsoft.com/office/officeart/2008/layout/NameandTitleOrganizationalChart"/>
    <dgm:cxn modelId="{C41FCA1C-DE5D-4D7F-A6B9-3083E9066EFC}" type="presOf" srcId="{B9BE31FD-CB55-40FD-94FD-526A4BEAEF1A}" destId="{FCA3F309-CB00-4248-8557-12879AA2A5AF}" srcOrd="0" destOrd="0" presId="urn:microsoft.com/office/officeart/2008/layout/NameandTitleOrganizationalChart"/>
    <dgm:cxn modelId="{CB5ED329-3A8E-4845-86EB-DE738D8A9151}" type="presOf" srcId="{267C0787-6C25-47F5-9810-77D38AC2A6CD}" destId="{EBF0694B-7F81-418B-9FDA-5A15A1E43AD5}" srcOrd="0" destOrd="0" presId="urn:microsoft.com/office/officeart/2008/layout/NameandTitleOrganizationalChart"/>
    <dgm:cxn modelId="{AB0040F2-49AB-4BB9-BF2C-86C9DB04DBA6}" type="presOf" srcId="{3571A173-BB3D-4C48-AE04-FE570F5B0BC7}" destId="{C6BBFAF3-BC42-4A1B-B225-99648AA67973}" srcOrd="0" destOrd="0" presId="urn:microsoft.com/office/officeart/2008/layout/NameandTitleOrganizationalChart"/>
    <dgm:cxn modelId="{CFFFD176-B14A-409C-A1BF-B846CE3A1E90}" type="presOf" srcId="{8FF5F30F-9FAB-4030-9D46-027EF9310B14}" destId="{9784CC33-48FF-46CC-BDE3-5C3DFA1640B5}" srcOrd="1" destOrd="0" presId="urn:microsoft.com/office/officeart/2008/layout/NameandTitleOrganizationalChart"/>
    <dgm:cxn modelId="{84D4291C-77B5-46FD-9985-E49E0BEA7952}" type="presOf" srcId="{8FF5F30F-9FAB-4030-9D46-027EF9310B14}" destId="{88C93A98-B82C-4BAC-B37E-D47D98FBC462}" srcOrd="0" destOrd="0" presId="urn:microsoft.com/office/officeart/2008/layout/NameandTitleOrganizationalChart"/>
    <dgm:cxn modelId="{11CF13C0-1540-45F1-9BF2-F3E109BA29F4}" srcId="{9F9544A5-70E3-4320-B245-EF395756154B}" destId="{73EA1FA2-F278-48F5-892E-A16CD5E91DB7}" srcOrd="2" destOrd="0" parTransId="{1A24642D-BDD9-42CB-923D-D8BA4CFE04CD}" sibTransId="{6F51C17B-9523-4E52-B762-EB248A9D1F30}"/>
    <dgm:cxn modelId="{CD8CB862-0F2F-48B0-8A34-935D346C0B95}" srcId="{9F9544A5-70E3-4320-B245-EF395756154B}" destId="{E12189D3-8F04-468B-8AEE-B89E8D26C0E9}" srcOrd="3" destOrd="0" parTransId="{925C4703-F362-4652-9BE3-8F1690A8F789}" sibTransId="{448B55A1-7279-41CE-AAF2-23CE32B3019A}"/>
    <dgm:cxn modelId="{ABC41C21-D4E5-4C53-AA7B-44BAD535A895}" type="presOf" srcId="{0B29FD7D-33F4-4FFE-B1EF-1B8CA1737F23}" destId="{07CA7C87-9E6F-4101-83F2-004536774C8F}" srcOrd="0" destOrd="0" presId="urn:microsoft.com/office/officeart/2008/layout/NameandTitleOrganizationalChart"/>
    <dgm:cxn modelId="{1C8A9420-B8C8-4814-A28E-A5E699670FE3}" type="presOf" srcId="{E12189D3-8F04-468B-8AEE-B89E8D26C0E9}" destId="{B1537C8B-E827-40DA-8EF9-4DDC8A596E55}" srcOrd="0" destOrd="0" presId="urn:microsoft.com/office/officeart/2008/layout/NameandTitleOrganizationalChart"/>
    <dgm:cxn modelId="{888E9707-4B95-4573-BE0D-BADF9EB8513C}" type="presOf" srcId="{E12189D3-8F04-468B-8AEE-B89E8D26C0E9}" destId="{489A792A-DFFA-4FC7-8E98-9203062A40D9}" srcOrd="1" destOrd="0" presId="urn:microsoft.com/office/officeart/2008/layout/NameandTitleOrganizationalChart"/>
    <dgm:cxn modelId="{D2B3A748-6843-4924-A330-63A5297F35E3}" type="presOf" srcId="{1A24642D-BDD9-42CB-923D-D8BA4CFE04CD}" destId="{04F4D14E-3497-4E16-A96D-C0649124F8EC}" srcOrd="0" destOrd="0" presId="urn:microsoft.com/office/officeart/2008/layout/NameandTitleOrganizationalChart"/>
    <dgm:cxn modelId="{3736961E-F5D6-4806-ABEC-310DBCB4B73E}" type="presOf" srcId="{448B55A1-7279-41CE-AAF2-23CE32B3019A}" destId="{504F14A1-7F07-4813-8C88-49116311F616}" srcOrd="0" destOrd="0" presId="urn:microsoft.com/office/officeart/2008/layout/NameandTitleOrganizationalChart"/>
    <dgm:cxn modelId="{C0D3498B-977A-4F5F-8A3C-8FA9A45BD477}" type="presOf" srcId="{9F9544A5-70E3-4320-B245-EF395756154B}" destId="{4AE8B271-7756-48FD-8046-215C0A72D376}" srcOrd="0" destOrd="0" presId="urn:microsoft.com/office/officeart/2008/layout/NameandTitleOrganizationalChart"/>
    <dgm:cxn modelId="{4D10A17A-FF8B-4141-95B8-CA3E04326A5F}" srcId="{345C99E8-22ED-41D1-9A4A-EA0BCBBDF8D1}" destId="{8EE07A42-926C-4DFC-B5FD-3F26BDB46E68}" srcOrd="0" destOrd="0" parTransId="{F8A9BAFD-E7FB-42B8-BFA1-7F985B821595}" sibTransId="{19FFDE53-8937-46B5-B36B-7940DF21D052}"/>
    <dgm:cxn modelId="{BA66CFDA-49CD-4CDA-9C90-BE46A800A097}" type="presOf" srcId="{09B25D33-89DA-4D55-9220-3C7F8BC2D9E1}" destId="{5E01874C-45C8-40A6-BB1F-A3D22E252E6C}" srcOrd="0" destOrd="0" presId="urn:microsoft.com/office/officeart/2008/layout/NameandTitleOrganizationalChart"/>
    <dgm:cxn modelId="{24C44F4A-F2EF-4D50-8A32-E5C840992F62}" type="presOf" srcId="{8A537763-1448-4ECA-8F81-C78A6238C2FE}" destId="{90D54236-0B6D-4472-9BC0-0C9318660F7E}" srcOrd="0" destOrd="0" presId="urn:microsoft.com/office/officeart/2008/layout/NameandTitleOrganizationalChart"/>
    <dgm:cxn modelId="{CB943214-48E2-4B23-AE63-71491293ABEF}" type="presOf" srcId="{925C4703-F362-4652-9BE3-8F1690A8F789}" destId="{6BFCB289-7089-4C20-975F-373DFF726BAF}" srcOrd="0" destOrd="0" presId="urn:microsoft.com/office/officeart/2008/layout/NameandTitleOrganizationalChart"/>
    <dgm:cxn modelId="{93809029-379A-446F-B386-90523B3382BF}" srcId="{9F9544A5-70E3-4320-B245-EF395756154B}" destId="{9AE03AD3-B303-44BA-8F37-EC6EB030C2B8}" srcOrd="0" destOrd="0" parTransId="{8A537763-1448-4ECA-8F81-C78A6238C2FE}" sibTransId="{3B7380A2-66D1-4860-BF9F-6455D087F05C}"/>
    <dgm:cxn modelId="{32DDBA05-0F0B-43C2-AAFF-7FD97D49BD9E}" type="presOf" srcId="{345C99E8-22ED-41D1-9A4A-EA0BCBBDF8D1}" destId="{398FC471-D7CC-43F8-8AB9-CBB26EF57ADF}" srcOrd="0" destOrd="0" presId="urn:microsoft.com/office/officeart/2008/layout/NameandTitleOrganizationalChart"/>
    <dgm:cxn modelId="{18678AA4-37B0-441F-ADF4-1EFE6A26A4AB}" type="presOf" srcId="{BF008AE8-97AB-4D01-8128-B2EA9270CAF4}" destId="{2D6966BF-C097-48B8-AA97-9AE34802A30D}" srcOrd="0" destOrd="0" presId="urn:microsoft.com/office/officeart/2008/layout/NameandTitleOrganizationalChart"/>
    <dgm:cxn modelId="{8A1FF86F-A267-4AC1-AF3D-D266E086E144}" type="presParOf" srcId="{75EB1399-0C01-493D-85A6-D16BCA336B77}" destId="{BCBC82DF-AD84-4F7D-A442-14E7DE6BE66B}" srcOrd="0" destOrd="0" presId="urn:microsoft.com/office/officeart/2008/layout/NameandTitleOrganizationalChart"/>
    <dgm:cxn modelId="{7C9854E1-25DD-4383-9164-C2BF85338B30}" type="presParOf" srcId="{BCBC82DF-AD84-4F7D-A442-14E7DE6BE66B}" destId="{3721107F-D0AF-416B-A5B5-B1E9A69696B2}" srcOrd="0" destOrd="0" presId="urn:microsoft.com/office/officeart/2008/layout/NameandTitleOrganizationalChart"/>
    <dgm:cxn modelId="{FF51E3EC-8D79-4999-9C13-2CEA69C91E44}" type="presParOf" srcId="{3721107F-D0AF-416B-A5B5-B1E9A69696B2}" destId="{07CA7C87-9E6F-4101-83F2-004536774C8F}" srcOrd="0" destOrd="0" presId="urn:microsoft.com/office/officeart/2008/layout/NameandTitleOrganizationalChart"/>
    <dgm:cxn modelId="{30A6BE25-60E6-4B4C-AB89-864A0853D546}" type="presParOf" srcId="{3721107F-D0AF-416B-A5B5-B1E9A69696B2}" destId="{80DFBB73-F8D7-44E9-BF37-FF158AB55E30}" srcOrd="1" destOrd="0" presId="urn:microsoft.com/office/officeart/2008/layout/NameandTitleOrganizationalChart"/>
    <dgm:cxn modelId="{3455B0D0-F193-41EC-9823-C201E1FA0A00}" type="presParOf" srcId="{3721107F-D0AF-416B-A5B5-B1E9A69696B2}" destId="{C6EF2974-13F9-4078-BA5B-2D9B824E7C0C}" srcOrd="2" destOrd="0" presId="urn:microsoft.com/office/officeart/2008/layout/NameandTitleOrganizationalChart"/>
    <dgm:cxn modelId="{6D56E510-853B-47A8-B09D-8B4F9807B70B}" type="presParOf" srcId="{BCBC82DF-AD84-4F7D-A442-14E7DE6BE66B}" destId="{43795023-5972-430D-9E05-225FF46CCC23}" srcOrd="1" destOrd="0" presId="urn:microsoft.com/office/officeart/2008/layout/NameandTitleOrganizationalChart"/>
    <dgm:cxn modelId="{E771C6DD-0F94-4C02-A292-8CCF5DD1A18D}" type="presParOf" srcId="{43795023-5972-430D-9E05-225FF46CCC23}" destId="{EBF0694B-7F81-418B-9FDA-5A15A1E43AD5}" srcOrd="0" destOrd="0" presId="urn:microsoft.com/office/officeart/2008/layout/NameandTitleOrganizationalChart"/>
    <dgm:cxn modelId="{BCC5B2C6-CC79-4B12-B84D-6245026BE1AF}" type="presParOf" srcId="{43795023-5972-430D-9E05-225FF46CCC23}" destId="{E2282C9B-ACAA-48F4-A73A-BDCEC419D93C}" srcOrd="1" destOrd="0" presId="urn:microsoft.com/office/officeart/2008/layout/NameandTitleOrganizationalChart"/>
    <dgm:cxn modelId="{2CAF9298-A861-4C6B-BEE1-222A12546FE2}" type="presParOf" srcId="{E2282C9B-ACAA-48F4-A73A-BDCEC419D93C}" destId="{6B96EB0D-1EE7-4208-9B0D-709E44B98F53}" srcOrd="0" destOrd="0" presId="urn:microsoft.com/office/officeart/2008/layout/NameandTitleOrganizationalChart"/>
    <dgm:cxn modelId="{D80D375B-0D40-4631-BE6D-2FC5A2CEE6ED}" type="presParOf" srcId="{6B96EB0D-1EE7-4208-9B0D-709E44B98F53}" destId="{4AE8B271-7756-48FD-8046-215C0A72D376}" srcOrd="0" destOrd="0" presId="urn:microsoft.com/office/officeart/2008/layout/NameandTitleOrganizationalChart"/>
    <dgm:cxn modelId="{42C7B0BE-97EF-4293-8A71-BEE0FAC390A3}" type="presParOf" srcId="{6B96EB0D-1EE7-4208-9B0D-709E44B98F53}" destId="{C52D36C7-CE0B-4DD2-B168-7A95B1C4715E}" srcOrd="1" destOrd="0" presId="urn:microsoft.com/office/officeart/2008/layout/NameandTitleOrganizationalChart"/>
    <dgm:cxn modelId="{A815B7FD-25D2-4622-B2EE-7C60B680BEFC}" type="presParOf" srcId="{6B96EB0D-1EE7-4208-9B0D-709E44B98F53}" destId="{6F2576CF-7EC3-4D2C-A187-61AEF82145C8}" srcOrd="2" destOrd="0" presId="urn:microsoft.com/office/officeart/2008/layout/NameandTitleOrganizationalChart"/>
    <dgm:cxn modelId="{05387A75-FA21-488F-9ADB-125390533ACE}" type="presParOf" srcId="{E2282C9B-ACAA-48F4-A73A-BDCEC419D93C}" destId="{217D7921-1373-4FC1-A82C-2CD2C051B4A8}" srcOrd="1" destOrd="0" presId="urn:microsoft.com/office/officeart/2008/layout/NameandTitleOrganizationalChart"/>
    <dgm:cxn modelId="{9EF3CE16-14D6-4ED1-B4A4-19E0B8102527}" type="presParOf" srcId="{217D7921-1373-4FC1-A82C-2CD2C051B4A8}" destId="{90D54236-0B6D-4472-9BC0-0C9318660F7E}" srcOrd="0" destOrd="0" presId="urn:microsoft.com/office/officeart/2008/layout/NameandTitleOrganizationalChart"/>
    <dgm:cxn modelId="{18568A56-0D8D-42BF-B800-B57B9E589780}" type="presParOf" srcId="{217D7921-1373-4FC1-A82C-2CD2C051B4A8}" destId="{F3AEFAA9-7252-48E6-9BD9-FA79CB49CF8C}" srcOrd="1" destOrd="0" presId="urn:microsoft.com/office/officeart/2008/layout/NameandTitleOrganizationalChart"/>
    <dgm:cxn modelId="{C78061C6-AF6C-43D0-9545-58DA3868759C}" type="presParOf" srcId="{F3AEFAA9-7252-48E6-9BD9-FA79CB49CF8C}" destId="{A4F218AB-1F65-426F-BE39-74A858088EF9}" srcOrd="0" destOrd="0" presId="urn:microsoft.com/office/officeart/2008/layout/NameandTitleOrganizationalChart"/>
    <dgm:cxn modelId="{C0C5E62C-9C1D-4D3F-BC75-2A52BDC26739}" type="presParOf" srcId="{A4F218AB-1F65-426F-BE39-74A858088EF9}" destId="{673F3F26-3FA9-4DB7-8FBF-2E3A09FA0210}" srcOrd="0" destOrd="0" presId="urn:microsoft.com/office/officeart/2008/layout/NameandTitleOrganizationalChart"/>
    <dgm:cxn modelId="{D87166DA-0BB3-44B1-AF72-E775F6358130}" type="presParOf" srcId="{A4F218AB-1F65-426F-BE39-74A858088EF9}" destId="{55F8C5B0-DCB0-4B8F-9047-D712F86D745C}" srcOrd="1" destOrd="0" presId="urn:microsoft.com/office/officeart/2008/layout/NameandTitleOrganizationalChart"/>
    <dgm:cxn modelId="{E98BAC0E-0F45-49A7-B057-5057E6367430}" type="presParOf" srcId="{A4F218AB-1F65-426F-BE39-74A858088EF9}" destId="{67358AFF-2485-4A7E-919A-AD6B54941D50}" srcOrd="2" destOrd="0" presId="urn:microsoft.com/office/officeart/2008/layout/NameandTitleOrganizationalChart"/>
    <dgm:cxn modelId="{ACCC054D-E3BD-4AB8-A108-77FB6F76B47A}" type="presParOf" srcId="{F3AEFAA9-7252-48E6-9BD9-FA79CB49CF8C}" destId="{7502B22F-5A9B-43B1-9A7C-79083A9C48E2}" srcOrd="1" destOrd="0" presId="urn:microsoft.com/office/officeart/2008/layout/NameandTitleOrganizationalChart"/>
    <dgm:cxn modelId="{1B078651-53A2-45D1-95C6-767778A383B2}" type="presParOf" srcId="{F3AEFAA9-7252-48E6-9BD9-FA79CB49CF8C}" destId="{AE9A4CA4-3038-43DE-B980-72CBEA1BE877}" srcOrd="2" destOrd="0" presId="urn:microsoft.com/office/officeart/2008/layout/NameandTitleOrganizationalChart"/>
    <dgm:cxn modelId="{A5E31CBE-6385-48A0-9746-4D0C7FDE787A}" type="presParOf" srcId="{217D7921-1373-4FC1-A82C-2CD2C051B4A8}" destId="{FDF875E4-07B7-487F-A32D-302BC2859A96}" srcOrd="2" destOrd="0" presId="urn:microsoft.com/office/officeart/2008/layout/NameandTitleOrganizationalChart"/>
    <dgm:cxn modelId="{9DD2112F-4BEA-4A2E-A11A-3F5AF6FF89CE}" type="presParOf" srcId="{217D7921-1373-4FC1-A82C-2CD2C051B4A8}" destId="{504EEA45-ED4D-48F0-8DD4-99AB04E6EF8D}" srcOrd="3" destOrd="0" presId="urn:microsoft.com/office/officeart/2008/layout/NameandTitleOrganizationalChart"/>
    <dgm:cxn modelId="{26D66114-96F8-420E-BF92-730ACCCE54E9}" type="presParOf" srcId="{504EEA45-ED4D-48F0-8DD4-99AB04E6EF8D}" destId="{3F3D6F1C-F30E-44E0-8F4F-56E8E3540A9D}" srcOrd="0" destOrd="0" presId="urn:microsoft.com/office/officeart/2008/layout/NameandTitleOrganizationalChart"/>
    <dgm:cxn modelId="{DEEACD95-8722-4C5D-96E4-0EF2690A7C2D}" type="presParOf" srcId="{3F3D6F1C-F30E-44E0-8F4F-56E8E3540A9D}" destId="{C6BBFAF3-BC42-4A1B-B225-99648AA67973}" srcOrd="0" destOrd="0" presId="urn:microsoft.com/office/officeart/2008/layout/NameandTitleOrganizationalChart"/>
    <dgm:cxn modelId="{0881102D-26B0-4F2F-9F7A-16E1A39B87D2}" type="presParOf" srcId="{3F3D6F1C-F30E-44E0-8F4F-56E8E3540A9D}" destId="{6282F3B2-AB22-4B61-8AE6-C47EB0FD0240}" srcOrd="1" destOrd="0" presId="urn:microsoft.com/office/officeart/2008/layout/NameandTitleOrganizationalChart"/>
    <dgm:cxn modelId="{5BEE6644-0474-4292-AD18-B7154F6CC469}" type="presParOf" srcId="{3F3D6F1C-F30E-44E0-8F4F-56E8E3540A9D}" destId="{E4F51E3B-D37F-49A6-910A-2E48E8E7BC04}" srcOrd="2" destOrd="0" presId="urn:microsoft.com/office/officeart/2008/layout/NameandTitleOrganizationalChart"/>
    <dgm:cxn modelId="{1F56361A-B95E-4698-8A0C-F1FD0E937486}" type="presParOf" srcId="{504EEA45-ED4D-48F0-8DD4-99AB04E6EF8D}" destId="{F740B533-7878-4B52-B02C-8008788B9638}" srcOrd="1" destOrd="0" presId="urn:microsoft.com/office/officeart/2008/layout/NameandTitleOrganizationalChart"/>
    <dgm:cxn modelId="{EF5BCB59-C578-4028-A01B-B6F74C5CD0FF}" type="presParOf" srcId="{504EEA45-ED4D-48F0-8DD4-99AB04E6EF8D}" destId="{9621BE74-6432-492D-A805-A620D3FE910C}" srcOrd="2" destOrd="0" presId="urn:microsoft.com/office/officeart/2008/layout/NameandTitleOrganizationalChart"/>
    <dgm:cxn modelId="{96F1F7AC-F919-42F9-97FC-2E01192338E6}" type="presParOf" srcId="{217D7921-1373-4FC1-A82C-2CD2C051B4A8}" destId="{04F4D14E-3497-4E16-A96D-C0649124F8EC}" srcOrd="4" destOrd="0" presId="urn:microsoft.com/office/officeart/2008/layout/NameandTitleOrganizationalChart"/>
    <dgm:cxn modelId="{202DD79C-B96C-48C5-BAC3-9065F5023817}" type="presParOf" srcId="{217D7921-1373-4FC1-A82C-2CD2C051B4A8}" destId="{08DF58A0-E78C-4AE2-846E-E0EA5C9F5F47}" srcOrd="5" destOrd="0" presId="urn:microsoft.com/office/officeart/2008/layout/NameandTitleOrganizationalChart"/>
    <dgm:cxn modelId="{FD40E648-2117-47B3-8D85-78FD321AB915}" type="presParOf" srcId="{08DF58A0-E78C-4AE2-846E-E0EA5C9F5F47}" destId="{5421B90A-8576-4BEC-8F31-B9DCDF99CFFA}" srcOrd="0" destOrd="0" presId="urn:microsoft.com/office/officeart/2008/layout/NameandTitleOrganizationalChart"/>
    <dgm:cxn modelId="{6B006436-904C-4052-9F46-26FBF7E8B3CD}" type="presParOf" srcId="{5421B90A-8576-4BEC-8F31-B9DCDF99CFFA}" destId="{2C7BFBE5-9B5C-4DAB-8397-F5B8B73F166A}" srcOrd="0" destOrd="0" presId="urn:microsoft.com/office/officeart/2008/layout/NameandTitleOrganizationalChart"/>
    <dgm:cxn modelId="{D534C582-AD82-4A88-8B98-10A7FCF8ABA2}" type="presParOf" srcId="{5421B90A-8576-4BEC-8F31-B9DCDF99CFFA}" destId="{E73835E6-2788-4E94-ADE3-6682D70D77EF}" srcOrd="1" destOrd="0" presId="urn:microsoft.com/office/officeart/2008/layout/NameandTitleOrganizationalChart"/>
    <dgm:cxn modelId="{C6B2A827-A0C9-427E-877D-DE75A109C764}" type="presParOf" srcId="{5421B90A-8576-4BEC-8F31-B9DCDF99CFFA}" destId="{BD6CC2D7-A8B4-4E1C-B710-F58ECE21EAED}" srcOrd="2" destOrd="0" presId="urn:microsoft.com/office/officeart/2008/layout/NameandTitleOrganizationalChart"/>
    <dgm:cxn modelId="{05D50B1F-A877-4D26-B429-C7479BDC6F85}" type="presParOf" srcId="{08DF58A0-E78C-4AE2-846E-E0EA5C9F5F47}" destId="{00BA2FDD-E22E-4422-B8B3-9C73ABAB7B91}" srcOrd="1" destOrd="0" presId="urn:microsoft.com/office/officeart/2008/layout/NameandTitleOrganizationalChart"/>
    <dgm:cxn modelId="{AB2871F0-7A78-474E-8E62-114F66D90AD1}" type="presParOf" srcId="{08DF58A0-E78C-4AE2-846E-E0EA5C9F5F47}" destId="{E9A88F6B-362A-4449-936C-CD294AC92BC8}" srcOrd="2" destOrd="0" presId="urn:microsoft.com/office/officeart/2008/layout/NameandTitleOrganizationalChart"/>
    <dgm:cxn modelId="{16316AEC-19DF-4B1C-B935-660A5207C438}" type="presParOf" srcId="{217D7921-1373-4FC1-A82C-2CD2C051B4A8}" destId="{6BFCB289-7089-4C20-975F-373DFF726BAF}" srcOrd="6" destOrd="0" presId="urn:microsoft.com/office/officeart/2008/layout/NameandTitleOrganizationalChart"/>
    <dgm:cxn modelId="{310CDF63-C7B5-43DA-BA2D-FBACC3EA397A}" type="presParOf" srcId="{217D7921-1373-4FC1-A82C-2CD2C051B4A8}" destId="{6A404121-4E84-442B-8386-477308C177DD}" srcOrd="7" destOrd="0" presId="urn:microsoft.com/office/officeart/2008/layout/NameandTitleOrganizationalChart"/>
    <dgm:cxn modelId="{1C14DC05-27F7-4727-9DB3-6EB7D88A0789}" type="presParOf" srcId="{6A404121-4E84-442B-8386-477308C177DD}" destId="{15F2D885-61B9-4B6D-95B8-238FAA33C4BE}" srcOrd="0" destOrd="0" presId="urn:microsoft.com/office/officeart/2008/layout/NameandTitleOrganizationalChart"/>
    <dgm:cxn modelId="{9361E9B2-E8EE-458A-B9EE-8B1E0ACF6747}" type="presParOf" srcId="{15F2D885-61B9-4B6D-95B8-238FAA33C4BE}" destId="{B1537C8B-E827-40DA-8EF9-4DDC8A596E55}" srcOrd="0" destOrd="0" presId="urn:microsoft.com/office/officeart/2008/layout/NameandTitleOrganizationalChart"/>
    <dgm:cxn modelId="{87C7DC7E-BA50-453F-A37B-EDCABEDF2F74}" type="presParOf" srcId="{15F2D885-61B9-4B6D-95B8-238FAA33C4BE}" destId="{504F14A1-7F07-4813-8C88-49116311F616}" srcOrd="1" destOrd="0" presId="urn:microsoft.com/office/officeart/2008/layout/NameandTitleOrganizationalChart"/>
    <dgm:cxn modelId="{D55DAA3E-A94C-4AF1-A3FC-558385473155}" type="presParOf" srcId="{15F2D885-61B9-4B6D-95B8-238FAA33C4BE}" destId="{489A792A-DFFA-4FC7-8E98-9203062A40D9}" srcOrd="2" destOrd="0" presId="urn:microsoft.com/office/officeart/2008/layout/NameandTitleOrganizationalChart"/>
    <dgm:cxn modelId="{48009D77-F501-4280-AEE5-C358CE2D93A6}" type="presParOf" srcId="{6A404121-4E84-442B-8386-477308C177DD}" destId="{D99CD553-D8E0-46B0-85A4-0886D0F87931}" srcOrd="1" destOrd="0" presId="urn:microsoft.com/office/officeart/2008/layout/NameandTitleOrganizationalChart"/>
    <dgm:cxn modelId="{16442EE2-FD8C-499F-9EE6-793576955B0A}" type="presParOf" srcId="{6A404121-4E84-442B-8386-477308C177DD}" destId="{9121EEF1-3FEB-4199-A954-60179BD89C54}" srcOrd="2" destOrd="0" presId="urn:microsoft.com/office/officeart/2008/layout/NameandTitleOrganizationalChart"/>
    <dgm:cxn modelId="{6AF97BEB-6760-4821-BBA9-1AF5FD147BAB}" type="presParOf" srcId="{217D7921-1373-4FC1-A82C-2CD2C051B4A8}" destId="{3AB81343-AFFF-403D-9CA7-B2B77ED65A60}" srcOrd="8" destOrd="0" presId="urn:microsoft.com/office/officeart/2008/layout/NameandTitleOrganizationalChart"/>
    <dgm:cxn modelId="{FF521686-75D6-4C76-AF20-7A8DBF8A1F41}" type="presParOf" srcId="{217D7921-1373-4FC1-A82C-2CD2C051B4A8}" destId="{958BD3EA-83FF-43DC-9D3D-E8247C6F43AE}" srcOrd="9" destOrd="0" presId="urn:microsoft.com/office/officeart/2008/layout/NameandTitleOrganizationalChart"/>
    <dgm:cxn modelId="{763011F4-7809-496C-94C8-F4BDE25109E0}" type="presParOf" srcId="{958BD3EA-83FF-43DC-9D3D-E8247C6F43AE}" destId="{C60C6439-7131-49B0-B814-44BE6D1948FC}" srcOrd="0" destOrd="0" presId="urn:microsoft.com/office/officeart/2008/layout/NameandTitleOrganizationalChart"/>
    <dgm:cxn modelId="{E1642063-EC04-4503-81F9-8813D5759DF4}" type="presParOf" srcId="{C60C6439-7131-49B0-B814-44BE6D1948FC}" destId="{5E01874C-45C8-40A6-BB1F-A3D22E252E6C}" srcOrd="0" destOrd="0" presId="urn:microsoft.com/office/officeart/2008/layout/NameandTitleOrganizationalChart"/>
    <dgm:cxn modelId="{13FE8447-E14F-4149-91AD-CAD6427A22FD}" type="presParOf" srcId="{C60C6439-7131-49B0-B814-44BE6D1948FC}" destId="{208DD809-AACA-412E-84C8-38272111FD8C}" srcOrd="1" destOrd="0" presId="urn:microsoft.com/office/officeart/2008/layout/NameandTitleOrganizationalChart"/>
    <dgm:cxn modelId="{6A27C2DE-FEF2-47FA-8720-0AC6366525BA}" type="presParOf" srcId="{C60C6439-7131-49B0-B814-44BE6D1948FC}" destId="{41BC4119-43A6-4593-A91D-9947807C266F}" srcOrd="2" destOrd="0" presId="urn:microsoft.com/office/officeart/2008/layout/NameandTitleOrganizationalChart"/>
    <dgm:cxn modelId="{CCDF07E8-2AA8-47E0-A00D-FA3415E60383}" type="presParOf" srcId="{958BD3EA-83FF-43DC-9D3D-E8247C6F43AE}" destId="{3D4F09FA-F12A-4A61-982D-8F7BF564485E}" srcOrd="1" destOrd="0" presId="urn:microsoft.com/office/officeart/2008/layout/NameandTitleOrganizationalChart"/>
    <dgm:cxn modelId="{2AD10BC8-D9B6-4C68-9FD3-64C13E25F486}" type="presParOf" srcId="{958BD3EA-83FF-43DC-9D3D-E8247C6F43AE}" destId="{BF197A12-A854-4B53-94B1-EB77C6274C55}" srcOrd="2" destOrd="0" presId="urn:microsoft.com/office/officeart/2008/layout/NameandTitleOrganizationalChart"/>
    <dgm:cxn modelId="{949D73E2-E0FA-4C6F-A8B1-797913730004}" type="presParOf" srcId="{E2282C9B-ACAA-48F4-A73A-BDCEC419D93C}" destId="{07E2B853-980C-4B11-9F3C-568AF49A411C}" srcOrd="2" destOrd="0" presId="urn:microsoft.com/office/officeart/2008/layout/NameandTitleOrganizationalChart"/>
    <dgm:cxn modelId="{0CA71110-2C1B-49D2-B17F-588A765B8D1B}" type="presParOf" srcId="{43795023-5972-430D-9E05-225FF46CCC23}" destId="{FCA3F309-CB00-4248-8557-12879AA2A5AF}" srcOrd="2" destOrd="0" presId="urn:microsoft.com/office/officeart/2008/layout/NameandTitleOrganizationalChart"/>
    <dgm:cxn modelId="{013D5700-597D-45F6-8795-0885C860876E}" type="presParOf" srcId="{43795023-5972-430D-9E05-225FF46CCC23}" destId="{DC406F3B-58EE-4ACE-ACF5-FADDE88ABD11}" srcOrd="3" destOrd="0" presId="urn:microsoft.com/office/officeart/2008/layout/NameandTitleOrganizationalChart"/>
    <dgm:cxn modelId="{A0437A62-769C-4EF0-B7AF-16D911154D00}" type="presParOf" srcId="{DC406F3B-58EE-4ACE-ACF5-FADDE88ABD11}" destId="{8C8A6AF4-6996-4855-BA59-3E78C9115FF7}" srcOrd="0" destOrd="0" presId="urn:microsoft.com/office/officeart/2008/layout/NameandTitleOrganizationalChart"/>
    <dgm:cxn modelId="{81D5376C-B1BA-4B04-B2EA-B8E47BF1FDA2}" type="presParOf" srcId="{8C8A6AF4-6996-4855-BA59-3E78C9115FF7}" destId="{398FC471-D7CC-43F8-8AB9-CBB26EF57ADF}" srcOrd="0" destOrd="0" presId="urn:microsoft.com/office/officeart/2008/layout/NameandTitleOrganizationalChart"/>
    <dgm:cxn modelId="{003AC3DD-484A-4142-A96B-6E7BA3024AE2}" type="presParOf" srcId="{8C8A6AF4-6996-4855-BA59-3E78C9115FF7}" destId="{F390CD52-21E1-42FC-98D2-58F21EC90D68}" srcOrd="1" destOrd="0" presId="urn:microsoft.com/office/officeart/2008/layout/NameandTitleOrganizationalChart"/>
    <dgm:cxn modelId="{BC6D7ADF-939B-4DDF-B141-08C0D75EB694}" type="presParOf" srcId="{8C8A6AF4-6996-4855-BA59-3E78C9115FF7}" destId="{81D39483-31E1-4FC6-A3D2-BAA8A6761272}" srcOrd="2" destOrd="0" presId="urn:microsoft.com/office/officeart/2008/layout/NameandTitleOrganizationalChart"/>
    <dgm:cxn modelId="{332949EF-65C0-434C-BA80-60104CFA987E}" type="presParOf" srcId="{DC406F3B-58EE-4ACE-ACF5-FADDE88ABD11}" destId="{D5CADB98-8FD9-477B-966E-818BE230E402}" srcOrd="1" destOrd="0" presId="urn:microsoft.com/office/officeart/2008/layout/NameandTitleOrganizationalChart"/>
    <dgm:cxn modelId="{2ADA9E1E-A546-4615-BA9D-F677FAF3B205}" type="presParOf" srcId="{D5CADB98-8FD9-477B-966E-818BE230E402}" destId="{52148938-A416-47D0-94A3-6716B8E506DB}" srcOrd="0" destOrd="0" presId="urn:microsoft.com/office/officeart/2008/layout/NameandTitleOrganizationalChart"/>
    <dgm:cxn modelId="{9AF38773-7E1B-4B7D-AE32-B96B35856CBD}" type="presParOf" srcId="{D5CADB98-8FD9-477B-966E-818BE230E402}" destId="{24CF4A07-3743-406B-B252-79CAE1A3D775}" srcOrd="1" destOrd="0" presId="urn:microsoft.com/office/officeart/2008/layout/NameandTitleOrganizationalChart"/>
    <dgm:cxn modelId="{4A719487-1C70-44C0-A79B-2926490F5B41}" type="presParOf" srcId="{24CF4A07-3743-406B-B252-79CAE1A3D775}" destId="{827D8C4C-2EB2-4FBE-8F82-371744558E88}" srcOrd="0" destOrd="0" presId="urn:microsoft.com/office/officeart/2008/layout/NameandTitleOrganizationalChart"/>
    <dgm:cxn modelId="{86AE06A8-0EE5-426E-A9B1-6027A3A939D1}" type="presParOf" srcId="{827D8C4C-2EB2-4FBE-8F82-371744558E88}" destId="{15688FF3-4910-4A56-B083-EE8F69602B52}" srcOrd="0" destOrd="0" presId="urn:microsoft.com/office/officeart/2008/layout/NameandTitleOrganizationalChart"/>
    <dgm:cxn modelId="{4ADB065A-5C45-4D93-A95D-2AB3D50A4F60}" type="presParOf" srcId="{827D8C4C-2EB2-4FBE-8F82-371744558E88}" destId="{64CC9D7E-79E4-4C72-97C9-E41D20B24506}" srcOrd="1" destOrd="0" presId="urn:microsoft.com/office/officeart/2008/layout/NameandTitleOrganizationalChart"/>
    <dgm:cxn modelId="{612DB263-6C68-4D40-A597-3EDCC1C388F1}" type="presParOf" srcId="{827D8C4C-2EB2-4FBE-8F82-371744558E88}" destId="{8EE0BD26-7B6D-48B7-A7E5-42A6646C66DC}" srcOrd="2" destOrd="0" presId="urn:microsoft.com/office/officeart/2008/layout/NameandTitleOrganizationalChart"/>
    <dgm:cxn modelId="{2F851AF9-BAF0-45B6-81F3-8C991872E3CE}" type="presParOf" srcId="{24CF4A07-3743-406B-B252-79CAE1A3D775}" destId="{363D7361-D55B-4108-AC95-6342E2E35D95}" srcOrd="1" destOrd="0" presId="urn:microsoft.com/office/officeart/2008/layout/NameandTitleOrganizationalChart"/>
    <dgm:cxn modelId="{4C98326D-06B7-4DFA-B58C-184E38D0283B}" type="presParOf" srcId="{24CF4A07-3743-406B-B252-79CAE1A3D775}" destId="{1F2C0337-45E6-4483-AE37-F94C0B72D89E}" srcOrd="2" destOrd="0" presId="urn:microsoft.com/office/officeart/2008/layout/NameandTitleOrganizationalChart"/>
    <dgm:cxn modelId="{E5B01135-1BFA-44EF-BF47-0CC52A3E49F9}" type="presParOf" srcId="{D5CADB98-8FD9-477B-966E-818BE230E402}" destId="{1BE23441-8255-479B-8CEC-3031D833B4BF}" srcOrd="2" destOrd="0" presId="urn:microsoft.com/office/officeart/2008/layout/NameandTitleOrganizationalChart"/>
    <dgm:cxn modelId="{9EFD5BDB-84F1-40A3-B6DF-6E01F5D83084}" type="presParOf" srcId="{D5CADB98-8FD9-477B-966E-818BE230E402}" destId="{EAE1FB51-9B1F-4ACE-A52B-09D0C8761800}" srcOrd="3" destOrd="0" presId="urn:microsoft.com/office/officeart/2008/layout/NameandTitleOrganizationalChart"/>
    <dgm:cxn modelId="{1C104498-D40D-401F-8FF4-D82FC59F3C7A}" type="presParOf" srcId="{EAE1FB51-9B1F-4ACE-A52B-09D0C8761800}" destId="{5701304C-26AB-4E7D-88CB-F762C2D6DEE5}" srcOrd="0" destOrd="0" presId="urn:microsoft.com/office/officeart/2008/layout/NameandTitleOrganizationalChart"/>
    <dgm:cxn modelId="{85584238-A33A-43D3-8DD6-B19A1ECBF860}" type="presParOf" srcId="{5701304C-26AB-4E7D-88CB-F762C2D6DEE5}" destId="{88C93A98-B82C-4BAC-B37E-D47D98FBC462}" srcOrd="0" destOrd="0" presId="urn:microsoft.com/office/officeart/2008/layout/NameandTitleOrganizationalChart"/>
    <dgm:cxn modelId="{0E4BD105-8E5F-48F2-BE3A-DBF3FF4A748A}" type="presParOf" srcId="{5701304C-26AB-4E7D-88CB-F762C2D6DEE5}" destId="{FB1696AC-6A45-4C53-8134-3D0515E01919}" srcOrd="1" destOrd="0" presId="urn:microsoft.com/office/officeart/2008/layout/NameandTitleOrganizationalChart"/>
    <dgm:cxn modelId="{501D2D0C-A2B4-42E3-BF09-8E89E5DB750B}" type="presParOf" srcId="{5701304C-26AB-4E7D-88CB-F762C2D6DEE5}" destId="{9784CC33-48FF-46CC-BDE3-5C3DFA1640B5}" srcOrd="2" destOrd="0" presId="urn:microsoft.com/office/officeart/2008/layout/NameandTitleOrganizationalChart"/>
    <dgm:cxn modelId="{20DF4E17-00C3-434F-AA0F-8D6B93A8A7EF}" type="presParOf" srcId="{EAE1FB51-9B1F-4ACE-A52B-09D0C8761800}" destId="{30940B78-228A-4ECA-8C8C-E80D150112C8}" srcOrd="1" destOrd="0" presId="urn:microsoft.com/office/officeart/2008/layout/NameandTitleOrganizationalChart"/>
    <dgm:cxn modelId="{F4BFDB8F-025B-4B9A-A4AD-8D5EE07F30F1}" type="presParOf" srcId="{EAE1FB51-9B1F-4ACE-A52B-09D0C8761800}" destId="{19CC36D4-3D32-4529-9801-F44E0C4ED28D}" srcOrd="2" destOrd="0" presId="urn:microsoft.com/office/officeart/2008/layout/NameandTitleOrganizationalChart"/>
    <dgm:cxn modelId="{CAFD205B-C498-4D98-A481-21BCE996D893}" type="presParOf" srcId="{D5CADB98-8FD9-477B-966E-818BE230E402}" destId="{901872DC-89B1-494A-9BA5-2F05F72A5662}" srcOrd="4" destOrd="0" presId="urn:microsoft.com/office/officeart/2008/layout/NameandTitleOrganizationalChart"/>
    <dgm:cxn modelId="{C232E2B8-9B6B-4AB7-ADFA-6FF14B88DFA7}" type="presParOf" srcId="{D5CADB98-8FD9-477B-966E-818BE230E402}" destId="{405A3F4E-8740-412B-ACF2-47969AF877F0}" srcOrd="5" destOrd="0" presId="urn:microsoft.com/office/officeart/2008/layout/NameandTitleOrganizationalChart"/>
    <dgm:cxn modelId="{CC6446C3-D76F-41FF-B8A6-649C6DB1E320}" type="presParOf" srcId="{405A3F4E-8740-412B-ACF2-47969AF877F0}" destId="{BB09AEA0-E49F-4605-9FFD-C4C9C8941974}" srcOrd="0" destOrd="0" presId="urn:microsoft.com/office/officeart/2008/layout/NameandTitleOrganizationalChart"/>
    <dgm:cxn modelId="{ACADD2AB-4697-4AE0-BE4A-F6F48F0FB13E}" type="presParOf" srcId="{BB09AEA0-E49F-4605-9FFD-C4C9C8941974}" destId="{973DA533-4E54-4A19-8D95-CEAD7667082A}" srcOrd="0" destOrd="0" presId="urn:microsoft.com/office/officeart/2008/layout/NameandTitleOrganizationalChart"/>
    <dgm:cxn modelId="{63A63766-C763-468A-9A2B-193587CB40AD}" type="presParOf" srcId="{BB09AEA0-E49F-4605-9FFD-C4C9C8941974}" destId="{2D6966BF-C097-48B8-AA97-9AE34802A30D}" srcOrd="1" destOrd="0" presId="urn:microsoft.com/office/officeart/2008/layout/NameandTitleOrganizationalChart"/>
    <dgm:cxn modelId="{579973A2-595A-476B-96FA-AD3770906D86}" type="presParOf" srcId="{BB09AEA0-E49F-4605-9FFD-C4C9C8941974}" destId="{DAD75740-9297-402F-96E6-450E0706E812}" srcOrd="2" destOrd="0" presId="urn:microsoft.com/office/officeart/2008/layout/NameandTitleOrganizationalChart"/>
    <dgm:cxn modelId="{2AADBE40-7437-4E5A-A760-F9D8E93C8037}" type="presParOf" srcId="{405A3F4E-8740-412B-ACF2-47969AF877F0}" destId="{CE7CFFC9-610F-4D9A-AADE-6F81E182473B}" srcOrd="1" destOrd="0" presId="urn:microsoft.com/office/officeart/2008/layout/NameandTitleOrganizationalChart"/>
    <dgm:cxn modelId="{8D98F229-3EB5-494C-A939-56455351BF84}" type="presParOf" srcId="{405A3F4E-8740-412B-ACF2-47969AF877F0}" destId="{3AC61713-7873-4E01-AE67-EF0FA5AEEDB0}" srcOrd="2" destOrd="0" presId="urn:microsoft.com/office/officeart/2008/layout/NameandTitleOrganizationalChart"/>
    <dgm:cxn modelId="{AD0296D7-9FA7-4E74-97A1-E9F7432D36B1}" type="presParOf" srcId="{DC406F3B-58EE-4ACE-ACF5-FADDE88ABD11}" destId="{72687B0E-5976-4C09-B271-1B07DD24E14C}" srcOrd="2" destOrd="0" presId="urn:microsoft.com/office/officeart/2008/layout/NameandTitleOrganizationalChart"/>
    <dgm:cxn modelId="{3313C87C-38DA-4E3F-B7A2-59A66EB98AA1}" type="presParOf" srcId="{BCBC82DF-AD84-4F7D-A442-14E7DE6BE66B}" destId="{BC2BD32C-9727-4689-857D-045AFD8E996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CC500-0E23-416B-B6FC-4C1F0449585B}">
      <dsp:nvSpPr>
        <dsp:cNvPr id="0" name=""/>
        <dsp:cNvSpPr/>
      </dsp:nvSpPr>
      <dsp:spPr>
        <a:xfrm>
          <a:off x="6143500" y="1590284"/>
          <a:ext cx="604164" cy="132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535"/>
              </a:lnTo>
              <a:lnTo>
                <a:pt x="604164" y="1326535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1257B-CF5D-4674-B62C-53DADF722478}">
      <dsp:nvSpPr>
        <dsp:cNvPr id="0" name=""/>
        <dsp:cNvSpPr/>
      </dsp:nvSpPr>
      <dsp:spPr>
        <a:xfrm>
          <a:off x="6143500" y="1590284"/>
          <a:ext cx="604164" cy="394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020"/>
              </a:lnTo>
              <a:lnTo>
                <a:pt x="604164" y="394020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6A519-F259-41D8-93E9-90467199A37F}">
      <dsp:nvSpPr>
        <dsp:cNvPr id="0" name=""/>
        <dsp:cNvSpPr/>
      </dsp:nvSpPr>
      <dsp:spPr>
        <a:xfrm>
          <a:off x="3759676" y="657769"/>
          <a:ext cx="2383824" cy="275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07"/>
              </a:lnTo>
              <a:lnTo>
                <a:pt x="2383824" y="137907"/>
              </a:lnTo>
              <a:lnTo>
                <a:pt x="2383824" y="27581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7CB83-4724-49FE-825B-204EB38B6861}">
      <dsp:nvSpPr>
        <dsp:cNvPr id="0" name=""/>
        <dsp:cNvSpPr/>
      </dsp:nvSpPr>
      <dsp:spPr>
        <a:xfrm>
          <a:off x="4554284" y="1590284"/>
          <a:ext cx="604164" cy="132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535"/>
              </a:lnTo>
              <a:lnTo>
                <a:pt x="604164" y="1326535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B7F0A-558D-49C3-AB77-8AB078C12094}">
      <dsp:nvSpPr>
        <dsp:cNvPr id="0" name=""/>
        <dsp:cNvSpPr/>
      </dsp:nvSpPr>
      <dsp:spPr>
        <a:xfrm>
          <a:off x="4554284" y="1590284"/>
          <a:ext cx="604164" cy="394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020"/>
              </a:lnTo>
              <a:lnTo>
                <a:pt x="604164" y="394020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7B4FC-F0FA-4FE4-8C0C-7174CBC5C67A}">
      <dsp:nvSpPr>
        <dsp:cNvPr id="0" name=""/>
        <dsp:cNvSpPr/>
      </dsp:nvSpPr>
      <dsp:spPr>
        <a:xfrm>
          <a:off x="3759676" y="657769"/>
          <a:ext cx="794608" cy="275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07"/>
              </a:lnTo>
              <a:lnTo>
                <a:pt x="794608" y="137907"/>
              </a:lnTo>
              <a:lnTo>
                <a:pt x="794608" y="27581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E7B50-53BC-4576-A287-10911C263311}">
      <dsp:nvSpPr>
        <dsp:cNvPr id="0" name=""/>
        <dsp:cNvSpPr/>
      </dsp:nvSpPr>
      <dsp:spPr>
        <a:xfrm>
          <a:off x="2965068" y="1590284"/>
          <a:ext cx="604164" cy="132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535"/>
              </a:lnTo>
              <a:lnTo>
                <a:pt x="604164" y="1326535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FEBFD-82E8-4C84-AA1E-6F155EE82B76}">
      <dsp:nvSpPr>
        <dsp:cNvPr id="0" name=""/>
        <dsp:cNvSpPr/>
      </dsp:nvSpPr>
      <dsp:spPr>
        <a:xfrm>
          <a:off x="2965068" y="1590284"/>
          <a:ext cx="604164" cy="394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020"/>
              </a:lnTo>
              <a:lnTo>
                <a:pt x="604164" y="394020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27C03-4835-4A66-B9AA-C8B1918C9625}">
      <dsp:nvSpPr>
        <dsp:cNvPr id="0" name=""/>
        <dsp:cNvSpPr/>
      </dsp:nvSpPr>
      <dsp:spPr>
        <a:xfrm>
          <a:off x="2965068" y="657769"/>
          <a:ext cx="794608" cy="275814"/>
        </a:xfrm>
        <a:custGeom>
          <a:avLst/>
          <a:gdLst/>
          <a:ahLst/>
          <a:cxnLst/>
          <a:rect l="0" t="0" r="0" b="0"/>
          <a:pathLst>
            <a:path>
              <a:moveTo>
                <a:pt x="794608" y="0"/>
              </a:moveTo>
              <a:lnTo>
                <a:pt x="794608" y="137907"/>
              </a:lnTo>
              <a:lnTo>
                <a:pt x="0" y="137907"/>
              </a:lnTo>
              <a:lnTo>
                <a:pt x="0" y="27581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6E3FD-19B8-4AEC-8148-A03655FDF1E2}">
      <dsp:nvSpPr>
        <dsp:cNvPr id="0" name=""/>
        <dsp:cNvSpPr/>
      </dsp:nvSpPr>
      <dsp:spPr>
        <a:xfrm>
          <a:off x="1375852" y="1590284"/>
          <a:ext cx="604164" cy="132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535"/>
              </a:lnTo>
              <a:lnTo>
                <a:pt x="604164" y="1326535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75D8B-B6D8-4232-97BB-E58BAE67EAB7}">
      <dsp:nvSpPr>
        <dsp:cNvPr id="0" name=""/>
        <dsp:cNvSpPr/>
      </dsp:nvSpPr>
      <dsp:spPr>
        <a:xfrm>
          <a:off x="1375852" y="1590284"/>
          <a:ext cx="604164" cy="394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020"/>
              </a:lnTo>
              <a:lnTo>
                <a:pt x="604164" y="394020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C5712-B1BD-4F6F-B905-73C3013029E8}">
      <dsp:nvSpPr>
        <dsp:cNvPr id="0" name=""/>
        <dsp:cNvSpPr/>
      </dsp:nvSpPr>
      <dsp:spPr>
        <a:xfrm>
          <a:off x="1375852" y="657769"/>
          <a:ext cx="2383824" cy="275814"/>
        </a:xfrm>
        <a:custGeom>
          <a:avLst/>
          <a:gdLst/>
          <a:ahLst/>
          <a:cxnLst/>
          <a:rect l="0" t="0" r="0" b="0"/>
          <a:pathLst>
            <a:path>
              <a:moveTo>
                <a:pt x="2383824" y="0"/>
              </a:moveTo>
              <a:lnTo>
                <a:pt x="2383824" y="137907"/>
              </a:lnTo>
              <a:lnTo>
                <a:pt x="0" y="137907"/>
              </a:lnTo>
              <a:lnTo>
                <a:pt x="0" y="27581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45BF4-1C38-4477-9D6E-D5EE63CD0126}">
      <dsp:nvSpPr>
        <dsp:cNvPr id="0" name=""/>
        <dsp:cNvSpPr/>
      </dsp:nvSpPr>
      <dsp:spPr>
        <a:xfrm>
          <a:off x="3431325" y="1068"/>
          <a:ext cx="656700" cy="6567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D6FB0-14E4-4581-9C05-600BEC2D6179}">
      <dsp:nvSpPr>
        <dsp:cNvPr id="0" name=""/>
        <dsp:cNvSpPr/>
      </dsp:nvSpPr>
      <dsp:spPr>
        <a:xfrm>
          <a:off x="3431325" y="1068"/>
          <a:ext cx="656700" cy="6567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0999D-313F-445A-9762-34F03F7D7DE4}">
      <dsp:nvSpPr>
        <dsp:cNvPr id="0" name=""/>
        <dsp:cNvSpPr/>
      </dsp:nvSpPr>
      <dsp:spPr>
        <a:xfrm>
          <a:off x="3102975" y="119274"/>
          <a:ext cx="1313401" cy="42028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Sup. Regional</a:t>
          </a:r>
        </a:p>
      </dsp:txBody>
      <dsp:txXfrm>
        <a:off x="3102975" y="119274"/>
        <a:ext cx="1313401" cy="420288"/>
      </dsp:txXfrm>
    </dsp:sp>
    <dsp:sp modelId="{AD0369F6-5B6D-424E-9B99-AEC911113166}">
      <dsp:nvSpPr>
        <dsp:cNvPr id="0" name=""/>
        <dsp:cNvSpPr/>
      </dsp:nvSpPr>
      <dsp:spPr>
        <a:xfrm>
          <a:off x="1047501" y="933583"/>
          <a:ext cx="656700" cy="6567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FD928-C479-40F6-AE67-7774AB133E7B}">
      <dsp:nvSpPr>
        <dsp:cNvPr id="0" name=""/>
        <dsp:cNvSpPr/>
      </dsp:nvSpPr>
      <dsp:spPr>
        <a:xfrm>
          <a:off x="1047501" y="933583"/>
          <a:ext cx="656700" cy="6567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73DA5-BBE7-40CA-B769-1349DCD4F142}">
      <dsp:nvSpPr>
        <dsp:cNvPr id="0" name=""/>
        <dsp:cNvSpPr/>
      </dsp:nvSpPr>
      <dsp:spPr>
        <a:xfrm>
          <a:off x="719151" y="1051790"/>
          <a:ext cx="1313401" cy="42028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GERAFI</a:t>
          </a:r>
        </a:p>
      </dsp:txBody>
      <dsp:txXfrm>
        <a:off x="719151" y="1051790"/>
        <a:ext cx="1313401" cy="420288"/>
      </dsp:txXfrm>
    </dsp:sp>
    <dsp:sp modelId="{51590FDF-E03A-408B-8909-522FF5349119}">
      <dsp:nvSpPr>
        <dsp:cNvPr id="0" name=""/>
        <dsp:cNvSpPr/>
      </dsp:nvSpPr>
      <dsp:spPr>
        <a:xfrm>
          <a:off x="1901212" y="1866099"/>
          <a:ext cx="656700" cy="6567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1D7BB-EE7E-4FEB-9FA2-D5DDF6427DEC}">
      <dsp:nvSpPr>
        <dsp:cNvPr id="0" name=""/>
        <dsp:cNvSpPr/>
      </dsp:nvSpPr>
      <dsp:spPr>
        <a:xfrm>
          <a:off x="1901212" y="1866099"/>
          <a:ext cx="656700" cy="6567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3B612-05B5-4DC2-9AE7-2D5F8AE22976}">
      <dsp:nvSpPr>
        <dsp:cNvPr id="0" name=""/>
        <dsp:cNvSpPr/>
      </dsp:nvSpPr>
      <dsp:spPr>
        <a:xfrm>
          <a:off x="1572862" y="1984305"/>
          <a:ext cx="1313401" cy="42028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S. Administrativa</a:t>
          </a:r>
        </a:p>
      </dsp:txBody>
      <dsp:txXfrm>
        <a:off x="1572862" y="1984305"/>
        <a:ext cx="1313401" cy="420288"/>
      </dsp:txXfrm>
    </dsp:sp>
    <dsp:sp modelId="{F6E4D1A0-03AF-4666-9EB5-6DB140D83407}">
      <dsp:nvSpPr>
        <dsp:cNvPr id="0" name=""/>
        <dsp:cNvSpPr/>
      </dsp:nvSpPr>
      <dsp:spPr>
        <a:xfrm>
          <a:off x="1901212" y="2798614"/>
          <a:ext cx="656700" cy="6567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E238A-7674-4FB0-B798-0909CF652CF3}">
      <dsp:nvSpPr>
        <dsp:cNvPr id="0" name=""/>
        <dsp:cNvSpPr/>
      </dsp:nvSpPr>
      <dsp:spPr>
        <a:xfrm>
          <a:off x="1901212" y="2798614"/>
          <a:ext cx="656700" cy="6567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80380-F99D-4758-9DE4-61AEDDC17DA5}">
      <dsp:nvSpPr>
        <dsp:cNvPr id="0" name=""/>
        <dsp:cNvSpPr/>
      </dsp:nvSpPr>
      <dsp:spPr>
        <a:xfrm>
          <a:off x="1572862" y="2916820"/>
          <a:ext cx="1313401" cy="42028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S. Financeira</a:t>
          </a:r>
        </a:p>
      </dsp:txBody>
      <dsp:txXfrm>
        <a:off x="1572862" y="2916820"/>
        <a:ext cx="1313401" cy="420288"/>
      </dsp:txXfrm>
    </dsp:sp>
    <dsp:sp modelId="{E4836B30-32E0-4BA3-91F6-310695EF23B9}">
      <dsp:nvSpPr>
        <dsp:cNvPr id="0" name=""/>
        <dsp:cNvSpPr/>
      </dsp:nvSpPr>
      <dsp:spPr>
        <a:xfrm>
          <a:off x="2636717" y="933583"/>
          <a:ext cx="656700" cy="6567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AB907-0158-4464-B72A-E2B8973B3CF1}">
      <dsp:nvSpPr>
        <dsp:cNvPr id="0" name=""/>
        <dsp:cNvSpPr/>
      </dsp:nvSpPr>
      <dsp:spPr>
        <a:xfrm>
          <a:off x="2636717" y="933583"/>
          <a:ext cx="656700" cy="6567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86221-41F5-4317-B4C4-DD354571B0FB}">
      <dsp:nvSpPr>
        <dsp:cNvPr id="0" name=""/>
        <dsp:cNvSpPr/>
      </dsp:nvSpPr>
      <dsp:spPr>
        <a:xfrm>
          <a:off x="2308367" y="1051790"/>
          <a:ext cx="1313401" cy="42028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GERINF</a:t>
          </a:r>
        </a:p>
      </dsp:txBody>
      <dsp:txXfrm>
        <a:off x="2308367" y="1051790"/>
        <a:ext cx="1313401" cy="420288"/>
      </dsp:txXfrm>
    </dsp:sp>
    <dsp:sp modelId="{42645E46-4658-473C-A1B4-B6BE31B387F1}">
      <dsp:nvSpPr>
        <dsp:cNvPr id="0" name=""/>
        <dsp:cNvSpPr/>
      </dsp:nvSpPr>
      <dsp:spPr>
        <a:xfrm>
          <a:off x="3490429" y="1866099"/>
          <a:ext cx="656700" cy="6567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CE572-A2DE-4E20-9917-05A8E614BD01}">
      <dsp:nvSpPr>
        <dsp:cNvPr id="0" name=""/>
        <dsp:cNvSpPr/>
      </dsp:nvSpPr>
      <dsp:spPr>
        <a:xfrm>
          <a:off x="3490429" y="1866099"/>
          <a:ext cx="656700" cy="6567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6E780-8489-416E-AC4D-0EA6174C4786}">
      <dsp:nvSpPr>
        <dsp:cNvPr id="0" name=""/>
        <dsp:cNvSpPr/>
      </dsp:nvSpPr>
      <dsp:spPr>
        <a:xfrm>
          <a:off x="3162078" y="1984305"/>
          <a:ext cx="1313401" cy="42028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Lab., </a:t>
          </a:r>
          <a:r>
            <a:rPr lang="pt-BR" sz="12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Litot</a:t>
          </a:r>
          <a:r>
            <a:rPr lang="pt-B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. e Doc. Técnica</a:t>
          </a:r>
        </a:p>
      </dsp:txBody>
      <dsp:txXfrm>
        <a:off x="3162078" y="1984305"/>
        <a:ext cx="1313401" cy="420288"/>
      </dsp:txXfrm>
    </dsp:sp>
    <dsp:sp modelId="{6152EE5F-A975-4526-8B19-52ABEFA304C7}">
      <dsp:nvSpPr>
        <dsp:cNvPr id="0" name=""/>
        <dsp:cNvSpPr/>
      </dsp:nvSpPr>
      <dsp:spPr>
        <a:xfrm>
          <a:off x="3490429" y="2798614"/>
          <a:ext cx="656700" cy="6567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FE4AB-6A44-4C82-BF18-2B56614BEA91}">
      <dsp:nvSpPr>
        <dsp:cNvPr id="0" name=""/>
        <dsp:cNvSpPr/>
      </dsp:nvSpPr>
      <dsp:spPr>
        <a:xfrm>
          <a:off x="3490429" y="2798614"/>
          <a:ext cx="656700" cy="6567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DF104-4510-4F66-9E4D-663DB7DC4DE5}">
      <dsp:nvSpPr>
        <dsp:cNvPr id="0" name=""/>
        <dsp:cNvSpPr/>
      </dsp:nvSpPr>
      <dsp:spPr>
        <a:xfrm>
          <a:off x="3162078" y="2916820"/>
          <a:ext cx="1313401" cy="42028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Geop</a:t>
          </a:r>
          <a:r>
            <a:rPr lang="pt-B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., </a:t>
          </a:r>
          <a:r>
            <a:rPr lang="pt-BR" sz="12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Edit</a:t>
          </a:r>
          <a:r>
            <a:rPr lang="pt-B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. Técnica e TI</a:t>
          </a:r>
        </a:p>
      </dsp:txBody>
      <dsp:txXfrm>
        <a:off x="3162078" y="2916820"/>
        <a:ext cx="1313401" cy="420288"/>
      </dsp:txXfrm>
    </dsp:sp>
    <dsp:sp modelId="{5B89CBCE-0F19-492E-B1F4-CB3695214E39}">
      <dsp:nvSpPr>
        <dsp:cNvPr id="0" name=""/>
        <dsp:cNvSpPr/>
      </dsp:nvSpPr>
      <dsp:spPr>
        <a:xfrm>
          <a:off x="4225934" y="933583"/>
          <a:ext cx="656700" cy="6567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8B68F-30AA-41F3-8D33-88446F74CC6B}">
      <dsp:nvSpPr>
        <dsp:cNvPr id="0" name=""/>
        <dsp:cNvSpPr/>
      </dsp:nvSpPr>
      <dsp:spPr>
        <a:xfrm>
          <a:off x="4225934" y="933583"/>
          <a:ext cx="656700" cy="6567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B1173-16AC-4C1D-8140-F01D76D158AC}">
      <dsp:nvSpPr>
        <dsp:cNvPr id="0" name=""/>
        <dsp:cNvSpPr/>
      </dsp:nvSpPr>
      <dsp:spPr>
        <a:xfrm>
          <a:off x="3897583" y="1051790"/>
          <a:ext cx="1313401" cy="42028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GEHITE</a:t>
          </a:r>
        </a:p>
      </dsp:txBody>
      <dsp:txXfrm>
        <a:off x="3897583" y="1051790"/>
        <a:ext cx="1313401" cy="420288"/>
      </dsp:txXfrm>
    </dsp:sp>
    <dsp:sp modelId="{10204A98-4FB8-4E63-9BF6-A7FB079FE842}">
      <dsp:nvSpPr>
        <dsp:cNvPr id="0" name=""/>
        <dsp:cNvSpPr/>
      </dsp:nvSpPr>
      <dsp:spPr>
        <a:xfrm>
          <a:off x="5079645" y="1866099"/>
          <a:ext cx="656700" cy="6567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645CE-7498-499B-809D-CD1BF4366643}">
      <dsp:nvSpPr>
        <dsp:cNvPr id="0" name=""/>
        <dsp:cNvSpPr/>
      </dsp:nvSpPr>
      <dsp:spPr>
        <a:xfrm>
          <a:off x="5079645" y="1866099"/>
          <a:ext cx="656700" cy="6567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5D9E1-EDC3-4A98-A180-2151AE0DFD60}">
      <dsp:nvSpPr>
        <dsp:cNvPr id="0" name=""/>
        <dsp:cNvSpPr/>
      </dsp:nvSpPr>
      <dsp:spPr>
        <a:xfrm>
          <a:off x="4751294" y="1984305"/>
          <a:ext cx="1313401" cy="42028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Hidrologia</a:t>
          </a:r>
        </a:p>
      </dsp:txBody>
      <dsp:txXfrm>
        <a:off x="4751294" y="1984305"/>
        <a:ext cx="1313401" cy="420288"/>
      </dsp:txXfrm>
    </dsp:sp>
    <dsp:sp modelId="{E7F5C0DA-349C-49E0-9BBD-01D472AC8ECC}">
      <dsp:nvSpPr>
        <dsp:cNvPr id="0" name=""/>
        <dsp:cNvSpPr/>
      </dsp:nvSpPr>
      <dsp:spPr>
        <a:xfrm>
          <a:off x="5079645" y="2798614"/>
          <a:ext cx="656700" cy="6567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36944-2B88-4BCA-AFB7-1C50875AAD33}">
      <dsp:nvSpPr>
        <dsp:cNvPr id="0" name=""/>
        <dsp:cNvSpPr/>
      </dsp:nvSpPr>
      <dsp:spPr>
        <a:xfrm>
          <a:off x="5079645" y="2798614"/>
          <a:ext cx="656700" cy="6567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6C9EE-FA75-467E-819A-8F99224E213A}">
      <dsp:nvSpPr>
        <dsp:cNvPr id="0" name=""/>
        <dsp:cNvSpPr/>
      </dsp:nvSpPr>
      <dsp:spPr>
        <a:xfrm>
          <a:off x="4751294" y="2916820"/>
          <a:ext cx="1313401" cy="42028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Gestão Territorial</a:t>
          </a:r>
        </a:p>
      </dsp:txBody>
      <dsp:txXfrm>
        <a:off x="4751294" y="2916820"/>
        <a:ext cx="1313401" cy="420288"/>
      </dsp:txXfrm>
    </dsp:sp>
    <dsp:sp modelId="{AEB26EAE-80F8-486F-BA53-86D3ABD6754E}">
      <dsp:nvSpPr>
        <dsp:cNvPr id="0" name=""/>
        <dsp:cNvSpPr/>
      </dsp:nvSpPr>
      <dsp:spPr>
        <a:xfrm>
          <a:off x="5815150" y="933583"/>
          <a:ext cx="656700" cy="6567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D5AF5-CCC2-4DD8-A484-00688C0734C8}">
      <dsp:nvSpPr>
        <dsp:cNvPr id="0" name=""/>
        <dsp:cNvSpPr/>
      </dsp:nvSpPr>
      <dsp:spPr>
        <a:xfrm>
          <a:off x="5815150" y="933583"/>
          <a:ext cx="656700" cy="6567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A5956-CB44-4748-BD5E-3C6D9A7BDD91}">
      <dsp:nvSpPr>
        <dsp:cNvPr id="0" name=""/>
        <dsp:cNvSpPr/>
      </dsp:nvSpPr>
      <dsp:spPr>
        <a:xfrm>
          <a:off x="5486799" y="1051790"/>
          <a:ext cx="1313401" cy="42028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GEREMI</a:t>
          </a:r>
        </a:p>
      </dsp:txBody>
      <dsp:txXfrm>
        <a:off x="5486799" y="1051790"/>
        <a:ext cx="1313401" cy="420288"/>
      </dsp:txXfrm>
    </dsp:sp>
    <dsp:sp modelId="{A412BD74-19C4-4E67-8511-2D914E74FD25}">
      <dsp:nvSpPr>
        <dsp:cNvPr id="0" name=""/>
        <dsp:cNvSpPr/>
      </dsp:nvSpPr>
      <dsp:spPr>
        <a:xfrm>
          <a:off x="6668861" y="1866099"/>
          <a:ext cx="656700" cy="6567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A359B-0608-4498-8793-705CA9EFC239}">
      <dsp:nvSpPr>
        <dsp:cNvPr id="0" name=""/>
        <dsp:cNvSpPr/>
      </dsp:nvSpPr>
      <dsp:spPr>
        <a:xfrm>
          <a:off x="6668861" y="1866099"/>
          <a:ext cx="656700" cy="6567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6A1E7-32C5-4E00-A8C4-EE55E2C2A723}">
      <dsp:nvSpPr>
        <dsp:cNvPr id="0" name=""/>
        <dsp:cNvSpPr/>
      </dsp:nvSpPr>
      <dsp:spPr>
        <a:xfrm>
          <a:off x="6340510" y="1984305"/>
          <a:ext cx="1313401" cy="42028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Mapeamento Geológico</a:t>
          </a:r>
        </a:p>
      </dsp:txBody>
      <dsp:txXfrm>
        <a:off x="6340510" y="1984305"/>
        <a:ext cx="1313401" cy="420288"/>
      </dsp:txXfrm>
    </dsp:sp>
    <dsp:sp modelId="{C932BFB0-1150-41B9-8F46-FD4011FA143F}">
      <dsp:nvSpPr>
        <dsp:cNvPr id="0" name=""/>
        <dsp:cNvSpPr/>
      </dsp:nvSpPr>
      <dsp:spPr>
        <a:xfrm>
          <a:off x="6668861" y="2798614"/>
          <a:ext cx="656700" cy="6567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52F9D-1C1C-4F33-86E4-8E20DCC46970}">
      <dsp:nvSpPr>
        <dsp:cNvPr id="0" name=""/>
        <dsp:cNvSpPr/>
      </dsp:nvSpPr>
      <dsp:spPr>
        <a:xfrm>
          <a:off x="6668861" y="2798614"/>
          <a:ext cx="656700" cy="6567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8053A-D750-4321-A2B9-0853E42C0278}">
      <dsp:nvSpPr>
        <dsp:cNvPr id="0" name=""/>
        <dsp:cNvSpPr/>
      </dsp:nvSpPr>
      <dsp:spPr>
        <a:xfrm>
          <a:off x="6340510" y="2916820"/>
          <a:ext cx="1313401" cy="42028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Recursos Minerais</a:t>
          </a:r>
        </a:p>
      </dsp:txBody>
      <dsp:txXfrm>
        <a:off x="6340510" y="2916820"/>
        <a:ext cx="1313401" cy="420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872DC-89B1-494A-9BA5-2F05F72A5662}">
      <dsp:nvSpPr>
        <dsp:cNvPr id="0" name=""/>
        <dsp:cNvSpPr/>
      </dsp:nvSpPr>
      <dsp:spPr>
        <a:xfrm>
          <a:off x="6885799" y="1500399"/>
          <a:ext cx="1016457" cy="157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36"/>
              </a:lnTo>
              <a:lnTo>
                <a:pt x="1016457" y="94036"/>
              </a:lnTo>
              <a:lnTo>
                <a:pt x="1016457" y="157739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23441-8255-479B-8CEC-3031D833B4BF}">
      <dsp:nvSpPr>
        <dsp:cNvPr id="0" name=""/>
        <dsp:cNvSpPr/>
      </dsp:nvSpPr>
      <dsp:spPr>
        <a:xfrm>
          <a:off x="6759477" y="1500399"/>
          <a:ext cx="126321" cy="157739"/>
        </a:xfrm>
        <a:custGeom>
          <a:avLst/>
          <a:gdLst/>
          <a:ahLst/>
          <a:cxnLst/>
          <a:rect l="0" t="0" r="0" b="0"/>
          <a:pathLst>
            <a:path>
              <a:moveTo>
                <a:pt x="126321" y="0"/>
              </a:moveTo>
              <a:lnTo>
                <a:pt x="126321" y="94036"/>
              </a:lnTo>
              <a:lnTo>
                <a:pt x="0" y="94036"/>
              </a:lnTo>
              <a:lnTo>
                <a:pt x="0" y="157739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48938-A416-47D0-94A3-6716B8E506DB}">
      <dsp:nvSpPr>
        <dsp:cNvPr id="0" name=""/>
        <dsp:cNvSpPr/>
      </dsp:nvSpPr>
      <dsp:spPr>
        <a:xfrm>
          <a:off x="5743020" y="1500399"/>
          <a:ext cx="1142779" cy="157739"/>
        </a:xfrm>
        <a:custGeom>
          <a:avLst/>
          <a:gdLst/>
          <a:ahLst/>
          <a:cxnLst/>
          <a:rect l="0" t="0" r="0" b="0"/>
          <a:pathLst>
            <a:path>
              <a:moveTo>
                <a:pt x="1142779" y="0"/>
              </a:moveTo>
              <a:lnTo>
                <a:pt x="1142779" y="94036"/>
              </a:lnTo>
              <a:lnTo>
                <a:pt x="0" y="94036"/>
              </a:lnTo>
              <a:lnTo>
                <a:pt x="0" y="157739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3F309-CB00-4248-8557-12879AA2A5AF}">
      <dsp:nvSpPr>
        <dsp:cNvPr id="0" name=""/>
        <dsp:cNvSpPr/>
      </dsp:nvSpPr>
      <dsp:spPr>
        <a:xfrm>
          <a:off x="4689846" y="1099985"/>
          <a:ext cx="2195952" cy="127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02"/>
              </a:lnTo>
              <a:lnTo>
                <a:pt x="2195952" y="63702"/>
              </a:lnTo>
              <a:lnTo>
                <a:pt x="2195952" y="12740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81343-AFFF-403D-9CA7-B2B77ED65A60}">
      <dsp:nvSpPr>
        <dsp:cNvPr id="0" name=""/>
        <dsp:cNvSpPr/>
      </dsp:nvSpPr>
      <dsp:spPr>
        <a:xfrm>
          <a:off x="2623247" y="1500399"/>
          <a:ext cx="2161048" cy="157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36"/>
              </a:lnTo>
              <a:lnTo>
                <a:pt x="2161048" y="94036"/>
              </a:lnTo>
              <a:lnTo>
                <a:pt x="2161048" y="157739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CB289-7089-4C20-975F-373DFF726BAF}">
      <dsp:nvSpPr>
        <dsp:cNvPr id="0" name=""/>
        <dsp:cNvSpPr/>
      </dsp:nvSpPr>
      <dsp:spPr>
        <a:xfrm>
          <a:off x="2623247" y="1500399"/>
          <a:ext cx="1208553" cy="157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36"/>
              </a:lnTo>
              <a:lnTo>
                <a:pt x="1208553" y="94036"/>
              </a:lnTo>
              <a:lnTo>
                <a:pt x="1208553" y="157739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4D14E-3497-4E16-A96D-C0649124F8EC}">
      <dsp:nvSpPr>
        <dsp:cNvPr id="0" name=""/>
        <dsp:cNvSpPr/>
      </dsp:nvSpPr>
      <dsp:spPr>
        <a:xfrm>
          <a:off x="2623247" y="1500399"/>
          <a:ext cx="161721" cy="157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36"/>
              </a:lnTo>
              <a:lnTo>
                <a:pt x="161721" y="94036"/>
              </a:lnTo>
              <a:lnTo>
                <a:pt x="161721" y="157739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875E4-07B7-487F-A32D-302BC2859A96}">
      <dsp:nvSpPr>
        <dsp:cNvPr id="0" name=""/>
        <dsp:cNvSpPr/>
      </dsp:nvSpPr>
      <dsp:spPr>
        <a:xfrm>
          <a:off x="1674376" y="1500399"/>
          <a:ext cx="948871" cy="157739"/>
        </a:xfrm>
        <a:custGeom>
          <a:avLst/>
          <a:gdLst/>
          <a:ahLst/>
          <a:cxnLst/>
          <a:rect l="0" t="0" r="0" b="0"/>
          <a:pathLst>
            <a:path>
              <a:moveTo>
                <a:pt x="948871" y="0"/>
              </a:moveTo>
              <a:lnTo>
                <a:pt x="948871" y="94036"/>
              </a:lnTo>
              <a:lnTo>
                <a:pt x="0" y="94036"/>
              </a:lnTo>
              <a:lnTo>
                <a:pt x="0" y="157739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54236-0B6D-4472-9BC0-0C9318660F7E}">
      <dsp:nvSpPr>
        <dsp:cNvPr id="0" name=""/>
        <dsp:cNvSpPr/>
      </dsp:nvSpPr>
      <dsp:spPr>
        <a:xfrm>
          <a:off x="560160" y="1500399"/>
          <a:ext cx="2063087" cy="157739"/>
        </a:xfrm>
        <a:custGeom>
          <a:avLst/>
          <a:gdLst/>
          <a:ahLst/>
          <a:cxnLst/>
          <a:rect l="0" t="0" r="0" b="0"/>
          <a:pathLst>
            <a:path>
              <a:moveTo>
                <a:pt x="2063087" y="0"/>
              </a:moveTo>
              <a:lnTo>
                <a:pt x="2063087" y="94036"/>
              </a:lnTo>
              <a:lnTo>
                <a:pt x="0" y="94036"/>
              </a:lnTo>
              <a:lnTo>
                <a:pt x="0" y="157739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0694B-7F81-418B-9FDA-5A15A1E43AD5}">
      <dsp:nvSpPr>
        <dsp:cNvPr id="0" name=""/>
        <dsp:cNvSpPr/>
      </dsp:nvSpPr>
      <dsp:spPr>
        <a:xfrm>
          <a:off x="2623247" y="1099985"/>
          <a:ext cx="2066599" cy="127404"/>
        </a:xfrm>
        <a:custGeom>
          <a:avLst/>
          <a:gdLst/>
          <a:ahLst/>
          <a:cxnLst/>
          <a:rect l="0" t="0" r="0" b="0"/>
          <a:pathLst>
            <a:path>
              <a:moveTo>
                <a:pt x="2066599" y="0"/>
              </a:moveTo>
              <a:lnTo>
                <a:pt x="2066599" y="63702"/>
              </a:lnTo>
              <a:lnTo>
                <a:pt x="0" y="63702"/>
              </a:lnTo>
              <a:lnTo>
                <a:pt x="0" y="12740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A7C87-9E6F-4101-83F2-004536774C8F}">
      <dsp:nvSpPr>
        <dsp:cNvPr id="0" name=""/>
        <dsp:cNvSpPr/>
      </dsp:nvSpPr>
      <dsp:spPr>
        <a:xfrm>
          <a:off x="3939519" y="488885"/>
          <a:ext cx="1500654" cy="61109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3852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GERAFI</a:t>
          </a:r>
        </a:p>
      </dsp:txBody>
      <dsp:txXfrm>
        <a:off x="3939519" y="488885"/>
        <a:ext cx="1500654" cy="611099"/>
      </dsp:txXfrm>
    </dsp:sp>
    <dsp:sp modelId="{80DFBB73-F8D7-44E9-BF37-FF158AB55E30}">
      <dsp:nvSpPr>
        <dsp:cNvPr id="0" name=""/>
        <dsp:cNvSpPr/>
      </dsp:nvSpPr>
      <dsp:spPr>
        <a:xfrm>
          <a:off x="4451115" y="840159"/>
          <a:ext cx="474565" cy="91003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4451115" y="840159"/>
        <a:ext cx="474565" cy="91003"/>
      </dsp:txXfrm>
    </dsp:sp>
    <dsp:sp modelId="{4AE8B271-7756-48FD-8046-215C0A72D376}">
      <dsp:nvSpPr>
        <dsp:cNvPr id="0" name=""/>
        <dsp:cNvSpPr/>
      </dsp:nvSpPr>
      <dsp:spPr>
        <a:xfrm>
          <a:off x="1626515" y="1227389"/>
          <a:ext cx="1993463" cy="27300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3852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Supervisão Administrativa</a:t>
          </a:r>
        </a:p>
      </dsp:txBody>
      <dsp:txXfrm>
        <a:off x="1626515" y="1227389"/>
        <a:ext cx="1993463" cy="273009"/>
      </dsp:txXfrm>
    </dsp:sp>
    <dsp:sp modelId="{C52D36C7-CE0B-4DD2-B168-7A95B1C4715E}">
      <dsp:nvSpPr>
        <dsp:cNvPr id="0" name=""/>
        <dsp:cNvSpPr/>
      </dsp:nvSpPr>
      <dsp:spPr>
        <a:xfrm>
          <a:off x="2496850" y="1439730"/>
          <a:ext cx="474565" cy="91003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2496850" y="1439730"/>
        <a:ext cx="474565" cy="91003"/>
      </dsp:txXfrm>
    </dsp:sp>
    <dsp:sp modelId="{673F3F26-3FA9-4DB7-8FBF-2E3A09FA0210}">
      <dsp:nvSpPr>
        <dsp:cNvPr id="0" name=""/>
        <dsp:cNvSpPr/>
      </dsp:nvSpPr>
      <dsp:spPr>
        <a:xfrm>
          <a:off x="85626" y="1658138"/>
          <a:ext cx="949067" cy="52650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5335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533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53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38525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Transporte</a:t>
          </a:r>
        </a:p>
      </dsp:txBody>
      <dsp:txXfrm>
        <a:off x="85626" y="1658138"/>
        <a:ext cx="949067" cy="526504"/>
      </dsp:txXfrm>
    </dsp:sp>
    <dsp:sp modelId="{55F8C5B0-DCB0-4B8F-9047-D712F86D745C}">
      <dsp:nvSpPr>
        <dsp:cNvPr id="0" name=""/>
        <dsp:cNvSpPr/>
      </dsp:nvSpPr>
      <dsp:spPr>
        <a:xfrm>
          <a:off x="433763" y="1997227"/>
          <a:ext cx="474565" cy="91003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53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433763" y="1997227"/>
        <a:ext cx="474565" cy="91003"/>
      </dsp:txXfrm>
    </dsp:sp>
    <dsp:sp modelId="{C6BBFAF3-BC42-4A1B-B225-99648AA67973}">
      <dsp:nvSpPr>
        <dsp:cNvPr id="0" name=""/>
        <dsp:cNvSpPr/>
      </dsp:nvSpPr>
      <dsp:spPr>
        <a:xfrm>
          <a:off x="1162098" y="1658138"/>
          <a:ext cx="1024554" cy="52650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1066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1066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106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38525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Almoxarifado</a:t>
          </a:r>
        </a:p>
      </dsp:txBody>
      <dsp:txXfrm>
        <a:off x="1162098" y="1658138"/>
        <a:ext cx="1024554" cy="526504"/>
      </dsp:txXfrm>
    </dsp:sp>
    <dsp:sp modelId="{6282F3B2-AB22-4B61-8AE6-C47EB0FD0240}">
      <dsp:nvSpPr>
        <dsp:cNvPr id="0" name=""/>
        <dsp:cNvSpPr/>
      </dsp:nvSpPr>
      <dsp:spPr>
        <a:xfrm>
          <a:off x="1547978" y="1997227"/>
          <a:ext cx="474565" cy="91003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106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1547978" y="1997227"/>
        <a:ext cx="474565" cy="91003"/>
      </dsp:txXfrm>
    </dsp:sp>
    <dsp:sp modelId="{2C7BFBE5-9B5C-4DAB-8397-F5B8B73F166A}">
      <dsp:nvSpPr>
        <dsp:cNvPr id="0" name=""/>
        <dsp:cNvSpPr/>
      </dsp:nvSpPr>
      <dsp:spPr>
        <a:xfrm>
          <a:off x="2314058" y="1658138"/>
          <a:ext cx="941822" cy="52650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1600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1600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160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38525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Patrimônio</a:t>
          </a:r>
        </a:p>
      </dsp:txBody>
      <dsp:txXfrm>
        <a:off x="2314058" y="1658138"/>
        <a:ext cx="941822" cy="526504"/>
      </dsp:txXfrm>
    </dsp:sp>
    <dsp:sp modelId="{E73835E6-2788-4E94-ADE3-6682D70D77EF}">
      <dsp:nvSpPr>
        <dsp:cNvPr id="0" name=""/>
        <dsp:cNvSpPr/>
      </dsp:nvSpPr>
      <dsp:spPr>
        <a:xfrm>
          <a:off x="2658571" y="1997227"/>
          <a:ext cx="474565" cy="91003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160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2658571" y="1997227"/>
        <a:ext cx="474565" cy="91003"/>
      </dsp:txXfrm>
    </dsp:sp>
    <dsp:sp modelId="{B1537C8B-E827-40DA-8EF9-4DDC8A596E55}">
      <dsp:nvSpPr>
        <dsp:cNvPr id="0" name=""/>
        <dsp:cNvSpPr/>
      </dsp:nvSpPr>
      <dsp:spPr>
        <a:xfrm>
          <a:off x="3383284" y="1658138"/>
          <a:ext cx="897033" cy="52650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2133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2133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213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38525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Compras e Serviços</a:t>
          </a:r>
        </a:p>
      </dsp:txBody>
      <dsp:txXfrm>
        <a:off x="3383284" y="1658138"/>
        <a:ext cx="897033" cy="526504"/>
      </dsp:txXfrm>
    </dsp:sp>
    <dsp:sp modelId="{504F14A1-7F07-4813-8C88-49116311F616}">
      <dsp:nvSpPr>
        <dsp:cNvPr id="0" name=""/>
        <dsp:cNvSpPr/>
      </dsp:nvSpPr>
      <dsp:spPr>
        <a:xfrm>
          <a:off x="3600402" y="2078471"/>
          <a:ext cx="474565" cy="91003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213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3600402" y="2078471"/>
        <a:ext cx="474565" cy="91003"/>
      </dsp:txXfrm>
    </dsp:sp>
    <dsp:sp modelId="{5E01874C-45C8-40A6-BB1F-A3D22E252E6C}">
      <dsp:nvSpPr>
        <dsp:cNvPr id="0" name=""/>
        <dsp:cNvSpPr/>
      </dsp:nvSpPr>
      <dsp:spPr>
        <a:xfrm>
          <a:off x="4407723" y="1658138"/>
          <a:ext cx="753145" cy="52650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2667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2667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266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38525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Manut</a:t>
          </a:r>
          <a:r>
            <a:rPr lang="pt-B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. Predial</a:t>
          </a:r>
        </a:p>
      </dsp:txBody>
      <dsp:txXfrm>
        <a:off x="4407723" y="1658138"/>
        <a:ext cx="753145" cy="526504"/>
      </dsp:txXfrm>
    </dsp:sp>
    <dsp:sp modelId="{208DD809-AACA-412E-84C8-38272111FD8C}">
      <dsp:nvSpPr>
        <dsp:cNvPr id="0" name=""/>
        <dsp:cNvSpPr/>
      </dsp:nvSpPr>
      <dsp:spPr>
        <a:xfrm>
          <a:off x="4568295" y="2122494"/>
          <a:ext cx="474565" cy="91003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266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4568295" y="2122494"/>
        <a:ext cx="474565" cy="91003"/>
      </dsp:txXfrm>
    </dsp:sp>
    <dsp:sp modelId="{398FC471-D7CC-43F8-8AB9-CBB26EF57ADF}">
      <dsp:nvSpPr>
        <dsp:cNvPr id="0" name=""/>
        <dsp:cNvSpPr/>
      </dsp:nvSpPr>
      <dsp:spPr>
        <a:xfrm>
          <a:off x="6018420" y="1227389"/>
          <a:ext cx="1734757" cy="27300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3200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3200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320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3852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Supervisão Financeira</a:t>
          </a:r>
        </a:p>
      </dsp:txBody>
      <dsp:txXfrm>
        <a:off x="6018420" y="1227389"/>
        <a:ext cx="1734757" cy="273009"/>
      </dsp:txXfrm>
    </dsp:sp>
    <dsp:sp modelId="{F390CD52-21E1-42FC-98D2-58F21EC90D68}">
      <dsp:nvSpPr>
        <dsp:cNvPr id="0" name=""/>
        <dsp:cNvSpPr/>
      </dsp:nvSpPr>
      <dsp:spPr>
        <a:xfrm>
          <a:off x="6759401" y="1439730"/>
          <a:ext cx="474565" cy="91003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320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6759401" y="1439730"/>
        <a:ext cx="474565" cy="91003"/>
      </dsp:txXfrm>
    </dsp:sp>
    <dsp:sp modelId="{15688FF3-4910-4A56-B083-EE8F69602B52}">
      <dsp:nvSpPr>
        <dsp:cNvPr id="0" name=""/>
        <dsp:cNvSpPr/>
      </dsp:nvSpPr>
      <dsp:spPr>
        <a:xfrm>
          <a:off x="5288273" y="1658138"/>
          <a:ext cx="909493" cy="52650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3734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3734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37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38525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Tesouraria</a:t>
          </a:r>
        </a:p>
      </dsp:txBody>
      <dsp:txXfrm>
        <a:off x="5288273" y="1658138"/>
        <a:ext cx="909493" cy="526504"/>
      </dsp:txXfrm>
    </dsp:sp>
    <dsp:sp modelId="{64CC9D7E-79E4-4C72-97C9-E41D20B24506}">
      <dsp:nvSpPr>
        <dsp:cNvPr id="0" name=""/>
        <dsp:cNvSpPr/>
      </dsp:nvSpPr>
      <dsp:spPr>
        <a:xfrm>
          <a:off x="5616622" y="1997227"/>
          <a:ext cx="474565" cy="91003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37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5616622" y="1997227"/>
        <a:ext cx="474565" cy="91003"/>
      </dsp:txXfrm>
    </dsp:sp>
    <dsp:sp modelId="{88C93A98-B82C-4BAC-B37E-D47D98FBC462}">
      <dsp:nvSpPr>
        <dsp:cNvPr id="0" name=""/>
        <dsp:cNvSpPr/>
      </dsp:nvSpPr>
      <dsp:spPr>
        <a:xfrm>
          <a:off x="6325171" y="1658138"/>
          <a:ext cx="868612" cy="52650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4267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4267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426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38525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Orçamento</a:t>
          </a:r>
        </a:p>
      </dsp:txBody>
      <dsp:txXfrm>
        <a:off x="6325171" y="1658138"/>
        <a:ext cx="868612" cy="526504"/>
      </dsp:txXfrm>
    </dsp:sp>
    <dsp:sp modelId="{FB1696AC-6A45-4C53-8134-3D0515E01919}">
      <dsp:nvSpPr>
        <dsp:cNvPr id="0" name=""/>
        <dsp:cNvSpPr/>
      </dsp:nvSpPr>
      <dsp:spPr>
        <a:xfrm>
          <a:off x="6601289" y="1997227"/>
          <a:ext cx="474565" cy="91003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426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6601289" y="1997227"/>
        <a:ext cx="474565" cy="91003"/>
      </dsp:txXfrm>
    </dsp:sp>
    <dsp:sp modelId="{973DA533-4E54-4A19-8D95-CEAD7667082A}">
      <dsp:nvSpPr>
        <dsp:cNvPr id="0" name=""/>
        <dsp:cNvSpPr/>
      </dsp:nvSpPr>
      <dsp:spPr>
        <a:xfrm>
          <a:off x="7321188" y="1658138"/>
          <a:ext cx="1162136" cy="52650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480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480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480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38525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Contabilidade</a:t>
          </a:r>
        </a:p>
      </dsp:txBody>
      <dsp:txXfrm>
        <a:off x="7321188" y="1658138"/>
        <a:ext cx="1162136" cy="526504"/>
      </dsp:txXfrm>
    </dsp:sp>
    <dsp:sp modelId="{2D6966BF-C097-48B8-AA97-9AE34802A30D}">
      <dsp:nvSpPr>
        <dsp:cNvPr id="0" name=""/>
        <dsp:cNvSpPr/>
      </dsp:nvSpPr>
      <dsp:spPr>
        <a:xfrm>
          <a:off x="7744068" y="1997227"/>
          <a:ext cx="474565" cy="91003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480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7744068" y="1997227"/>
        <a:ext cx="474565" cy="91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01C76-1474-4E1C-913D-0008414C2DCA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E8492-C69F-4237-BC26-D634A41D35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62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pt-BR" sz="52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</a:pPr>
            <a:fld id="{CA4607E2-70FF-468F-B2EA-7CF8BBDEC030}" type="slidenum">
              <a:rPr lang="pt-BR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0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</a:pPr>
            <a:fld id="{A79AA8C3-55F2-42B5-BF68-77DD57A0E46A}" type="slidenum">
              <a:rPr lang="pt-BR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tif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59280" y="245880"/>
            <a:ext cx="5034960" cy="34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pt-BR" sz="2000" b="0" strike="noStrike" spc="-1">
                <a:solidFill>
                  <a:srgbClr val="F3F3F3"/>
                </a:solidFill>
                <a:latin typeface="Calibri"/>
                <a:ea typeface="Calibri"/>
              </a:rPr>
              <a:t>Serviço Geológico do Brasil - CPRM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80360" y="1946880"/>
            <a:ext cx="48193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3"/>
          <p:cNvSpPr/>
          <p:nvPr/>
        </p:nvSpPr>
        <p:spPr>
          <a:xfrm>
            <a:off x="388800" y="2167200"/>
            <a:ext cx="425736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pt-BR" sz="1700" b="1" strike="noStrike" spc="-1">
                <a:solidFill>
                  <a:srgbClr val="F3F3F3"/>
                </a:solidFill>
                <a:latin typeface="Calibri"/>
                <a:ea typeface="Calibri"/>
              </a:rPr>
              <a:t>Coordenação:</a:t>
            </a:r>
            <a:endParaRPr lang="pt-BR" sz="17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pt-BR" sz="1700" b="1" strike="noStrike" spc="-1">
                <a:solidFill>
                  <a:srgbClr val="F3F3F3"/>
                </a:solidFill>
                <a:latin typeface="Calibri"/>
                <a:ea typeface="Calibri"/>
              </a:rPr>
              <a:t>Derid/Direin/Dimark/Asscom/Ouvidoria </a:t>
            </a:r>
            <a:endParaRPr lang="pt-BR" sz="1700" b="0" strike="noStrike" spc="-1"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348840" y="630720"/>
            <a:ext cx="4706640" cy="12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latin typeface="Calibri"/>
                <a:ea typeface="Calibri"/>
              </a:rPr>
              <a:t>Falando a mesma linguagem no SGB</a:t>
            </a:r>
            <a:endParaRPr lang="pt-BR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3" cstate="print"/>
          <a:srcRect l="9" r="20"/>
          <a:stretch/>
        </p:blipFill>
        <p:spPr>
          <a:xfrm>
            <a:off x="-15688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84013" y="566986"/>
            <a:ext cx="8952483" cy="404856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2195736" y="536286"/>
            <a:ext cx="50405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>
                <a:solidFill>
                  <a:srgbClr val="2E363D"/>
                </a:solidFill>
                <a:latin typeface="Calibri"/>
                <a:ea typeface="Calibri"/>
              </a:rPr>
              <a:t>Produtos do SGB na </a:t>
            </a:r>
            <a:r>
              <a:rPr lang="pt-BR" sz="2600" b="1" strike="noStrike" spc="-1" dirty="0" err="1">
                <a:solidFill>
                  <a:srgbClr val="2E363D"/>
                </a:solidFill>
                <a:latin typeface="Calibri"/>
                <a:ea typeface="Calibri"/>
              </a:rPr>
              <a:t>Sureg-MA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4" cstate="print"/>
          <a:stretch/>
        </p:blipFill>
        <p:spPr>
          <a:xfrm>
            <a:off x="0" y="4838618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1" name="CustomShape 3"/>
          <p:cNvSpPr/>
          <p:nvPr/>
        </p:nvSpPr>
        <p:spPr>
          <a:xfrm>
            <a:off x="323528" y="1131590"/>
            <a:ext cx="5184576" cy="36751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1" strike="noStrike" spc="-1" dirty="0">
                <a:latin typeface="Calibri"/>
                <a:ea typeface="Arial"/>
              </a:rPr>
              <a:t>GERÊNCIA DE </a:t>
            </a:r>
            <a:r>
              <a:rPr lang="pt-BR" sz="1600" b="1" strike="noStrike" spc="-1" dirty="0">
                <a:latin typeface="Calibri"/>
                <a:cs typeface="Calibri" pitchFamily="34" charset="0"/>
              </a:rPr>
              <a:t>INFRAESTRUTURA GEOCIENTÍFICA – GERINF: </a:t>
            </a:r>
            <a:r>
              <a:rPr lang="pt-BR" sz="1600" b="1" u="sng" strike="noStrike" spc="-1" dirty="0">
                <a:latin typeface="Calibri"/>
                <a:cs typeface="Calibri" pitchFamily="34" charset="0"/>
              </a:rPr>
              <a:t>Laboratório</a:t>
            </a:r>
            <a:r>
              <a:rPr lang="pt-BR" sz="1600" b="1" strike="noStrike" spc="-1" dirty="0">
                <a:latin typeface="Calibri"/>
                <a:cs typeface="Calibri" pitchFamily="34" charset="0"/>
              </a:rPr>
              <a:t>, </a:t>
            </a:r>
            <a:r>
              <a:rPr lang="pt-BR" sz="1600" b="1" strike="noStrike" spc="-1" dirty="0" err="1">
                <a:latin typeface="Calibri"/>
                <a:cs typeface="Calibri" pitchFamily="34" charset="0"/>
              </a:rPr>
              <a:t>Litoteca</a:t>
            </a:r>
            <a:r>
              <a:rPr lang="pt-BR" sz="1600" b="1" strike="noStrike" spc="-1" dirty="0">
                <a:latin typeface="Calibri"/>
                <a:cs typeface="Calibri" pitchFamily="34" charset="0"/>
              </a:rPr>
              <a:t> e Documentação Técnica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6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6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60000"/>
              <a:buFont typeface="Wingdings" panose="05000000000000000000" pitchFamily="2" charset="2"/>
              <a:buChar char="ü"/>
            </a:pPr>
            <a:r>
              <a:rPr lang="pt-BR" alt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Análises (público externo e demandas internas): </a:t>
            </a:r>
            <a:r>
              <a:rPr lang="pt-BR" alt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Microbiologia (Água subterrânea e superficial); Físico-químico (Água subterrânea e superficial); Granulometria à laser (Água superficial, material geológico e material particulado em geral); Concentração de sedimentos em suspensão (Água superficial); Difração de raios-X (Pó total e </a:t>
            </a:r>
            <a:r>
              <a:rPr lang="pt-BR" alt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argilominerais</a:t>
            </a:r>
            <a:r>
              <a:rPr lang="pt-BR" alt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); Fluorescência de raios-X (Maiores e traço);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ü"/>
            </a:pPr>
            <a:endParaRPr lang="pt-BR" alt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60000"/>
            </a:pPr>
            <a:endParaRPr lang="pt-BR" sz="16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SzPct val="60000"/>
              <a:buFont typeface="Wingdings" panose="05000000000000000000" pitchFamily="2" charset="2"/>
              <a:buChar char="ü"/>
            </a:pPr>
            <a:endParaRPr lang="pt-BR" sz="16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37849A61-D022-46FE-8A59-68DD3C4F2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00" y="1491629"/>
            <a:ext cx="1661662" cy="121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3540583-718F-4B21-B07E-D065D46AAF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18" y="2854674"/>
            <a:ext cx="1661662" cy="1215307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A7275753-62A3-4AC3-BF33-249C682C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295" y="2043298"/>
            <a:ext cx="1450667" cy="15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2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3" cstate="print"/>
          <a:srcRect l="9" r="20"/>
          <a:stretch/>
        </p:blipFill>
        <p:spPr>
          <a:xfrm>
            <a:off x="-15688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115608" y="536286"/>
            <a:ext cx="8712968" cy="404856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2195736" y="536286"/>
            <a:ext cx="50405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>
                <a:solidFill>
                  <a:srgbClr val="2E363D"/>
                </a:solidFill>
                <a:latin typeface="Calibri"/>
                <a:ea typeface="Calibri"/>
              </a:rPr>
              <a:t>Produtos do SGB na </a:t>
            </a:r>
            <a:r>
              <a:rPr lang="pt-BR" sz="2600" b="1" strike="noStrike" spc="-1" dirty="0" err="1">
                <a:solidFill>
                  <a:srgbClr val="2E363D"/>
                </a:solidFill>
                <a:latin typeface="Calibri"/>
                <a:ea typeface="Calibri"/>
              </a:rPr>
              <a:t>Sureg-MA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4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1" name="CustomShape 3"/>
          <p:cNvSpPr/>
          <p:nvPr/>
        </p:nvSpPr>
        <p:spPr>
          <a:xfrm>
            <a:off x="323528" y="1131590"/>
            <a:ext cx="5184576" cy="30243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1" strike="noStrike" spc="-1" dirty="0">
                <a:latin typeface="Calibri"/>
                <a:ea typeface="Arial"/>
              </a:rPr>
              <a:t>GERÊNCIA DE </a:t>
            </a:r>
            <a:r>
              <a:rPr lang="pt-BR" sz="1600" b="1" strike="noStrike" spc="-1" dirty="0">
                <a:latin typeface="Calibri"/>
                <a:cs typeface="Calibri" pitchFamily="34" charset="0"/>
              </a:rPr>
              <a:t>INFRAESTRUTURA GEOCIENTÍFICA – GERINF: Laboratório, </a:t>
            </a:r>
            <a:r>
              <a:rPr lang="pt-BR" sz="1600" b="1" u="sng" strike="noStrike" spc="-1" dirty="0" err="1">
                <a:latin typeface="Calibri"/>
                <a:cs typeface="Calibri" pitchFamily="34" charset="0"/>
              </a:rPr>
              <a:t>Litoteca</a:t>
            </a:r>
            <a:r>
              <a:rPr lang="pt-BR" sz="1600" b="1" strike="noStrike" spc="-1" dirty="0">
                <a:latin typeface="Calibri"/>
                <a:cs typeface="Calibri" pitchFamily="34" charset="0"/>
              </a:rPr>
              <a:t> e Documentação Técnica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6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6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60000"/>
              <a:buFont typeface="Wingdings" panose="05000000000000000000" pitchFamily="2" charset="2"/>
              <a:buChar char="ü"/>
            </a:pPr>
            <a:r>
              <a:rPr lang="pt-BR" alt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Apoio aos Projetos SGB/SUREG-MA;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ü"/>
            </a:pPr>
            <a:r>
              <a:rPr lang="pt-BR" alt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Preparação de amostras de rochas, solos e sedimentos;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ü"/>
            </a:pPr>
            <a:r>
              <a:rPr lang="pt-BR" alt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Confecção de lâminas </a:t>
            </a:r>
            <a:r>
              <a:rPr lang="pt-BR" altLang="pt-B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petrográficas</a:t>
            </a:r>
            <a:r>
              <a:rPr lang="pt-BR" alt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ü"/>
            </a:pPr>
            <a:r>
              <a:rPr lang="pt-BR" alt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Análise e descrição </a:t>
            </a:r>
            <a:r>
              <a:rPr lang="pt-BR" altLang="pt-B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petrográfica</a:t>
            </a:r>
            <a:r>
              <a:rPr lang="pt-BR" alt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ü"/>
            </a:pPr>
            <a:r>
              <a:rPr lang="pt-BR" alt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Organização, armazenamento e manutenção do acervo litológico;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ü"/>
            </a:pPr>
            <a:r>
              <a:rPr lang="pt-BR" alt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Atendimento de clientes internos e externos.</a:t>
            </a:r>
          </a:p>
          <a:p>
            <a:pPr>
              <a:lnSpc>
                <a:spcPct val="100000"/>
              </a:lnSpc>
            </a:pPr>
            <a:r>
              <a:rPr lang="pt-BR" sz="160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160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 i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pt-BR" sz="16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m 7" descr="C:\Users\nelisson.leao\Desktop\BK\Fotos procedimentos\20170630_091539.jpg">
            <a:extLst>
              <a:ext uri="{FF2B5EF4-FFF2-40B4-BE49-F238E27FC236}">
                <a16:creationId xmlns:a16="http://schemas.microsoft.com/office/drawing/2014/main" id="{A5E0FE4B-A8F9-44C8-9F42-B69E94A1B20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56" y="2657972"/>
            <a:ext cx="1630588" cy="171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6A39C14-7274-4708-A803-D601F3CD3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91" y="1227094"/>
            <a:ext cx="1328208" cy="171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82B400A9-1E58-417F-9929-D2FA97D78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83829"/>
            <a:ext cx="1486573" cy="138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8C5C5E88-DC9D-46CA-94FF-E84A8D316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002" y="1227094"/>
            <a:ext cx="1635025" cy="134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9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3" cstate="print"/>
          <a:srcRect l="9" r="20"/>
          <a:stretch/>
        </p:blipFill>
        <p:spPr>
          <a:xfrm>
            <a:off x="-15688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199648" y="590947"/>
            <a:ext cx="8712968" cy="404856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2195736" y="536286"/>
            <a:ext cx="50405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>
                <a:solidFill>
                  <a:srgbClr val="2E363D"/>
                </a:solidFill>
                <a:latin typeface="Calibri"/>
                <a:ea typeface="Calibri"/>
              </a:rPr>
              <a:t>Produtos do SGB na </a:t>
            </a:r>
            <a:r>
              <a:rPr lang="pt-BR" sz="2600" b="1" strike="noStrike" spc="-1" dirty="0" err="1">
                <a:solidFill>
                  <a:srgbClr val="2E363D"/>
                </a:solidFill>
                <a:latin typeface="Calibri"/>
                <a:ea typeface="Calibri"/>
              </a:rPr>
              <a:t>Sureg-MA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4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1" name="CustomShape 3"/>
          <p:cNvSpPr/>
          <p:nvPr/>
        </p:nvSpPr>
        <p:spPr>
          <a:xfrm>
            <a:off x="323528" y="1131590"/>
            <a:ext cx="5184576" cy="30243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1" strike="noStrike" spc="-1" dirty="0">
                <a:latin typeface="Calibri"/>
                <a:ea typeface="Arial"/>
              </a:rPr>
              <a:t>GERÊNCIA DE </a:t>
            </a:r>
            <a:r>
              <a:rPr lang="pt-BR" sz="1600" b="1" strike="noStrike" spc="-1" dirty="0">
                <a:latin typeface="Calibri"/>
                <a:cs typeface="Calibri" pitchFamily="34" charset="0"/>
              </a:rPr>
              <a:t>INFRAESTRUTURA GEOCIENTÍFICA – GERINF: Laboratório, </a:t>
            </a:r>
            <a:r>
              <a:rPr lang="pt-BR" sz="1600" b="1" strike="noStrike" spc="-1" dirty="0" err="1">
                <a:latin typeface="Calibri"/>
                <a:cs typeface="Calibri" pitchFamily="34" charset="0"/>
              </a:rPr>
              <a:t>Litoteca</a:t>
            </a:r>
            <a:r>
              <a:rPr lang="pt-BR" sz="1600" b="1" strike="noStrike" spc="-1" dirty="0">
                <a:latin typeface="Calibri"/>
                <a:cs typeface="Calibri" pitchFamily="34" charset="0"/>
              </a:rPr>
              <a:t> e </a:t>
            </a:r>
            <a:r>
              <a:rPr lang="pt-BR" sz="1600" b="1" u="sng" strike="noStrike" spc="-1" dirty="0">
                <a:latin typeface="Calibri"/>
                <a:cs typeface="Calibri" pitchFamily="34" charset="0"/>
              </a:rPr>
              <a:t>Documentação Técnica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6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6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Atendimento de clientes internos e externos;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Orientação de consulta e localização de documentos no acervo;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Consulta local;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Empréstimo </a:t>
            </a:r>
            <a:r>
              <a:rPr lang="pt-B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interbibliotecário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(Bibliotecas SGB);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Revisão técnica de publicações internas (ABNT);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Alerta bibliográfico de novas aquisições;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Repositório Institucional de Geociências (RIGEO);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Distribuição e troca de publicações institucionais;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Projeto Geociências nas Escolas.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altLang="pt-B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60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160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 i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pt-BR" sz="16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D09815E-75D4-4617-B7F1-6C1CAB20F7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92" y="1420756"/>
            <a:ext cx="1882921" cy="142835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E519DF0-C7BF-45DB-9A25-1DB265A352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03768"/>
            <a:ext cx="1882921" cy="14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4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436320" y="407520"/>
            <a:ext cx="7686360" cy="404856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755576" y="555526"/>
            <a:ext cx="31647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>
                <a:solidFill>
                  <a:srgbClr val="2E363D"/>
                </a:solidFill>
                <a:latin typeface="Calibri"/>
                <a:ea typeface="Calibri"/>
              </a:rPr>
              <a:t>Parcerias Institucionais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5" cstate="print"/>
          <a:stretch/>
        </p:blipFill>
        <p:spPr>
          <a:xfrm>
            <a:off x="0" y="4838618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9" name="CustomShape 3"/>
          <p:cNvSpPr/>
          <p:nvPr/>
        </p:nvSpPr>
        <p:spPr>
          <a:xfrm>
            <a:off x="611560" y="987574"/>
            <a:ext cx="7056784" cy="324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pt-BR" sz="1600" b="1" strike="noStrike" spc="-1" dirty="0">
                <a:latin typeface="Calibri"/>
                <a:ea typeface="Arial"/>
              </a:rPr>
              <a:t> </a:t>
            </a:r>
            <a:r>
              <a:rPr lang="pt-BR" sz="1600" b="1" strike="noStrike" spc="-1" dirty="0" smtClean="0">
                <a:latin typeface="Calibri"/>
                <a:ea typeface="Arial"/>
              </a:rPr>
              <a:t>	</a:t>
            </a:r>
            <a:r>
              <a:rPr lang="pt-BR" sz="160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O </a:t>
            </a:r>
            <a:r>
              <a:rPr lang="pt-BR" sz="160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Serviço Geológico do Brasil </a:t>
            </a:r>
            <a:r>
              <a:rPr lang="pt-BR" sz="160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– CPRM, </a:t>
            </a:r>
            <a:r>
              <a:rPr lang="pt-BR" sz="160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através da Superintendência Regional de Manaus, </a:t>
            </a:r>
            <a:r>
              <a:rPr lang="pt-BR" sz="160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firmou parceria </a:t>
            </a:r>
            <a:r>
              <a:rPr lang="pt-BR" sz="160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com a Agência Nacional de </a:t>
            </a:r>
            <a:r>
              <a:rPr lang="pt-BR" sz="160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Águas (ANA) </a:t>
            </a:r>
            <a:r>
              <a:rPr lang="pt-BR" sz="160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por meio dos Termos: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TED ANA 08/2019/2020 - Operação e Manutenção da Rede </a:t>
            </a:r>
            <a:r>
              <a:rPr lang="pt-BR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Hidrometeorológica</a:t>
            </a:r>
            <a:r>
              <a:rPr lang="pt-B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Nacional - RHN e RHNR;</a:t>
            </a:r>
            <a:endParaRPr lang="pt-BR" sz="1600" b="0" i="0" spc="-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TED no 02/2017/ANA - Estudos </a:t>
            </a:r>
            <a:r>
              <a:rPr lang="pt-BR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Hidrogeológicos</a:t>
            </a:r>
            <a:r>
              <a:rPr lang="pt-B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das Regiões Urbana e Periurbana de Manaus.</a:t>
            </a:r>
            <a:endParaRPr lang="pt-BR" sz="1600" b="1" spc="-1" dirty="0">
              <a:latin typeface="Calibri"/>
              <a:ea typeface="Arial"/>
            </a:endParaRPr>
          </a:p>
          <a:p>
            <a:pPr>
              <a:spcBef>
                <a:spcPts val="1200"/>
              </a:spcBef>
            </a:pPr>
            <a:r>
              <a:rPr lang="pt-BR" sz="160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	Além desses, há também um Convênio </a:t>
            </a:r>
            <a:r>
              <a:rPr lang="pt-BR" sz="160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de Estágio firmado </a:t>
            </a:r>
            <a:r>
              <a:rPr lang="pt-BR" sz="1600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</a:t>
            </a:r>
            <a:r>
              <a:rPr lang="pt-BR" sz="1600" spc="-1" dirty="0">
                <a:latin typeface="Calibri"/>
                <a:ea typeface="Arial"/>
              </a:rPr>
              <a:t>om a Universidade Federal do Amazonas (UFAM</a:t>
            </a:r>
            <a:r>
              <a:rPr lang="pt-BR" sz="1600" spc="-1" dirty="0" smtClean="0">
                <a:latin typeface="Calibri"/>
                <a:ea typeface="Arial"/>
              </a:rPr>
              <a:t>).</a:t>
            </a:r>
          </a:p>
          <a:p>
            <a:pPr>
              <a:spcBef>
                <a:spcPts val="1200"/>
              </a:spcBef>
            </a:pPr>
            <a:r>
              <a:rPr lang="pt-BR" sz="1600" spc="-1" smtClean="0">
                <a:latin typeface="Calibri"/>
                <a:ea typeface="Arial"/>
              </a:rPr>
              <a:t>	Outras </a:t>
            </a:r>
            <a:r>
              <a:rPr lang="pt-BR" sz="1600" spc="-1" dirty="0" smtClean="0">
                <a:latin typeface="Calibri"/>
                <a:ea typeface="Arial"/>
              </a:rPr>
              <a:t>parcerias encontram-se em tramitação. </a:t>
            </a:r>
            <a:endParaRPr lang="pt-BR" sz="1600" strike="noStrike" spc="-1" dirty="0">
              <a:latin typeface="Calibri"/>
              <a:ea typeface="Arial"/>
            </a:endParaRPr>
          </a:p>
          <a:p>
            <a:pPr>
              <a:spcBef>
                <a:spcPts val="1200"/>
              </a:spcBef>
            </a:pPr>
            <a:endParaRPr lang="pt-BR" sz="1600" b="1" strike="noStrike" spc="-1" dirty="0">
              <a:latin typeface="Calibri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310;p40"/>
          <p:cNvPicPr/>
          <p:nvPr/>
        </p:nvPicPr>
        <p:blipFill>
          <a:blip r:embed="rId2" cstate="print"/>
          <a:stretch/>
        </p:blipFill>
        <p:spPr>
          <a:xfrm>
            <a:off x="5365440" y="4519800"/>
            <a:ext cx="2674440" cy="295200"/>
          </a:xfrm>
          <a:prstGeom prst="rect">
            <a:avLst/>
          </a:prstGeom>
          <a:ln>
            <a:noFill/>
          </a:ln>
        </p:spPr>
      </p:pic>
      <p:pic>
        <p:nvPicPr>
          <p:cNvPr id="135" name="Google Shape;311;p40"/>
          <p:cNvPicPr/>
          <p:nvPr/>
        </p:nvPicPr>
        <p:blipFill>
          <a:blip r:embed="rId3" cstate="print"/>
          <a:stretch/>
        </p:blipFill>
        <p:spPr>
          <a:xfrm>
            <a:off x="4020120" y="4499640"/>
            <a:ext cx="1255680" cy="335880"/>
          </a:xfrm>
          <a:prstGeom prst="rect">
            <a:avLst/>
          </a:prstGeom>
          <a:ln>
            <a:noFill/>
          </a:ln>
        </p:spPr>
      </p:pic>
      <p:pic>
        <p:nvPicPr>
          <p:cNvPr id="136" name="Imagem 7"/>
          <p:cNvPicPr/>
          <p:nvPr/>
        </p:nvPicPr>
        <p:blipFill>
          <a:blip r:embed="rId4" cstate="print"/>
          <a:stretch/>
        </p:blipFill>
        <p:spPr>
          <a:xfrm>
            <a:off x="0" y="1219320"/>
            <a:ext cx="4620960" cy="260352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7" name="CustomShape 1"/>
          <p:cNvSpPr/>
          <p:nvPr/>
        </p:nvSpPr>
        <p:spPr>
          <a:xfrm>
            <a:off x="4397760" y="1577880"/>
            <a:ext cx="4422960" cy="1964880"/>
          </a:xfrm>
          <a:prstGeom prst="rect">
            <a:avLst/>
          </a:prstGeom>
          <a:solidFill>
            <a:srgbClr val="0077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2"/>
          <p:cNvSpPr/>
          <p:nvPr/>
        </p:nvSpPr>
        <p:spPr>
          <a:xfrm>
            <a:off x="4606200" y="2277720"/>
            <a:ext cx="34963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3"/>
          <p:cNvSpPr/>
          <p:nvPr/>
        </p:nvSpPr>
        <p:spPr>
          <a:xfrm>
            <a:off x="4491360" y="1687320"/>
            <a:ext cx="4236120" cy="178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Serviço Geológico do Brasil – CPRM</a:t>
            </a:r>
            <a:endParaRPr lang="pt-B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Superintendência Regional de Manaus </a:t>
            </a:r>
            <a:endParaRPr lang="pt-B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spc="-1" dirty="0">
                <a:solidFill>
                  <a:srgbClr val="FFFFFF"/>
                </a:solidFill>
                <a:latin typeface="Calibri"/>
                <a:ea typeface="Calibri"/>
              </a:rPr>
              <a:t>E</a:t>
            </a:r>
            <a:r>
              <a:rPr lang="pt-BR" sz="1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-mail: suregma@cprm.gov.br</a:t>
            </a:r>
            <a:endParaRPr lang="pt-B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Telefone: (</a:t>
            </a:r>
            <a:r>
              <a:rPr lang="pt-BR" sz="1400" spc="-1" dirty="0">
                <a:solidFill>
                  <a:srgbClr val="FFFFFF"/>
                </a:solidFill>
                <a:latin typeface="Calibri"/>
                <a:ea typeface="Calibri"/>
              </a:rPr>
              <a:t>92</a:t>
            </a:r>
            <a:r>
              <a:rPr lang="pt-BR" sz="1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) 2126-0301</a:t>
            </a:r>
            <a:endParaRPr lang="pt-B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www.cprm.gov.br</a:t>
            </a:r>
            <a:endParaRPr lang="pt-BR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4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13" name="Retângulo de cantos arredondados 12"/>
          <p:cNvSpPr/>
          <p:nvPr/>
        </p:nvSpPr>
        <p:spPr>
          <a:xfrm>
            <a:off x="3491880" y="1923678"/>
            <a:ext cx="51125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CustomShape 1"/>
          <p:cNvSpPr/>
          <p:nvPr/>
        </p:nvSpPr>
        <p:spPr>
          <a:xfrm>
            <a:off x="436320" y="407520"/>
            <a:ext cx="8384152" cy="4252462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755576" y="555526"/>
            <a:ext cx="31647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>
                <a:solidFill>
                  <a:srgbClr val="2E363D"/>
                </a:solidFill>
                <a:latin typeface="Calibri"/>
                <a:ea typeface="Calibri"/>
              </a:rPr>
              <a:t>Área de atuação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5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0" name="CustomShape 3"/>
          <p:cNvSpPr/>
          <p:nvPr/>
        </p:nvSpPr>
        <p:spPr>
          <a:xfrm>
            <a:off x="827584" y="1131590"/>
            <a:ext cx="4896544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1" strike="noStrike" spc="-1" dirty="0">
                <a:solidFill>
                  <a:srgbClr val="7030A0"/>
                </a:solidFill>
                <a:latin typeface="Calibri"/>
                <a:ea typeface="Arial"/>
              </a:rPr>
              <a:t>Superintendência </a:t>
            </a:r>
            <a:r>
              <a:rPr lang="pt-BR" sz="1600" b="1" spc="-1" dirty="0">
                <a:solidFill>
                  <a:srgbClr val="7030A0"/>
                </a:solidFill>
                <a:latin typeface="Calibri"/>
                <a:ea typeface="Arial"/>
              </a:rPr>
              <a:t>Regional de Manaus</a:t>
            </a:r>
            <a:r>
              <a:rPr lang="pt-BR" sz="1600" b="1" strike="noStrike" spc="-1" dirty="0">
                <a:solidFill>
                  <a:srgbClr val="7030A0"/>
                </a:solidFill>
                <a:latin typeface="Calibri"/>
                <a:ea typeface="Arial"/>
              </a:rPr>
              <a:t> - SUREG/MA</a:t>
            </a:r>
            <a:br>
              <a:rPr lang="pt-BR" sz="1600" b="1" strike="noStrike" spc="-1" dirty="0">
                <a:solidFill>
                  <a:srgbClr val="7030A0"/>
                </a:solidFill>
                <a:latin typeface="Calibri"/>
                <a:ea typeface="Arial"/>
              </a:rPr>
            </a:br>
            <a:r>
              <a:rPr lang="pt-BR" sz="1600" strike="noStrike" spc="-1" dirty="0">
                <a:latin typeface="Calibri"/>
                <a:ea typeface="Arial"/>
              </a:rPr>
              <a:t> </a:t>
            </a:r>
            <a:r>
              <a:rPr lang="pt-BR" sz="1600" i="1" strike="noStrike" spc="-1" dirty="0">
                <a:latin typeface="Calibri"/>
                <a:ea typeface="Arial"/>
              </a:rPr>
              <a:t>Área de atuação: AM e RR.</a:t>
            </a:r>
            <a:endParaRPr lang="pt-BR" sz="1400" i="1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3563888" y="1995686"/>
            <a:ext cx="5112568" cy="823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600" strike="noStrike" spc="-1" dirty="0">
                <a:latin typeface="Calibri"/>
                <a:ea typeface="Arial"/>
              </a:rPr>
              <a:t>População estimada (IBGE, 2020):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600" b="1" strike="noStrike" spc="-1" dirty="0">
                <a:latin typeface="Calibri"/>
                <a:ea typeface="Arial"/>
              </a:rPr>
              <a:t> Amazonas: 4.207.214 </a:t>
            </a:r>
            <a:r>
              <a:rPr lang="pt-BR" sz="1600" strike="noStrike" spc="-1" dirty="0">
                <a:latin typeface="Calibri"/>
                <a:ea typeface="Arial"/>
              </a:rPr>
              <a:t>habitantes;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600" strike="noStrike" spc="-1" dirty="0">
                <a:latin typeface="Calibri"/>
                <a:ea typeface="Arial"/>
              </a:rPr>
              <a:t> </a:t>
            </a:r>
            <a:r>
              <a:rPr lang="pt-BR" sz="1600" b="1" strike="noStrike" spc="-1" dirty="0">
                <a:latin typeface="Calibri"/>
                <a:ea typeface="Arial"/>
              </a:rPr>
              <a:t>Roraima: 631.181 </a:t>
            </a:r>
            <a:r>
              <a:rPr lang="pt-BR" sz="1600" strike="noStrike" spc="-1" dirty="0">
                <a:latin typeface="Calibri"/>
                <a:ea typeface="Arial"/>
              </a:rPr>
              <a:t>habitantes.</a:t>
            </a:r>
            <a:endParaRPr lang="pt-BR" sz="160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491880" y="3003798"/>
            <a:ext cx="5112568" cy="15121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ustomShape 3"/>
          <p:cNvSpPr/>
          <p:nvPr/>
        </p:nvSpPr>
        <p:spPr>
          <a:xfrm>
            <a:off x="3635896" y="3003798"/>
            <a:ext cx="5112568" cy="1512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spc="-1" dirty="0">
                <a:latin typeface="Calibri"/>
                <a:ea typeface="Arial"/>
              </a:rPr>
              <a:t>O Estado do Amazonas,</a:t>
            </a:r>
            <a:r>
              <a:rPr lang="pt-BR" sz="1600" strike="noStrike" spc="-1" dirty="0">
                <a:latin typeface="Calibri"/>
                <a:ea typeface="Arial"/>
              </a:rPr>
              <a:t> com Produto Interno Bruto de 100,1 bilhões de reais (1,4% do PIB brasileiro), detém o 16°PIB do Brasil, enquanto Roraima, com 13,4 bilhões (0,15%), é o 27°. </a:t>
            </a:r>
          </a:p>
          <a:p>
            <a:pPr>
              <a:lnSpc>
                <a:spcPct val="100000"/>
              </a:lnSpc>
            </a:pPr>
            <a:r>
              <a:rPr lang="pt-BR" sz="1600" spc="-1" dirty="0">
                <a:latin typeface="Calibri" pitchFamily="34" charset="0"/>
                <a:cs typeface="Calibri" pitchFamily="34" charset="0"/>
              </a:rPr>
              <a:t>Composição do PIB / principais setores: </a:t>
            </a:r>
            <a:r>
              <a:rPr lang="pt-BR" sz="1600" b="1" spc="-1" dirty="0">
                <a:latin typeface="Calibri" pitchFamily="34" charset="0"/>
                <a:cs typeface="Calibri" pitchFamily="34" charset="0"/>
              </a:rPr>
              <a:t>Amazonas – </a:t>
            </a:r>
            <a:r>
              <a:rPr lang="pt-BR" sz="1600" spc="-1" dirty="0">
                <a:latin typeface="Calibri" pitchFamily="34" charset="0"/>
                <a:cs typeface="Calibri" pitchFamily="34" charset="0"/>
              </a:rPr>
              <a:t>Serviços (49,9%), indústria (28,9%), agropecuária (5,5%); </a:t>
            </a:r>
            <a:r>
              <a:rPr lang="pt-BR" sz="1600" b="1" strike="noStrike" spc="-1" dirty="0">
                <a:latin typeface="Calibri" pitchFamily="34" charset="0"/>
                <a:cs typeface="Calibri" pitchFamily="34" charset="0"/>
              </a:rPr>
              <a:t>Roraima - </a:t>
            </a:r>
            <a:r>
              <a:rPr lang="pt-BR" sz="1600" strike="noStrike" spc="-1" dirty="0">
                <a:latin typeface="Calibri" pitchFamily="34" charset="0"/>
                <a:cs typeface="Calibri" pitchFamily="34" charset="0"/>
              </a:rPr>
              <a:t> Administração pública (48%), serviços (24%), comércio (13%).</a:t>
            </a:r>
            <a:endParaRPr lang="pt-BR" sz="1600" b="1" strike="noStrike" spc="-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9520" r="15603" b="36729"/>
          <a:stretch/>
        </p:blipFill>
        <p:spPr>
          <a:xfrm>
            <a:off x="755576" y="2211710"/>
            <a:ext cx="2412268" cy="21582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3" cstate="print"/>
          <a:srcRect l="9" r="20"/>
          <a:stretch/>
        </p:blipFill>
        <p:spPr>
          <a:xfrm>
            <a:off x="-15688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4556132" y="-1777576"/>
            <a:ext cx="8712968" cy="404856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2195736" y="536286"/>
            <a:ext cx="50405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pc="-1" dirty="0">
                <a:solidFill>
                  <a:srgbClr val="2E363D"/>
                </a:solidFill>
                <a:latin typeface="Calibri"/>
                <a:ea typeface="Calibri"/>
              </a:rPr>
              <a:t>Estrutura geral da SUREG – Manaus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4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59248604"/>
              </p:ext>
            </p:extLst>
          </p:nvPr>
        </p:nvGraphicFramePr>
        <p:xfrm>
          <a:off x="467544" y="1203598"/>
          <a:ext cx="837306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1071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4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436320" y="371769"/>
            <a:ext cx="7686360" cy="404856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924419" y="1059582"/>
            <a:ext cx="6696744" cy="67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spc="-1" dirty="0">
                <a:latin typeface="Calibri" pitchFamily="34" charset="0"/>
                <a:cs typeface="Calibri" pitchFamily="34" charset="0"/>
              </a:rPr>
              <a:t>Superintendência Regional de Manaus</a:t>
            </a:r>
            <a:endParaRPr lang="pt-BR" sz="3200" b="1" strike="noStrike" spc="-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5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C330566-9704-4C8F-A09E-1A52FC0C9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971404"/>
              </p:ext>
            </p:extLst>
          </p:nvPr>
        </p:nvGraphicFramePr>
        <p:xfrm>
          <a:off x="1907704" y="1644987"/>
          <a:ext cx="4608512" cy="207377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415175362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47307118"/>
                    </a:ext>
                  </a:extLst>
                </a:gridCol>
              </a:tblGrid>
              <a:tr h="325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Colaboradores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Quantidade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2557754"/>
                  </a:ext>
                </a:extLst>
              </a:tr>
              <a:tr h="218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Técnico em Geociências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0238012"/>
                  </a:ext>
                </a:extLst>
              </a:tr>
              <a:tr h="218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Pesquisador em Geociências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2809036"/>
                  </a:ext>
                </a:extLst>
              </a:tr>
              <a:tr h="218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Analista em Geociências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164162"/>
                  </a:ext>
                </a:extLst>
              </a:tr>
              <a:tr h="218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Aux. Adm. e Operacional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4194160"/>
                  </a:ext>
                </a:extLst>
              </a:tr>
              <a:tr h="218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Estagiários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6292279"/>
                  </a:ext>
                </a:extLst>
              </a:tr>
              <a:tr h="218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Menores </a:t>
                      </a:r>
                      <a:r>
                        <a:rPr lang="pt-BR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Apredizes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9135814"/>
                  </a:ext>
                </a:extLst>
              </a:tr>
              <a:tr h="218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Tercerizados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2062244"/>
                  </a:ext>
                </a:extLst>
              </a:tr>
              <a:tr h="218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16067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3" cstate="print"/>
          <a:srcRect l="9" r="20"/>
          <a:stretch/>
        </p:blipFill>
        <p:spPr>
          <a:xfrm>
            <a:off x="-15688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4556132" y="-1777576"/>
            <a:ext cx="8712968" cy="404856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2195736" y="536286"/>
            <a:ext cx="50405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pc="-1" dirty="0">
                <a:solidFill>
                  <a:srgbClr val="2E363D"/>
                </a:solidFill>
                <a:latin typeface="Calibri"/>
                <a:ea typeface="Calibri"/>
              </a:rPr>
              <a:t>Atividades meio na </a:t>
            </a:r>
            <a:r>
              <a:rPr lang="pt-BR" sz="2600" b="1" strike="noStrike" spc="-1" dirty="0" err="1">
                <a:solidFill>
                  <a:srgbClr val="2E363D"/>
                </a:solidFill>
                <a:latin typeface="Calibri"/>
                <a:ea typeface="Calibri"/>
              </a:rPr>
              <a:t>Sureg-MA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4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1" name="CustomShape 3"/>
          <p:cNvSpPr/>
          <p:nvPr/>
        </p:nvSpPr>
        <p:spPr>
          <a:xfrm>
            <a:off x="1963844" y="1122357"/>
            <a:ext cx="5184576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600" b="1" strike="noStrike" spc="-1" dirty="0">
                <a:latin typeface="Calibri"/>
                <a:ea typeface="Arial"/>
              </a:rPr>
              <a:t>GERÊNCIA DE </a:t>
            </a:r>
            <a:r>
              <a:rPr lang="pt-BR" sz="1600" b="1" strike="noStrike" spc="-1" dirty="0">
                <a:latin typeface="Calibri"/>
                <a:cs typeface="Calibri" pitchFamily="34" charset="0"/>
              </a:rPr>
              <a:t>ADMINSTRAÇÃO E FINANÇAS – GERAFI</a:t>
            </a:r>
          </a:p>
          <a:p>
            <a:pPr algn="ctr">
              <a:lnSpc>
                <a:spcPct val="100000"/>
              </a:lnSpc>
            </a:pPr>
            <a:r>
              <a:rPr lang="pt-BR" sz="1600" b="1" strike="noStrike" spc="-1" dirty="0">
                <a:latin typeface="Calibri"/>
                <a:cs typeface="Calibri" pitchFamily="34" charset="0"/>
              </a:rPr>
              <a:t>Estrutura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6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t-BR" sz="16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22856528"/>
              </p:ext>
            </p:extLst>
          </p:nvPr>
        </p:nvGraphicFramePr>
        <p:xfrm>
          <a:off x="251520" y="1914444"/>
          <a:ext cx="8568952" cy="267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1071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4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51520" y="407520"/>
            <a:ext cx="8712968" cy="4252462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2315204" y="562412"/>
            <a:ext cx="50405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>
                <a:solidFill>
                  <a:srgbClr val="2E363D"/>
                </a:solidFill>
                <a:latin typeface="Calibri"/>
                <a:ea typeface="Calibri"/>
              </a:rPr>
              <a:t>Produtos do SGB na </a:t>
            </a:r>
            <a:r>
              <a:rPr lang="pt-BR" sz="2600" b="1" strike="noStrike" spc="-1" dirty="0" err="1">
                <a:solidFill>
                  <a:srgbClr val="2E363D"/>
                </a:solidFill>
                <a:latin typeface="Calibri"/>
                <a:ea typeface="Calibri"/>
              </a:rPr>
              <a:t>Sureg-MA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5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1" name="CustomShape 3"/>
          <p:cNvSpPr/>
          <p:nvPr/>
        </p:nvSpPr>
        <p:spPr>
          <a:xfrm>
            <a:off x="323528" y="1131590"/>
            <a:ext cx="4248472" cy="33843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1" strike="noStrike" spc="-1" dirty="0">
                <a:latin typeface="Calibri"/>
                <a:ea typeface="Arial"/>
              </a:rPr>
              <a:t>GERÊNCIA DE GEOLOGIA E RECURSOS MINERAIS</a:t>
            </a:r>
            <a:br>
              <a:rPr lang="pt-BR" sz="1600" b="1" strike="noStrike" spc="-1" dirty="0">
                <a:latin typeface="Calibri"/>
                <a:ea typeface="Arial"/>
              </a:rPr>
            </a:br>
            <a:endParaRPr lang="pt-BR" sz="1600" b="1" strike="noStrike" spc="-1" dirty="0">
              <a:latin typeface="Calibri"/>
              <a:ea typeface="Arial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/>
                <a:ea typeface="Calibri"/>
                <a:cs typeface="Times New Roman"/>
              </a:rPr>
              <a:t>Geologia e Recursos Minerais da Folha Sumaúma;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/>
                <a:ea typeface="Calibri"/>
                <a:cs typeface="Times New Roman"/>
              </a:rPr>
              <a:t>Terras Indígenas do NW do Amazonas: </a:t>
            </a:r>
            <a:r>
              <a:rPr lang="pt-BR" sz="1600" b="1" dirty="0" err="1">
                <a:latin typeface="Calibri"/>
                <a:ea typeface="Calibri"/>
                <a:cs typeface="Times New Roman"/>
              </a:rPr>
              <a:t>Tunuí-Caparro</a:t>
            </a:r>
            <a:r>
              <a:rPr lang="pt-BR" sz="1600" b="1" dirty="0">
                <a:latin typeface="Calibri"/>
                <a:ea typeface="Calibri"/>
                <a:cs typeface="Times New Roman"/>
              </a:rPr>
              <a:t>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/>
                <a:ea typeface="Calibri"/>
                <a:cs typeface="Times New Roman"/>
              </a:rPr>
              <a:t>Uatumã – </a:t>
            </a:r>
            <a:r>
              <a:rPr lang="pt-BR" sz="1600" b="1" dirty="0" err="1">
                <a:latin typeface="Calibri"/>
                <a:ea typeface="Calibri"/>
                <a:cs typeface="Times New Roman"/>
              </a:rPr>
              <a:t>Abonari</a:t>
            </a:r>
            <a:r>
              <a:rPr lang="pt-BR" sz="1600" b="1" dirty="0">
                <a:latin typeface="Calibri"/>
                <a:ea typeface="Calibri"/>
                <a:cs typeface="Times New Roman"/>
              </a:rPr>
              <a:t>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/>
                <a:ea typeface="Calibri"/>
                <a:cs typeface="Times New Roman"/>
              </a:rPr>
              <a:t>ETR e Fosfato do Brasil: Campos Novos, RR;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/>
                <a:ea typeface="Calibri"/>
                <a:cs typeface="Times New Roman"/>
              </a:rPr>
              <a:t>Centro Sudeste de Roraima;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/>
                <a:ea typeface="Calibri"/>
                <a:cs typeface="Times New Roman"/>
              </a:rPr>
              <a:t>Sudeste do Amazonas;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/>
                <a:ea typeface="Calibri"/>
                <a:cs typeface="Times New Roman"/>
              </a:rPr>
              <a:t>Geologia e Recursos Minerais do Estado de Roraima;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/>
                <a:ea typeface="Calibri"/>
                <a:cs typeface="Times New Roman"/>
              </a:rPr>
              <a:t>Geologia e Potencial Mineral da Província Rondônia – </a:t>
            </a:r>
            <a:r>
              <a:rPr lang="pt-BR" sz="1600" b="1" dirty="0" err="1">
                <a:latin typeface="Calibri"/>
                <a:ea typeface="Calibri"/>
                <a:cs typeface="Times New Roman"/>
              </a:rPr>
              <a:t>Juruena</a:t>
            </a:r>
            <a:r>
              <a:rPr lang="pt-BR" sz="1600" b="1" dirty="0">
                <a:latin typeface="Calibri"/>
                <a:ea typeface="Calibri"/>
                <a:cs typeface="Times New Roman"/>
              </a:rPr>
              <a:t>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600" b="1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600" b="1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600" b="1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600" b="1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600" strike="noStrike" spc="-1" dirty="0"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pt-BR" sz="1600" i="1" strike="noStrike" spc="-1" dirty="0">
                <a:solidFill>
                  <a:srgbClr val="FF0000"/>
                </a:solidFill>
                <a:latin typeface="Calibri"/>
                <a:ea typeface="Arial"/>
              </a:rPr>
              <a:t>Listar os produtos</a:t>
            </a:r>
            <a:endParaRPr lang="pt-BR" sz="1600" i="1" spc="-1" dirty="0">
              <a:solidFill>
                <a:srgbClr val="FF0000"/>
              </a:solidFill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endParaRPr lang="pt-BR" sz="1600" strike="noStrike" spc="-1" dirty="0">
              <a:latin typeface="Calibri"/>
              <a:cs typeface="Calibri" pitchFamily="34" charset="0"/>
            </a:endParaRPr>
          </a:p>
        </p:txBody>
      </p:sp>
      <p:pic>
        <p:nvPicPr>
          <p:cNvPr id="15" name="Google Shape;25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3965" y="1645387"/>
            <a:ext cx="1608235" cy="25825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" name="Google Shape;369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4208" y="1203598"/>
            <a:ext cx="2388338" cy="15841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3" t="6624" r="6142" b="10449"/>
          <a:stretch/>
        </p:blipFill>
        <p:spPr bwMode="auto">
          <a:xfrm>
            <a:off x="6660232" y="2886034"/>
            <a:ext cx="1380653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3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51520" y="407520"/>
            <a:ext cx="8712968" cy="4252462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2597817" y="555526"/>
            <a:ext cx="50405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>
                <a:solidFill>
                  <a:srgbClr val="2E363D"/>
                </a:solidFill>
                <a:latin typeface="Calibri"/>
                <a:ea typeface="Calibri"/>
              </a:rPr>
              <a:t>Produtos do SGB na </a:t>
            </a:r>
            <a:r>
              <a:rPr lang="pt-BR" sz="2600" b="1" strike="noStrike" spc="-1" dirty="0" err="1">
                <a:solidFill>
                  <a:srgbClr val="2E363D"/>
                </a:solidFill>
                <a:latin typeface="Calibri"/>
                <a:ea typeface="Calibri"/>
              </a:rPr>
              <a:t>Sureg-MA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4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1" name="CustomShape 3"/>
          <p:cNvSpPr/>
          <p:nvPr/>
        </p:nvSpPr>
        <p:spPr>
          <a:xfrm>
            <a:off x="323528" y="1131590"/>
            <a:ext cx="4896544" cy="33843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1" strike="noStrike" spc="-1" dirty="0">
                <a:latin typeface="Calibri"/>
                <a:ea typeface="Arial"/>
              </a:rPr>
              <a:t>GERÊNCIA DE HIDROLOGIA E GESTÃO TERRITORIAL – GEHITE: Hidrologia e Hidrogeologia</a:t>
            </a:r>
            <a:br>
              <a:rPr lang="pt-BR" sz="1600" b="1" strike="noStrike" spc="-1" dirty="0">
                <a:latin typeface="Calibri"/>
                <a:ea typeface="Arial"/>
              </a:rPr>
            </a:br>
            <a:endParaRPr lang="pt-BR" sz="1600" b="1" strike="noStrike" spc="-1" dirty="0">
              <a:latin typeface="Calibri"/>
              <a:ea typeface="Arial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/>
                <a:ea typeface="Calibri"/>
                <a:cs typeface="Times New Roman"/>
              </a:rPr>
              <a:t>Operação da RHN e RNR Amazonas / Roraima;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/>
                <a:ea typeface="Calibri"/>
                <a:cs typeface="Times New Roman"/>
              </a:rPr>
              <a:t>Sistema de Alerta Hidrológico (SAH): Alerta de Cheias em Manaus, Alerta de Eventos Críticos no Rio Branco e Monitoramento Hidrológico da Amazônia Ocidental;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1600" b="1" strike="noStrike" spc="-1" dirty="0">
                <a:latin typeface="Calibri"/>
                <a:cs typeface="Times New Roman"/>
              </a:rPr>
              <a:t>Dinâmica Fluvial do Sistema Solimões – Amazonas;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1600" b="1" spc="-1" dirty="0">
                <a:latin typeface="Calibri"/>
                <a:cs typeface="Times New Roman"/>
              </a:rPr>
              <a:t>Rede Integrada de Monitoramento das Águas Subterrâneas (RIMAS);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1600" b="1" spc="-1" dirty="0">
                <a:latin typeface="Calibri"/>
                <a:cs typeface="Times New Roman"/>
              </a:rPr>
              <a:t>Sistema de Informações de Águas Subterrâneas (SIAGAS);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Estudos </a:t>
            </a:r>
            <a:r>
              <a:rPr lang="pt-B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Hidrogeológicos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das Regiões Urbana e </a:t>
            </a:r>
            <a:r>
              <a:rPr lang="pt-B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Periurbana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de Manaus-AM</a:t>
            </a:r>
            <a:b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600" b="1" spc="-1" dirty="0">
              <a:latin typeface="Calibri"/>
              <a:cs typeface="Times New Roman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600" strike="noStrike" spc="-1" dirty="0">
              <a:latin typeface="Calibri"/>
              <a:cs typeface="Calibri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79" y="1275606"/>
            <a:ext cx="2511781" cy="1883836"/>
          </a:xfrm>
          <a:prstGeom prst="rect">
            <a:avLst/>
          </a:prstGeom>
        </p:spPr>
      </p:pic>
      <p:pic>
        <p:nvPicPr>
          <p:cNvPr id="13" name="Picture 5" descr="IMAGE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306837"/>
            <a:ext cx="2094933" cy="120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986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3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51520" y="407520"/>
            <a:ext cx="8712968" cy="4252462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2597817" y="555526"/>
            <a:ext cx="50405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>
                <a:solidFill>
                  <a:srgbClr val="2E363D"/>
                </a:solidFill>
                <a:latin typeface="Calibri"/>
                <a:ea typeface="Calibri"/>
              </a:rPr>
              <a:t>Produtos do SGB na </a:t>
            </a:r>
            <a:r>
              <a:rPr lang="pt-BR" sz="2600" b="1" strike="noStrike" spc="-1" dirty="0" err="1">
                <a:solidFill>
                  <a:srgbClr val="2E363D"/>
                </a:solidFill>
                <a:latin typeface="Calibri"/>
                <a:ea typeface="Calibri"/>
              </a:rPr>
              <a:t>Sureg-MA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4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1" name="CustomShape 3"/>
          <p:cNvSpPr/>
          <p:nvPr/>
        </p:nvSpPr>
        <p:spPr>
          <a:xfrm>
            <a:off x="323528" y="1131590"/>
            <a:ext cx="4896544" cy="2808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1" strike="noStrike" spc="-1" dirty="0">
                <a:latin typeface="Calibri"/>
                <a:ea typeface="Arial"/>
              </a:rPr>
              <a:t>GERÊNCIA DE HIDROLOGIA E GESTÃO TERRITORIAL – GEHITE: Gestão Territorial</a:t>
            </a:r>
            <a:br>
              <a:rPr lang="pt-BR" sz="1600" b="1" strike="noStrike" spc="-1" dirty="0">
                <a:latin typeface="Calibri"/>
                <a:ea typeface="Arial"/>
              </a:rPr>
            </a:br>
            <a:endParaRPr lang="pt-BR" sz="1600" b="1" strike="noStrike" spc="-1" dirty="0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Área de risco;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Carta Geotécnica;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Cartas de Suscetibilidade;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Levantamentos da </a:t>
            </a:r>
            <a:r>
              <a:rPr lang="pt-B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Geodiversidade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Geoquímica Ambiental;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Patrimônio Geológico e </a:t>
            </a:r>
            <a:r>
              <a:rPr lang="pt-B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Geoconservação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Avaliação técnica para Aterro Sanitário.</a:t>
            </a:r>
            <a:b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600" b="1" spc="-1" dirty="0">
              <a:latin typeface="Calibri"/>
              <a:cs typeface="Times New Roman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600" strike="noStrike" spc="-1" dirty="0">
              <a:latin typeface="Calibri"/>
              <a:cs typeface="Calibri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88327" y="1796113"/>
            <a:ext cx="3757705" cy="20553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205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3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51520" y="407520"/>
            <a:ext cx="8712968" cy="404856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2195736" y="536286"/>
            <a:ext cx="50405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>
                <a:solidFill>
                  <a:srgbClr val="2E363D"/>
                </a:solidFill>
                <a:latin typeface="Calibri"/>
                <a:ea typeface="Calibri"/>
              </a:rPr>
              <a:t>Produtos do SGB na </a:t>
            </a:r>
            <a:r>
              <a:rPr lang="pt-BR" sz="2600" b="1" strike="noStrike" spc="-1" dirty="0" err="1">
                <a:solidFill>
                  <a:srgbClr val="2E363D"/>
                </a:solidFill>
                <a:latin typeface="Calibri"/>
                <a:ea typeface="Calibri"/>
              </a:rPr>
              <a:t>Sureg-MA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4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1" name="CustomShape 3"/>
          <p:cNvSpPr/>
          <p:nvPr/>
        </p:nvSpPr>
        <p:spPr>
          <a:xfrm>
            <a:off x="323528" y="1131590"/>
            <a:ext cx="5184576" cy="324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1" strike="noStrike" spc="-1" dirty="0">
                <a:latin typeface="Calibri"/>
                <a:ea typeface="Arial"/>
              </a:rPr>
              <a:t>GERÊNCIA DE </a:t>
            </a:r>
            <a:r>
              <a:rPr lang="pt-BR" sz="1600" b="1" strike="noStrike" spc="-1" dirty="0">
                <a:latin typeface="Calibri"/>
                <a:cs typeface="Calibri" pitchFamily="34" charset="0"/>
              </a:rPr>
              <a:t>INFRAESTRUTURA GEOCIENTÍFICA – GERINF: Geoprocessamento, Editoração Técnica e TI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600" b="1" spc="-1" dirty="0">
              <a:latin typeface="Calibri"/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1600" b="1" spc="-1" dirty="0">
                <a:latin typeface="Calibri"/>
                <a:cs typeface="Calibri" pitchFamily="34" charset="0"/>
              </a:rPr>
              <a:t>Intercâmbio de dados;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1600" b="1" spc="-1" dirty="0">
                <a:solidFill>
                  <a:srgbClr val="000000"/>
                </a:solidFill>
                <a:latin typeface="Calibri"/>
                <a:cs typeface="Calibri" pitchFamily="34" charset="0"/>
              </a:rPr>
              <a:t>Confecção de mapas temáticos, de localização, geomorfológicos, geológicos, de risco; e suscetibilidade;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1600" b="1" spc="-1" dirty="0">
                <a:solidFill>
                  <a:srgbClr val="000000"/>
                </a:solidFill>
                <a:latin typeface="Calibri"/>
                <a:cs typeface="Calibri" pitchFamily="34" charset="0"/>
              </a:rPr>
              <a:t>Produção de </a:t>
            </a:r>
            <a:r>
              <a:rPr lang="pt-BR" sz="1600" b="1" spc="-1" dirty="0" err="1">
                <a:solidFill>
                  <a:srgbClr val="000000"/>
                </a:solidFill>
                <a:latin typeface="Calibri"/>
                <a:cs typeface="Calibri" pitchFamily="34" charset="0"/>
              </a:rPr>
              <a:t>SIG’s</a:t>
            </a:r>
            <a:r>
              <a:rPr lang="pt-BR" sz="1600" b="1" spc="-1" dirty="0">
                <a:solidFill>
                  <a:srgbClr val="000000"/>
                </a:solidFill>
                <a:latin typeface="Calibri"/>
                <a:cs typeface="Calibri" pitchFamily="34" charset="0"/>
              </a:rPr>
              <a:t>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1600" b="1" spc="-1" dirty="0">
                <a:solidFill>
                  <a:srgbClr val="000000"/>
                </a:solidFill>
                <a:latin typeface="Calibri"/>
                <a:cs typeface="Calibri" pitchFamily="34" charset="0"/>
              </a:rPr>
              <a:t>Diagramação e impressão de materiais de apoio (banners, cartazes, </a:t>
            </a:r>
            <a:r>
              <a:rPr lang="pt-BR" sz="1600" b="1" spc="-1" dirty="0" err="1">
                <a:solidFill>
                  <a:srgbClr val="000000"/>
                </a:solidFill>
                <a:latin typeface="Calibri"/>
                <a:cs typeface="Calibri" pitchFamily="34" charset="0"/>
              </a:rPr>
              <a:t>etc</a:t>
            </a:r>
            <a:r>
              <a:rPr lang="pt-BR" sz="1600" b="1" spc="-1" dirty="0">
                <a:solidFill>
                  <a:srgbClr val="000000"/>
                </a:solidFill>
                <a:latin typeface="Calibri"/>
                <a:cs typeface="Calibri" pitchFamily="34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spc="-1" dirty="0">
                <a:latin typeface="Calibri"/>
                <a:cs typeface="Calibri" pitchFamily="34" charset="0"/>
              </a:rPr>
              <a:t>TI: apoio tecnológico, suporte a usuários e infraestrutura tecnológica, instalação e manutenção de sistemas operacionais, configuração e manutenção da rede local e equipamentos de informática.</a:t>
            </a:r>
          </a:p>
          <a:p>
            <a:pPr>
              <a:lnSpc>
                <a:spcPct val="100000"/>
              </a:lnSpc>
            </a:pPr>
            <a:r>
              <a:rPr lang="pt-BR" sz="1600" b="1" strike="noStrike" spc="-1" dirty="0">
                <a:latin typeface="Calibri"/>
                <a:cs typeface="Calibri" pitchFamily="34" charset="0"/>
              </a:rPr>
              <a:t/>
            </a:r>
            <a:br>
              <a:rPr lang="pt-BR" sz="1600" b="1" strike="noStrike" spc="-1" dirty="0">
                <a:latin typeface="Calibri"/>
                <a:cs typeface="Calibri" pitchFamily="34" charset="0"/>
              </a:rPr>
            </a:br>
            <a:r>
              <a:rPr lang="pt-BR" sz="1600" i="1" strike="noStrike" spc="-1" dirty="0">
                <a:solidFill>
                  <a:srgbClr val="FF0000"/>
                </a:solidFill>
                <a:latin typeface="Calibri"/>
                <a:ea typeface="Arial"/>
              </a:rPr>
              <a:t> </a:t>
            </a:r>
          </a:p>
          <a:p>
            <a:pPr>
              <a:lnSpc>
                <a:spcPct val="100000"/>
              </a:lnSpc>
            </a:pPr>
            <a:endParaRPr lang="pt-BR" sz="1600" strike="noStrike" spc="-1" dirty="0">
              <a:latin typeface="Calibri"/>
              <a:cs typeface="Calibri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AFB8DB0-5BA2-47AD-B846-6766D6D521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45" y="1380311"/>
            <a:ext cx="1800200" cy="25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00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5656</TotalTime>
  <Words>595</Words>
  <Application>Microsoft Office PowerPoint</Application>
  <PresentationFormat>Apresentação na tela (16:9)</PresentationFormat>
  <Paragraphs>145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Nikola Alves</dc:creator>
  <cp:lastModifiedBy>Stella Maris da Costa</cp:lastModifiedBy>
  <cp:revision>98</cp:revision>
  <dcterms:modified xsi:type="dcterms:W3CDTF">2021-01-28T14:18:26Z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Apresentação na tela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